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90" r:id="rId2"/>
    <p:sldId id="257" r:id="rId3"/>
    <p:sldId id="259" r:id="rId4"/>
    <p:sldId id="260" r:id="rId5"/>
    <p:sldId id="262" r:id="rId6"/>
    <p:sldId id="263" r:id="rId7"/>
    <p:sldId id="295" r:id="rId8"/>
    <p:sldId id="312" r:id="rId9"/>
    <p:sldId id="313" r:id="rId10"/>
    <p:sldId id="291" r:id="rId11"/>
    <p:sldId id="314" r:id="rId12"/>
    <p:sldId id="296" r:id="rId13"/>
    <p:sldId id="297" r:id="rId14"/>
    <p:sldId id="310" r:id="rId15"/>
    <p:sldId id="298" r:id="rId16"/>
    <p:sldId id="299" r:id="rId17"/>
    <p:sldId id="300" r:id="rId18"/>
    <p:sldId id="274" r:id="rId19"/>
    <p:sldId id="311" r:id="rId20"/>
    <p:sldId id="301" r:id="rId21"/>
    <p:sldId id="302" r:id="rId22"/>
    <p:sldId id="303" r:id="rId23"/>
    <p:sldId id="292" r:id="rId24"/>
    <p:sldId id="279" r:id="rId25"/>
    <p:sldId id="315" r:id="rId26"/>
    <p:sldId id="316" r:id="rId27"/>
    <p:sldId id="317" r:id="rId28"/>
    <p:sldId id="319" r:id="rId29"/>
    <p:sldId id="320" r:id="rId30"/>
    <p:sldId id="321" r:id="rId31"/>
    <p:sldId id="286" r:id="rId32"/>
    <p:sldId id="289" r:id="rId33"/>
  </p:sldIdLst>
  <p:sldSz cx="12192000" cy="6858000"/>
  <p:notesSz cx="6858000" cy="9144000"/>
  <p:embeddedFontLst>
    <p:embeddedFont>
      <p:font typeface="Lato" panose="020F0502020204030203" pitchFamily="34" charset="0"/>
      <p:regular r:id="rId35"/>
      <p:bold r:id="rId36"/>
      <p:italic r:id="rId37"/>
      <p:boldItalic r:id="rId38"/>
    </p:embeddedFont>
    <p:embeddedFont>
      <p:font typeface="Overlock"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36"/>
    <p:restoredTop sz="64984"/>
  </p:normalViewPr>
  <p:slideViewPr>
    <p:cSldViewPr snapToGrid="0">
      <p:cViewPr varScale="1">
        <p:scale>
          <a:sx n="55" d="100"/>
          <a:sy n="55" d="100"/>
        </p:scale>
        <p:origin x="159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customschemas.google.com/relationships/presentationmetadata" Target="metadata"/><Relationship Id="rId53"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6YCEsn3SjN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LQAliJmptcc"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b="1" dirty="0">
                <a:effectLst/>
                <a:latin typeface="Calibri" panose="020F0502020204030204" pitchFamily="34" charset="0"/>
                <a:ea typeface="Arial Unicode MS" panose="020B0604020202020204" pitchFamily="34" charset="-128"/>
              </a:rPr>
              <a:t>TAREA PARA LECCIÓN 2</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Antes de la clase en vivo, el docente compartirá lo siguiente en el grupo de WhatsApp:</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Ver el siguiente video de instrucción: </a:t>
            </a:r>
            <a:r>
              <a:rPr lang="es-ES" sz="1800" u="none" strike="noStrike" dirty="0">
                <a:effectLst/>
                <a:latin typeface="Calibri" panose="020F0502020204030204" pitchFamily="34" charset="0"/>
                <a:ea typeface="Arial Unicode MS" panose="020B0604020202020204" pitchFamily="34" charset="-128"/>
                <a:hlinkClick r:id="rId3"/>
              </a:rPr>
              <a:t>https://www.youtube.com/watch?v=6YCEsn3SjNw</a:t>
            </a:r>
            <a:r>
              <a:rPr lang="en-U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Leer la historia de Génesis 1:26-2:25 en sus Biblias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Reflexionar: ¿Por qué Dios colocó en el Edén el árbol con el fruto prohibido? Si Adán y Eva no podían comer de él, ¿con qué propósito estaba allí? ¿Qué pistas nos da el texto bíblico al respecto?</a:t>
            </a:r>
            <a:endParaRPr lang="en-US" sz="1800" dirty="0">
              <a:effectLst/>
              <a:latin typeface="Times New Roman" panose="02020603050405020304" pitchFamily="18" charset="0"/>
              <a:ea typeface="Arial Unicode MS" panose="020B0604020202020204" pitchFamily="34" charset="-128"/>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2: Practicar las preguntas de “Considerar” con un compañero.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100" dirty="0">
                <a:effectLst/>
                <a:latin typeface="Calibri" panose="020F0502020204030204" pitchFamily="34" charset="0"/>
                <a:ea typeface="Arial Unicode MS" panose="020B0604020202020204" pitchFamily="34" charset="-128"/>
              </a:rPr>
              <a:t>3. CONSIDERAR</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100" dirty="0">
                <a:effectLst/>
                <a:latin typeface="Calibri" panose="020F0502020204030204" pitchFamily="34" charset="0"/>
                <a:ea typeface="Arial Unicode MS" panose="020B0604020202020204" pitchFamily="34" charset="-128"/>
              </a:rPr>
              <a:t>El paso de “considerar” consiste en 6 preguntas muy útiles que nos ayudan a comprender mejor los detalles de la historia. Honramos la Palabra de Dios al tomar el tiempo necesario para asegurarnos de que realmente entendemos lo que hemos leído. </a:t>
            </a:r>
            <a:endParaRPr lang="en-US" sz="12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100" b="1" dirty="0">
                <a:effectLst/>
                <a:latin typeface="Calibri" panose="020F0502020204030204" pitchFamily="34" charset="0"/>
                <a:ea typeface="Arial Unicode MS" panose="020B0604020202020204" pitchFamily="34" charset="-128"/>
              </a:rPr>
              <a:t>OBJETIVO 2: Practicar las preguntas de “Considerar” con un compañero. </a:t>
            </a:r>
            <a:br>
              <a:rPr lang="es-ES" sz="1100" b="1"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Arial Unicode MS" panose="020B0604020202020204" pitchFamily="34" charset="-128"/>
              </a:rPr>
              <a:t>Explique a los estudiantes cómo funcionarán los grupos pequeños en Zoom y divídalos en grupos de 3 o 4 personas para que practiquen respondiendo las preguntas de Considerar. Anímenlos activar sus micrófonos y videos antes de ir a los grupos pequeños.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Arial Unicode MS" panose="020B0604020202020204" pitchFamily="34" charset="-128"/>
              </a:rPr>
              <a:t>Las preguntas de Considerar pueden compartirse en el grupo de WhatsApp, en el chat de Zoom o directamente en cada grupo pequeño.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Arial Unicode MS" panose="020B0604020202020204" pitchFamily="34" charset="-128"/>
              </a:rPr>
              <a:t>Aconseje a los estudiantes que algunos podrían tener problemas con la conexión a internet. Anímelos a intentar participar en un grupo pequeño, pero si se desconectan, pueden simplemente volver a ingresar la clase usando el enlace principal.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Arial Unicode MS" panose="020B0604020202020204" pitchFamily="34" charset="-128"/>
              </a:rPr>
              <a:t>El profesor debe permanecer en la sala principal para asegurarse de que todos estén trabajando en sus grupos o participando activamente en la discusión en el grupo principal si su conexión no les permite unirse a un grupo pequeño.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Arial Unicode MS" panose="020B0604020202020204" pitchFamily="34" charset="-128"/>
              </a:rPr>
              <a:t>Una vez terminen, revisen las preguntas juntos en el grupo grande. El profesor puede compartir directamente las respuestas con toda la clase, ya que normalmente no hay suficiente tiempo para que cada grupo presente.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Arial Unicode MS" panose="020B0604020202020204" pitchFamily="34" charset="-128"/>
              </a:rPr>
              <a:t>Nota para el docente: Si no está familiarizado con cómo usar las salas de grupos (</a:t>
            </a:r>
            <a:r>
              <a:rPr lang="es-ES" sz="1100" i="1" dirty="0" err="1">
                <a:solidFill>
                  <a:srgbClr val="00B050"/>
                </a:solidFill>
                <a:effectLst/>
                <a:latin typeface="Calibri" panose="020F0502020204030204" pitchFamily="34" charset="0"/>
                <a:ea typeface="Arial Unicode MS" panose="020B0604020202020204" pitchFamily="34" charset="-128"/>
              </a:rPr>
              <a:t>breakout</a:t>
            </a:r>
            <a:r>
              <a:rPr lang="es-ES" sz="1100" i="1" dirty="0">
                <a:solidFill>
                  <a:srgbClr val="00B050"/>
                </a:solidFill>
                <a:effectLst/>
                <a:latin typeface="Calibri" panose="020F0502020204030204" pitchFamily="34" charset="0"/>
                <a:ea typeface="Arial Unicode MS" panose="020B0604020202020204" pitchFamily="34" charset="-128"/>
              </a:rPr>
              <a:t> romos), pida ayuda a un miembro del equipo de instrucción antes de la clase. Si aún no se siente preparado, puede omitir esta actividad y realizar el paso de Considerar todos juntos en el grupo principal. </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7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1. </a:t>
            </a:r>
            <a:r>
              <a:rPr lang="es-ES" sz="12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200" dirty="0">
                <a:solidFill>
                  <a:srgbClr val="000000"/>
                </a:solidFill>
                <a:effectLst/>
                <a:latin typeface="Calibri" panose="020F0502020204030204" pitchFamily="34" charset="0"/>
                <a:ea typeface="Times New Roman" panose="02020603050405020304" pitchFamily="18" charset="0"/>
              </a:rPr>
              <a:t> </a:t>
            </a:r>
            <a:br>
              <a:rPr lang="es-ES" sz="1200" dirty="0">
                <a:solidFill>
                  <a:srgbClr val="000000"/>
                </a:solidFill>
                <a:effectLst/>
                <a:latin typeface="Calibri" panose="020F0502020204030204" pitchFamily="34" charset="0"/>
                <a:ea typeface="Times New Roman" panose="02020603050405020304" pitchFamily="18" charset="0"/>
              </a:rPr>
            </a:b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trino (1:26) </a:t>
            </a:r>
            <a:r>
              <a:rPr lang="es-ES" sz="1200" i="1" dirty="0">
                <a:solidFill>
                  <a:srgbClr val="000000"/>
                </a:solidFill>
                <a:effectLst/>
                <a:latin typeface="Calibri" panose="020F0502020204030204" pitchFamily="34" charset="0"/>
                <a:ea typeface="Times New Roman" panose="02020603050405020304" pitchFamily="18" charset="0"/>
              </a:rPr>
              <a:t>“Hagamos al hombre a nuestra imagen y semejanza”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el Señor (capítulo 2)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Jehová. Éste es el nombre salvador de Dios en el Antiguo Testamento.</a:t>
            </a:r>
          </a:p>
          <a:p>
            <a:pPr marL="285750" marR="0" lvl="0"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Hombre y mujer, Adán y Eva (1:27)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(o animales) de esta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Tierra, peces del mar, aves de los cielos, las bestias, todo animal (1:26)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Toda planta que da semilla, todo árbol que da fruto y semilla (1:29)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cielos y la tierra y todo lo que existe (2:1)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Vapor, el cual regaba toda la superficie de la tierra (2:6)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Polvo usado para formar el hombre, nariz del hombre (2:7)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árbol de la vida y el árbol del conocimiento del bien y del mal (2:9)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Río que regaba el huerto que se dividía en otros cuatros ríos (2:10)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Oro, bedelio y ónice (2:12)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Costilla de Adán (2:21)</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huerto de Edén, al oriente (2:8)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día seis de la creación (1:31)</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un mundo perfecto, hay algo que no es bueno: El hombre está solo; (2:18) </a:t>
            </a: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¿y cómo se va a reproducir la raza humana? (1:28)</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Sí. Dios, en su amor, crea a la mujer de una manera maravillosa. El hombre ya no está solo.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c1ba269cb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Tx/>
              <a:buNone/>
              <a:tabLst/>
              <a:defRPr/>
            </a:pPr>
            <a:r>
              <a:rPr lang="es-ES" sz="1800" dirty="0">
                <a:effectLst/>
                <a:latin typeface="Calibri" panose="020F0502020204030204" pitchFamily="34" charset="0"/>
                <a:ea typeface="Arial Unicode MS" panose="020B0604020202020204" pitchFamily="34" charset="-128"/>
              </a:rPr>
              <a:t>4. CONSOLIDAR. </a:t>
            </a:r>
          </a:p>
          <a:p>
            <a:pPr marL="0" marR="0" lvl="0" indent="0">
              <a:buFontTx/>
              <a:buNone/>
            </a:pPr>
            <a:r>
              <a:rPr lang="es-ES" sz="1800" dirty="0">
                <a:effectLst/>
                <a:latin typeface="Calibri" panose="020F0502020204030204" pitchFamily="34" charset="0"/>
                <a:ea typeface="Arial Unicode MS" panose="020B0604020202020204" pitchFamily="34" charset="-128"/>
              </a:rPr>
              <a:t>En el paso de “consolidar” deseamos aplicar la historia a nuestra vida personal. </a:t>
            </a:r>
          </a:p>
          <a:p>
            <a:pPr marL="342900" marR="0" lvl="0" indent="-342900">
              <a:buFont typeface="Symbol" pitchFamily="2" charset="2"/>
              <a:buChar char=""/>
            </a:pPr>
            <a:endParaRPr lang="en-US" sz="1800" dirty="0">
              <a:effectLst/>
              <a:latin typeface="Times New Roman" panose="02020603050405020304" pitchFamily="18" charset="0"/>
              <a:ea typeface="Arial Unicode MS" panose="020B0604020202020204" pitchFamily="34" charset="-128"/>
            </a:endParaRPr>
          </a:p>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i="1" dirty="0">
                <a:solidFill>
                  <a:srgbClr val="00B050"/>
                </a:solidFill>
                <a:effectLst/>
                <a:latin typeface="Calibri" panose="020F0502020204030204" pitchFamily="34" charset="0"/>
                <a:ea typeface="Arial Unicode MS" panose="020B0604020202020204" pitchFamily="34" charset="-128"/>
              </a:rPr>
              <a:t>Nota para el profesor: Considere compartir rápidamente las respuestas de la sección Consolidar para ahorrar tiempo. El enfoque principal de esta lección es practicar el paso de Considerar y reflexionar sobre el matrimonio. </a:t>
            </a:r>
            <a:endParaRPr lang="en-US" sz="1800" dirty="0">
              <a:effectLst/>
              <a:latin typeface="Times New Roman" panose="02020603050405020304" pitchFamily="18" charset="0"/>
              <a:ea typeface="Arial Unicode MS" panose="020B0604020202020204" pitchFamily="34" charset="-128"/>
            </a:endParaRPr>
          </a:p>
          <a:p>
            <a:pPr marL="228600" lvl="0" indent="0" algn="l" rtl="0">
              <a:lnSpc>
                <a:spcPct val="100000"/>
              </a:lnSpc>
              <a:spcBef>
                <a:spcPts val="0"/>
              </a:spcBef>
              <a:spcAft>
                <a:spcPts val="600"/>
              </a:spcAft>
              <a:buClr>
                <a:schemeClr val="dk1"/>
              </a:buClr>
              <a:buSzPts val="1100"/>
              <a:buFont typeface="Arial"/>
              <a:buNone/>
            </a:pPr>
            <a:endParaRPr dirty="0"/>
          </a:p>
        </p:txBody>
      </p:sp>
      <p:sp>
        <p:nvSpPr>
          <p:cNvPr id="345" name="Google Shape;345;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creó el primer hombre y la primera mujer y de ese modo el primer matrimonio</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BIENVENIDA Y ORACIÓN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1. Bienvenida y saludos.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1" dirty="0">
                <a:effectLst/>
                <a:latin typeface="Calibri" panose="020F0502020204030204" pitchFamily="34" charset="0"/>
                <a:ea typeface="Arial Unicode MS" panose="020B0604020202020204" pitchFamily="34" charset="-128"/>
              </a:rPr>
              <a:t>2. Introducción a la Lección 2: Dios creó al hombre y a la mujer</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Bienvenidas a la segunda lección de nuestro curso. Hoy continuamos maravillándonos del poder, la sabiduría y el amor de Dios manifestados en la creación. En nuestra lección anterior vimos lo que Dios creó durante los primeros cinco días y parte del sexto. Hoy nos enfocaremos en uno de los momentos más importantes: la creación del ser humano, hombre y mujer, hechos a imagen y semejanza de Dios.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p>
          <a:p>
            <a:pPr marL="0" marR="0" indent="0">
              <a:spcBef>
                <a:spcPts val="0"/>
              </a:spcBef>
              <a:spcAft>
                <a:spcPts val="0"/>
              </a:spcAft>
              <a:buFontTx/>
              <a:buNone/>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Despreciamos el matrimonio. Nos quejamos de la pareja. Lo consideramos una carga, y no nos agrada el papel que Dios nos ha dado.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Se nos olvida que fuimos hechos por él y para él.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Colosenses 1:15-17 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bella forma en que Dios hizo al hombre y a la mujer: a su imagen y semejanza, es decir en santidad y perfección.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Al crear al hombre y mujer, les encargó trabajo, les dio comida, y les bendijo como una pareja.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nos dio la institución del matrimonio para compañerismo y la bendición de hijos.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Servirle a Dios gustosamente en el trabajo, en el matrimonio</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Apreciar la bendición del matrimonio</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3: Dar tres aspectos del matrimonio según la Palabra de Dios.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100" b="1" dirty="0">
                <a:effectLst/>
                <a:latin typeface="Calibri" panose="020F0502020204030204" pitchFamily="34" charset="0"/>
                <a:ea typeface="Arial Unicode MS" panose="020B0604020202020204" pitchFamily="34" charset="-128"/>
              </a:rPr>
              <a:t>1. El matrimonio es entre un hombre y una mujer</a:t>
            </a:r>
          </a:p>
          <a:p>
            <a:pPr marL="0" marR="0">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Dios creó a Adán y Eva, no a “Adán y Esteban” ni a “Adriana y Eva”. Su diseño desde el principio fue claro.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“Hombre y mujer los creó.” (Génesis 1:27) </a:t>
            </a:r>
            <a:endParaRPr lang="en-US" sz="12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Este diseño está también claro en el Nuevo Testamento: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Romanos 1:26-27 Por esto Dios los entregó a pasiones vergonzosas. Hasta sus mujeres cambiaron las relaciones naturales por las que van en contra de la naturaleza. De la misma manera, los hombres dejaron las relaciones naturales con las mujeres y se encendieron en su lascivia unos con otros. Cometieron hechos vergonzosos hombres con hombres, y recibieron en sí mismos la retribución que merecía su perversión. </a:t>
            </a:r>
          </a:p>
          <a:p>
            <a:pPr marL="171450" marR="0" lvl="0" indent="-171450"/>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El matrimonio, por lo tanto, es un pacto sagrado entre un hombre y una mujer, conforme al plan original de Dios. </a:t>
            </a:r>
            <a:endParaRPr lang="en-US" sz="12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294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2. El matrimonio deja los padres para ser un solo ser</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Génesis 2:24 “Por eso el hombre dejará a su padre y a su madre, y se unirá a su mujer, y serán un solo ser.”</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Este versículo fundamental, citado al menos cuatro veces en el Nuevo Testamento, enseña que el matrimonio comienza cuando un hombre y una mujer se comprometen voluntaria e incondicionalmente el uno al otro, formando un nuevo vínculo familiar independiente de sus padres.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La unión física en el matrimonio es expresión de ese compromiso incondicional y medio por el cual Dios transmite el don de la vida.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El matrimonio no es una disposición humana ni un producto del progreso social. En un don divino de Dios.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Por eso, las personas no tienen derecho a redefinir el matrimonio ni a establecer sus propias reglas para terminarlo o reemplazarlo con estilos de vida alternativos. </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0126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a:t>
            </a:r>
            <a:r>
              <a:rPr lang="es-ES" sz="1800" b="1" dirty="0">
                <a:effectLst/>
                <a:latin typeface="Calibri" panose="020F0502020204030204" pitchFamily="34" charset="0"/>
                <a:ea typeface="Arial Unicode MS" panose="020B0604020202020204" pitchFamily="34" charset="-128"/>
              </a:rPr>
              <a:t>3. El matrimonio tiene roles distintos para el hombre y la mujer</a:t>
            </a:r>
          </a:p>
          <a:p>
            <a:pPr marL="0" marR="0" indent="0">
              <a:buFontTx/>
              <a:buNone/>
            </a:pPr>
            <a:endParaRPr lang="es-ES" sz="1800" b="1"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el relato de la creación, Dios estableció un orden: el hombre fue creado primero, y luego la </a:t>
            </a:r>
            <a:r>
              <a:rPr lang="es-ES" sz="1800" dirty="0" err="1">
                <a:effectLst/>
                <a:latin typeface="Calibri" panose="020F0502020204030204" pitchFamily="34" charset="0"/>
                <a:ea typeface="Arial Unicode MS" panose="020B0604020202020204" pitchFamily="34" charset="-128"/>
              </a:rPr>
              <a:t>lujer</a:t>
            </a:r>
            <a:r>
              <a:rPr lang="es-ES" sz="1800" dirty="0">
                <a:effectLst/>
                <a:latin typeface="Calibri" panose="020F0502020204030204" pitchFamily="34" charset="0"/>
                <a:ea typeface="Arial Unicode MS" panose="020B0604020202020204" pitchFamily="34" charset="-128"/>
              </a:rPr>
              <a:t> como ayuda idónea.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Ambos son iguales en valor ante Dios, pero con funciones diferentes diseñadas en su sabiduría perfecta.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Vemos esto en Génesis: Adán nombra a los animales y es considerado responsable del pecado en Génesis 3, aunque Eva comió primero. Eva es creada como ayudante y con la capacidad de dar vida.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Nuevo Testamento amplía este principio. En Efesios 5:21-33 aprendemos más sobre el diseño de Dios para el matrimonio: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endParaRPr lang="en-US" sz="1800" b="1"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646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Arial Unicode MS" panose="020B0604020202020204" pitchFamily="34" charset="-128"/>
              </a:rPr>
              <a:t>21 Cultiven entre ustedes la mutua sumisión, en el temor de Dios. 22 Ustedes, las casadas, honren a sus propios esposos, como honran al Señor; 23 porque el esposo es cabeza de la mujer, así como Cristo es cabeza de la iglesia, la cual es su cuerpo, y él es su Salvador. 24 Así como la iglesia honra a Cristo, así también las casadas deben honrar a sus esposos en todo. </a:t>
            </a:r>
            <a:endParaRPr lang="en-US" sz="1800" i="1" dirty="0">
              <a:effectLst/>
              <a:latin typeface="Times New Roman" panose="02020603050405020304" pitchFamily="18" charset="0"/>
              <a:ea typeface="Arial Unicode MS" panose="020B0604020202020204" pitchFamily="34" charset="-128"/>
            </a:endParaRPr>
          </a:p>
          <a:p>
            <a:pPr marL="0" marR="0">
              <a:buNone/>
            </a:pPr>
            <a:endParaRPr lang="en-US" sz="1800" i="1" dirty="0">
              <a:effectLst/>
              <a:latin typeface="Times New Roman" panose="02020603050405020304" pitchFamily="18" charset="0"/>
              <a:ea typeface="Arial Unicode MS" panose="020B0604020202020204" pitchFamily="34" charset="-128"/>
            </a:endParaRPr>
          </a:p>
          <a:p>
            <a:pPr marL="0" marR="0"/>
            <a:r>
              <a:rPr lang="es-ES" sz="1800" dirty="0">
                <a:effectLst/>
                <a:latin typeface="Calibri" panose="020F0502020204030204" pitchFamily="34" charset="0"/>
                <a:ea typeface="Arial Unicode MS" panose="020B0604020202020204" pitchFamily="34" charset="-128"/>
              </a:rPr>
              <a:t>Esposas están llamados a honrar y servir a sus esposos como servimos a Cristo, no por obligación, sino por amor. </a:t>
            </a: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669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Arial Unicode MS" panose="020B0604020202020204" pitchFamily="34" charset="-128"/>
              </a:rPr>
              <a:t>25 Esposos, amen a sus esposas, así como Cristo amó a la iglesia, y se entregó a sí mismo por ella,26 para santificarla. Él la purificó en el lavamiento del agua por la palabra, 27 a fin de presentársela a sí mismo como una iglesia gloriosa, santa e intachable, sin mancha ni arruga ni nada semejante. 28 Así también los esposos deben amar a sus esposas como a su propio cuerpo. El que ama a su esposa, se ama a sí mismo. 29 Nadie ha odiado jamás a su propio cuerpo, sino que lo sustenta y lo cuida, como lo hace Cristo con la iglesia, 30 porque somos miembros de su cuerpo, de su carne y de sus huesos.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Esposos deben amar a sus esposas con amor sacrificial como Cristo, poniéndolas primero u cuidándolas como a su propio cuerpo. </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915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3. Oración</a:t>
            </a:r>
            <a:r>
              <a:rPr lang="es-ES" sz="1800" dirty="0">
                <a:solidFill>
                  <a:srgbClr val="000000"/>
                </a:solidFill>
                <a:effectLst/>
                <a:latin typeface="Calibri" panose="020F0502020204030204" pitchFamily="34" charset="0"/>
                <a:ea typeface="Arial Unicode MS" panose="020B0604020202020204" pitchFamily="34" charset="-128"/>
              </a:rPr>
              <a:t> </a:t>
            </a:r>
            <a:r>
              <a:rPr lang="es-ES" sz="1800" i="1" dirty="0">
                <a:solidFill>
                  <a:srgbClr val="00B050"/>
                </a:solidFill>
                <a:effectLst/>
                <a:latin typeface="Calibri" panose="020F0502020204030204" pitchFamily="34" charset="0"/>
                <a:ea typeface="Arial Unicode MS" panose="020B0604020202020204" pitchFamily="34" charset="-128"/>
              </a:rPr>
              <a:t>Comienza con la siguiente oración (o tu propia):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Amado Padre celestial, te alabamos porque eres el Creador de todas las cosas. Con tu Palabra diste forma al universo y, con amor, formaste al hombre y a la mujer a tu imagen. Gracias porque nos diste vida, propósito y el privilegio de reflejar tu gloria en este mundo. Te pedimos que en esta lección abras nuestro entendimiento para comprender mejor tu plan perfecto para la humanidad. Enséñanos a valorar la vida, a cuidar de los demás y a vivir conforme a tu voluntad. Bendice a cada uno de los estudiantes aquí presentes: fortalece su fe, guíalos con tu Espíritu y úsanos para compartir tu verdad. En el nombre poderoso de Jesús oramos. </a:t>
            </a:r>
            <a:r>
              <a:rPr lang="es-ES" sz="1800" b="1" dirty="0">
                <a:effectLst/>
                <a:latin typeface="Calibri" panose="020F0502020204030204" pitchFamily="34" charset="0"/>
                <a:ea typeface="Arial Unicode MS" panose="020B0604020202020204" pitchFamily="34" charset="-128"/>
              </a:rPr>
              <a:t>Amén.</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 </a:t>
            </a:r>
            <a:r>
              <a:rPr lang="es-ES" sz="1800" i="1" dirty="0">
                <a:effectLst/>
                <a:latin typeface="Calibri" panose="020F0502020204030204" pitchFamily="34" charset="0"/>
                <a:ea typeface="Arial Unicode MS" panose="020B0604020202020204" pitchFamily="34" charset="-128"/>
              </a:rPr>
              <a:t>31 Por eso el hombre dejará a su padre y a su madre, y se unirá a su mujer, y los dos serán un solo ser. 32 Grande es este misterio; pero yo digo esto respecto de Cristo y de la iglesia. 33 Por lo demás, cada uno de ustedes ame también a su esposa como a sí mismo; y ustedes, las esposas, honren a sus esposos.</a:t>
            </a:r>
            <a:endParaRPr lang="en-US" sz="1800" dirty="0">
              <a:effectLst/>
              <a:latin typeface="Times New Roman" panose="02020603050405020304" pitchFamily="18" charset="0"/>
              <a:ea typeface="Arial Unicode MS" panose="020B0604020202020204" pitchFamily="34" charset="-128"/>
            </a:endParaRPr>
          </a:p>
          <a:p>
            <a:pPr marL="285750" marR="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matrimonio cristiano refleja la relación entre Cristo y su iglesia. </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6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13" name="Google Shape;4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197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https://www.youtube.com/watch?v=LQAliJmptcc</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3:1-24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Arial Unicode MS" panose="020B0604020202020204" pitchFamily="34" charset="-128"/>
              </a:rPr>
              <a:t>Amado Padre celestial, te damos gracias porque somos obra de tus manos. Tú nos formaste con amor y nos diste tu aliento de vida. Gracias por crearnos y por darnos propósito en este </a:t>
            </a:r>
            <a:r>
              <a:rPr lang="es-ES" sz="1800" dirty="0" err="1">
                <a:effectLst/>
                <a:latin typeface="Calibri" panose="020F0502020204030204" pitchFamily="34" charset="0"/>
                <a:ea typeface="Arial Unicode MS" panose="020B0604020202020204" pitchFamily="34" charset="-128"/>
              </a:rPr>
              <a:t>mundo.Te</a:t>
            </a:r>
            <a:r>
              <a:rPr lang="es-ES" sz="1800" dirty="0">
                <a:effectLst/>
                <a:latin typeface="Calibri" panose="020F0502020204030204" pitchFamily="34" charset="0"/>
                <a:ea typeface="Arial Unicode MS" panose="020B0604020202020204" pitchFamily="34" charset="-128"/>
              </a:rPr>
              <a:t> agradecemos también por el hermoso regalo del matrimonio y por el diseño perfecto que estableciste desde el principio: hombre y mujer, complementándose mutuamente, llamados a vivir en amor, respeto y unidad. Ayúdanos a honrar tu voluntad en nuestras relaciones, a reflejar tu amor en nuestros hogares y a servirnos unos a otros con humildad. Señor, que lo que hemos aprendido hoy fortalezca nuestra fe, guíe nuestras decisiones y nos inspire a confiar siempre en tu sabiduría y bondad. En el nombre de Jesús, nuestro Creador y Salvador, oramos. </a:t>
            </a:r>
            <a:r>
              <a:rPr lang="es-ES" sz="1800" b="1" dirty="0">
                <a:effectLst/>
                <a:latin typeface="Calibri" panose="020F0502020204030204" pitchFamily="34" charset="0"/>
                <a:ea typeface="Arial Unicode MS" panose="020B0604020202020204" pitchFamily="34" charset="-128"/>
              </a:rPr>
              <a:t>Amén.</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1: Utilizar el método de las Cuatro “C” para leer y entender Génesis 1:26-2:25.</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c1ba269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a:buNone/>
              <a:tabLst/>
              <a:defRPr/>
            </a:pPr>
            <a:r>
              <a:rPr lang="es-ES" sz="1100" dirty="0" err="1">
                <a:effectLst/>
                <a:latin typeface="Calibri" panose="020F0502020204030204" pitchFamily="34" charset="0"/>
                <a:ea typeface="Arial Unicode MS" panose="020B0604020202020204" pitchFamily="34" charset="-128"/>
              </a:rPr>
              <a:t>Respaso</a:t>
            </a:r>
            <a:r>
              <a:rPr lang="es-ES" sz="1100" dirty="0">
                <a:effectLst/>
                <a:latin typeface="Calibri" panose="020F0502020204030204" pitchFamily="34" charset="0"/>
                <a:ea typeface="Arial Unicode MS" panose="020B0604020202020204" pitchFamily="34" charset="-128"/>
              </a:rPr>
              <a:t> del método de las Cuatro “C”: </a:t>
            </a:r>
            <a:r>
              <a:rPr lang="es-ES" sz="1100" i="1" dirty="0">
                <a:effectLst/>
                <a:latin typeface="Calibri" panose="020F0502020204030204" pitchFamily="34" charset="0"/>
                <a:ea typeface="Arial Unicode MS" panose="020B0604020202020204" pitchFamily="34" charset="-128"/>
              </a:rPr>
              <a:t>Captar, Contar, Considerar, Consolidar.</a:t>
            </a:r>
            <a:r>
              <a:rPr lang="es-ES" sz="1100" dirty="0">
                <a:effectLst/>
                <a:latin typeface="Calibri" panose="020F0502020204030204" pitchFamily="34" charset="0"/>
                <a:ea typeface="Arial Unicode MS" panose="020B0604020202020204" pitchFamily="34" charset="-128"/>
              </a:rPr>
              <a:t> </a:t>
            </a:r>
          </a:p>
          <a:p>
            <a:pPr marL="22860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a:buNone/>
              <a:tabLst/>
              <a:defRPr/>
            </a:pPr>
            <a:endParaRPr lang="es-ES" sz="1100" dirty="0">
              <a:effectLst/>
              <a:latin typeface="Calibri" panose="020F0502020204030204" pitchFamily="34" charset="0"/>
              <a:ea typeface="Arial Unicode MS" panose="020B0604020202020204" pitchFamily="34" charset="-128"/>
            </a:endParaRPr>
          </a:p>
          <a:p>
            <a:pPr marL="22860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a:buNone/>
              <a:tabLst/>
              <a:defRPr/>
            </a:pPr>
            <a:r>
              <a:rPr lang="es-ES" sz="1100" dirty="0">
                <a:effectLst/>
                <a:latin typeface="Calibri" panose="020F0502020204030204" pitchFamily="34" charset="0"/>
                <a:ea typeface="Arial Unicode MS" panose="020B0604020202020204" pitchFamily="34" charset="-128"/>
              </a:rPr>
              <a:t>Este método nos ayuda leer, comprender, aplicar y enseñar a otros la Palabra de Dios. </a:t>
            </a:r>
          </a:p>
          <a:p>
            <a:pPr marL="228600" lvl="0" indent="0" algn="l" rtl="0">
              <a:spcBef>
                <a:spcPts val="0"/>
              </a:spcBef>
              <a:spcAft>
                <a:spcPts val="0"/>
              </a:spcAft>
              <a:buNone/>
            </a:pPr>
            <a:endParaRPr dirty="0"/>
          </a:p>
        </p:txBody>
      </p:sp>
      <p:sp>
        <p:nvSpPr>
          <p:cNvPr id="164" name="Google Shape;16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Arial Unicode MS" panose="020B0604020202020204" pitchFamily="34" charset="-128"/>
              </a:rPr>
              <a:t>1. CAPTAR</a:t>
            </a:r>
            <a:br>
              <a:rPr lang="es-ES" sz="1100" b="1" dirty="0">
                <a:effectLst/>
                <a:latin typeface="Calibri" panose="020F0502020204030204" pitchFamily="34" charset="0"/>
                <a:ea typeface="Arial Unicode MS" panose="020B0604020202020204" pitchFamily="34" charset="-128"/>
              </a:rPr>
            </a:br>
            <a:endParaRPr lang="en-US" sz="1200" b="1"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El “captar” es la introducción. Debe ser algo interesante que llame la atención de los estudiantes y los haga reflexionar sobre el tema. Jesús mismo utilizó “captares” cuando hablaba en parábolas o usaba dichos y expresiones populares o hizo preguntas: eran formas de captar la atención del pueblo y prepararlos para recibir su enseñanza.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El “Captar” de hoy es la pregunta de la tarea: </a:t>
            </a:r>
            <a:r>
              <a:rPr lang="es-ES" sz="1100" b="1" dirty="0">
                <a:effectLst/>
                <a:latin typeface="Calibri" panose="020F0502020204030204" pitchFamily="34" charset="0"/>
                <a:ea typeface="Arial Unicode MS" panose="020B0604020202020204" pitchFamily="34" charset="-128"/>
              </a:rPr>
              <a:t>¿Por qué Dios colocó en el Edén el árbol con el fruto prohibido? Si Adán y Eva no podían comer de él, ¿con qué propósito estaba allí? ¿Qué pistas nos da el texto bíblico al respecto?</a:t>
            </a:r>
            <a:endParaRPr lang="en-US" sz="1200" b="1"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b="1" i="0" dirty="0">
              <a:solidFill>
                <a:srgbClr val="000000"/>
              </a:solidFill>
              <a:effectLst/>
              <a:latin typeface="Times New Roman" panose="02020603050405020304" pitchFamily="18" charset="0"/>
              <a:ea typeface="Arial Unicode MS" panose="020B0604020202020204" pitchFamily="34" charset="-128"/>
            </a:endParaRPr>
          </a:p>
          <a:p>
            <a:pPr marL="171450" marR="0" lvl="0" indent="-171450"/>
            <a:r>
              <a:rPr lang="es-ES" sz="1100" i="1" dirty="0">
                <a:solidFill>
                  <a:srgbClr val="00B050"/>
                </a:solidFill>
                <a:effectLst/>
                <a:latin typeface="Calibri" panose="020F0502020204030204" pitchFamily="34" charset="0"/>
                <a:ea typeface="Arial Unicode MS" panose="020B0604020202020204" pitchFamily="34" charset="-128"/>
              </a:rPr>
              <a:t>Primero, permite que los estudiantes compartan sus ideas. </a:t>
            </a: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Primero recordamos el amor y la generosidad de Dios en el texto.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Dios les permitió comer de TODOS los árboles del huerto, excepto de uno. En su amor, dio a Adán y Eva muchas opciones; no comer de un solo árbol no era una carga.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Fueron creados en perfecta comunión con Dios, hechos a su imagen y semejanza.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Todo Génesis 1 y 2 muestra cómo Dios se preocupó por la felicidad de sus hijos, y este árbol no fue la excepción. </a:t>
            </a:r>
          </a:p>
          <a:p>
            <a:pPr marL="628650" marR="0" lvl="1" indent="-171450"/>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Segundo, notamos el libre albedrío que Dios regaló a Adán y Eva</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Dios creó a los seres humanos con verdadera libertad, no como marionetas que obedecen automáticamente, sino como criaturas con voluntad propia.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Al poner el árbol del conocimiento del bien y del mal, Dios les dio la oportunidad de obedecerle por amor.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Aunque conocía el riesgo de la desobediencia, Dios deseaba que su creación lo amara y obedeciera voluntariamente.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Martín Lutero utilizó una ilustración para explicar el propósito de Dios: “Este árbol del conocimiento del bien y del mal fue la iglesia de Adán, su altar, su púlpito.” Era un lugar para honrar y confiar en Dios.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El árbol no fue una trampa, sino una expresión del amor de Dios y una oportunidad para que el ser humano ejerciera su libertad y confiara en su Creador. </a:t>
            </a:r>
          </a:p>
          <a:p>
            <a:pPr marL="628650" marR="0" lvl="1" indent="-171450"/>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Tercero, este texto nos invita confiar en el carácter de Dios.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Aun cuando no entendemos todos sus propósitos, confiamos en el amor de nuestro Dios omnisciente.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2 Timoteo 2:3 “El cual quiere que todos los hombres sean salvos y lleguen a conocer la verdad.”</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CONTAR</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El “Contar” es el momento en el que leemos una historia de la Palabra de Dios o la narramos con nuestras propias palabras, teniendo cuidado de ser fieles al texto. Deseamos que sea la Palabra la que habla, por lo tanto, evitamos explicar, añadir comentarios o dar nuestras opiniones. </a:t>
            </a: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Demuestra cómo contar la historia de Génesis 1:26-2:25 en tus propias palabras, manteniéndote fiel al texto bíblico.</a:t>
            </a:r>
          </a:p>
          <a:p>
            <a:pPr marL="0" marR="0" lvl="0" indent="0">
              <a:buFontTx/>
              <a:buNone/>
            </a:pPr>
            <a:endParaRPr lang="es-ES" sz="1800" b="0" i="1" u="none" strike="noStrike" dirty="0">
              <a:solidFill>
                <a:srgbClr val="00B050"/>
              </a:solidFill>
              <a:effectLst/>
              <a:latin typeface="Calibri" panose="020F0502020204030204" pitchFamily="34" charset="0"/>
              <a:ea typeface="Arial Unicode MS" panose="020B0604020202020204" pitchFamily="34" charset="-128"/>
            </a:endParaRPr>
          </a:p>
          <a:p>
            <a:pPr marL="171450" marR="0" lvl="0" indent="-171450"/>
            <a:r>
              <a:rPr lang="en-US" b="0" i="0" u="none" strike="noStrike" dirty="0">
                <a:solidFill>
                  <a:srgbClr val="000000"/>
                </a:solidFill>
                <a:effectLst/>
              </a:rPr>
              <a:t>En </a:t>
            </a:r>
            <a:r>
              <a:rPr lang="en-US" b="0" i="0" u="none" strike="noStrike" dirty="0" err="1">
                <a:solidFill>
                  <a:srgbClr val="000000"/>
                </a:solidFill>
                <a:effectLst/>
              </a:rPr>
              <a:t>el</a:t>
            </a:r>
            <a:r>
              <a:rPr lang="en-US" b="0" i="0" u="none" strike="noStrike" dirty="0">
                <a:solidFill>
                  <a:srgbClr val="000000"/>
                </a:solidFill>
                <a:effectLst/>
              </a:rPr>
              <a:t> sexto día Dios </a:t>
            </a:r>
            <a:r>
              <a:rPr lang="en-US" b="0" i="0" u="none" strike="noStrike" dirty="0" err="1">
                <a:solidFill>
                  <a:srgbClr val="000000"/>
                </a:solidFill>
                <a:effectLst/>
              </a:rPr>
              <a:t>dijo</a:t>
            </a:r>
            <a:r>
              <a:rPr lang="en-US" b="0" i="0" u="none" strike="noStrike" dirty="0">
                <a:solidFill>
                  <a:srgbClr val="000000"/>
                </a:solidFill>
                <a:effectLst/>
              </a:rPr>
              <a:t>: «</a:t>
            </a:r>
            <a:r>
              <a:rPr lang="en-US" b="0" i="0" u="none" strike="noStrike" dirty="0" err="1">
                <a:solidFill>
                  <a:srgbClr val="000000"/>
                </a:solidFill>
                <a:effectLst/>
              </a:rPr>
              <a:t>Hagamos</a:t>
            </a:r>
            <a:r>
              <a:rPr lang="en-US" b="0" i="0" u="none" strike="noStrike" dirty="0">
                <a:solidFill>
                  <a:srgbClr val="000000"/>
                </a:solidFill>
                <a:effectLst/>
              </a:rPr>
              <a:t> al ser </a:t>
            </a:r>
            <a:r>
              <a:rPr lang="en-US" b="0" i="0" u="none" strike="noStrike" dirty="0" err="1">
                <a:solidFill>
                  <a:srgbClr val="000000"/>
                </a:solidFill>
                <a:effectLst/>
              </a:rPr>
              <a:t>humano</a:t>
            </a:r>
            <a:r>
              <a:rPr lang="en-US" b="0" i="0" u="none" strike="noStrike" dirty="0">
                <a:solidFill>
                  <a:srgbClr val="000000"/>
                </a:solidFill>
                <a:effectLst/>
              </a:rPr>
              <a:t> a </a:t>
            </a:r>
            <a:r>
              <a:rPr lang="en-US" b="0" i="0" u="none" strike="noStrike" dirty="0" err="1">
                <a:solidFill>
                  <a:srgbClr val="000000"/>
                </a:solidFill>
                <a:effectLst/>
              </a:rPr>
              <a:t>nuestra</a:t>
            </a:r>
            <a:r>
              <a:rPr lang="en-US" b="0" i="0" u="none" strike="noStrike" dirty="0">
                <a:solidFill>
                  <a:srgbClr val="000000"/>
                </a:solidFill>
                <a:effectLst/>
              </a:rPr>
              <a:t> imagen, </a:t>
            </a:r>
            <a:r>
              <a:rPr lang="en-US" b="0" i="0" u="none" strike="noStrike" dirty="0" err="1">
                <a:solidFill>
                  <a:srgbClr val="000000"/>
                </a:solidFill>
                <a:effectLst/>
              </a:rPr>
              <a:t>conforme</a:t>
            </a:r>
            <a:r>
              <a:rPr lang="en-US" b="0" i="0" u="none" strike="noStrike" dirty="0">
                <a:solidFill>
                  <a:srgbClr val="000000"/>
                </a:solidFill>
                <a:effectLst/>
              </a:rPr>
              <a:t> a </a:t>
            </a:r>
            <a:r>
              <a:rPr lang="en-US" b="0" i="0" u="none" strike="noStrike" dirty="0" err="1">
                <a:solidFill>
                  <a:srgbClr val="000000"/>
                </a:solidFill>
                <a:effectLst/>
              </a:rPr>
              <a:t>nuestra</a:t>
            </a:r>
            <a:r>
              <a:rPr lang="en-US" b="0" i="0" u="none" strike="noStrike" dirty="0">
                <a:solidFill>
                  <a:srgbClr val="000000"/>
                </a:solidFill>
                <a:effectLst/>
              </a:rPr>
              <a:t> </a:t>
            </a:r>
            <a:r>
              <a:rPr lang="en-US" b="0" i="0" u="none" strike="noStrike" dirty="0" err="1">
                <a:solidFill>
                  <a:srgbClr val="000000"/>
                </a:solidFill>
                <a:effectLst/>
              </a:rPr>
              <a:t>semejanza</a:t>
            </a:r>
            <a:r>
              <a:rPr lang="en-US" b="0" i="0" u="none" strike="noStrike" dirty="0">
                <a:solidFill>
                  <a:srgbClr val="000000"/>
                </a:solidFill>
                <a:effectLst/>
              </a:rPr>
              <a:t>, y que </a:t>
            </a:r>
            <a:r>
              <a:rPr lang="en-US" b="0" i="0" u="none" strike="noStrike" dirty="0" err="1">
                <a:solidFill>
                  <a:srgbClr val="000000"/>
                </a:solidFill>
                <a:effectLst/>
              </a:rPr>
              <a:t>tenga</a:t>
            </a:r>
            <a:r>
              <a:rPr lang="en-US" b="0" i="0" u="none" strike="noStrike" dirty="0">
                <a:solidFill>
                  <a:srgbClr val="000000"/>
                </a:solidFill>
                <a:effectLst/>
              </a:rPr>
              <a:t> </a:t>
            </a:r>
            <a:r>
              <a:rPr lang="en-US" b="0" i="0" u="none" strike="noStrike" dirty="0" err="1">
                <a:solidFill>
                  <a:srgbClr val="000000"/>
                </a:solidFill>
                <a:effectLst/>
              </a:rPr>
              <a:t>dominio</a:t>
            </a:r>
            <a:r>
              <a:rPr lang="en-US" b="0" i="0" u="none" strike="noStrike" dirty="0">
                <a:solidFill>
                  <a:srgbClr val="000000"/>
                </a:solidFill>
                <a:effectLst/>
              </a:rPr>
              <a:t> </a:t>
            </a:r>
            <a:r>
              <a:rPr lang="en-US" b="0" i="0" u="none" strike="noStrike" dirty="0" err="1">
                <a:solidFill>
                  <a:srgbClr val="000000"/>
                </a:solidFill>
                <a:effectLst/>
              </a:rPr>
              <a:t>sobre</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peces</a:t>
            </a:r>
            <a:r>
              <a:rPr lang="en-US" b="0" i="0" u="none" strike="noStrike" dirty="0">
                <a:solidFill>
                  <a:srgbClr val="000000"/>
                </a:solidFill>
                <a:effectLst/>
              </a:rPr>
              <a:t> del mar, las </a:t>
            </a:r>
            <a:r>
              <a:rPr lang="en-US" b="0" i="0" u="none" strike="noStrike" dirty="0" err="1">
                <a:solidFill>
                  <a:srgbClr val="000000"/>
                </a:solidFill>
                <a:effectLst/>
              </a:rPr>
              <a:t>aves</a:t>
            </a:r>
            <a:r>
              <a:rPr lang="en-US" b="0" i="0" u="none" strike="noStrike" dirty="0">
                <a:solidFill>
                  <a:srgbClr val="000000"/>
                </a:solidFill>
                <a:effectLst/>
              </a:rPr>
              <a:t> del </a:t>
            </a:r>
            <a:r>
              <a:rPr lang="en-US" b="0" i="0" u="none" strike="noStrike" dirty="0" err="1">
                <a:solidFill>
                  <a:srgbClr val="000000"/>
                </a:solidFill>
                <a:effectLst/>
              </a:rPr>
              <a:t>cielo</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animales</a:t>
            </a:r>
            <a:r>
              <a:rPr lang="en-US" b="0" i="0" u="none" strike="noStrike" dirty="0">
                <a:solidFill>
                  <a:srgbClr val="000000"/>
                </a:solidFill>
                <a:effectLst/>
              </a:rPr>
              <a:t> </a:t>
            </a:r>
            <a:r>
              <a:rPr lang="en-US" b="0" i="0" u="none" strike="noStrike" dirty="0" err="1">
                <a:solidFill>
                  <a:srgbClr val="000000"/>
                </a:solidFill>
                <a:effectLst/>
              </a:rPr>
              <a:t>domésticos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animales</a:t>
            </a:r>
            <a:r>
              <a:rPr lang="en-US" b="0" i="0" u="none" strike="noStrike" dirty="0">
                <a:solidFill>
                  <a:srgbClr val="000000"/>
                </a:solidFill>
                <a:effectLst/>
              </a:rPr>
              <a:t> </a:t>
            </a:r>
            <a:r>
              <a:rPr lang="en-US" b="0" i="0" u="none" strike="noStrike" dirty="0" err="1">
                <a:solidFill>
                  <a:srgbClr val="000000"/>
                </a:solidFill>
                <a:effectLst/>
              </a:rPr>
              <a:t>salvajes</a:t>
            </a:r>
            <a:r>
              <a:rPr lang="en-US" b="0" i="0" u="none" strike="noStrike" dirty="0">
                <a:solidFill>
                  <a:srgbClr val="000000"/>
                </a:solidFill>
                <a:effectLst/>
              </a:rPr>
              <a:t> y </a:t>
            </a:r>
            <a:r>
              <a:rPr lang="en-US" b="0" i="0" u="none" strike="noStrike" dirty="0" err="1">
                <a:solidFill>
                  <a:srgbClr val="000000"/>
                </a:solidFill>
                <a:effectLst/>
              </a:rPr>
              <a:t>todo</a:t>
            </a:r>
            <a:r>
              <a:rPr lang="en-US" b="0" i="0" u="none" strike="noStrike" dirty="0">
                <a:solidFill>
                  <a:srgbClr val="000000"/>
                </a:solidFill>
                <a:effectLst/>
              </a:rPr>
              <a:t> lo que se arrastra </a:t>
            </a:r>
            <a:r>
              <a:rPr lang="en-US" b="0" i="0" u="none" strike="noStrike" dirty="0" err="1">
                <a:solidFill>
                  <a:srgbClr val="000000"/>
                </a:solidFill>
                <a:effectLst/>
              </a:rPr>
              <a:t>sobre</a:t>
            </a:r>
            <a:r>
              <a:rPr lang="en-US" b="0" i="0" u="none" strike="noStrike" dirty="0">
                <a:solidFill>
                  <a:srgbClr val="000000"/>
                </a:solidFill>
                <a:effectLst/>
              </a:rPr>
              <a:t> la tierra.»</a:t>
            </a:r>
          </a:p>
          <a:p>
            <a:pPr marL="171450" marR="0" lvl="0" indent="-171450"/>
            <a:endParaRPr lang="en-US" b="0" i="0" u="none" strike="noStrike" dirty="0">
              <a:solidFill>
                <a:srgbClr val="000000"/>
              </a:solidFill>
              <a:effectLst/>
            </a:endParaRPr>
          </a:p>
          <a:p>
            <a:pPr marL="171450" marR="0" lvl="0" indent="-171450"/>
            <a:r>
              <a:rPr lang="en-US" b="0" i="0" u="none" strike="noStrike" dirty="0">
                <a:solidFill>
                  <a:srgbClr val="000000"/>
                </a:solidFill>
                <a:effectLst/>
              </a:rPr>
              <a:t>Y </a:t>
            </a:r>
            <a:r>
              <a:rPr lang="en-US" b="0" i="0" u="none" strike="noStrike" dirty="0" err="1">
                <a:solidFill>
                  <a:srgbClr val="000000"/>
                </a:solidFill>
                <a:effectLst/>
              </a:rPr>
              <a:t>creó</a:t>
            </a:r>
            <a:r>
              <a:rPr lang="en-US" b="0" i="0" u="none" strike="noStrike" dirty="0">
                <a:solidFill>
                  <a:srgbClr val="000000"/>
                </a:solidFill>
                <a:effectLst/>
              </a:rPr>
              <a:t> Dios al ser </a:t>
            </a:r>
            <a:r>
              <a:rPr lang="en-US" b="0" i="0" u="none" strike="noStrike" dirty="0" err="1">
                <a:solidFill>
                  <a:srgbClr val="000000"/>
                </a:solidFill>
                <a:effectLst/>
              </a:rPr>
              <a:t>humano</a:t>
            </a:r>
            <a:r>
              <a:rPr lang="en-US" b="0" i="0" u="none" strike="noStrike" dirty="0">
                <a:solidFill>
                  <a:srgbClr val="000000"/>
                </a:solidFill>
                <a:effectLst/>
              </a:rPr>
              <a:t> a </a:t>
            </a:r>
            <a:r>
              <a:rPr lang="en-US" b="0" i="0" u="none" strike="noStrike" dirty="0" err="1">
                <a:solidFill>
                  <a:srgbClr val="000000"/>
                </a:solidFill>
                <a:effectLst/>
              </a:rPr>
              <a:t>su</a:t>
            </a:r>
            <a:r>
              <a:rPr lang="en-US" b="0" i="0" u="none" strike="noStrike" dirty="0">
                <a:solidFill>
                  <a:srgbClr val="000000"/>
                </a:solidFill>
                <a:effectLst/>
              </a:rPr>
              <a:t> imagen; a imagen de Dios lo </a:t>
            </a:r>
            <a:r>
              <a:rPr lang="en-US" b="0" i="0" u="none" strike="noStrike" dirty="0" err="1">
                <a:solidFill>
                  <a:srgbClr val="000000"/>
                </a:solidFill>
                <a:effectLst/>
              </a:rPr>
              <a:t>creó</a:t>
            </a:r>
            <a:r>
              <a:rPr lang="en-US" b="0" i="0" u="none" strike="noStrike" dirty="0">
                <a:solidFill>
                  <a:srgbClr val="000000"/>
                </a:solidFill>
                <a:effectLst/>
              </a:rPr>
              <a:t>; </a:t>
            </a:r>
            <a:r>
              <a:rPr lang="en-US" b="0" i="0" u="none" strike="noStrike" dirty="0" err="1">
                <a:solidFill>
                  <a:srgbClr val="000000"/>
                </a:solidFill>
                <a:effectLst/>
              </a:rPr>
              <a:t>varón</a:t>
            </a:r>
            <a:r>
              <a:rPr lang="en-US" b="0" i="0" u="none" strike="noStrike" dirty="0">
                <a:solidFill>
                  <a:srgbClr val="000000"/>
                </a:solidFill>
                <a:effectLst/>
              </a:rPr>
              <a:t> y hembra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creó</a:t>
            </a:r>
            <a:r>
              <a:rPr lang="en-US" b="0" i="0" u="none" strike="noStrike" dirty="0">
                <a:solidFill>
                  <a:srgbClr val="000000"/>
                </a:solidFill>
                <a:effectLst/>
              </a:rPr>
              <a:t>. Dios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bendijo</a:t>
            </a:r>
            <a:r>
              <a:rPr lang="en-US" b="0" i="0" u="none" strike="noStrike" dirty="0">
                <a:solidFill>
                  <a:srgbClr val="000000"/>
                </a:solidFill>
                <a:effectLst/>
              </a:rPr>
              <a:t> y les </a:t>
            </a:r>
            <a:r>
              <a:rPr lang="en-US" b="0" i="0" u="none" strike="noStrike" dirty="0" err="1">
                <a:solidFill>
                  <a:srgbClr val="000000"/>
                </a:solidFill>
                <a:effectLst/>
              </a:rPr>
              <a:t>dijo</a:t>
            </a:r>
            <a:r>
              <a:rPr lang="en-US" b="0" i="0" u="none" strike="noStrike" dirty="0">
                <a:solidFill>
                  <a:srgbClr val="000000"/>
                </a:solidFill>
                <a:effectLst/>
              </a:rPr>
              <a:t>: «</a:t>
            </a:r>
            <a:r>
              <a:rPr lang="en-US" b="0" i="0" u="none" strike="noStrike" dirty="0" err="1">
                <a:solidFill>
                  <a:srgbClr val="000000"/>
                </a:solidFill>
                <a:effectLst/>
              </a:rPr>
              <a:t>Fructifiquen</a:t>
            </a:r>
            <a:r>
              <a:rPr lang="en-US" b="0" i="0" u="none" strike="noStrike" dirty="0">
                <a:solidFill>
                  <a:srgbClr val="000000"/>
                </a:solidFill>
                <a:effectLst/>
              </a:rPr>
              <a:t> y </a:t>
            </a:r>
            <a:r>
              <a:rPr lang="en-US" b="0" i="0" u="none" strike="noStrike" dirty="0" err="1">
                <a:solidFill>
                  <a:srgbClr val="000000"/>
                </a:solidFill>
                <a:effectLst/>
              </a:rPr>
              <a:t>multiplíquense</a:t>
            </a:r>
            <a:r>
              <a:rPr lang="en-US" b="0" i="0" u="none" strike="noStrike" dirty="0">
                <a:solidFill>
                  <a:srgbClr val="000000"/>
                </a:solidFill>
                <a:effectLst/>
              </a:rPr>
              <a:t>; </a:t>
            </a:r>
            <a:r>
              <a:rPr lang="en-US" b="0" i="0" u="none" strike="noStrike" dirty="0" err="1">
                <a:solidFill>
                  <a:srgbClr val="000000"/>
                </a:solidFill>
                <a:effectLst/>
              </a:rPr>
              <a:t>llenen</a:t>
            </a:r>
            <a:r>
              <a:rPr lang="en-US" b="0" i="0" u="none" strike="noStrike" dirty="0">
                <a:solidFill>
                  <a:srgbClr val="000000"/>
                </a:solidFill>
                <a:effectLst/>
              </a:rPr>
              <a:t> la tierra y </a:t>
            </a:r>
            <a:r>
              <a:rPr lang="en-US" b="0" i="0" u="none" strike="noStrike" dirty="0" err="1">
                <a:solidFill>
                  <a:srgbClr val="000000"/>
                </a:solidFill>
                <a:effectLst/>
              </a:rPr>
              <a:t>sométanla</a:t>
            </a:r>
            <a:r>
              <a:rPr lang="en-US" b="0" i="0" u="none" strike="noStrike" dirty="0">
                <a:solidFill>
                  <a:srgbClr val="000000"/>
                </a:solidFill>
                <a:effectLst/>
              </a:rPr>
              <a:t>; </a:t>
            </a:r>
            <a:r>
              <a:rPr lang="en-US" b="0" i="0" u="none" strike="noStrike" dirty="0" err="1">
                <a:solidFill>
                  <a:srgbClr val="000000"/>
                </a:solidFill>
                <a:effectLst/>
              </a:rPr>
              <a:t>dominen</a:t>
            </a:r>
            <a:r>
              <a:rPr lang="en-US" b="0" i="0" u="none" strike="noStrike" dirty="0">
                <a:solidFill>
                  <a:srgbClr val="000000"/>
                </a:solidFill>
                <a:effectLst/>
              </a:rPr>
              <a:t> a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peces</a:t>
            </a:r>
            <a:r>
              <a:rPr lang="en-US" b="0" i="0" u="none" strike="noStrike" dirty="0">
                <a:solidFill>
                  <a:srgbClr val="000000"/>
                </a:solidFill>
                <a:effectLst/>
              </a:rPr>
              <a:t> del mar, las </a:t>
            </a:r>
            <a:r>
              <a:rPr lang="en-US" b="0" i="0" u="none" strike="noStrike" dirty="0" err="1">
                <a:solidFill>
                  <a:srgbClr val="000000"/>
                </a:solidFill>
                <a:effectLst/>
              </a:rPr>
              <a:t>aves</a:t>
            </a:r>
            <a:r>
              <a:rPr lang="en-US" b="0" i="0" u="none" strike="noStrike" dirty="0">
                <a:solidFill>
                  <a:srgbClr val="000000"/>
                </a:solidFill>
                <a:effectLst/>
              </a:rPr>
              <a:t> del </a:t>
            </a:r>
            <a:r>
              <a:rPr lang="en-US" b="0" i="0" u="none" strike="noStrike" dirty="0" err="1">
                <a:solidFill>
                  <a:srgbClr val="000000"/>
                </a:solidFill>
                <a:effectLst/>
              </a:rPr>
              <a:t>cielo</a:t>
            </a:r>
            <a:r>
              <a:rPr lang="en-US" b="0" i="0" u="none" strike="noStrike" dirty="0">
                <a:solidFill>
                  <a:srgbClr val="000000"/>
                </a:solidFill>
                <a:effectLst/>
              </a:rPr>
              <a:t> y </a:t>
            </a:r>
            <a:r>
              <a:rPr lang="en-US" b="0" i="0" u="none" strike="noStrike" dirty="0" err="1">
                <a:solidFill>
                  <a:srgbClr val="000000"/>
                </a:solidFill>
                <a:effectLst/>
              </a:rPr>
              <a:t>todos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seres</a:t>
            </a:r>
            <a:r>
              <a:rPr lang="en-US" b="0" i="0" u="none" strike="noStrike" dirty="0">
                <a:solidFill>
                  <a:srgbClr val="000000"/>
                </a:solidFill>
                <a:effectLst/>
              </a:rPr>
              <a:t> que se </a:t>
            </a:r>
            <a:r>
              <a:rPr lang="en-US" b="0" i="0" u="none" strike="noStrike" dirty="0" err="1">
                <a:solidFill>
                  <a:srgbClr val="000000"/>
                </a:solidFill>
                <a:effectLst/>
              </a:rPr>
              <a:t>mueven</a:t>
            </a:r>
            <a:r>
              <a:rPr lang="en-US" b="0" i="0" u="none" strike="noStrike" dirty="0">
                <a:solidFill>
                  <a:srgbClr val="000000"/>
                </a:solidFill>
                <a:effectLst/>
              </a:rPr>
              <a:t> </a:t>
            </a:r>
            <a:r>
              <a:rPr lang="en-US" b="0" i="0" u="none" strike="noStrike" dirty="0" err="1">
                <a:solidFill>
                  <a:srgbClr val="000000"/>
                </a:solidFill>
                <a:effectLst/>
              </a:rPr>
              <a:t>sobre</a:t>
            </a:r>
            <a:r>
              <a:rPr lang="en-US" b="0" i="0" u="none" strike="noStrike" dirty="0">
                <a:solidFill>
                  <a:srgbClr val="000000"/>
                </a:solidFill>
                <a:effectLst/>
              </a:rPr>
              <a:t> la tierra.» </a:t>
            </a:r>
          </a:p>
          <a:p>
            <a:pPr marL="171450" marR="0" lvl="0" indent="-171450"/>
            <a:endParaRPr lang="en-US" b="0" i="0" u="none" strike="noStrike" dirty="0">
              <a:solidFill>
                <a:srgbClr val="000000"/>
              </a:solidFill>
              <a:effectLst/>
            </a:endParaRPr>
          </a:p>
          <a:p>
            <a:pPr marL="171450" marR="0" lvl="0" indent="-171450"/>
            <a:r>
              <a:rPr lang="en-US" b="0" i="0" u="none" strike="noStrike" dirty="0">
                <a:solidFill>
                  <a:srgbClr val="000000"/>
                </a:solidFill>
                <a:effectLst/>
              </a:rPr>
              <a:t>Dios </a:t>
            </a:r>
            <a:r>
              <a:rPr lang="en-US" b="0" i="0" u="none" strike="noStrike" dirty="0" err="1">
                <a:solidFill>
                  <a:srgbClr val="000000"/>
                </a:solidFill>
                <a:effectLst/>
              </a:rPr>
              <a:t>dio</a:t>
            </a:r>
            <a:r>
              <a:rPr lang="en-US" b="0" i="0" u="none" strike="noStrike" dirty="0">
                <a:solidFill>
                  <a:srgbClr val="000000"/>
                </a:solidFill>
                <a:effectLst/>
              </a:rPr>
              <a:t> las </a:t>
            </a:r>
            <a:r>
              <a:rPr lang="en-US" b="0" i="0" u="none" strike="noStrike" dirty="0" err="1">
                <a:solidFill>
                  <a:srgbClr val="000000"/>
                </a:solidFill>
                <a:effectLst/>
              </a:rPr>
              <a:t>plantas</a:t>
            </a:r>
            <a:r>
              <a:rPr lang="en-US" b="0" i="0" u="none" strike="noStrike" dirty="0">
                <a:solidFill>
                  <a:srgbClr val="000000"/>
                </a:solidFill>
                <a:effectLst/>
              </a:rPr>
              <a:t> y </a:t>
            </a:r>
            <a:r>
              <a:rPr lang="en-US" b="0" i="0" u="none" strike="noStrike" dirty="0" err="1">
                <a:solidFill>
                  <a:srgbClr val="000000"/>
                </a:solidFill>
                <a:effectLst/>
              </a:rPr>
              <a:t>arboles</a:t>
            </a:r>
            <a:r>
              <a:rPr lang="en-US" b="0" i="0" u="none" strike="noStrike" dirty="0">
                <a:solidFill>
                  <a:srgbClr val="000000"/>
                </a:solidFill>
                <a:effectLst/>
              </a:rPr>
              <a:t> al hombre y </a:t>
            </a:r>
            <a:r>
              <a:rPr lang="en-US" b="0" i="0" u="none" strike="noStrike" dirty="0" err="1">
                <a:solidFill>
                  <a:srgbClr val="000000"/>
                </a:solidFill>
                <a:effectLst/>
              </a:rPr>
              <a:t>mujer</a:t>
            </a:r>
            <a:r>
              <a:rPr lang="en-US" b="0" i="0" u="none" strike="noStrike" dirty="0">
                <a:solidFill>
                  <a:srgbClr val="000000"/>
                </a:solidFill>
                <a:effectLst/>
              </a:rPr>
              <a:t> y a </a:t>
            </a:r>
            <a:r>
              <a:rPr lang="en-US" b="0" i="0" u="none" strike="noStrike" dirty="0" err="1">
                <a:solidFill>
                  <a:srgbClr val="000000"/>
                </a:solidFill>
                <a:effectLst/>
              </a:rPr>
              <a:t>los</a:t>
            </a:r>
            <a:r>
              <a:rPr lang="en-US" b="0" i="0" u="none" strike="noStrike" dirty="0">
                <a:solidFill>
                  <a:srgbClr val="000000"/>
                </a:solidFill>
                <a:effectLst/>
              </a:rPr>
              <a:t> animals para </a:t>
            </a:r>
            <a:r>
              <a:rPr lang="en-US" b="0" i="0" u="none" strike="noStrike" dirty="0" err="1">
                <a:solidFill>
                  <a:srgbClr val="000000"/>
                </a:solidFill>
                <a:effectLst/>
              </a:rPr>
              <a:t>alimentación</a:t>
            </a:r>
            <a:r>
              <a:rPr lang="en-US" b="0" i="0" u="none" strike="noStrike" dirty="0">
                <a:solidFill>
                  <a:srgbClr val="000000"/>
                </a:solidFill>
                <a:effectLst/>
              </a:rPr>
              <a:t>. </a:t>
            </a:r>
            <a:r>
              <a:rPr lang="en-US" b="0" i="0" u="none" strike="noStrike" dirty="0" err="1">
                <a:solidFill>
                  <a:srgbClr val="000000"/>
                </a:solidFill>
                <a:effectLst/>
              </a:rPr>
              <a:t>Habia</a:t>
            </a:r>
            <a:r>
              <a:rPr lang="en-US" b="0" i="0" u="none" strike="noStrike" dirty="0">
                <a:solidFill>
                  <a:srgbClr val="000000"/>
                </a:solidFill>
                <a:effectLst/>
              </a:rPr>
              <a:t> un vapor, que </a:t>
            </a:r>
            <a:r>
              <a:rPr lang="en-US" b="0" i="0" u="none" strike="noStrike" dirty="0" err="1">
                <a:solidFill>
                  <a:srgbClr val="000000"/>
                </a:solidFill>
                <a:effectLst/>
              </a:rPr>
              <a:t>regaba</a:t>
            </a:r>
            <a:r>
              <a:rPr lang="en-US" b="0" i="0" u="none" strike="noStrike" dirty="0">
                <a:solidFill>
                  <a:srgbClr val="000000"/>
                </a:solidFill>
                <a:effectLst/>
              </a:rPr>
              <a:t> </a:t>
            </a:r>
            <a:r>
              <a:rPr lang="en-US" b="0" i="0" u="none" strike="noStrike" dirty="0" err="1">
                <a:solidFill>
                  <a:srgbClr val="000000"/>
                </a:solidFill>
                <a:effectLst/>
              </a:rPr>
              <a:t>toda</a:t>
            </a:r>
            <a:r>
              <a:rPr lang="en-US" b="0" i="0" u="none" strike="noStrike" dirty="0">
                <a:solidFill>
                  <a:srgbClr val="000000"/>
                </a:solidFill>
                <a:effectLst/>
              </a:rPr>
              <a:t> la tierra. </a:t>
            </a:r>
          </a:p>
          <a:p>
            <a:pPr marL="171450" marR="0" lvl="0" indent="-171450"/>
            <a:endParaRPr lang="en-US" b="0" i="0" u="none" strike="noStrike" dirty="0">
              <a:solidFill>
                <a:srgbClr val="000000"/>
              </a:solidFill>
              <a:effectLst/>
            </a:endParaRPr>
          </a:p>
          <a:p>
            <a:pPr marL="171450" marR="0" lvl="0" indent="-171450"/>
            <a:r>
              <a:rPr lang="en-US" b="0" i="0" u="none" strike="noStrike" dirty="0">
                <a:solidFill>
                  <a:srgbClr val="000000"/>
                </a:solidFill>
                <a:effectLst/>
              </a:rPr>
              <a:t>Dios </a:t>
            </a:r>
            <a:r>
              <a:rPr lang="en-US" b="0" i="0" u="none" strike="noStrike" dirty="0" err="1">
                <a:solidFill>
                  <a:srgbClr val="000000"/>
                </a:solidFill>
                <a:effectLst/>
              </a:rPr>
              <a:t>vio</a:t>
            </a:r>
            <a:r>
              <a:rPr lang="en-US" b="0" i="0" u="none" strike="noStrike" dirty="0">
                <a:solidFill>
                  <a:srgbClr val="000000"/>
                </a:solidFill>
                <a:effectLst/>
              </a:rPr>
              <a:t> </a:t>
            </a:r>
            <a:r>
              <a:rPr lang="en-US" b="0" i="0" u="none" strike="noStrike" dirty="0" err="1">
                <a:solidFill>
                  <a:srgbClr val="000000"/>
                </a:solidFill>
                <a:effectLst/>
              </a:rPr>
              <a:t>todo</a:t>
            </a:r>
            <a:r>
              <a:rPr lang="en-US" b="0" i="0" u="none" strike="noStrike" dirty="0">
                <a:solidFill>
                  <a:srgbClr val="000000"/>
                </a:solidFill>
                <a:effectLst/>
              </a:rPr>
              <a:t> lo que </a:t>
            </a:r>
            <a:r>
              <a:rPr lang="en-US" b="0" i="0" u="none" strike="noStrike" dirty="0" err="1">
                <a:solidFill>
                  <a:srgbClr val="000000"/>
                </a:solidFill>
                <a:effectLst/>
              </a:rPr>
              <a:t>había</a:t>
            </a:r>
            <a:r>
              <a:rPr lang="en-US" b="0" i="0" u="none" strike="noStrike" dirty="0">
                <a:solidFill>
                  <a:srgbClr val="000000"/>
                </a:solidFill>
                <a:effectLst/>
              </a:rPr>
              <a:t> </a:t>
            </a:r>
            <a:r>
              <a:rPr lang="en-US" b="0" i="0" u="none" strike="noStrike" dirty="0" err="1">
                <a:solidFill>
                  <a:srgbClr val="000000"/>
                </a:solidFill>
                <a:effectLst/>
              </a:rPr>
              <a:t>hecho</a:t>
            </a:r>
            <a:r>
              <a:rPr lang="en-US" b="0" i="0" u="none" strike="noStrike" dirty="0">
                <a:solidFill>
                  <a:srgbClr val="000000"/>
                </a:solidFill>
                <a:effectLst/>
              </a:rPr>
              <a:t>, y era bueno </a:t>
            </a:r>
            <a:r>
              <a:rPr lang="en-US" b="0" i="0" u="none" strike="noStrike" dirty="0" err="1">
                <a:solidFill>
                  <a:srgbClr val="000000"/>
                </a:solidFill>
                <a:effectLst/>
              </a:rPr>
              <a:t>en</a:t>
            </a:r>
            <a:r>
              <a:rPr lang="en-US" b="0" i="0" u="none" strike="noStrike" dirty="0">
                <a:solidFill>
                  <a:srgbClr val="000000"/>
                </a:solidFill>
                <a:effectLst/>
              </a:rPr>
              <a:t> gran </a:t>
            </a:r>
            <a:r>
              <a:rPr lang="en-US" b="0" i="0" u="none" strike="noStrike" dirty="0" err="1">
                <a:solidFill>
                  <a:srgbClr val="000000"/>
                </a:solidFill>
                <a:effectLst/>
              </a:rPr>
              <a:t>manera</a:t>
            </a:r>
            <a:r>
              <a:rPr lang="en-US" b="0" i="0" u="none" strike="noStrike" dirty="0">
                <a:solidFill>
                  <a:srgbClr val="000000"/>
                </a:solidFill>
                <a:effectLst/>
              </a:rPr>
              <a:t>.</a:t>
            </a:r>
          </a:p>
          <a:p>
            <a:pPr marL="171450" marR="0" lvl="0" indent="-171450"/>
            <a:endParaRPr lang="en-US" b="0" i="0" u="none" strike="noStrike" dirty="0">
              <a:solidFill>
                <a:srgbClr val="000000"/>
              </a:solidFill>
              <a:effectLst/>
            </a:endParaRPr>
          </a:p>
          <a:p>
            <a:pPr marL="171450" marR="0" lvl="0" indent="-171450"/>
            <a:r>
              <a:rPr lang="en-US" b="0" i="0" u="none" strike="noStrike" dirty="0" err="1">
                <a:solidFill>
                  <a:srgbClr val="000000"/>
                </a:solidFill>
                <a:effectLst/>
              </a:rPr>
              <a:t>Así</a:t>
            </a:r>
            <a:r>
              <a:rPr lang="en-US" b="0" i="0" u="none" strike="noStrike" dirty="0">
                <a:solidFill>
                  <a:srgbClr val="000000"/>
                </a:solidFill>
                <a:effectLst/>
              </a:rPr>
              <a:t> </a:t>
            </a:r>
            <a:r>
              <a:rPr lang="en-US" b="0" i="0" u="none" strike="noStrike" dirty="0" err="1">
                <a:solidFill>
                  <a:srgbClr val="000000"/>
                </a:solidFill>
                <a:effectLst/>
              </a:rPr>
              <a:t>fueron</a:t>
            </a:r>
            <a:r>
              <a:rPr lang="en-US" b="0" i="0" u="none" strike="noStrike" dirty="0">
                <a:solidFill>
                  <a:srgbClr val="000000"/>
                </a:solidFill>
                <a:effectLst/>
              </a:rPr>
              <a:t> </a:t>
            </a:r>
            <a:r>
              <a:rPr lang="en-US" b="0" i="0" u="none" strike="noStrike" dirty="0" err="1">
                <a:solidFill>
                  <a:srgbClr val="000000"/>
                </a:solidFill>
                <a:effectLst/>
              </a:rPr>
              <a:t>terminados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cielos</a:t>
            </a:r>
            <a:r>
              <a:rPr lang="en-US" b="0" i="0" u="none" strike="noStrike" dirty="0">
                <a:solidFill>
                  <a:srgbClr val="000000"/>
                </a:solidFill>
                <a:effectLst/>
              </a:rPr>
              <a:t>, la tierra y </a:t>
            </a:r>
            <a:r>
              <a:rPr lang="en-US" b="0" i="0" u="none" strike="noStrike" dirty="0" err="1">
                <a:solidFill>
                  <a:srgbClr val="000000"/>
                </a:solidFill>
                <a:effectLst/>
              </a:rPr>
              <a:t>todo</a:t>
            </a:r>
            <a:r>
              <a:rPr lang="en-US" b="0" i="0" u="none" strike="noStrike" dirty="0">
                <a:solidFill>
                  <a:srgbClr val="000000"/>
                </a:solidFill>
                <a:effectLst/>
              </a:rPr>
              <a:t> lo que hay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ellos</a:t>
            </a:r>
            <a:r>
              <a:rPr lang="en-US" b="0" i="0" u="none" strike="noStrike" dirty="0">
                <a:solidFill>
                  <a:srgbClr val="000000"/>
                </a:solidFill>
                <a:effectLst/>
              </a:rPr>
              <a:t>. El </a:t>
            </a:r>
            <a:r>
              <a:rPr lang="en-US" b="0" i="0" u="none" strike="noStrike" dirty="0" err="1">
                <a:solidFill>
                  <a:srgbClr val="000000"/>
                </a:solidFill>
                <a:effectLst/>
              </a:rPr>
              <a:t>séptimo</a:t>
            </a:r>
            <a:r>
              <a:rPr lang="en-US" b="0" i="0" u="none" strike="noStrike" dirty="0">
                <a:solidFill>
                  <a:srgbClr val="000000"/>
                </a:solidFill>
                <a:effectLst/>
              </a:rPr>
              <a:t> día Dios </a:t>
            </a:r>
            <a:r>
              <a:rPr lang="en-US" b="0" i="0" u="none" strike="noStrike" dirty="0" err="1">
                <a:solidFill>
                  <a:srgbClr val="000000"/>
                </a:solidFill>
                <a:effectLst/>
              </a:rPr>
              <a:t>terminó</a:t>
            </a:r>
            <a:r>
              <a:rPr lang="en-US" b="0" i="0" u="none" strike="noStrike" dirty="0">
                <a:solidFill>
                  <a:srgbClr val="000000"/>
                </a:solidFill>
                <a:effectLst/>
              </a:rPr>
              <a:t> la </a:t>
            </a:r>
            <a:r>
              <a:rPr lang="en-US" b="0" i="0" u="none" strike="noStrike" dirty="0" err="1">
                <a:solidFill>
                  <a:srgbClr val="000000"/>
                </a:solidFill>
                <a:effectLst/>
              </a:rPr>
              <a:t>obra</a:t>
            </a:r>
            <a:r>
              <a:rPr lang="en-US" b="0" i="0" u="none" strike="noStrike" dirty="0">
                <a:solidFill>
                  <a:srgbClr val="000000"/>
                </a:solidFill>
                <a:effectLst/>
              </a:rPr>
              <a:t> que </a:t>
            </a:r>
            <a:r>
              <a:rPr lang="en-US" b="0" i="0" u="none" strike="noStrike" dirty="0" err="1">
                <a:solidFill>
                  <a:srgbClr val="000000"/>
                </a:solidFill>
                <a:effectLst/>
              </a:rPr>
              <a:t>había</a:t>
            </a:r>
            <a:r>
              <a:rPr lang="en-US" b="0" i="0" u="none" strike="noStrike" dirty="0">
                <a:solidFill>
                  <a:srgbClr val="000000"/>
                </a:solidFill>
                <a:effectLst/>
              </a:rPr>
              <a:t> </a:t>
            </a:r>
            <a:r>
              <a:rPr lang="en-US" b="0" i="0" u="none" strike="noStrike" dirty="0" err="1">
                <a:solidFill>
                  <a:srgbClr val="000000"/>
                </a:solidFill>
                <a:effectLst/>
              </a:rPr>
              <a:t>hecho</a:t>
            </a:r>
            <a:r>
              <a:rPr lang="en-US" b="0" i="0" u="none" strike="noStrike" dirty="0">
                <a:solidFill>
                  <a:srgbClr val="000000"/>
                </a:solidFill>
                <a:effectLst/>
              </a:rPr>
              <a:t>, y </a:t>
            </a:r>
            <a:r>
              <a:rPr lang="en-US" b="0" i="0" u="none" strike="noStrike" dirty="0" err="1">
                <a:solidFill>
                  <a:srgbClr val="000000"/>
                </a:solidFill>
                <a:effectLst/>
              </a:rPr>
              <a:t>reposó</a:t>
            </a:r>
            <a:r>
              <a:rPr lang="en-US" b="0" i="0" u="none" strike="noStrike" dirty="0">
                <a:solidFill>
                  <a:srgbClr val="000000"/>
                </a:solidFill>
                <a:effectLst/>
              </a:rPr>
              <a:t> de </a:t>
            </a:r>
            <a:r>
              <a:rPr lang="en-US" b="0" i="0" u="none" strike="noStrike" dirty="0" err="1">
                <a:solidFill>
                  <a:srgbClr val="000000"/>
                </a:solidFill>
                <a:effectLst/>
              </a:rPr>
              <a:t>toda</a:t>
            </a:r>
            <a:r>
              <a:rPr lang="en-US" b="0" i="0" u="none" strike="noStrike" dirty="0">
                <a:solidFill>
                  <a:srgbClr val="000000"/>
                </a:solidFill>
                <a:effectLst/>
              </a:rPr>
              <a:t>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obra</a:t>
            </a:r>
            <a:r>
              <a:rPr lang="en-US" b="0" i="0" u="none" strike="noStrike" dirty="0">
                <a:solidFill>
                  <a:srgbClr val="000000"/>
                </a:solidFill>
                <a:effectLst/>
              </a:rPr>
              <a:t>. </a:t>
            </a:r>
            <a:r>
              <a:rPr lang="en-US" b="0" i="0" u="none" strike="noStrike" dirty="0" err="1">
                <a:solidFill>
                  <a:srgbClr val="000000"/>
                </a:solidFill>
                <a:effectLst/>
              </a:rPr>
              <a:t>Bendijo</a:t>
            </a:r>
            <a:r>
              <a:rPr lang="en-US" b="0" i="0" u="none" strike="noStrike" dirty="0">
                <a:solidFill>
                  <a:srgbClr val="000000"/>
                </a:solidFill>
                <a:effectLst/>
              </a:rPr>
              <a:t> Dios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séptimo</a:t>
            </a:r>
            <a:r>
              <a:rPr lang="en-US" b="0" i="0" u="none" strike="noStrike" dirty="0">
                <a:solidFill>
                  <a:srgbClr val="000000"/>
                </a:solidFill>
                <a:effectLst/>
              </a:rPr>
              <a:t> día y lo </a:t>
            </a:r>
            <a:r>
              <a:rPr lang="en-US" b="0" i="0" u="none" strike="noStrike" dirty="0" err="1">
                <a:solidFill>
                  <a:srgbClr val="000000"/>
                </a:solidFill>
                <a:effectLst/>
              </a:rPr>
              <a:t>santificó</a:t>
            </a:r>
            <a:r>
              <a:rPr lang="en-US" b="0" i="0" u="none" strike="noStrike" dirty="0">
                <a:solidFill>
                  <a:srgbClr val="000000"/>
                </a:solidFill>
                <a:effectLst/>
              </a:rPr>
              <a:t>, </a:t>
            </a:r>
            <a:r>
              <a:rPr lang="en-US" b="0" i="0" u="none" strike="noStrike" dirty="0" err="1">
                <a:solidFill>
                  <a:srgbClr val="000000"/>
                </a:solidFill>
                <a:effectLst/>
              </a:rPr>
              <a:t>porque</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él</a:t>
            </a:r>
            <a:r>
              <a:rPr lang="en-US" b="0" i="0" u="none" strike="noStrike" dirty="0">
                <a:solidFill>
                  <a:srgbClr val="000000"/>
                </a:solidFill>
                <a:effectLst/>
              </a:rPr>
              <a:t> </a:t>
            </a:r>
            <a:r>
              <a:rPr lang="en-US" b="0" i="0" u="none" strike="noStrike" dirty="0" err="1">
                <a:solidFill>
                  <a:srgbClr val="000000"/>
                </a:solidFill>
                <a:effectLst/>
              </a:rPr>
              <a:t>reposó</a:t>
            </a:r>
            <a:r>
              <a:rPr lang="en-US" b="0" i="0" u="none" strike="noStrike" dirty="0">
                <a:solidFill>
                  <a:srgbClr val="000000"/>
                </a:solidFill>
                <a:effectLst/>
              </a:rPr>
              <a:t> de </a:t>
            </a:r>
            <a:r>
              <a:rPr lang="en-US" b="0" i="0" u="none" strike="noStrike" dirty="0" err="1">
                <a:solidFill>
                  <a:srgbClr val="000000"/>
                </a:solidFill>
                <a:effectLst/>
              </a:rPr>
              <a:t>toda</a:t>
            </a:r>
            <a:r>
              <a:rPr lang="en-US" b="0" i="0" u="none" strike="noStrike" dirty="0">
                <a:solidFill>
                  <a:srgbClr val="000000"/>
                </a:solidFill>
                <a:effectLst/>
              </a:rPr>
              <a:t> la </a:t>
            </a:r>
            <a:r>
              <a:rPr lang="en-US" b="0" i="0" u="none" strike="noStrike" dirty="0" err="1">
                <a:solidFill>
                  <a:srgbClr val="000000"/>
                </a:solidFill>
                <a:effectLst/>
              </a:rPr>
              <a:t>obra</a:t>
            </a:r>
            <a:r>
              <a:rPr lang="en-US" b="0" i="0" u="none" strike="noStrike" dirty="0">
                <a:solidFill>
                  <a:srgbClr val="000000"/>
                </a:solidFill>
                <a:effectLst/>
              </a:rPr>
              <a:t> que </a:t>
            </a:r>
            <a:r>
              <a:rPr lang="en-US" b="0" i="0" u="none" strike="noStrike" dirty="0" err="1">
                <a:solidFill>
                  <a:srgbClr val="000000"/>
                </a:solidFill>
                <a:effectLst/>
              </a:rPr>
              <a:t>había</a:t>
            </a:r>
            <a:r>
              <a:rPr lang="en-US" b="0" i="0" u="none" strike="noStrike" dirty="0">
                <a:solidFill>
                  <a:srgbClr val="000000"/>
                </a:solidFill>
                <a:effectLst/>
              </a:rPr>
              <a:t> </a:t>
            </a:r>
            <a:r>
              <a:rPr lang="en-US" b="0" i="0" u="none" strike="noStrike" dirty="0" err="1">
                <a:solidFill>
                  <a:srgbClr val="000000"/>
                </a:solidFill>
                <a:effectLst/>
              </a:rPr>
              <a:t>creado</a:t>
            </a:r>
            <a:r>
              <a:rPr lang="en-US" b="0" i="0" u="none" strike="noStrike" dirty="0">
                <a:solidFill>
                  <a:srgbClr val="000000"/>
                </a:solidFill>
                <a:effectLst/>
              </a:rPr>
              <a:t> y </a:t>
            </a:r>
            <a:r>
              <a:rPr lang="en-US" b="0" i="0" u="none" strike="noStrike" dirty="0" err="1">
                <a:solidFill>
                  <a:srgbClr val="000000"/>
                </a:solidFill>
                <a:effectLst/>
              </a:rPr>
              <a:t>hecho</a:t>
            </a:r>
            <a:r>
              <a:rPr lang="en-US" b="0" i="0" u="none" strike="noStrike" dirty="0">
                <a:solidFill>
                  <a:srgbClr val="000000"/>
                </a:solidFill>
                <a:effectLst/>
              </a:rPr>
              <a:t>.</a:t>
            </a:r>
            <a:br>
              <a:rPr lang="en-US" b="0" i="0" u="none" strike="noStrike" dirty="0">
                <a:solidFill>
                  <a:srgbClr val="000000"/>
                </a:solidFill>
                <a:effectLst/>
              </a:rPr>
            </a:br>
            <a:br>
              <a:rPr lang="en-US" b="0" i="0" u="none" strike="noStrike" dirty="0">
                <a:solidFill>
                  <a:srgbClr val="000000"/>
                </a:solidFill>
                <a:effectLst/>
              </a:rPr>
            </a:br>
            <a:r>
              <a:rPr lang="en-US" b="1" i="0" u="none" strike="noStrike" dirty="0">
                <a:solidFill>
                  <a:srgbClr val="000000"/>
                </a:solidFill>
                <a:effectLst/>
              </a:rPr>
              <a:t>Capitulo 2 da </a:t>
            </a:r>
            <a:r>
              <a:rPr lang="en-US" b="1" i="0" u="none" strike="noStrike" dirty="0" err="1">
                <a:solidFill>
                  <a:srgbClr val="000000"/>
                </a:solidFill>
                <a:effectLst/>
              </a:rPr>
              <a:t>más</a:t>
            </a:r>
            <a:r>
              <a:rPr lang="en-US" b="1" i="0" u="none" strike="noStrike" dirty="0">
                <a:solidFill>
                  <a:srgbClr val="000000"/>
                </a:solidFill>
                <a:effectLst/>
              </a:rPr>
              <a:t> </a:t>
            </a:r>
            <a:r>
              <a:rPr lang="en-US" b="1" i="0" u="none" strike="noStrike" dirty="0" err="1">
                <a:solidFill>
                  <a:srgbClr val="000000"/>
                </a:solidFill>
                <a:effectLst/>
              </a:rPr>
              <a:t>detalle</a:t>
            </a:r>
            <a:r>
              <a:rPr lang="en-US" b="1" i="0" u="none" strike="noStrike" dirty="0">
                <a:solidFill>
                  <a:srgbClr val="000000"/>
                </a:solidFill>
                <a:effectLst/>
              </a:rPr>
              <a:t> </a:t>
            </a:r>
            <a:r>
              <a:rPr lang="en-US" b="1" i="0" u="none" strike="noStrike" dirty="0" err="1">
                <a:solidFill>
                  <a:srgbClr val="000000"/>
                </a:solidFill>
                <a:effectLst/>
              </a:rPr>
              <a:t>sobre</a:t>
            </a:r>
            <a:r>
              <a:rPr lang="en-US" b="1" i="0" u="none" strike="noStrike" dirty="0">
                <a:solidFill>
                  <a:srgbClr val="000000"/>
                </a:solidFill>
                <a:effectLst/>
              </a:rPr>
              <a:t> la </a:t>
            </a:r>
            <a:r>
              <a:rPr lang="en-US" b="1" i="0" u="none" strike="noStrike" dirty="0" err="1">
                <a:solidFill>
                  <a:srgbClr val="000000"/>
                </a:solidFill>
                <a:effectLst/>
              </a:rPr>
              <a:t>creación</a:t>
            </a:r>
            <a:r>
              <a:rPr lang="en-US" b="1" i="0" u="none" strike="noStrike" dirty="0">
                <a:solidFill>
                  <a:srgbClr val="000000"/>
                </a:solidFill>
                <a:effectLst/>
              </a:rPr>
              <a:t> de Adan y Eva</a:t>
            </a:r>
            <a:br>
              <a:rPr lang="en-US" b="1" i="0" u="none" strike="noStrike" dirty="0">
                <a:solidFill>
                  <a:srgbClr val="000000"/>
                </a:solidFill>
                <a:effectLst/>
              </a:rPr>
            </a:br>
            <a:endParaRPr lang="en-US" b="1" i="0" u="none" strike="noStrike" dirty="0">
              <a:solidFill>
                <a:srgbClr val="000000"/>
              </a:solidFill>
              <a:effectLst/>
            </a:endParaRPr>
          </a:p>
          <a:p>
            <a:pPr marL="171450" marR="0" lvl="0" indent="-171450"/>
            <a:r>
              <a:rPr lang="en-US" b="0" i="0" u="none" strike="noStrike" dirty="0">
                <a:solidFill>
                  <a:srgbClr val="000000"/>
                </a:solidFill>
                <a:effectLst/>
              </a:rPr>
              <a:t>Luego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Señor</a:t>
            </a:r>
            <a:r>
              <a:rPr lang="en-US" b="0" i="0" u="none" strike="noStrike" dirty="0">
                <a:solidFill>
                  <a:srgbClr val="000000"/>
                </a:solidFill>
                <a:effectLst/>
              </a:rPr>
              <a:t> Dios </a:t>
            </a:r>
            <a:r>
              <a:rPr lang="en-US" b="0" i="0" u="none" strike="noStrike" dirty="0" err="1">
                <a:solidFill>
                  <a:srgbClr val="000000"/>
                </a:solidFill>
                <a:effectLst/>
              </a:rPr>
              <a:t>formó</a:t>
            </a:r>
            <a:r>
              <a:rPr lang="en-US" b="0" i="0" u="none" strike="noStrike" dirty="0">
                <a:solidFill>
                  <a:srgbClr val="000000"/>
                </a:solidFill>
                <a:effectLst/>
              </a:rPr>
              <a:t> al hombre del </a:t>
            </a:r>
            <a:r>
              <a:rPr lang="en-US" b="0" i="0" u="none" strike="noStrike" dirty="0" err="1">
                <a:solidFill>
                  <a:srgbClr val="000000"/>
                </a:solidFill>
                <a:effectLst/>
              </a:rPr>
              <a:t>polvo</a:t>
            </a:r>
            <a:r>
              <a:rPr lang="en-US" b="0" i="0" u="none" strike="noStrike" dirty="0">
                <a:solidFill>
                  <a:srgbClr val="000000"/>
                </a:solidFill>
                <a:effectLst/>
              </a:rPr>
              <a:t> de la tierra, y </a:t>
            </a:r>
            <a:r>
              <a:rPr lang="en-US" b="0" i="0" u="none" strike="noStrike" dirty="0" err="1">
                <a:solidFill>
                  <a:srgbClr val="000000"/>
                </a:solidFill>
                <a:effectLst/>
              </a:rPr>
              <a:t>sopló</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nariz</a:t>
            </a:r>
            <a:r>
              <a:rPr lang="en-US" b="0" i="0" u="none" strike="noStrike" dirty="0">
                <a:solidFill>
                  <a:srgbClr val="000000"/>
                </a:solidFill>
                <a:effectLst/>
              </a:rPr>
              <a:t> </a:t>
            </a:r>
            <a:r>
              <a:rPr lang="en-US" b="0" i="0" u="none" strike="noStrike" dirty="0" err="1">
                <a:solidFill>
                  <a:srgbClr val="000000"/>
                </a:solidFill>
                <a:effectLst/>
              </a:rPr>
              <a:t>aliento</a:t>
            </a:r>
            <a:r>
              <a:rPr lang="en-US" b="0" i="0" u="none" strike="noStrike" dirty="0">
                <a:solidFill>
                  <a:srgbClr val="000000"/>
                </a:solidFill>
                <a:effectLst/>
              </a:rPr>
              <a:t> de </a:t>
            </a:r>
            <a:r>
              <a:rPr lang="en-US" b="0" i="0" u="none" strike="noStrike" dirty="0" err="1">
                <a:solidFill>
                  <a:srgbClr val="000000"/>
                </a:solidFill>
                <a:effectLst/>
              </a:rPr>
              <a:t>vida</a:t>
            </a:r>
            <a:r>
              <a:rPr lang="en-US" b="0" i="0" u="none" strike="noStrike" dirty="0">
                <a:solidFill>
                  <a:srgbClr val="000000"/>
                </a:solidFill>
                <a:effectLst/>
              </a:rPr>
              <a:t>, y </a:t>
            </a:r>
            <a:r>
              <a:rPr lang="en-US" b="0" i="0" u="none" strike="noStrike" dirty="0" err="1">
                <a:solidFill>
                  <a:srgbClr val="000000"/>
                </a:solidFill>
                <a:effectLst/>
              </a:rPr>
              <a:t>el</a:t>
            </a:r>
            <a:r>
              <a:rPr lang="en-US" b="0" i="0" u="none" strike="noStrike" dirty="0">
                <a:solidFill>
                  <a:srgbClr val="000000"/>
                </a:solidFill>
                <a:effectLst/>
              </a:rPr>
              <a:t> hombre se </a:t>
            </a:r>
            <a:r>
              <a:rPr lang="en-US" b="0" i="0" u="none" strike="noStrike" dirty="0" err="1">
                <a:solidFill>
                  <a:srgbClr val="000000"/>
                </a:solidFill>
                <a:effectLst/>
              </a:rPr>
              <a:t>convirtió</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un ser </a:t>
            </a:r>
            <a:r>
              <a:rPr lang="en-US" b="0" i="0" u="none" strike="noStrike" dirty="0" err="1">
                <a:solidFill>
                  <a:srgbClr val="000000"/>
                </a:solidFill>
                <a:effectLst/>
              </a:rPr>
              <a:t>viviente</a:t>
            </a:r>
            <a:r>
              <a:rPr lang="en-US" b="0" i="0" u="none" strike="noStrike" dirty="0">
                <a:solidFill>
                  <a:srgbClr val="000000"/>
                </a:solidFill>
                <a:effectLst/>
              </a:rPr>
              <a:t>.</a:t>
            </a: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b="0" i="0" u="none" strike="noStrike" dirty="0">
                <a:solidFill>
                  <a:srgbClr val="000000"/>
                </a:solidFill>
                <a:effectLst/>
                <a:latin typeface="-webkit-standard"/>
              </a:rPr>
              <a:t>El </a:t>
            </a:r>
            <a:r>
              <a:rPr lang="en-US" b="0" i="0" u="none" strike="noStrike" dirty="0" err="1">
                <a:solidFill>
                  <a:srgbClr val="000000"/>
                </a:solidFill>
                <a:effectLst/>
                <a:latin typeface="-webkit-standard"/>
              </a:rPr>
              <a:t>Señor</a:t>
            </a:r>
            <a:r>
              <a:rPr lang="en-US" b="0" i="0" u="none" strike="noStrike" dirty="0">
                <a:solidFill>
                  <a:srgbClr val="000000"/>
                </a:solidFill>
                <a:effectLst/>
                <a:latin typeface="-webkit-standard"/>
              </a:rPr>
              <a:t> Dios </a:t>
            </a:r>
            <a:r>
              <a:rPr lang="en-US" b="0" i="0" u="none" strike="noStrike" dirty="0" err="1">
                <a:solidFill>
                  <a:srgbClr val="000000"/>
                </a:solidFill>
                <a:effectLst/>
                <a:latin typeface="-webkit-standard"/>
              </a:rPr>
              <a:t>plantó</a:t>
            </a:r>
            <a:r>
              <a:rPr lang="en-US" b="0" i="0" u="none" strike="noStrike" dirty="0">
                <a:solidFill>
                  <a:srgbClr val="000000"/>
                </a:solidFill>
                <a:effectLst/>
                <a:latin typeface="-webkit-standard"/>
              </a:rPr>
              <a:t> un </a:t>
            </a:r>
            <a:r>
              <a:rPr lang="en-US" b="0" i="0" u="none" strike="noStrike" dirty="0" err="1">
                <a:solidFill>
                  <a:srgbClr val="000000"/>
                </a:solidFill>
                <a:effectLst/>
                <a:latin typeface="-webkit-standard"/>
              </a:rPr>
              <a:t>huerto</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en</a:t>
            </a:r>
            <a:r>
              <a:rPr lang="en-US" b="0" i="0" u="none" strike="noStrike" dirty="0">
                <a:solidFill>
                  <a:srgbClr val="000000"/>
                </a:solidFill>
                <a:effectLst/>
                <a:latin typeface="-webkit-standard"/>
              </a:rPr>
              <a:t> Edén, al </a:t>
            </a:r>
            <a:r>
              <a:rPr lang="en-US" b="0" i="0" u="none" strike="noStrike" dirty="0" err="1">
                <a:solidFill>
                  <a:srgbClr val="000000"/>
                </a:solidFill>
                <a:effectLst/>
                <a:latin typeface="-webkit-standard"/>
              </a:rPr>
              <a:t>oriente</a:t>
            </a:r>
            <a:r>
              <a:rPr lang="en-US" b="0" i="0" u="none" strike="noStrike" dirty="0">
                <a:solidFill>
                  <a:srgbClr val="000000"/>
                </a:solidFill>
                <a:effectLst/>
                <a:latin typeface="-webkit-standard"/>
              </a:rPr>
              <a:t>, y </a:t>
            </a:r>
            <a:r>
              <a:rPr lang="en-US" b="0" i="0" u="none" strike="noStrike" dirty="0" err="1">
                <a:solidFill>
                  <a:srgbClr val="000000"/>
                </a:solidFill>
                <a:effectLst/>
                <a:latin typeface="-webkit-standard"/>
              </a:rPr>
              <a:t>allí</a:t>
            </a:r>
            <a:r>
              <a:rPr lang="en-US" b="0" i="0" u="none" strike="noStrike" dirty="0">
                <a:solidFill>
                  <a:srgbClr val="000000"/>
                </a:solidFill>
                <a:effectLst/>
                <a:latin typeface="-webkit-standard"/>
              </a:rPr>
              <a:t> puso al hombre que </a:t>
            </a:r>
            <a:r>
              <a:rPr lang="en-US" b="0" i="0" u="none" strike="noStrike" dirty="0" err="1">
                <a:solidFill>
                  <a:srgbClr val="000000"/>
                </a:solidFill>
                <a:effectLst/>
                <a:latin typeface="-webkit-standard"/>
              </a:rPr>
              <a:t>había</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formado</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Hizo</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crecer</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toda</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clase</a:t>
            </a:r>
            <a:r>
              <a:rPr lang="en-US" b="0" i="0" u="none" strike="noStrike" dirty="0">
                <a:solidFill>
                  <a:srgbClr val="000000"/>
                </a:solidFill>
                <a:effectLst/>
                <a:latin typeface="-webkit-standard"/>
              </a:rPr>
              <a:t> de </a:t>
            </a:r>
            <a:r>
              <a:rPr lang="en-US" b="0" i="0" u="none" strike="noStrike" dirty="0" err="1">
                <a:solidFill>
                  <a:srgbClr val="000000"/>
                </a:solidFill>
                <a:effectLst/>
                <a:latin typeface="-webkit-standard"/>
              </a:rPr>
              <a:t>árboles</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agradables</a:t>
            </a:r>
            <a:r>
              <a:rPr lang="en-US" b="0" i="0" u="none" strike="noStrike" dirty="0">
                <a:solidFill>
                  <a:srgbClr val="000000"/>
                </a:solidFill>
                <a:effectLst/>
                <a:latin typeface="-webkit-standard"/>
              </a:rPr>
              <a:t> a la vista y buenos para comer, y </a:t>
            </a:r>
            <a:r>
              <a:rPr lang="en-US" b="0" i="0" u="none" strike="noStrike" dirty="0" err="1">
                <a:solidFill>
                  <a:srgbClr val="000000"/>
                </a:solidFill>
                <a:effectLst/>
                <a:latin typeface="-webkit-standard"/>
              </a:rPr>
              <a:t>en</a:t>
            </a:r>
            <a:r>
              <a:rPr lang="en-US" b="0" i="0" u="none" strike="noStrike" dirty="0">
                <a:solidFill>
                  <a:srgbClr val="000000"/>
                </a:solidFill>
                <a:effectLst/>
                <a:latin typeface="-webkit-standard"/>
              </a:rPr>
              <a:t> medio del </a:t>
            </a:r>
            <a:r>
              <a:rPr lang="en-US" b="0" i="0" u="none" strike="noStrike" dirty="0" err="1">
                <a:solidFill>
                  <a:srgbClr val="000000"/>
                </a:solidFill>
                <a:effectLst/>
                <a:latin typeface="-webkit-standard"/>
              </a:rPr>
              <a:t>huerto</a:t>
            </a:r>
            <a:r>
              <a:rPr lang="en-US" b="0" i="0" u="none" strike="noStrike" dirty="0">
                <a:solidFill>
                  <a:srgbClr val="000000"/>
                </a:solidFill>
                <a:effectLst/>
                <a:latin typeface="-webkit-standard"/>
              </a:rPr>
              <a:t> puso </a:t>
            </a:r>
            <a:r>
              <a:rPr lang="en-US" b="0" i="0" u="none" strike="noStrike" dirty="0" err="1">
                <a:solidFill>
                  <a:srgbClr val="000000"/>
                </a:solidFill>
                <a:effectLst/>
                <a:latin typeface="-webkit-standard"/>
              </a:rPr>
              <a:t>el</a:t>
            </a:r>
            <a:r>
              <a:rPr lang="en-US" b="0" i="0" u="none" strike="noStrike" dirty="0">
                <a:solidFill>
                  <a:srgbClr val="000000"/>
                </a:solidFill>
                <a:effectLst/>
                <a:latin typeface="-webkit-standard"/>
              </a:rPr>
              <a:t> árbol de la </a:t>
            </a:r>
            <a:r>
              <a:rPr lang="en-US" b="0" i="0" u="none" strike="noStrike" dirty="0" err="1">
                <a:solidFill>
                  <a:srgbClr val="000000"/>
                </a:solidFill>
                <a:effectLst/>
                <a:latin typeface="-webkit-standard"/>
              </a:rPr>
              <a:t>vida</a:t>
            </a:r>
            <a:r>
              <a:rPr lang="en-US" b="0" i="0" u="none" strike="noStrike" dirty="0">
                <a:solidFill>
                  <a:srgbClr val="000000"/>
                </a:solidFill>
                <a:effectLst/>
                <a:latin typeface="-webkit-standard"/>
              </a:rPr>
              <a:t> y </a:t>
            </a:r>
            <a:r>
              <a:rPr lang="en-US" b="0" i="0" u="none" strike="noStrike" dirty="0" err="1">
                <a:solidFill>
                  <a:srgbClr val="000000"/>
                </a:solidFill>
                <a:effectLst/>
                <a:latin typeface="-webkit-standard"/>
              </a:rPr>
              <a:t>el</a:t>
            </a:r>
            <a:r>
              <a:rPr lang="en-US" b="0" i="0" u="none" strike="noStrike" dirty="0">
                <a:solidFill>
                  <a:srgbClr val="000000"/>
                </a:solidFill>
                <a:effectLst/>
                <a:latin typeface="-webkit-standard"/>
              </a:rPr>
              <a:t> árbol del </a:t>
            </a:r>
            <a:r>
              <a:rPr lang="en-US" b="0" i="0" u="none" strike="noStrike" dirty="0" err="1">
                <a:solidFill>
                  <a:srgbClr val="000000"/>
                </a:solidFill>
                <a:effectLst/>
                <a:latin typeface="-webkit-standard"/>
              </a:rPr>
              <a:t>conocimiento</a:t>
            </a:r>
            <a:r>
              <a:rPr lang="en-US" b="0" i="0" u="none" strike="noStrike" dirty="0">
                <a:solidFill>
                  <a:srgbClr val="000000"/>
                </a:solidFill>
                <a:effectLst/>
                <a:latin typeface="-webkit-standard"/>
              </a:rPr>
              <a:t> del bien y del mal.</a:t>
            </a:r>
          </a:p>
          <a:p>
            <a:pPr marL="0" marR="0" indent="0">
              <a:spcBef>
                <a:spcPts val="0"/>
              </a:spcBef>
              <a:spcAft>
                <a:spcPts val="0"/>
              </a:spcAft>
              <a:buFontTx/>
              <a:buNone/>
            </a:pPr>
            <a:br>
              <a:rPr lang="en-US" dirty="0"/>
            </a:br>
            <a:r>
              <a:rPr lang="en-US" b="0" i="0" u="none" strike="noStrike" dirty="0">
                <a:solidFill>
                  <a:srgbClr val="000000"/>
                </a:solidFill>
                <a:effectLst/>
                <a:latin typeface="-webkit-standard"/>
              </a:rPr>
              <a:t>Y </a:t>
            </a:r>
            <a:r>
              <a:rPr lang="en-US" b="0" i="0" u="none" strike="noStrike" dirty="0" err="1">
                <a:solidFill>
                  <a:srgbClr val="000000"/>
                </a:solidFill>
                <a:effectLst/>
                <a:latin typeface="-webkit-standard"/>
              </a:rPr>
              <a:t>el</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Señor</a:t>
            </a:r>
            <a:r>
              <a:rPr lang="en-US" b="0" i="0" u="none" strike="noStrike" dirty="0">
                <a:solidFill>
                  <a:srgbClr val="000000"/>
                </a:solidFill>
                <a:effectLst/>
                <a:latin typeface="-webkit-standard"/>
              </a:rPr>
              <a:t> Dios </a:t>
            </a:r>
            <a:r>
              <a:rPr lang="en-US" b="0" i="0" u="none" strike="noStrike" dirty="0" err="1">
                <a:solidFill>
                  <a:srgbClr val="000000"/>
                </a:solidFill>
                <a:effectLst/>
                <a:latin typeface="-webkit-standard"/>
              </a:rPr>
              <a:t>mandó</a:t>
            </a:r>
            <a:r>
              <a:rPr lang="en-US" b="0" i="0" u="none" strike="noStrike" dirty="0">
                <a:solidFill>
                  <a:srgbClr val="000000"/>
                </a:solidFill>
                <a:effectLst/>
                <a:latin typeface="-webkit-standard"/>
              </a:rPr>
              <a:t> al hombre, </a:t>
            </a:r>
            <a:r>
              <a:rPr lang="en-US" b="0" i="0" u="none" strike="noStrike" dirty="0" err="1">
                <a:solidFill>
                  <a:srgbClr val="000000"/>
                </a:solidFill>
                <a:effectLst/>
                <a:latin typeface="-webkit-standard"/>
              </a:rPr>
              <a:t>diciendo</a:t>
            </a:r>
            <a:r>
              <a:rPr lang="en-US" b="0" i="0" u="none" strike="noStrike" dirty="0">
                <a:solidFill>
                  <a:srgbClr val="000000"/>
                </a:solidFill>
                <a:effectLst/>
                <a:latin typeface="-webkit-standard"/>
              </a:rPr>
              <a:t>: «De </a:t>
            </a:r>
            <a:r>
              <a:rPr lang="en-US" b="0" i="0" u="none" strike="noStrike" dirty="0" err="1">
                <a:solidFill>
                  <a:srgbClr val="000000"/>
                </a:solidFill>
                <a:effectLst/>
                <a:latin typeface="-webkit-standard"/>
              </a:rPr>
              <a:t>todo</a:t>
            </a:r>
            <a:r>
              <a:rPr lang="en-US" b="0" i="0" u="none" strike="noStrike" dirty="0">
                <a:solidFill>
                  <a:srgbClr val="000000"/>
                </a:solidFill>
                <a:effectLst/>
                <a:latin typeface="-webkit-standard"/>
              </a:rPr>
              <a:t> árbol del </a:t>
            </a:r>
            <a:r>
              <a:rPr lang="en-US" b="0" i="0" u="none" strike="noStrike" dirty="0" err="1">
                <a:solidFill>
                  <a:srgbClr val="000000"/>
                </a:solidFill>
                <a:effectLst/>
                <a:latin typeface="-webkit-standard"/>
              </a:rPr>
              <a:t>huerto</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podrás</a:t>
            </a:r>
            <a:r>
              <a:rPr lang="en-US" b="0" i="0" u="none" strike="noStrike" dirty="0">
                <a:solidFill>
                  <a:srgbClr val="000000"/>
                </a:solidFill>
                <a:effectLst/>
                <a:latin typeface="-webkit-standard"/>
              </a:rPr>
              <a:t> comer; </a:t>
            </a:r>
            <a:r>
              <a:rPr lang="en-US" b="0" i="0" u="none" strike="noStrike" dirty="0" err="1">
                <a:solidFill>
                  <a:srgbClr val="000000"/>
                </a:solidFill>
                <a:effectLst/>
                <a:latin typeface="-webkit-standard"/>
              </a:rPr>
              <a:t>pero</a:t>
            </a:r>
            <a:r>
              <a:rPr lang="en-US" b="0" i="0" u="none" strike="noStrike" dirty="0">
                <a:solidFill>
                  <a:srgbClr val="000000"/>
                </a:solidFill>
                <a:effectLst/>
                <a:latin typeface="-webkit-standard"/>
              </a:rPr>
              <a:t> del árbol del </a:t>
            </a:r>
            <a:r>
              <a:rPr lang="en-US" b="0" i="0" u="none" strike="noStrike" dirty="0" err="1">
                <a:solidFill>
                  <a:srgbClr val="000000"/>
                </a:solidFill>
                <a:effectLst/>
                <a:latin typeface="-webkit-standard"/>
              </a:rPr>
              <a:t>conocimiento</a:t>
            </a:r>
            <a:r>
              <a:rPr lang="en-US" b="0" i="0" u="none" strike="noStrike" dirty="0">
                <a:solidFill>
                  <a:srgbClr val="000000"/>
                </a:solidFill>
                <a:effectLst/>
                <a:latin typeface="-webkit-standard"/>
              </a:rPr>
              <a:t> del bien y del mal no </a:t>
            </a:r>
            <a:r>
              <a:rPr lang="en-US" b="0" i="0" u="none" strike="noStrike" dirty="0" err="1">
                <a:solidFill>
                  <a:srgbClr val="000000"/>
                </a:solidFill>
                <a:effectLst/>
                <a:latin typeface="-webkit-standard"/>
              </a:rPr>
              <a:t>comerás</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porque</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el</a:t>
            </a:r>
            <a:r>
              <a:rPr lang="en-US" b="0" i="0" u="none" strike="noStrike" dirty="0">
                <a:solidFill>
                  <a:srgbClr val="000000"/>
                </a:solidFill>
                <a:effectLst/>
                <a:latin typeface="-webkit-standard"/>
              </a:rPr>
              <a:t> día que de </a:t>
            </a:r>
            <a:r>
              <a:rPr lang="en-US" b="0" i="0" u="none" strike="noStrike" dirty="0" err="1">
                <a:solidFill>
                  <a:srgbClr val="000000"/>
                </a:solidFill>
                <a:effectLst/>
                <a:latin typeface="-webkit-standard"/>
              </a:rPr>
              <a:t>él</a:t>
            </a:r>
            <a:r>
              <a:rPr lang="en-US" b="0" i="0" u="none" strike="noStrike" dirty="0">
                <a:solidFill>
                  <a:srgbClr val="000000"/>
                </a:solidFill>
                <a:effectLst/>
                <a:latin typeface="-webkit-standard"/>
              </a:rPr>
              <a:t> comas, </a:t>
            </a:r>
            <a:r>
              <a:rPr lang="en-US" b="0" i="0" u="none" strike="noStrike" dirty="0" err="1">
                <a:solidFill>
                  <a:srgbClr val="000000"/>
                </a:solidFill>
                <a:effectLst/>
                <a:latin typeface="-webkit-standard"/>
              </a:rPr>
              <a:t>ciertamente</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morirás</a:t>
            </a:r>
            <a:r>
              <a:rPr lang="en-US" b="0" i="0" u="none" strike="noStrike" dirty="0">
                <a:solidFill>
                  <a:srgbClr val="000000"/>
                </a:solidFill>
                <a:effectLst/>
                <a:latin typeface="-webkit-standard"/>
              </a:rPr>
              <a:t>.»</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19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FontTx/>
              <a:buNone/>
            </a:pPr>
            <a:r>
              <a:rPr lang="en-US" b="0" i="0" u="none" strike="noStrike" dirty="0" err="1">
                <a:solidFill>
                  <a:srgbClr val="000000"/>
                </a:solidFill>
                <a:effectLst/>
              </a:rPr>
              <a:t>Después</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Señor</a:t>
            </a:r>
            <a:r>
              <a:rPr lang="en-US" b="0" i="0" u="none" strike="noStrike" dirty="0">
                <a:solidFill>
                  <a:srgbClr val="000000"/>
                </a:solidFill>
                <a:effectLst/>
              </a:rPr>
              <a:t> </a:t>
            </a:r>
            <a:r>
              <a:rPr lang="en-US" b="0" i="0" u="none" strike="noStrike" dirty="0" err="1">
                <a:solidFill>
                  <a:srgbClr val="000000"/>
                </a:solidFill>
                <a:effectLst/>
              </a:rPr>
              <a:t>dijo</a:t>
            </a:r>
            <a:r>
              <a:rPr lang="en-US" b="0" i="0" u="none" strike="noStrike" dirty="0">
                <a:solidFill>
                  <a:srgbClr val="000000"/>
                </a:solidFill>
                <a:effectLst/>
              </a:rPr>
              <a:t>: «No es bueno que </a:t>
            </a:r>
            <a:r>
              <a:rPr lang="en-US" b="0" i="0" u="none" strike="noStrike" dirty="0" err="1">
                <a:solidFill>
                  <a:srgbClr val="000000"/>
                </a:solidFill>
                <a:effectLst/>
              </a:rPr>
              <a:t>el</a:t>
            </a:r>
            <a:r>
              <a:rPr lang="en-US" b="0" i="0" u="none" strike="noStrike" dirty="0">
                <a:solidFill>
                  <a:srgbClr val="000000"/>
                </a:solidFill>
                <a:effectLst/>
              </a:rPr>
              <a:t> hombre </a:t>
            </a:r>
            <a:r>
              <a:rPr lang="en-US" b="0" i="0" u="none" strike="noStrike" dirty="0" err="1">
                <a:solidFill>
                  <a:srgbClr val="000000"/>
                </a:solidFill>
                <a:effectLst/>
              </a:rPr>
              <a:t>esté</a:t>
            </a:r>
            <a:r>
              <a:rPr lang="en-US" b="0" i="0" u="none" strike="noStrike" dirty="0">
                <a:solidFill>
                  <a:srgbClr val="000000"/>
                </a:solidFill>
                <a:effectLst/>
              </a:rPr>
              <a:t> solo. Le </a:t>
            </a:r>
            <a:r>
              <a:rPr lang="en-US" b="0" i="0" u="none" strike="noStrike" dirty="0" err="1">
                <a:solidFill>
                  <a:srgbClr val="000000"/>
                </a:solidFill>
                <a:effectLst/>
              </a:rPr>
              <a:t>haré</a:t>
            </a:r>
            <a:r>
              <a:rPr lang="en-US" b="0" i="0" u="none" strike="noStrike" dirty="0">
                <a:solidFill>
                  <a:srgbClr val="000000"/>
                </a:solidFill>
                <a:effectLst/>
              </a:rPr>
              <a:t> </a:t>
            </a:r>
            <a:r>
              <a:rPr lang="en-US" b="0" i="0" u="none" strike="noStrike" dirty="0" err="1">
                <a:solidFill>
                  <a:srgbClr val="000000"/>
                </a:solidFill>
                <a:effectLst/>
              </a:rPr>
              <a:t>ayuda</a:t>
            </a:r>
            <a:r>
              <a:rPr lang="en-US" b="0" i="0" u="none" strike="noStrike" dirty="0">
                <a:solidFill>
                  <a:srgbClr val="000000"/>
                </a:solidFill>
                <a:effectLst/>
              </a:rPr>
              <a:t> </a:t>
            </a:r>
            <a:r>
              <a:rPr lang="en-US" b="0" i="0" u="none" strike="noStrike" dirty="0" err="1">
                <a:solidFill>
                  <a:srgbClr val="000000"/>
                </a:solidFill>
                <a:effectLst/>
              </a:rPr>
              <a:t>idónea</a:t>
            </a:r>
            <a:r>
              <a:rPr lang="en-US" b="0" i="0" u="none" strike="noStrike" dirty="0">
                <a:solidFill>
                  <a:srgbClr val="000000"/>
                </a:solidFill>
                <a:effectLst/>
              </a:rPr>
              <a:t>.» </a:t>
            </a:r>
            <a:r>
              <a:rPr lang="en-US" b="0" i="0" u="none" strike="noStrike" dirty="0" err="1">
                <a:solidFill>
                  <a:srgbClr val="000000"/>
                </a:solidFill>
                <a:effectLst/>
              </a:rPr>
              <a:t>Formó</a:t>
            </a:r>
            <a:r>
              <a:rPr lang="en-US" b="0" i="0" u="none" strike="noStrike" dirty="0">
                <a:solidFill>
                  <a:srgbClr val="000000"/>
                </a:solidFill>
                <a:effectLst/>
              </a:rPr>
              <a:t> de la tierra a </a:t>
            </a:r>
            <a:r>
              <a:rPr lang="en-US" b="0" i="0" u="none" strike="noStrike" dirty="0" err="1">
                <a:solidFill>
                  <a:srgbClr val="000000"/>
                </a:solidFill>
                <a:effectLst/>
              </a:rPr>
              <a:t>todos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animales</a:t>
            </a:r>
            <a:r>
              <a:rPr lang="en-US" b="0" i="0" u="none" strike="noStrike" dirty="0">
                <a:solidFill>
                  <a:srgbClr val="000000"/>
                </a:solidFill>
                <a:effectLst/>
              </a:rPr>
              <a:t> del campo y </a:t>
            </a:r>
            <a:r>
              <a:rPr lang="en-US" b="0" i="0" u="none" strike="noStrike" dirty="0" err="1">
                <a:solidFill>
                  <a:srgbClr val="000000"/>
                </a:solidFill>
                <a:effectLst/>
              </a:rPr>
              <a:t>todas</a:t>
            </a:r>
            <a:r>
              <a:rPr lang="en-US" b="0" i="0" u="none" strike="noStrike" dirty="0">
                <a:solidFill>
                  <a:srgbClr val="000000"/>
                </a:solidFill>
                <a:effectLst/>
              </a:rPr>
              <a:t> las </a:t>
            </a:r>
            <a:r>
              <a:rPr lang="en-US" b="0" i="0" u="none" strike="noStrike" dirty="0" err="1">
                <a:solidFill>
                  <a:srgbClr val="000000"/>
                </a:solidFill>
                <a:effectLst/>
              </a:rPr>
              <a:t>aves</a:t>
            </a:r>
            <a:r>
              <a:rPr lang="en-US" b="0" i="0" u="none" strike="noStrike" dirty="0">
                <a:solidFill>
                  <a:srgbClr val="000000"/>
                </a:solidFill>
                <a:effectLst/>
              </a:rPr>
              <a:t> del </a:t>
            </a:r>
            <a:r>
              <a:rPr lang="en-US" b="0" i="0" u="none" strike="noStrike" dirty="0" err="1">
                <a:solidFill>
                  <a:srgbClr val="000000"/>
                </a:solidFill>
                <a:effectLst/>
              </a:rPr>
              <a:t>cielo</a:t>
            </a:r>
            <a:r>
              <a:rPr lang="en-US" b="0" i="0" u="none" strike="noStrike" dirty="0">
                <a:solidFill>
                  <a:srgbClr val="000000"/>
                </a:solidFill>
                <a:effectLst/>
              </a:rPr>
              <a:t>, y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llevó</a:t>
            </a:r>
            <a:r>
              <a:rPr lang="en-US" b="0" i="0" u="none" strike="noStrike" dirty="0">
                <a:solidFill>
                  <a:srgbClr val="000000"/>
                </a:solidFill>
                <a:effectLst/>
              </a:rPr>
              <a:t> ante </a:t>
            </a:r>
            <a:r>
              <a:rPr lang="en-US" b="0" i="0" u="none" strike="noStrike" dirty="0" err="1">
                <a:solidFill>
                  <a:srgbClr val="000000"/>
                </a:solidFill>
                <a:effectLst/>
              </a:rPr>
              <a:t>el</a:t>
            </a:r>
            <a:r>
              <a:rPr lang="en-US" b="0" i="0" u="none" strike="noStrike" dirty="0">
                <a:solidFill>
                  <a:srgbClr val="000000"/>
                </a:solidFill>
                <a:effectLst/>
              </a:rPr>
              <a:t> hombre para que les </a:t>
            </a:r>
            <a:r>
              <a:rPr lang="en-US" b="0" i="0" u="none" strike="noStrike" dirty="0" err="1">
                <a:solidFill>
                  <a:srgbClr val="000000"/>
                </a:solidFill>
                <a:effectLst/>
              </a:rPr>
              <a:t>pusiera</a:t>
            </a:r>
            <a:r>
              <a:rPr lang="en-US" b="0" i="0" u="none" strike="noStrike" dirty="0">
                <a:solidFill>
                  <a:srgbClr val="000000"/>
                </a:solidFill>
                <a:effectLst/>
              </a:rPr>
              <a:t> </a:t>
            </a:r>
            <a:r>
              <a:rPr lang="en-US" b="0" i="0" u="none" strike="noStrike" dirty="0" err="1">
                <a:solidFill>
                  <a:srgbClr val="000000"/>
                </a:solidFill>
                <a:effectLst/>
              </a:rPr>
              <a:t>nombre</a:t>
            </a:r>
            <a:r>
              <a:rPr lang="en-US" b="0" i="0" u="none" strike="noStrike" dirty="0">
                <a:solidFill>
                  <a:srgbClr val="000000"/>
                </a:solidFill>
                <a:effectLst/>
              </a:rPr>
              <a:t>. Pero no se </a:t>
            </a:r>
            <a:r>
              <a:rPr lang="en-US" b="0" i="0" u="none" strike="noStrike" dirty="0" err="1">
                <a:solidFill>
                  <a:srgbClr val="000000"/>
                </a:solidFill>
                <a:effectLst/>
              </a:rPr>
              <a:t>halló</a:t>
            </a:r>
            <a:r>
              <a:rPr lang="en-US" b="0" i="0" u="none" strike="noStrike" dirty="0">
                <a:solidFill>
                  <a:srgbClr val="000000"/>
                </a:solidFill>
                <a:effectLst/>
              </a:rPr>
              <a:t> </a:t>
            </a:r>
            <a:r>
              <a:rPr lang="en-US" b="0" i="0" u="none" strike="noStrike" dirty="0" err="1">
                <a:solidFill>
                  <a:srgbClr val="000000"/>
                </a:solidFill>
                <a:effectLst/>
              </a:rPr>
              <a:t>ayuda</a:t>
            </a:r>
            <a:r>
              <a:rPr lang="en-US" b="0" i="0" u="none" strike="noStrike" dirty="0">
                <a:solidFill>
                  <a:srgbClr val="000000"/>
                </a:solidFill>
                <a:effectLst/>
              </a:rPr>
              <a:t> </a:t>
            </a:r>
            <a:r>
              <a:rPr lang="en-US" b="0" i="0" u="none" strike="noStrike" dirty="0" err="1">
                <a:solidFill>
                  <a:srgbClr val="000000"/>
                </a:solidFill>
                <a:effectLst/>
              </a:rPr>
              <a:t>idónea</a:t>
            </a:r>
            <a:r>
              <a:rPr lang="en-US" b="0" i="0" u="none" strike="noStrike" dirty="0">
                <a:solidFill>
                  <a:srgbClr val="000000"/>
                </a:solidFill>
                <a:effectLst/>
              </a:rPr>
              <a:t> para </a:t>
            </a:r>
            <a:r>
              <a:rPr lang="en-US" b="0" i="0" u="none" strike="noStrike" dirty="0" err="1">
                <a:solidFill>
                  <a:srgbClr val="000000"/>
                </a:solidFill>
                <a:effectLst/>
              </a:rPr>
              <a:t>él</a:t>
            </a:r>
            <a:r>
              <a:rPr lang="en-US" b="0" i="0" u="none" strike="noStrike" dirty="0">
                <a:solidFill>
                  <a:srgbClr val="000000"/>
                </a:solidFill>
                <a:effectLst/>
              </a:rPr>
              <a:t>. </a:t>
            </a:r>
            <a:r>
              <a:rPr lang="en-US" b="0" i="0" u="none" strike="noStrike" dirty="0" err="1">
                <a:solidFill>
                  <a:srgbClr val="000000"/>
                </a:solidFill>
                <a:effectLst/>
              </a:rPr>
              <a:t>Entonces</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Señor</a:t>
            </a:r>
            <a:r>
              <a:rPr lang="en-US" b="0" i="0" u="none" strike="noStrike" dirty="0">
                <a:solidFill>
                  <a:srgbClr val="000000"/>
                </a:solidFill>
                <a:effectLst/>
              </a:rPr>
              <a:t> Dios </a:t>
            </a:r>
            <a:r>
              <a:rPr lang="en-US" b="0" i="0" u="none" strike="noStrike" dirty="0" err="1">
                <a:solidFill>
                  <a:srgbClr val="000000"/>
                </a:solidFill>
                <a:effectLst/>
              </a:rPr>
              <a:t>hizo</a:t>
            </a:r>
            <a:r>
              <a:rPr lang="en-US" b="0" i="0" u="none" strike="noStrike" dirty="0">
                <a:solidFill>
                  <a:srgbClr val="000000"/>
                </a:solidFill>
                <a:effectLst/>
              </a:rPr>
              <a:t> </a:t>
            </a:r>
            <a:r>
              <a:rPr lang="en-US" b="0" i="0" u="none" strike="noStrike" dirty="0" err="1">
                <a:solidFill>
                  <a:srgbClr val="000000"/>
                </a:solidFill>
                <a:effectLst/>
              </a:rPr>
              <a:t>caer</a:t>
            </a:r>
            <a:r>
              <a:rPr lang="en-US" b="0" i="0" u="none" strike="noStrike" dirty="0">
                <a:solidFill>
                  <a:srgbClr val="000000"/>
                </a:solidFill>
                <a:effectLst/>
              </a:rPr>
              <a:t> un </a:t>
            </a:r>
            <a:r>
              <a:rPr lang="en-US" b="0" i="0" u="none" strike="noStrike" dirty="0" err="1">
                <a:solidFill>
                  <a:srgbClr val="000000"/>
                </a:solidFill>
                <a:effectLst/>
              </a:rPr>
              <a:t>sueño</a:t>
            </a:r>
            <a:r>
              <a:rPr lang="en-US" b="0" i="0" u="none" strike="noStrike" dirty="0">
                <a:solidFill>
                  <a:srgbClr val="000000"/>
                </a:solidFill>
                <a:effectLst/>
              </a:rPr>
              <a:t> profundo </a:t>
            </a:r>
            <a:r>
              <a:rPr lang="en-US" b="0" i="0" u="none" strike="noStrike" dirty="0" err="1">
                <a:solidFill>
                  <a:srgbClr val="000000"/>
                </a:solidFill>
                <a:effectLst/>
              </a:rPr>
              <a:t>sobre</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hombre, </a:t>
            </a:r>
            <a:r>
              <a:rPr lang="en-US" b="0" i="0" u="none" strike="noStrike" dirty="0" err="1">
                <a:solidFill>
                  <a:srgbClr val="000000"/>
                </a:solidFill>
                <a:effectLst/>
              </a:rPr>
              <a:t>tomó</a:t>
            </a:r>
            <a:r>
              <a:rPr lang="en-US" b="0" i="0" u="none" strike="noStrike" dirty="0">
                <a:solidFill>
                  <a:srgbClr val="000000"/>
                </a:solidFill>
                <a:effectLst/>
              </a:rPr>
              <a:t> </a:t>
            </a:r>
            <a:r>
              <a:rPr lang="en-US" b="0" i="0" u="none" strike="noStrike" dirty="0" err="1">
                <a:solidFill>
                  <a:srgbClr val="000000"/>
                </a:solidFill>
                <a:effectLst/>
              </a:rPr>
              <a:t>una</a:t>
            </a:r>
            <a:r>
              <a:rPr lang="en-US" b="0" i="0" u="none" strike="noStrike" dirty="0">
                <a:solidFill>
                  <a:srgbClr val="000000"/>
                </a:solidFill>
                <a:effectLst/>
              </a:rPr>
              <a:t> de sus </a:t>
            </a:r>
            <a:r>
              <a:rPr lang="en-US" b="0" i="0" u="none" strike="noStrike" dirty="0" err="1">
                <a:solidFill>
                  <a:srgbClr val="000000"/>
                </a:solidFill>
                <a:effectLst/>
              </a:rPr>
              <a:t>costillas</a:t>
            </a:r>
            <a:r>
              <a:rPr lang="en-US" b="0" i="0" u="none" strike="noStrike" dirty="0">
                <a:solidFill>
                  <a:srgbClr val="000000"/>
                </a:solidFill>
                <a:effectLst/>
              </a:rPr>
              <a:t> y de </a:t>
            </a:r>
            <a:r>
              <a:rPr lang="en-US" b="0" i="0" u="none" strike="noStrike" dirty="0" err="1">
                <a:solidFill>
                  <a:srgbClr val="000000"/>
                </a:solidFill>
                <a:effectLst/>
              </a:rPr>
              <a:t>ella</a:t>
            </a:r>
            <a:r>
              <a:rPr lang="en-US" b="0" i="0" u="none" strike="noStrike" dirty="0">
                <a:solidFill>
                  <a:srgbClr val="000000"/>
                </a:solidFill>
                <a:effectLst/>
              </a:rPr>
              <a:t> </a:t>
            </a:r>
            <a:r>
              <a:rPr lang="en-US" b="0" i="0" u="none" strike="noStrike" dirty="0" err="1">
                <a:solidFill>
                  <a:srgbClr val="000000"/>
                </a:solidFill>
                <a:effectLst/>
              </a:rPr>
              <a:t>formó</a:t>
            </a:r>
            <a:r>
              <a:rPr lang="en-US" b="0" i="0" u="none" strike="noStrike" dirty="0">
                <a:solidFill>
                  <a:srgbClr val="000000"/>
                </a:solidFill>
                <a:effectLst/>
              </a:rPr>
              <a:t> a la </a:t>
            </a:r>
            <a:r>
              <a:rPr lang="en-US" b="0" i="0" u="none" strike="noStrike" dirty="0" err="1">
                <a:solidFill>
                  <a:srgbClr val="000000"/>
                </a:solidFill>
                <a:effectLst/>
              </a:rPr>
              <a:t>mujer</a:t>
            </a:r>
            <a:r>
              <a:rPr lang="en-US" b="0" i="0" u="none" strike="noStrike" dirty="0">
                <a:solidFill>
                  <a:srgbClr val="000000"/>
                </a:solidFill>
                <a:effectLst/>
              </a:rPr>
              <a:t>.</a:t>
            </a:r>
          </a:p>
          <a:p>
            <a:pPr marL="158750" indent="0" algn="l">
              <a:buFontTx/>
              <a:buNone/>
            </a:pPr>
            <a:br>
              <a:rPr lang="en-US" b="0" i="0" u="none" strike="noStrike" dirty="0">
                <a:solidFill>
                  <a:srgbClr val="000000"/>
                </a:solidFill>
                <a:effectLst/>
              </a:rPr>
            </a:br>
            <a:r>
              <a:rPr lang="en-US" b="0" i="0" u="none" strike="noStrike" dirty="0">
                <a:solidFill>
                  <a:srgbClr val="000000"/>
                </a:solidFill>
                <a:effectLst/>
              </a:rPr>
              <a:t>Cuando </a:t>
            </a:r>
            <a:r>
              <a:rPr lang="en-US" b="0" i="0" u="none" strike="noStrike" dirty="0" err="1">
                <a:solidFill>
                  <a:srgbClr val="000000"/>
                </a:solidFill>
                <a:effectLst/>
              </a:rPr>
              <a:t>el</a:t>
            </a:r>
            <a:r>
              <a:rPr lang="en-US" b="0" i="0" u="none" strike="noStrike" dirty="0">
                <a:solidFill>
                  <a:srgbClr val="000000"/>
                </a:solidFill>
                <a:effectLst/>
              </a:rPr>
              <a:t> hombre la </a:t>
            </a:r>
            <a:r>
              <a:rPr lang="en-US" b="0" i="0" u="none" strike="noStrike" dirty="0" err="1">
                <a:solidFill>
                  <a:srgbClr val="000000"/>
                </a:solidFill>
                <a:effectLst/>
              </a:rPr>
              <a:t>vio</a:t>
            </a:r>
            <a:r>
              <a:rPr lang="en-US" b="0" i="0" u="none" strike="noStrike" dirty="0">
                <a:solidFill>
                  <a:srgbClr val="000000"/>
                </a:solidFill>
                <a:effectLst/>
              </a:rPr>
              <a:t>, </a:t>
            </a:r>
            <a:r>
              <a:rPr lang="en-US" b="0" i="0" u="none" strike="noStrike" dirty="0" err="1">
                <a:solidFill>
                  <a:srgbClr val="000000"/>
                </a:solidFill>
                <a:effectLst/>
              </a:rPr>
              <a:t>dijo</a:t>
            </a:r>
            <a:r>
              <a:rPr lang="en-US" b="0" i="0" u="none" strike="noStrike" dirty="0">
                <a:solidFill>
                  <a:srgbClr val="000000"/>
                </a:solidFill>
                <a:effectLst/>
              </a:rPr>
              <a:t>: «¡Esta </a:t>
            </a:r>
            <a:r>
              <a:rPr lang="en-US" b="0" i="0" u="none" strike="noStrike" dirty="0" err="1">
                <a:solidFill>
                  <a:srgbClr val="000000"/>
                </a:solidFill>
                <a:effectLst/>
              </a:rPr>
              <a:t>sí</a:t>
            </a:r>
            <a:r>
              <a:rPr lang="en-US" b="0" i="0" u="none" strike="noStrike" dirty="0">
                <a:solidFill>
                  <a:srgbClr val="000000"/>
                </a:solidFill>
                <a:effectLst/>
              </a:rPr>
              <a:t> es </a:t>
            </a:r>
            <a:r>
              <a:rPr lang="en-US" b="0" i="0" u="none" strike="noStrike" dirty="0" err="1">
                <a:solidFill>
                  <a:srgbClr val="000000"/>
                </a:solidFill>
                <a:effectLst/>
              </a:rPr>
              <a:t>hueso</a:t>
            </a:r>
            <a:r>
              <a:rPr lang="en-US" b="0" i="0" u="none" strike="noStrike" dirty="0">
                <a:solidFill>
                  <a:srgbClr val="000000"/>
                </a:solidFill>
                <a:effectLst/>
              </a:rPr>
              <a:t> de mis </a:t>
            </a:r>
            <a:r>
              <a:rPr lang="en-US" b="0" i="0" u="none" strike="noStrike" dirty="0" err="1">
                <a:solidFill>
                  <a:srgbClr val="000000"/>
                </a:solidFill>
                <a:effectLst/>
              </a:rPr>
              <a:t>huesos</a:t>
            </a:r>
            <a:r>
              <a:rPr lang="en-US" b="0" i="0" u="none" strike="noStrike" dirty="0">
                <a:solidFill>
                  <a:srgbClr val="000000"/>
                </a:solidFill>
                <a:effectLst/>
              </a:rPr>
              <a:t> y carne de mi carne! </a:t>
            </a:r>
            <a:r>
              <a:rPr lang="en-US" b="0" i="0" u="none" strike="noStrike" dirty="0" err="1">
                <a:solidFill>
                  <a:srgbClr val="000000"/>
                </a:solidFill>
                <a:effectLst/>
              </a:rPr>
              <a:t>Será</a:t>
            </a:r>
            <a:r>
              <a:rPr lang="en-US" b="0" i="0" u="none" strike="noStrike" dirty="0">
                <a:solidFill>
                  <a:srgbClr val="000000"/>
                </a:solidFill>
                <a:effectLst/>
              </a:rPr>
              <a:t> </a:t>
            </a:r>
            <a:r>
              <a:rPr lang="en-US" b="0" i="0" u="none" strike="noStrike" dirty="0" err="1">
                <a:solidFill>
                  <a:srgbClr val="000000"/>
                </a:solidFill>
                <a:effectLst/>
              </a:rPr>
              <a:t>llamada</a:t>
            </a:r>
            <a:r>
              <a:rPr lang="en-US" b="0" i="0" u="none" strike="noStrike" dirty="0">
                <a:solidFill>
                  <a:srgbClr val="000000"/>
                </a:solidFill>
                <a:effectLst/>
              </a:rPr>
              <a:t> “</a:t>
            </a:r>
            <a:r>
              <a:rPr lang="en-US" b="0" i="0" u="none" strike="noStrike" dirty="0" err="1">
                <a:solidFill>
                  <a:srgbClr val="000000"/>
                </a:solidFill>
                <a:effectLst/>
              </a:rPr>
              <a:t>mujer</a:t>
            </a:r>
            <a:r>
              <a:rPr lang="en-US" b="0" i="0" u="none" strike="noStrike" dirty="0">
                <a:solidFill>
                  <a:srgbClr val="000000"/>
                </a:solidFill>
                <a:effectLst/>
              </a:rPr>
              <a:t>”, </a:t>
            </a:r>
            <a:r>
              <a:rPr lang="en-US" b="0" i="0" u="none" strike="noStrike" dirty="0" err="1">
                <a:solidFill>
                  <a:srgbClr val="000000"/>
                </a:solidFill>
                <a:effectLst/>
              </a:rPr>
              <a:t>porque</a:t>
            </a:r>
            <a:r>
              <a:rPr lang="en-US" b="0" i="0" u="none" strike="noStrike" dirty="0">
                <a:solidFill>
                  <a:srgbClr val="000000"/>
                </a:solidFill>
                <a:effectLst/>
              </a:rPr>
              <a:t> del hombre </a:t>
            </a:r>
            <a:r>
              <a:rPr lang="en-US" b="0" i="0" u="none" strike="noStrike" dirty="0" err="1">
                <a:solidFill>
                  <a:srgbClr val="000000"/>
                </a:solidFill>
                <a:effectLst/>
              </a:rPr>
              <a:t>fue</a:t>
            </a:r>
            <a:r>
              <a:rPr lang="en-US" b="0" i="0" u="none" strike="noStrike" dirty="0">
                <a:solidFill>
                  <a:srgbClr val="000000"/>
                </a:solidFill>
                <a:effectLst/>
              </a:rPr>
              <a:t> </a:t>
            </a:r>
            <a:r>
              <a:rPr lang="en-US" b="0" i="0" u="none" strike="noStrike" dirty="0" err="1">
                <a:solidFill>
                  <a:srgbClr val="000000"/>
                </a:solidFill>
                <a:effectLst/>
              </a:rPr>
              <a:t>tomada</a:t>
            </a:r>
            <a:r>
              <a:rPr lang="en-US" b="0" i="0" u="none" strike="noStrike" dirty="0">
                <a:solidFill>
                  <a:srgbClr val="000000"/>
                </a:solidFill>
                <a:effectLst/>
              </a:rPr>
              <a:t>.»</a:t>
            </a:r>
          </a:p>
          <a:p>
            <a:pPr marL="158750" indent="0" algn="l">
              <a:buFontTx/>
              <a:buNone/>
            </a:pPr>
            <a:endParaRPr lang="en-US" b="0" i="0" u="none" strike="noStrike" dirty="0">
              <a:solidFill>
                <a:srgbClr val="000000"/>
              </a:solidFill>
              <a:effectLst/>
            </a:endParaRPr>
          </a:p>
          <a:p>
            <a:pPr marL="158750" indent="0" algn="l">
              <a:buFontTx/>
              <a:buNone/>
            </a:pPr>
            <a:r>
              <a:rPr lang="en-US" b="0" i="0" u="none" strike="noStrike" dirty="0">
                <a:solidFill>
                  <a:srgbClr val="000000"/>
                </a:solidFill>
                <a:effectLst/>
              </a:rPr>
              <a:t>Por </a:t>
            </a:r>
            <a:r>
              <a:rPr lang="en-US" b="0" i="0" u="none" strike="noStrike" dirty="0" err="1">
                <a:solidFill>
                  <a:srgbClr val="000000"/>
                </a:solidFill>
                <a:effectLst/>
              </a:rPr>
              <a:t>eso</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hombre </a:t>
            </a:r>
            <a:r>
              <a:rPr lang="en-US" b="0" i="0" u="none" strike="noStrike" dirty="0" err="1">
                <a:solidFill>
                  <a:srgbClr val="000000"/>
                </a:solidFill>
                <a:effectLst/>
              </a:rPr>
              <a:t>dejará</a:t>
            </a:r>
            <a:r>
              <a:rPr lang="en-US" b="0" i="0" u="none" strike="noStrike" dirty="0">
                <a:solidFill>
                  <a:srgbClr val="000000"/>
                </a:solidFill>
                <a:effectLst/>
              </a:rPr>
              <a:t> a </a:t>
            </a:r>
            <a:r>
              <a:rPr lang="en-US" b="0" i="0" u="none" strike="noStrike" dirty="0" err="1">
                <a:solidFill>
                  <a:srgbClr val="000000"/>
                </a:solidFill>
                <a:effectLst/>
              </a:rPr>
              <a:t>su</a:t>
            </a:r>
            <a:r>
              <a:rPr lang="en-US" b="0" i="0" u="none" strike="noStrike" dirty="0">
                <a:solidFill>
                  <a:srgbClr val="000000"/>
                </a:solidFill>
                <a:effectLst/>
              </a:rPr>
              <a:t> padre y a </a:t>
            </a:r>
            <a:r>
              <a:rPr lang="en-US" b="0" i="0" u="none" strike="noStrike" dirty="0" err="1">
                <a:solidFill>
                  <a:srgbClr val="000000"/>
                </a:solidFill>
                <a:effectLst/>
              </a:rPr>
              <a:t>su</a:t>
            </a:r>
            <a:r>
              <a:rPr lang="en-US" b="0" i="0" u="none" strike="noStrike" dirty="0">
                <a:solidFill>
                  <a:srgbClr val="000000"/>
                </a:solidFill>
                <a:effectLst/>
              </a:rPr>
              <a:t> madre, y se </a:t>
            </a:r>
            <a:r>
              <a:rPr lang="en-US" b="0" i="0" u="none" strike="noStrike" dirty="0" err="1">
                <a:solidFill>
                  <a:srgbClr val="000000"/>
                </a:solidFill>
                <a:effectLst/>
              </a:rPr>
              <a:t>unirá</a:t>
            </a:r>
            <a:r>
              <a:rPr lang="en-US" b="0" i="0" u="none" strike="noStrike" dirty="0">
                <a:solidFill>
                  <a:srgbClr val="000000"/>
                </a:solidFill>
                <a:effectLst/>
              </a:rPr>
              <a:t> a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mujer</a:t>
            </a:r>
            <a:r>
              <a:rPr lang="en-US" b="0" i="0" u="none" strike="noStrike" dirty="0">
                <a:solidFill>
                  <a:srgbClr val="000000"/>
                </a:solidFill>
                <a:effectLst/>
              </a:rPr>
              <a:t>, y </a:t>
            </a:r>
            <a:r>
              <a:rPr lang="en-US" b="0" i="0" u="none" strike="noStrike" dirty="0" err="1">
                <a:solidFill>
                  <a:srgbClr val="000000"/>
                </a:solidFill>
                <a:effectLst/>
              </a:rPr>
              <a:t>serán</a:t>
            </a:r>
            <a:r>
              <a:rPr lang="en-US" b="0" i="0" u="none" strike="noStrike" dirty="0">
                <a:solidFill>
                  <a:srgbClr val="000000"/>
                </a:solidFill>
                <a:effectLst/>
              </a:rPr>
              <a:t> </a:t>
            </a:r>
            <a:r>
              <a:rPr lang="en-US" b="0" i="0" u="none" strike="noStrike" dirty="0" err="1">
                <a:solidFill>
                  <a:srgbClr val="000000"/>
                </a:solidFill>
                <a:effectLst/>
              </a:rPr>
              <a:t>una</a:t>
            </a:r>
            <a:r>
              <a:rPr lang="en-US" b="0" i="0" u="none" strike="noStrike" dirty="0">
                <a:solidFill>
                  <a:srgbClr val="000000"/>
                </a:solidFill>
                <a:effectLst/>
              </a:rPr>
              <a:t> sola carne. El hombre y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mujer</a:t>
            </a:r>
            <a:r>
              <a:rPr lang="en-US" b="0" i="0" u="none" strike="noStrike" dirty="0">
                <a:solidFill>
                  <a:srgbClr val="000000"/>
                </a:solidFill>
                <a:effectLst/>
              </a:rPr>
              <a:t> </a:t>
            </a:r>
            <a:r>
              <a:rPr lang="en-US" b="0" i="0" u="none" strike="noStrike" dirty="0" err="1">
                <a:solidFill>
                  <a:srgbClr val="000000"/>
                </a:solidFill>
                <a:effectLst/>
              </a:rPr>
              <a:t>estaban</a:t>
            </a:r>
            <a:r>
              <a:rPr lang="en-US" b="0" i="0" u="none" strike="noStrike" dirty="0">
                <a:solidFill>
                  <a:srgbClr val="000000"/>
                </a:solidFill>
                <a:effectLst/>
              </a:rPr>
              <a:t> </a:t>
            </a:r>
            <a:r>
              <a:rPr lang="en-US" b="0" i="0" u="none" strike="noStrike" dirty="0" err="1">
                <a:solidFill>
                  <a:srgbClr val="000000"/>
                </a:solidFill>
                <a:effectLst/>
              </a:rPr>
              <a:t>desnudos</a:t>
            </a:r>
            <a:r>
              <a:rPr lang="en-US" b="0" i="0" u="none" strike="noStrike" dirty="0">
                <a:solidFill>
                  <a:srgbClr val="000000"/>
                </a:solidFill>
                <a:effectLst/>
              </a:rPr>
              <a:t>, </a:t>
            </a:r>
            <a:r>
              <a:rPr lang="en-US" b="0" i="0" u="none" strike="noStrike" dirty="0" err="1">
                <a:solidFill>
                  <a:srgbClr val="000000"/>
                </a:solidFill>
                <a:effectLst/>
              </a:rPr>
              <a:t>pero</a:t>
            </a:r>
            <a:r>
              <a:rPr lang="en-US" b="0" i="0" u="none" strike="noStrike" dirty="0">
                <a:solidFill>
                  <a:srgbClr val="000000"/>
                </a:solidFill>
                <a:effectLst/>
              </a:rPr>
              <a:t> no </a:t>
            </a:r>
            <a:r>
              <a:rPr lang="en-US" b="0" i="0" u="none" strike="noStrike" dirty="0" err="1">
                <a:solidFill>
                  <a:srgbClr val="000000"/>
                </a:solidFill>
                <a:effectLst/>
              </a:rPr>
              <a:t>sentían</a:t>
            </a:r>
            <a:r>
              <a:rPr lang="en-US" b="0" i="0" u="none" strike="noStrike" dirty="0">
                <a:solidFill>
                  <a:srgbClr val="000000"/>
                </a:solidFill>
                <a:effectLst/>
              </a:rPr>
              <a:t> </a:t>
            </a:r>
            <a:r>
              <a:rPr lang="en-US" b="0" i="0" u="none" strike="noStrike" dirty="0" err="1">
                <a:solidFill>
                  <a:srgbClr val="000000"/>
                </a:solidFill>
                <a:effectLst/>
              </a:rPr>
              <a:t>vergüenza</a:t>
            </a:r>
            <a:r>
              <a:rPr lang="en-US" b="0" i="0" u="none" strike="noStrike" dirty="0">
                <a:solidFill>
                  <a:srgbClr val="000000"/>
                </a:solidFill>
                <a:effectLst/>
              </a:rPr>
              <a:t>.</a:t>
            </a: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70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a:extLst>
              <a:ext uri="{FF2B5EF4-FFF2-40B4-BE49-F238E27FC236}">
                <a16:creationId xmlns:a16="http://schemas.microsoft.com/office/drawing/2014/main" id="{4A177CB9-C605-AD49-CABE-CCE7AC151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1:26-2:25</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Practicar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preguntas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Considerar</a:t>
              </a:r>
              <a:r>
                <a:rPr lang="en-US" sz="2800" dirty="0">
                  <a:solidFill>
                    <a:schemeClr val="tx1"/>
                  </a:solidFill>
                  <a:latin typeface="Lato"/>
                  <a:ea typeface="Lato"/>
                  <a:cs typeface="Lato"/>
                  <a:sym typeface="Lato"/>
                </a:rPr>
                <a:t>” con un </a:t>
              </a:r>
              <a:r>
                <a:rPr lang="en-US" sz="2800" dirty="0" err="1">
                  <a:solidFill>
                    <a:schemeClr val="tx1"/>
                  </a:solidFill>
                  <a:latin typeface="Lato"/>
                  <a:ea typeface="Lato"/>
                  <a:cs typeface="Lato"/>
                  <a:sym typeface="Lato"/>
                </a:rPr>
                <a:t>compañero</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a:solidFill>
                    <a:schemeClr val="lt1"/>
                  </a:solidFill>
                  <a:latin typeface="Lato"/>
                  <a:ea typeface="Lato"/>
                  <a:cs typeface="Lato"/>
                  <a:sym typeface="Lato"/>
                </a:rPr>
                <a:t>Dar </a:t>
              </a:r>
              <a:r>
                <a:rPr lang="en-US" sz="2800" dirty="0" err="1">
                  <a:solidFill>
                    <a:schemeClr val="lt1"/>
                  </a:solidFill>
                  <a:latin typeface="Lato"/>
                  <a:ea typeface="Lato"/>
                  <a:cs typeface="Lato"/>
                  <a:sym typeface="Lato"/>
                </a:rPr>
                <a:t>tres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aspectos</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matrimonio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según</a:t>
              </a:r>
              <a:r>
                <a:rPr lang="en-US" sz="2800" dirty="0">
                  <a:solidFill>
                    <a:schemeClr val="lt1"/>
                  </a:solidFill>
                  <a:latin typeface="Lato"/>
                  <a:ea typeface="Lato"/>
                  <a:cs typeface="Lato"/>
                  <a:sym typeface="Lato"/>
                </a:rPr>
                <a:t> la Palabra de Dios.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u="sng"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u="sng"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a:t>
            </a:r>
            <a:r>
              <a:rPr lang="es-ES" sz="3600" u="sng" dirty="0">
                <a:solidFill>
                  <a:srgbClr val="000000"/>
                </a:solidFill>
                <a:effectLst/>
                <a:latin typeface="Lato" panose="020F0502020204030203" pitchFamily="34" charset="0"/>
                <a:ea typeface="Lato" panose="020F0502020204030203" pitchFamily="34" charset="0"/>
                <a:cs typeface="Lato" panose="020F0502020204030203" pitchFamily="34" charset="0"/>
              </a:rPr>
              <a:t>objetos</a:t>
            </a: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a:t>
            </a:r>
            <a:r>
              <a:rPr lang="es-ES" sz="3600" u="sng" dirty="0">
                <a:solidFill>
                  <a:srgbClr val="000000"/>
                </a:solidFill>
                <a:effectLst/>
                <a:latin typeface="Lato" panose="020F0502020204030203" pitchFamily="34" charset="0"/>
                <a:ea typeface="Lato" panose="020F0502020204030203" pitchFamily="34" charset="0"/>
                <a:cs typeface="Lato" panose="020F0502020204030203" pitchFamily="34" charset="0"/>
              </a:rPr>
              <a:t>Dónde</a:t>
            </a: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u="sng"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u="sng" dirty="0" err="1">
                <a:solidFill>
                  <a:schemeClr val="dk1"/>
                </a:solidFill>
                <a:latin typeface="Lato"/>
                <a:ea typeface="Lato"/>
                <a:cs typeface="Lato"/>
                <a:sym typeface="Lato"/>
              </a:rPr>
              <a:t>el</a:t>
            </a:r>
            <a:r>
              <a:rPr lang="en-US" sz="3600" u="sng" dirty="0">
                <a:solidFill>
                  <a:schemeClr val="dk1"/>
                </a:solidFill>
                <a:latin typeface="Lato"/>
                <a:ea typeface="Lato"/>
                <a:cs typeface="Lato"/>
                <a:sym typeface="Lato"/>
              </a:rPr>
              <a:t> </a:t>
            </a:r>
            <a:r>
              <a:rPr lang="en-US" sz="3600" u="sng"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u="sng" dirty="0">
                <a:solidFill>
                  <a:schemeClr val="dk1"/>
                </a:solidFill>
                <a:latin typeface="Lato"/>
                <a:ea typeface="Lato"/>
                <a:cs typeface="Lato"/>
                <a:sym typeface="Lato"/>
              </a:rPr>
              <a:t>Se </a:t>
            </a:r>
            <a:r>
              <a:rPr lang="en-US" sz="3600" u="sng" dirty="0" err="1">
                <a:solidFill>
                  <a:schemeClr val="dk1"/>
                </a:solidFill>
                <a:latin typeface="Lato"/>
                <a:ea typeface="Lato"/>
                <a:cs typeface="Lato"/>
                <a:sym typeface="Lato"/>
              </a:rPr>
              <a:t>resuelve</a:t>
            </a:r>
            <a:r>
              <a:rPr lang="en-US" sz="3600" u="sng"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24470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48" name="Google Shape;348;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Génesis 1:26-2:25</a:t>
            </a:r>
            <a:endParaRPr sz="4800" b="0" i="0" u="none" strike="noStrike" cap="none">
              <a:solidFill>
                <a:schemeClr val="dk1"/>
              </a:solidFill>
              <a:latin typeface="Lato"/>
              <a:ea typeface="Lato"/>
              <a:cs typeface="Lato"/>
              <a:sym typeface="Lato"/>
            </a:endParaRPr>
          </a:p>
        </p:txBody>
      </p:sp>
      <p:sp>
        <p:nvSpPr>
          <p:cNvPr id="351" name="Google Shape;351;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53" name="Google Shape;353;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54" name="Google Shape;354;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3587100" y="1777060"/>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2</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3479608"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3479608" y="346085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b="1" dirty="0">
                <a:solidFill>
                  <a:schemeClr val="dk1"/>
                </a:solidFill>
                <a:latin typeface="Lato"/>
                <a:ea typeface="Lato"/>
                <a:cs typeface="Lato"/>
                <a:sym typeface="Lato"/>
              </a:rPr>
              <a:t>Dios </a:t>
            </a:r>
            <a:r>
              <a:rPr lang="en-US" sz="3888" b="1" dirty="0" err="1">
                <a:solidFill>
                  <a:schemeClr val="dk1"/>
                </a:solidFill>
                <a:latin typeface="Lato"/>
                <a:ea typeface="Lato"/>
                <a:cs typeface="Lato"/>
                <a:sym typeface="Lato"/>
              </a:rPr>
              <a:t>creó</a:t>
            </a:r>
            <a:r>
              <a:rPr lang="en-US" sz="3888" b="1" dirty="0">
                <a:solidFill>
                  <a:schemeClr val="dk1"/>
                </a:solidFill>
                <a:latin typeface="Lato"/>
                <a:ea typeface="Lato"/>
                <a:cs typeface="Lato"/>
                <a:sym typeface="Lato"/>
              </a:rPr>
              <a:t> al hombre y a la </a:t>
            </a:r>
            <a:r>
              <a:rPr lang="en-US" sz="3888" b="1" dirty="0" err="1">
                <a:solidFill>
                  <a:schemeClr val="dk1"/>
                </a:solidFill>
                <a:latin typeface="Lato"/>
                <a:ea typeface="Lato"/>
                <a:cs typeface="Lato"/>
                <a:sym typeface="Lato"/>
              </a:rPr>
              <a:t>mujer</a:t>
            </a:r>
            <a:endParaRPr sz="3888" b="1" dirty="0">
              <a:solidFill>
                <a:schemeClr val="dk1"/>
              </a:solidFill>
              <a:latin typeface="Lato"/>
              <a:ea typeface="Lato"/>
              <a:cs typeface="Lato"/>
              <a:sym typeface="Lato"/>
            </a:endParaRPr>
          </a:p>
        </p:txBody>
      </p:sp>
      <p:sp>
        <p:nvSpPr>
          <p:cNvPr id="100" name="Google Shape;100;p2"/>
          <p:cNvSpPr txBox="1"/>
          <p:nvPr/>
        </p:nvSpPr>
        <p:spPr>
          <a:xfrm>
            <a:off x="3587100" y="4361293"/>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1:26-2:25</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1:26-2:25</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Considerar</a:t>
              </a:r>
              <a:r>
                <a:rPr lang="en-US" sz="2800" dirty="0">
                  <a:solidFill>
                    <a:schemeClr val="lt1"/>
                  </a:solidFill>
                  <a:latin typeface="Lato"/>
                  <a:ea typeface="Lato"/>
                  <a:cs typeface="Lato"/>
                  <a:sym typeface="Lato"/>
                </a:rPr>
                <a:t>” con un </a:t>
              </a:r>
              <a:r>
                <a:rPr lang="en-US" sz="2800" dirty="0" err="1">
                  <a:solidFill>
                    <a:schemeClr val="lt1"/>
                  </a:solidFill>
                  <a:latin typeface="Lato"/>
                  <a:ea typeface="Lato"/>
                  <a:cs typeface="Lato"/>
                  <a:sym typeface="Lato"/>
                </a:rPr>
                <a:t>compañero</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a:solidFill>
                    <a:schemeClr val="tx1"/>
                  </a:solidFill>
                  <a:latin typeface="Lato"/>
                  <a:ea typeface="Lato"/>
                  <a:cs typeface="Lato"/>
                  <a:sym typeface="Lato"/>
                </a:rPr>
                <a:t>Dar </a:t>
              </a:r>
              <a:r>
                <a:rPr lang="en-US" sz="2800" dirty="0" err="1">
                  <a:solidFill>
                    <a:schemeClr val="tx1"/>
                  </a:solidFill>
                  <a:latin typeface="Lato"/>
                  <a:ea typeface="Lato"/>
                  <a:cs typeface="Lato"/>
                  <a:sym typeface="Lato"/>
                </a:rPr>
                <a:t>tres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aspectos</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matrimonio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según</a:t>
              </a:r>
              <a:r>
                <a:rPr lang="en-US" sz="2800" dirty="0">
                  <a:solidFill>
                    <a:schemeClr val="tx1"/>
                  </a:solidFill>
                  <a:latin typeface="Lato"/>
                  <a:ea typeface="Lato"/>
                  <a:cs typeface="Lato"/>
                  <a:sym typeface="Lato"/>
                </a:rPr>
                <a:t> la Palabra de Dios. </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3"/>
          <p:cNvSpPr txBox="1"/>
          <p:nvPr/>
        </p:nvSpPr>
        <p:spPr>
          <a:xfrm>
            <a:off x="4577429" y="2357306"/>
            <a:ext cx="603796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dirty="0">
                <a:solidFill>
                  <a:srgbClr val="009444"/>
                </a:solidFill>
                <a:latin typeface="Lato"/>
                <a:ea typeface="Lato"/>
                <a:cs typeface="Lato"/>
                <a:sym typeface="Lato"/>
              </a:rPr>
              <a:t>1. El </a:t>
            </a:r>
            <a:r>
              <a:rPr lang="en-US" sz="4800" dirty="0" err="1">
                <a:solidFill>
                  <a:srgbClr val="009444"/>
                </a:solidFill>
                <a:latin typeface="Lato"/>
                <a:ea typeface="Lato"/>
                <a:cs typeface="Lato"/>
                <a:sym typeface="Lato"/>
              </a:rPr>
              <a:t>matrimonio</a:t>
            </a:r>
            <a:r>
              <a:rPr lang="en-US" sz="4800" dirty="0">
                <a:solidFill>
                  <a:srgbClr val="009444"/>
                </a:solidFill>
                <a:latin typeface="Lato"/>
                <a:ea typeface="Lato"/>
                <a:cs typeface="Lato"/>
                <a:sym typeface="Lato"/>
              </a:rPr>
              <a:t> es entre hombre y </a:t>
            </a:r>
            <a:r>
              <a:rPr lang="en-US" sz="4800" dirty="0" err="1">
                <a:solidFill>
                  <a:srgbClr val="009444"/>
                </a:solidFill>
                <a:latin typeface="Lato"/>
                <a:ea typeface="Lato"/>
                <a:cs typeface="Lato"/>
                <a:sym typeface="Lato"/>
              </a:rPr>
              <a:t>mujer</a:t>
            </a:r>
            <a:endParaRPr sz="4800" b="0" i="0" u="none" strike="noStrike" cap="none" dirty="0">
              <a:solidFill>
                <a:srgbClr val="009444"/>
              </a:solidFill>
              <a:latin typeface="Lato"/>
              <a:ea typeface="Lato"/>
              <a:cs typeface="Lato"/>
              <a:sym typeface="Lato"/>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4">
            <a:alphaModFix/>
          </a:blip>
          <a:srcRect l="9633"/>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0F7EE9-ABAD-533C-B94B-75923E75E511}"/>
              </a:ext>
            </a:extLst>
          </p:cNvPr>
          <p:cNvSpPr txBox="1"/>
          <p:nvPr/>
        </p:nvSpPr>
        <p:spPr>
          <a:xfrm>
            <a:off x="2826327" y="566433"/>
            <a:ext cx="7897091" cy="6001643"/>
          </a:xfrm>
          <a:prstGeom prst="rect">
            <a:avLst/>
          </a:prstGeom>
          <a:noFill/>
        </p:spPr>
        <p:txBody>
          <a:bodyPr wrap="square">
            <a:spAutoFit/>
          </a:bodyPr>
          <a:lstStyle/>
          <a:p>
            <a:r>
              <a:rPr lang="es-ES" sz="3200" dirty="0">
                <a:solidFill>
                  <a:srgbClr val="000000"/>
                </a:solidFill>
                <a:effectLst/>
                <a:latin typeface="Calibri" panose="020F0502020204030204" pitchFamily="34" charset="0"/>
                <a:ea typeface="Times New Roman" panose="02020603050405020304" pitchFamily="18" charset="0"/>
              </a:rPr>
              <a:t>Por esto Dios los entregó a pasiones vergonzosas. Hasta sus mujeres cambiaron las relaciones naturales por las que van en contra de la naturaleza. De la misma manera, los hombres dejaron las relaciones naturales con las mujeres y se encendieron en su lascivia unos con otros. Cometieron hechos vergonzosos hombres con hombres, y recibieron en sí mismos la retribución que merecía su perversión. </a:t>
            </a:r>
          </a:p>
          <a:p>
            <a:endParaRPr lang="es-ES" sz="3200" dirty="0">
              <a:latin typeface="Calibri" panose="020F0502020204030204" pitchFamily="34" charset="0"/>
            </a:endParaRPr>
          </a:p>
          <a:p>
            <a:r>
              <a:rPr lang="es-ES" sz="3200" dirty="0">
                <a:latin typeface="Calibri" panose="020F0502020204030204" pitchFamily="34" charset="0"/>
              </a:rPr>
              <a:t>Romanos 1:26-27</a:t>
            </a:r>
            <a:endParaRPr lang="en-US" sz="3200" dirty="0"/>
          </a:p>
        </p:txBody>
      </p:sp>
    </p:spTree>
    <p:extLst>
      <p:ext uri="{BB962C8B-B14F-4D97-AF65-F5344CB8AC3E}">
        <p14:creationId xmlns:p14="http://schemas.microsoft.com/office/powerpoint/2010/main" val="350075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3"/>
          <p:cNvSpPr txBox="1"/>
          <p:nvPr/>
        </p:nvSpPr>
        <p:spPr>
          <a:xfrm>
            <a:off x="4577429" y="2357306"/>
            <a:ext cx="603796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dirty="0">
                <a:solidFill>
                  <a:srgbClr val="009444"/>
                </a:solidFill>
                <a:latin typeface="Lato"/>
                <a:ea typeface="Lato"/>
                <a:cs typeface="Lato"/>
                <a:sym typeface="Lato"/>
              </a:rPr>
              <a:t>2. El </a:t>
            </a:r>
            <a:r>
              <a:rPr lang="en-US" sz="4800" dirty="0" err="1">
                <a:solidFill>
                  <a:srgbClr val="009444"/>
                </a:solidFill>
                <a:latin typeface="Lato"/>
                <a:ea typeface="Lato"/>
                <a:cs typeface="Lato"/>
                <a:sym typeface="Lato"/>
              </a:rPr>
              <a:t>matrimonio</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deja</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los</a:t>
            </a:r>
            <a:r>
              <a:rPr lang="en-US" sz="4800" dirty="0">
                <a:solidFill>
                  <a:srgbClr val="009444"/>
                </a:solidFill>
                <a:latin typeface="Lato"/>
                <a:ea typeface="Lato"/>
                <a:cs typeface="Lato"/>
                <a:sym typeface="Lato"/>
              </a:rPr>
              <a:t> padres para ser un solo ser</a:t>
            </a:r>
            <a:endParaRPr sz="4800" b="0" i="0" u="none" strike="noStrike" cap="none" dirty="0">
              <a:solidFill>
                <a:srgbClr val="009444"/>
              </a:solidFill>
              <a:latin typeface="Lato"/>
              <a:ea typeface="Lato"/>
              <a:cs typeface="Lato"/>
              <a:sym typeface="Lato"/>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4">
            <a:alphaModFix/>
          </a:blip>
          <a:srcRect l="9633"/>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88087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3"/>
          <p:cNvSpPr txBox="1"/>
          <p:nvPr/>
        </p:nvSpPr>
        <p:spPr>
          <a:xfrm>
            <a:off x="4577429" y="2357306"/>
            <a:ext cx="603796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009444"/>
                </a:solidFill>
                <a:latin typeface="Lato"/>
                <a:ea typeface="Lato"/>
                <a:cs typeface="Lato"/>
                <a:sym typeface="Lato"/>
              </a:rPr>
              <a:t>3. </a:t>
            </a:r>
            <a:r>
              <a:rPr lang="en-US" sz="4800" b="0" i="0" u="none" strike="noStrike" cap="none" dirty="0" err="1">
                <a:solidFill>
                  <a:srgbClr val="009444"/>
                </a:solidFill>
                <a:latin typeface="Lato"/>
                <a:ea typeface="Lato"/>
                <a:cs typeface="Lato"/>
                <a:sym typeface="Lato"/>
              </a:rPr>
              <a:t>En</a:t>
            </a:r>
            <a:r>
              <a:rPr lang="en-US" sz="4800" b="0" i="0" u="none" strike="noStrike" cap="none" dirty="0">
                <a:solidFill>
                  <a:srgbClr val="009444"/>
                </a:solidFill>
                <a:latin typeface="Lato"/>
                <a:ea typeface="Lato"/>
                <a:cs typeface="Lato"/>
                <a:sym typeface="Lato"/>
              </a:rPr>
              <a:t> </a:t>
            </a:r>
            <a:r>
              <a:rPr lang="en-US" sz="4800" b="0" i="0" u="none" strike="noStrike" cap="none" dirty="0" err="1">
                <a:solidFill>
                  <a:srgbClr val="009444"/>
                </a:solidFill>
                <a:latin typeface="Lato"/>
                <a:ea typeface="Lato"/>
                <a:cs typeface="Lato"/>
                <a:sym typeface="Lato"/>
              </a:rPr>
              <a:t>el</a:t>
            </a:r>
            <a:r>
              <a:rPr lang="en-US" sz="4800" b="0" i="0" u="none" strike="noStrike" cap="none" dirty="0">
                <a:solidFill>
                  <a:srgbClr val="009444"/>
                </a:solidFill>
                <a:latin typeface="Lato"/>
                <a:ea typeface="Lato"/>
                <a:cs typeface="Lato"/>
                <a:sym typeface="Lato"/>
              </a:rPr>
              <a:t> </a:t>
            </a:r>
            <a:r>
              <a:rPr lang="en-US" sz="4800" b="0" i="0" u="none" strike="noStrike" cap="none" dirty="0" err="1">
                <a:solidFill>
                  <a:srgbClr val="009444"/>
                </a:solidFill>
                <a:latin typeface="Lato"/>
                <a:ea typeface="Lato"/>
                <a:cs typeface="Lato"/>
                <a:sym typeface="Lato"/>
              </a:rPr>
              <a:t>matrimonio</a:t>
            </a:r>
            <a:r>
              <a:rPr lang="en-US" sz="4800" b="0" i="0" u="none" strike="noStrike" cap="none" dirty="0">
                <a:solidFill>
                  <a:srgbClr val="009444"/>
                </a:solidFill>
                <a:latin typeface="Lato"/>
                <a:ea typeface="Lato"/>
                <a:cs typeface="Lato"/>
                <a:sym typeface="Lato"/>
              </a:rPr>
              <a:t> hay </a:t>
            </a:r>
            <a:r>
              <a:rPr lang="en-US" sz="4800" b="0" i="0" u="none" strike="noStrike" cap="none" dirty="0" err="1">
                <a:solidFill>
                  <a:srgbClr val="009444"/>
                </a:solidFill>
                <a:latin typeface="Lato"/>
                <a:ea typeface="Lato"/>
                <a:cs typeface="Lato"/>
                <a:sym typeface="Lato"/>
              </a:rPr>
              <a:t>papeles</a:t>
            </a:r>
            <a:r>
              <a:rPr lang="en-US" sz="4800" b="0" i="0" u="none" strike="noStrike" cap="none" dirty="0">
                <a:solidFill>
                  <a:srgbClr val="009444"/>
                </a:solidFill>
                <a:latin typeface="Lato"/>
                <a:ea typeface="Lato"/>
                <a:cs typeface="Lato"/>
                <a:sym typeface="Lato"/>
              </a:rPr>
              <a:t> de hombre y </a:t>
            </a:r>
            <a:r>
              <a:rPr lang="en-US" sz="4800" b="0" i="0" u="none" strike="noStrike" cap="none" dirty="0" err="1">
                <a:solidFill>
                  <a:srgbClr val="009444"/>
                </a:solidFill>
                <a:latin typeface="Lato"/>
                <a:ea typeface="Lato"/>
                <a:cs typeface="Lato"/>
                <a:sym typeface="Lato"/>
              </a:rPr>
              <a:t>mujer</a:t>
            </a:r>
            <a:endParaRPr sz="4800" b="0" i="0" u="none" strike="noStrike" cap="none" dirty="0">
              <a:solidFill>
                <a:srgbClr val="009444"/>
              </a:solidFill>
              <a:latin typeface="Lato"/>
              <a:ea typeface="Lato"/>
              <a:cs typeface="Lato"/>
              <a:sym typeface="Lato"/>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21" name="Google Shape;421;p23"/>
          <p:cNvPicPr preferRelativeResize="0"/>
          <p:nvPr/>
        </p:nvPicPr>
        <p:blipFill rotWithShape="1">
          <a:blip r:embed="rId4">
            <a:alphaModFix/>
          </a:blip>
          <a:srcRect l="9633"/>
          <a:stretch/>
        </p:blipFill>
        <p:spPr>
          <a:xfrm>
            <a:off x="976000" y="1856675"/>
            <a:ext cx="3486529" cy="3858000"/>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06341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0F7EE9-ABAD-533C-B94B-75923E75E511}"/>
              </a:ext>
            </a:extLst>
          </p:cNvPr>
          <p:cNvSpPr txBox="1"/>
          <p:nvPr/>
        </p:nvSpPr>
        <p:spPr>
          <a:xfrm>
            <a:off x="2826327" y="566433"/>
            <a:ext cx="7897091" cy="6494085"/>
          </a:xfrm>
          <a:prstGeom prst="rect">
            <a:avLst/>
          </a:prstGeom>
          <a:noFill/>
        </p:spPr>
        <p:txBody>
          <a:bodyPr wrap="square">
            <a:spAutoFit/>
          </a:bodyPr>
          <a:lstStyle/>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21 Cultiven entre ustedes la mutua sumisión, en el temor de Dios. </a:t>
            </a:r>
          </a:p>
          <a:p>
            <a:pPr marL="0" marR="0" indent="0">
              <a:spcBef>
                <a:spcPts val="0"/>
              </a:spcBef>
              <a:spcAft>
                <a:spcPts val="0"/>
              </a:spcAft>
              <a:buFontTx/>
              <a:buNone/>
            </a:pPr>
            <a:endParaRPr lang="es-E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22 Ustedes, las casadas, honren a sus propios esposos, como honran al Señor; 23 porque el esposo es cabeza de la mujer, así como Cristo es cabeza de la iglesia, la cual es su cuerpo, y él es su Salvador. 24 Así como la iglesia honra a Cristo, así también las casadas deben honrar a sus esposos en todo. </a:t>
            </a:r>
          </a:p>
          <a:p>
            <a:pPr marL="0" marR="0" indent="0">
              <a:spcBef>
                <a:spcPts val="0"/>
              </a:spcBef>
              <a:spcAft>
                <a:spcPts val="0"/>
              </a:spcAft>
              <a:buFontTx/>
              <a:buNone/>
            </a:pPr>
            <a:endParaRPr lang="es-ES" sz="3200" b="1" i="1"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3200" b="1" dirty="0">
                <a:effectLst/>
                <a:latin typeface="Calibri" panose="020F0502020204030204" pitchFamily="34" charset="0"/>
                <a:ea typeface="Calibri" panose="020F0502020204030204" pitchFamily="34" charset="0"/>
                <a:cs typeface="Times New Roman" panose="02020603050405020304" pitchFamily="18" charset="0"/>
              </a:rPr>
              <a:t>Efesios 5:21-33</a:t>
            </a:r>
          </a:p>
          <a:p>
            <a:endParaRPr lang="en-US" sz="3200" dirty="0"/>
          </a:p>
        </p:txBody>
      </p:sp>
    </p:spTree>
    <p:extLst>
      <p:ext uri="{BB962C8B-B14F-4D97-AF65-F5344CB8AC3E}">
        <p14:creationId xmlns:p14="http://schemas.microsoft.com/office/powerpoint/2010/main" val="404353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0F7EE9-ABAD-533C-B94B-75923E75E511}"/>
              </a:ext>
            </a:extLst>
          </p:cNvPr>
          <p:cNvSpPr txBox="1"/>
          <p:nvPr/>
        </p:nvSpPr>
        <p:spPr>
          <a:xfrm>
            <a:off x="2714235" y="363915"/>
            <a:ext cx="9145257" cy="6494085"/>
          </a:xfrm>
          <a:prstGeom prst="rect">
            <a:avLst/>
          </a:prstGeom>
          <a:noFill/>
        </p:spPr>
        <p:txBody>
          <a:bodyPr wrap="square">
            <a:spAutoFit/>
          </a:bodyPr>
          <a:lstStyle/>
          <a:p>
            <a:r>
              <a:rPr lang="es-ES" sz="3200" i="1" dirty="0">
                <a:effectLst/>
                <a:latin typeface="Calibri" panose="020F0502020204030204" pitchFamily="34" charset="0"/>
                <a:ea typeface="Calibri" panose="020F0502020204030204" pitchFamily="34" charset="0"/>
                <a:cs typeface="Times New Roman" panose="02020603050405020304" pitchFamily="18" charset="0"/>
              </a:rPr>
              <a:t>25 Esposos, amen a sus esposas, así como Cristo amó a la iglesia, y se entregó a sí mismo por ella,26 para santificarla. Él la purificó en el lavamiento del agua por la palabra, 27 a fin de presentársela a sí mismo como una iglesia gloriosa, santa e intachable, sin mancha ni arruga ni nada semejante. 28 Así también los esposos deben amar a sus esposas como a su propio cuerpo. El que ama a su esposa, se ama a sí mismo. 29 Nadie ha odiado jamás a su propio cuerpo, sino que lo sustenta y lo cuida, como lo hace Cristo con la iglesia, 30 porque somos miembros de su cuerpo, de su carne y de sus huesos. </a:t>
            </a:r>
          </a:p>
          <a:p>
            <a:pPr marL="0" marR="0" indent="0">
              <a:spcBef>
                <a:spcPts val="0"/>
              </a:spcBef>
              <a:spcAft>
                <a:spcPts val="0"/>
              </a:spcAft>
              <a:buFontTx/>
              <a:buNone/>
            </a:pPr>
            <a:r>
              <a:rPr lang="es-ES" sz="32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199765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348044" y="2848928"/>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80940" y="1659825"/>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p:nvPr/>
        </p:nvSpPr>
        <p:spPr>
          <a:xfrm>
            <a:off x="75474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0F7EE9-ABAD-533C-B94B-75923E75E511}"/>
              </a:ext>
            </a:extLst>
          </p:cNvPr>
          <p:cNvSpPr txBox="1"/>
          <p:nvPr/>
        </p:nvSpPr>
        <p:spPr>
          <a:xfrm>
            <a:off x="2714235" y="895043"/>
            <a:ext cx="9145257" cy="4031873"/>
          </a:xfrm>
          <a:prstGeom prst="rect">
            <a:avLst/>
          </a:prstGeom>
          <a:noFill/>
        </p:spPr>
        <p:txBody>
          <a:bodyPr wrap="square">
            <a:spAutoFit/>
          </a:bodyPr>
          <a:lstStyle/>
          <a:p>
            <a:r>
              <a:rPr lang="es-ES" sz="3200" i="1" dirty="0">
                <a:effectLst/>
                <a:latin typeface="Calibri" panose="020F0502020204030204" pitchFamily="34" charset="0"/>
                <a:ea typeface="Calibri" panose="020F0502020204030204" pitchFamily="34" charset="0"/>
                <a:cs typeface="Times New Roman" panose="02020603050405020304" pitchFamily="18" charset="0"/>
              </a:rPr>
              <a:t>31 Por eso el hombre dejará a su padre y a su madre, y se unirá a su mujer, y los dos serán un solo ser. 32 Grande es este misterio; pero yo digo esto respecto de Cristo y de la iglesia. 33 Por lo demás, cada uno de ustedes ame también a su esposa como a sí mismo; y ustedes, las esposas, honren a sus esposos.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454874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3</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3:1-24</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311122" y="2823216"/>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Oración</a:t>
            </a:r>
            <a:r>
              <a:rPr lang="en-US" sz="4860" dirty="0">
                <a:solidFill>
                  <a:srgbClr val="009444"/>
                </a:solidFill>
                <a:latin typeface="Lato"/>
                <a:ea typeface="Lato"/>
                <a:cs typeface="Lato"/>
                <a:sym typeface="Lato"/>
              </a:rPr>
              <a:t> o Bendición</a:t>
            </a:r>
            <a:endParaRPr sz="6000" dirty="0">
              <a:solidFill>
                <a:srgbClr val="009444"/>
              </a:solidFill>
              <a:latin typeface="Lato"/>
              <a:ea typeface="Lato"/>
              <a:cs typeface="Lato"/>
              <a:sym typeface="Lato"/>
            </a:endParaRPr>
          </a:p>
        </p:txBody>
      </p: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1" y="1634094"/>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Utilizar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1:26-2:25</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Considerar</a:t>
              </a:r>
              <a:r>
                <a:rPr lang="en-US" sz="2800" dirty="0">
                  <a:solidFill>
                    <a:schemeClr val="lt1"/>
                  </a:solidFill>
                  <a:latin typeface="Lato"/>
                  <a:ea typeface="Lato"/>
                  <a:cs typeface="Lato"/>
                  <a:sym typeface="Lato"/>
                </a:rPr>
                <a:t>” con un </a:t>
              </a:r>
              <a:r>
                <a:rPr lang="en-US" sz="2800" dirty="0" err="1">
                  <a:solidFill>
                    <a:schemeClr val="lt1"/>
                  </a:solidFill>
                  <a:latin typeface="Lato"/>
                  <a:ea typeface="Lato"/>
                  <a:cs typeface="Lato"/>
                  <a:sym typeface="Lato"/>
                </a:rPr>
                <a:t>compañero</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a:solidFill>
                    <a:schemeClr val="lt1"/>
                  </a:solidFill>
                  <a:latin typeface="Lato"/>
                  <a:ea typeface="Lato"/>
                  <a:cs typeface="Lato"/>
                  <a:sym typeface="Lato"/>
                </a:rPr>
                <a:t>Dar </a:t>
              </a:r>
              <a:r>
                <a:rPr lang="en-US" sz="2800" dirty="0" err="1">
                  <a:solidFill>
                    <a:schemeClr val="lt1"/>
                  </a:solidFill>
                  <a:latin typeface="Lato"/>
                  <a:ea typeface="Lato"/>
                  <a:cs typeface="Lato"/>
                  <a:sym typeface="Lato"/>
                </a:rPr>
                <a:t>tres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aspectos</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matrimonio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según</a:t>
              </a:r>
              <a:r>
                <a:rPr lang="en-US" sz="2800" dirty="0">
                  <a:solidFill>
                    <a:schemeClr val="lt1"/>
                  </a:solidFill>
                  <a:latin typeface="Lato"/>
                  <a:ea typeface="Lato"/>
                  <a:cs typeface="Lato"/>
                  <a:sym typeface="Lato"/>
                </a:rPr>
                <a:t> la Palabra de Dios.</a:t>
              </a:r>
              <a:endParaRPr sz="2800" dirty="0">
                <a:solidFill>
                  <a:schemeClr val="lt1"/>
                </a:solidFill>
                <a:latin typeface="Lato"/>
                <a:ea typeface="Lato"/>
                <a:cs typeface="Lato"/>
                <a:sym typeface="Lato"/>
              </a:endParaRPr>
            </a:p>
          </p:txBody>
        </p:sp>
      </p:grpSp>
      <p:sp>
        <p:nvSpPr>
          <p:cNvPr id="149" name="Google Shape;149;p5"/>
          <p:cNvSpPr txBox="1"/>
          <p:nvPr/>
        </p:nvSpPr>
        <p:spPr>
          <a:xfrm>
            <a:off x="5963356" y="6091869"/>
            <a:ext cx="4952058" cy="3915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944"/>
              <a:buFont typeface="Arial"/>
              <a:buNone/>
            </a:pPr>
            <a:r>
              <a:rPr lang="en-US" sz="1944" b="0" i="0" u="none" strike="noStrike" cap="none">
                <a:solidFill>
                  <a:srgbClr val="7F7F7F"/>
                </a:solidFill>
                <a:latin typeface="Lato"/>
                <a:ea typeface="Lato"/>
                <a:cs typeface="Lato"/>
                <a:sym typeface="Lato"/>
              </a:rPr>
              <a:t>academiacristo.com</a:t>
            </a:r>
            <a:endParaRPr sz="2400" b="0" i="0" u="none" strike="noStrike" cap="none">
              <a:solidFill>
                <a:srgbClr val="7F7F7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8" name="Google Shape;168;g2ac1ba269cb_0_0"/>
          <p:cNvGrpSpPr/>
          <p:nvPr/>
        </p:nvGrpSpPr>
        <p:grpSpPr>
          <a:xfrm>
            <a:off x="4073242" y="545190"/>
            <a:ext cx="5958205" cy="5415279"/>
            <a:chOff x="1084897" y="1693"/>
            <a:chExt cx="5958205" cy="5415279"/>
          </a:xfrm>
        </p:grpSpPr>
        <p:sp>
          <p:nvSpPr>
            <p:cNvPr id="169" name="Google Shape;16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0" name="Google Shape;17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CAPTAR</a:t>
              </a:r>
              <a:endParaRPr sz="4200" b="0" i="0" u="none" strike="noStrike" cap="none">
                <a:solidFill>
                  <a:schemeClr val="dk1"/>
                </a:solidFill>
                <a:latin typeface="Lato"/>
                <a:ea typeface="Lato"/>
                <a:cs typeface="Lato"/>
                <a:sym typeface="Lato"/>
              </a:endParaRPr>
            </a:p>
          </p:txBody>
        </p:sp>
        <p:sp>
          <p:nvSpPr>
            <p:cNvPr id="171" name="Google Shape;17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2" name="Google Shape;17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3" name="Google Shape;17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CONTAR</a:t>
              </a:r>
              <a:endParaRPr sz="4200" b="0" i="0" u="none" strike="noStrike" cap="none">
                <a:solidFill>
                  <a:srgbClr val="000000"/>
                </a:solidFill>
                <a:latin typeface="Lato"/>
                <a:ea typeface="Lato"/>
                <a:cs typeface="Lato"/>
                <a:sym typeface="Lato"/>
              </a:endParaRPr>
            </a:p>
          </p:txBody>
        </p:sp>
        <p:sp>
          <p:nvSpPr>
            <p:cNvPr id="174" name="Google Shape;17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5" name="Google Shape;17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6" name="Google Shape;17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CONSIDERAR</a:t>
              </a:r>
              <a:endParaRPr sz="4200" b="0" i="0" u="none" strike="noStrike" cap="none">
                <a:solidFill>
                  <a:schemeClr val="dk1"/>
                </a:solidFill>
                <a:latin typeface="Lato"/>
                <a:ea typeface="Lato"/>
                <a:cs typeface="Lato"/>
                <a:sym typeface="Lato"/>
              </a:endParaRPr>
            </a:p>
          </p:txBody>
        </p:sp>
        <p:sp>
          <p:nvSpPr>
            <p:cNvPr id="177" name="Google Shape;17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8" name="Google Shape;17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9" name="Google Shape;17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CONSOLIDAR</a:t>
              </a:r>
              <a:endParaRPr sz="4200" b="0" i="0" u="none" strike="noStrike" cap="none">
                <a:solidFill>
                  <a:schemeClr val="dk1"/>
                </a:solidFill>
                <a:latin typeface="Lato"/>
                <a:ea typeface="Lato"/>
                <a:cs typeface="Lato"/>
                <a:sym typeface="Lato"/>
              </a:endParaRPr>
            </a:p>
          </p:txBody>
        </p:sp>
        <p:sp>
          <p:nvSpPr>
            <p:cNvPr id="180" name="Google Shape;18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grpSp>
      <p:sp>
        <p:nvSpPr>
          <p:cNvPr id="181" name="Google Shape;18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Las</a:t>
            </a:r>
            <a:endParaRPr sz="14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4 C</a:t>
            </a:r>
            <a:endParaRPr sz="1400" b="0" i="0" u="none" strike="noStrike" cap="none">
              <a:solidFill>
                <a:srgbClr val="000000"/>
              </a:solidFill>
              <a:latin typeface="Lato"/>
              <a:ea typeface="Lato"/>
              <a:cs typeface="Lato"/>
              <a:sym typeface="Lato"/>
            </a:endParaRPr>
          </a:p>
        </p:txBody>
      </p:sp>
      <p:sp>
        <p:nvSpPr>
          <p:cNvPr id="182" name="Google Shape;18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1</a:t>
            </a:r>
            <a:endParaRPr sz="1400" b="0" i="0" u="none" strike="noStrike" cap="none">
              <a:solidFill>
                <a:srgbClr val="000000"/>
              </a:solidFill>
              <a:latin typeface="Lato"/>
              <a:ea typeface="Lato"/>
              <a:cs typeface="Lato"/>
              <a:sym typeface="Lato"/>
            </a:endParaRPr>
          </a:p>
        </p:txBody>
      </p:sp>
      <p:sp>
        <p:nvSpPr>
          <p:cNvPr id="183" name="Google Shape;18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2</a:t>
            </a:r>
            <a:endParaRPr sz="1400" b="0" i="0" u="none" strike="noStrike" cap="none">
              <a:solidFill>
                <a:srgbClr val="000000"/>
              </a:solidFill>
              <a:latin typeface="Lato"/>
              <a:ea typeface="Lato"/>
              <a:cs typeface="Lato"/>
              <a:sym typeface="Lato"/>
            </a:endParaRPr>
          </a:p>
        </p:txBody>
      </p:sp>
      <p:sp>
        <p:nvSpPr>
          <p:cNvPr id="184" name="Google Shape;18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3</a:t>
            </a:r>
            <a:endParaRPr sz="1400" b="0" i="0" u="none" strike="noStrike" cap="none">
              <a:solidFill>
                <a:srgbClr val="000000"/>
              </a:solidFill>
              <a:latin typeface="Lato"/>
              <a:ea typeface="Lato"/>
              <a:cs typeface="Lato"/>
              <a:sym typeface="Lato"/>
            </a:endParaRPr>
          </a:p>
        </p:txBody>
      </p:sp>
      <p:sp>
        <p:nvSpPr>
          <p:cNvPr id="185" name="Google Shape;18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4</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3101194"/>
            <a:ext cx="9994079"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Lato"/>
                <a:ea typeface="Lato"/>
                <a:cs typeface="Lato"/>
                <a:sym typeface="Lato"/>
              </a:rPr>
              <a:t>¿Por </a:t>
            </a:r>
            <a:r>
              <a:rPr lang="en-US" sz="4000" dirty="0" err="1">
                <a:solidFill>
                  <a:schemeClr val="dk1"/>
                </a:solidFill>
                <a:latin typeface="Lato"/>
                <a:ea typeface="Lato"/>
                <a:cs typeface="Lato"/>
                <a:sym typeface="Lato"/>
              </a:rPr>
              <a:t>qué</a:t>
            </a:r>
            <a:r>
              <a:rPr lang="en-US" sz="4000" dirty="0">
                <a:solidFill>
                  <a:schemeClr val="dk1"/>
                </a:solidFill>
                <a:latin typeface="Lato"/>
                <a:ea typeface="Lato"/>
                <a:cs typeface="Lato"/>
                <a:sym typeface="Lato"/>
              </a:rPr>
              <a:t> Dios </a:t>
            </a:r>
            <a:r>
              <a:rPr lang="en-US" sz="4000" dirty="0" err="1">
                <a:solidFill>
                  <a:schemeClr val="dk1"/>
                </a:solidFill>
                <a:latin typeface="Lato"/>
                <a:ea typeface="Lato"/>
                <a:cs typeface="Lato"/>
                <a:sym typeface="Lato"/>
              </a:rPr>
              <a:t>colocó</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Edén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árbol con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fruto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prohibido</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721221"/>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8" name="Picture 4" descr="Less than the dust of the earth – Heaven's White Noise">
            <a:extLst>
              <a:ext uri="{FF2B5EF4-FFF2-40B4-BE49-F238E27FC236}">
                <a16:creationId xmlns:a16="http://schemas.microsoft.com/office/drawing/2014/main" id="{1BD12D86-83C3-D1DC-5A92-69AACAB17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867" y="1753841"/>
            <a:ext cx="6722239" cy="449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Two Trees in the Garden | The Salvation Army">
            <a:extLst>
              <a:ext uri="{FF2B5EF4-FFF2-40B4-BE49-F238E27FC236}">
                <a16:creationId xmlns:a16="http://schemas.microsoft.com/office/drawing/2014/main" id="{5EB8509D-58E2-E5FF-FF76-BB91730EF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1889025"/>
            <a:ext cx="9005454" cy="450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93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Picture 2" descr="Premarital sex">
            <a:extLst>
              <a:ext uri="{FF2B5EF4-FFF2-40B4-BE49-F238E27FC236}">
                <a16:creationId xmlns:a16="http://schemas.microsoft.com/office/drawing/2014/main" id="{CB2DF7D4-4747-C80E-9C99-6B081C9D1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651001"/>
            <a:ext cx="6269662" cy="487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0859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28d4abdfed62182a15219007de94394">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9b3071a435ac648780a377dfdc812ec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56294158-DF91-47FC-B10E-FED781A0772A}"/>
</file>

<file path=customXml/itemProps2.xml><?xml version="1.0" encoding="utf-8"?>
<ds:datastoreItem xmlns:ds="http://schemas.openxmlformats.org/officeDocument/2006/customXml" ds:itemID="{51C4BB9B-44CC-4D2C-881B-581CC5ECD0A5}"/>
</file>

<file path=customXml/itemProps3.xml><?xml version="1.0" encoding="utf-8"?>
<ds:datastoreItem xmlns:ds="http://schemas.openxmlformats.org/officeDocument/2006/customXml" ds:itemID="{70E8021A-3136-4D8F-B30A-657BD9E51E89}"/>
</file>

<file path=docProps/app.xml><?xml version="1.0" encoding="utf-8"?>
<Properties xmlns="http://schemas.openxmlformats.org/officeDocument/2006/extended-properties" xmlns:vt="http://schemas.openxmlformats.org/officeDocument/2006/docPropsVTypes">
  <TotalTime>181</TotalTime>
  <Words>4308</Words>
  <Application>Microsoft Macintosh PowerPoint</Application>
  <PresentationFormat>Widescreen</PresentationFormat>
  <Paragraphs>262</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Calibri</vt:lpstr>
      <vt:lpstr>Lato</vt:lpstr>
      <vt:lpstr>Courier New</vt:lpstr>
      <vt:lpstr>Symbol</vt:lpstr>
      <vt:lpstr>Arial</vt:lpstr>
      <vt:lpstr>Overlock</vt:lpstr>
      <vt:lpstr>Times New Roman</vt:lpstr>
      <vt:lpstr>-webkit-standard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43</cp:revision>
  <dcterms:created xsi:type="dcterms:W3CDTF">2023-11-29T19:33:05Z</dcterms:created>
  <dcterms:modified xsi:type="dcterms:W3CDTF">2025-10-23T14:41:53Z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