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10"/>
  </p:notesMasterIdLst>
  <p:sldIdLst>
    <p:sldId id="418" r:id="rId5"/>
    <p:sldId id="259" r:id="rId6"/>
    <p:sldId id="260" r:id="rId7"/>
    <p:sldId id="296" r:id="rId8"/>
    <p:sldId id="289" r:id="rId9"/>
  </p:sldIdLst>
  <p:sldSz cx="12192000" cy="6858000"/>
  <p:notesSz cx="6858000" cy="9144000"/>
  <p:embeddedFontLst>
    <p:embeddedFont>
      <p:font typeface="Lato" panose="020F0502020204030203"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7" roundtripDataSignature="AMtx7mhfWIg6ARKXUjPVvsc96Bs/KsR2c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ena Jensen"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0D6376-21AE-A9FD-E82D-382AAB5259E5}" v="117" dt="2025-03-05T22:23:49.6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30"/>
    <p:restoredTop sz="94364" autoAdjust="0"/>
  </p:normalViewPr>
  <p:slideViewPr>
    <p:cSldViewPr snapToGrid="0">
      <p:cViewPr varScale="1">
        <p:scale>
          <a:sx n="63" d="100"/>
          <a:sy n="63" d="100"/>
        </p:scale>
        <p:origin x="46" y="2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3" Type="http://schemas.openxmlformats.org/officeDocument/2006/relationships/customXml" Target="../customXml/item3.xml"/><Relationship Id="rId63"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font" Target="fonts/font2.fntdata"/><Relationship Id="rId59" Type="http://schemas.openxmlformats.org/officeDocument/2006/relationships/presProps" Target="presProps.xml"/><Relationship Id="rId2" Type="http://schemas.openxmlformats.org/officeDocument/2006/relationships/customXml" Target="../customXml/item2.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58" Type="http://schemas.openxmlformats.org/officeDocument/2006/relationships/commentAuthors" Target="commentAuthors.xml"/><Relationship Id="rId5" Type="http://schemas.openxmlformats.org/officeDocument/2006/relationships/slide" Target="slides/slide1.xml"/><Relationship Id="rId57" Type="http://customschemas.google.com/relationships/presentationmetadata" Target="metadata"/><Relationship Id="rId61" Type="http://schemas.openxmlformats.org/officeDocument/2006/relationships/theme" Target="theme/theme1.xml"/><Relationship Id="rId10" Type="http://schemas.openxmlformats.org/officeDocument/2006/relationships/notesMaster" Target="notesMasters/notesMaster1.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 Id="rId6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 G. Schulte" userId="S::nathan.schulte@wels.net::2d7256de-e763-4bf7-b9e9-3541ccdf66b2" providerId="AD" clId="Web-{570D6376-21AE-A9FD-E82D-382AAB5259E5}"/>
    <pc:docChg chg="addSld delSld modSld">
      <pc:chgData name="Nathan G. Schulte" userId="S::nathan.schulte@wels.net::2d7256de-e763-4bf7-b9e9-3541ccdf66b2" providerId="AD" clId="Web-{570D6376-21AE-A9FD-E82D-382AAB5259E5}" dt="2025-03-05T22:24:04.380" v="90"/>
      <pc:docMkLst>
        <pc:docMk/>
      </pc:docMkLst>
      <pc:sldChg chg="del">
        <pc:chgData name="Nathan G. Schulte" userId="S::nathan.schulte@wels.net::2d7256de-e763-4bf7-b9e9-3541ccdf66b2" providerId="AD" clId="Web-{570D6376-21AE-A9FD-E82D-382AAB5259E5}" dt="2025-03-05T22:19:50.905" v="3"/>
        <pc:sldMkLst>
          <pc:docMk/>
          <pc:sldMk cId="0" sldId="257"/>
        </pc:sldMkLst>
      </pc:sldChg>
      <pc:sldChg chg="modNotes">
        <pc:chgData name="Nathan G. Schulte" userId="S::nathan.schulte@wels.net::2d7256de-e763-4bf7-b9e9-3541ccdf66b2" providerId="AD" clId="Web-{570D6376-21AE-A9FD-E82D-382AAB5259E5}" dt="2025-03-05T22:22:28.409" v="50"/>
        <pc:sldMkLst>
          <pc:docMk/>
          <pc:sldMk cId="0" sldId="259"/>
        </pc:sldMkLst>
      </pc:sldChg>
      <pc:sldChg chg="delSp modSp add modNotes">
        <pc:chgData name="Nathan G. Schulte" userId="S::nathan.schulte@wels.net::2d7256de-e763-4bf7-b9e9-3541ccdf66b2" providerId="AD" clId="Web-{570D6376-21AE-A9FD-E82D-382AAB5259E5}" dt="2025-03-05T22:22:46.050" v="51"/>
        <pc:sldMkLst>
          <pc:docMk/>
          <pc:sldMk cId="0" sldId="260"/>
        </pc:sldMkLst>
        <pc:spChg chg="mod">
          <ac:chgData name="Nathan G. Schulte" userId="S::nathan.schulte@wels.net::2d7256de-e763-4bf7-b9e9-3541ccdf66b2" providerId="AD" clId="Web-{570D6376-21AE-A9FD-E82D-382AAB5259E5}" dt="2025-03-05T22:21:48.939" v="45" actId="20577"/>
          <ac:spMkLst>
            <pc:docMk/>
            <pc:sldMk cId="0" sldId="260"/>
            <ac:spMk id="138" creationId="{00000000-0000-0000-0000-000000000000}"/>
          </ac:spMkLst>
        </pc:spChg>
        <pc:spChg chg="del">
          <ac:chgData name="Nathan G. Schulte" userId="S::nathan.schulte@wels.net::2d7256de-e763-4bf7-b9e9-3541ccdf66b2" providerId="AD" clId="Web-{570D6376-21AE-A9FD-E82D-382AAB5259E5}" dt="2025-03-05T22:22:03.986" v="48"/>
          <ac:spMkLst>
            <pc:docMk/>
            <pc:sldMk cId="0" sldId="260"/>
            <ac:spMk id="139" creationId="{00000000-0000-0000-0000-000000000000}"/>
          </ac:spMkLst>
        </pc:spChg>
        <pc:spChg chg="del">
          <ac:chgData name="Nathan G. Schulte" userId="S::nathan.schulte@wels.net::2d7256de-e763-4bf7-b9e9-3541ccdf66b2" providerId="AD" clId="Web-{570D6376-21AE-A9FD-E82D-382AAB5259E5}" dt="2025-03-05T22:22:02.268" v="47"/>
          <ac:spMkLst>
            <pc:docMk/>
            <pc:sldMk cId="0" sldId="260"/>
            <ac:spMk id="140" creationId="{00000000-0000-0000-0000-000000000000}"/>
          </ac:spMkLst>
        </pc:spChg>
        <pc:spChg chg="del">
          <ac:chgData name="Nathan G. Schulte" userId="S::nathan.schulte@wels.net::2d7256de-e763-4bf7-b9e9-3541ccdf66b2" providerId="AD" clId="Web-{570D6376-21AE-A9FD-E82D-382AAB5259E5}" dt="2025-03-05T22:22:10.377" v="49"/>
          <ac:spMkLst>
            <pc:docMk/>
            <pc:sldMk cId="0" sldId="260"/>
            <ac:spMk id="141" creationId="{00000000-0000-0000-0000-000000000000}"/>
          </ac:spMkLst>
        </pc:spChg>
        <pc:spChg chg="del">
          <ac:chgData name="Nathan G. Schulte" userId="S::nathan.schulte@wels.net::2d7256de-e763-4bf7-b9e9-3541ccdf66b2" providerId="AD" clId="Web-{570D6376-21AE-A9FD-E82D-382AAB5259E5}" dt="2025-03-05T22:21:54.377" v="46"/>
          <ac:spMkLst>
            <pc:docMk/>
            <pc:sldMk cId="0" sldId="260"/>
            <ac:spMk id="142" creationId="{00000000-0000-0000-0000-000000000000}"/>
          </ac:spMkLst>
        </pc:spChg>
      </pc:sldChg>
      <pc:sldChg chg="modNotes">
        <pc:chgData name="Nathan G. Schulte" userId="S::nathan.schulte@wels.net::2d7256de-e763-4bf7-b9e9-3541ccdf66b2" providerId="AD" clId="Web-{570D6376-21AE-A9FD-E82D-382AAB5259E5}" dt="2025-03-05T22:24:04.380" v="90"/>
        <pc:sldMkLst>
          <pc:docMk/>
          <pc:sldMk cId="0" sldId="289"/>
        </pc:sldMkLst>
      </pc:sldChg>
      <pc:sldChg chg="delSp modSp modNotes">
        <pc:chgData name="Nathan G. Schulte" userId="S::nathan.schulte@wels.net::2d7256de-e763-4bf7-b9e9-3541ccdf66b2" providerId="AD" clId="Web-{570D6376-21AE-A9FD-E82D-382AAB5259E5}" dt="2025-03-05T22:23:49.630" v="87"/>
        <pc:sldMkLst>
          <pc:docMk/>
          <pc:sldMk cId="3970476727" sldId="296"/>
        </pc:sldMkLst>
        <pc:spChg chg="mod">
          <ac:chgData name="Nathan G. Schulte" userId="S::nathan.schulte@wels.net::2d7256de-e763-4bf7-b9e9-3541ccdf66b2" providerId="AD" clId="Web-{570D6376-21AE-A9FD-E82D-382AAB5259E5}" dt="2025-03-05T22:23:06.426" v="69" actId="20577"/>
          <ac:spMkLst>
            <pc:docMk/>
            <pc:sldMk cId="3970476727" sldId="296"/>
            <ac:spMk id="194" creationId="{00000000-0000-0000-0000-000000000000}"/>
          </ac:spMkLst>
        </pc:spChg>
        <pc:spChg chg="del mod">
          <ac:chgData name="Nathan G. Schulte" userId="S::nathan.schulte@wels.net::2d7256de-e763-4bf7-b9e9-3541ccdf66b2" providerId="AD" clId="Web-{570D6376-21AE-A9FD-E82D-382AAB5259E5}" dt="2025-03-05T22:23:49.630" v="87"/>
          <ac:spMkLst>
            <pc:docMk/>
            <pc:sldMk cId="3970476727" sldId="296"/>
            <ac:spMk id="196" creationId="{00000000-0000-0000-0000-000000000000}"/>
          </ac:spMkLst>
        </pc:spChg>
      </pc:sldChg>
      <pc:sldChg chg="del">
        <pc:chgData name="Nathan G. Schulte" userId="S::nathan.schulte@wels.net::2d7256de-e763-4bf7-b9e9-3541ccdf66b2" providerId="AD" clId="Web-{570D6376-21AE-A9FD-E82D-382AAB5259E5}" dt="2025-03-05T22:19:55.280" v="5"/>
        <pc:sldMkLst>
          <pc:docMk/>
          <pc:sldMk cId="314692167" sldId="385"/>
        </pc:sldMkLst>
      </pc:sldChg>
      <pc:sldChg chg="del">
        <pc:chgData name="Nathan G. Schulte" userId="S::nathan.schulte@wels.net::2d7256de-e763-4bf7-b9e9-3541ccdf66b2" providerId="AD" clId="Web-{570D6376-21AE-A9FD-E82D-382AAB5259E5}" dt="2025-03-05T22:19:58.733" v="10"/>
        <pc:sldMkLst>
          <pc:docMk/>
          <pc:sldMk cId="1079223123" sldId="392"/>
        </pc:sldMkLst>
      </pc:sldChg>
      <pc:sldChg chg="del">
        <pc:chgData name="Nathan G. Schulte" userId="S::nathan.schulte@wels.net::2d7256de-e763-4bf7-b9e9-3541ccdf66b2" providerId="AD" clId="Web-{570D6376-21AE-A9FD-E82D-382AAB5259E5}" dt="2025-03-05T22:20:01.233" v="14"/>
        <pc:sldMkLst>
          <pc:docMk/>
          <pc:sldMk cId="641936295" sldId="393"/>
        </pc:sldMkLst>
      </pc:sldChg>
      <pc:sldChg chg="del">
        <pc:chgData name="Nathan G. Schulte" userId="S::nathan.schulte@wels.net::2d7256de-e763-4bf7-b9e9-3541ccdf66b2" providerId="AD" clId="Web-{570D6376-21AE-A9FD-E82D-382AAB5259E5}" dt="2025-03-05T22:20:03.030" v="19"/>
        <pc:sldMkLst>
          <pc:docMk/>
          <pc:sldMk cId="128043003" sldId="394"/>
        </pc:sldMkLst>
      </pc:sldChg>
      <pc:sldChg chg="del">
        <pc:chgData name="Nathan G. Schulte" userId="S::nathan.schulte@wels.net::2d7256de-e763-4bf7-b9e9-3541ccdf66b2" providerId="AD" clId="Web-{570D6376-21AE-A9FD-E82D-382AAB5259E5}" dt="2025-03-05T22:19:54.983" v="4"/>
        <pc:sldMkLst>
          <pc:docMk/>
          <pc:sldMk cId="3725140149" sldId="404"/>
        </pc:sldMkLst>
      </pc:sldChg>
      <pc:sldChg chg="del">
        <pc:chgData name="Nathan G. Schulte" userId="S::nathan.schulte@wels.net::2d7256de-e763-4bf7-b9e9-3541ccdf66b2" providerId="AD" clId="Web-{570D6376-21AE-A9FD-E82D-382AAB5259E5}" dt="2025-03-05T22:19:56.718" v="6"/>
        <pc:sldMkLst>
          <pc:docMk/>
          <pc:sldMk cId="991323260" sldId="405"/>
        </pc:sldMkLst>
      </pc:sldChg>
      <pc:sldChg chg="del">
        <pc:chgData name="Nathan G. Schulte" userId="S::nathan.schulte@wels.net::2d7256de-e763-4bf7-b9e9-3541ccdf66b2" providerId="AD" clId="Web-{570D6376-21AE-A9FD-E82D-382AAB5259E5}" dt="2025-03-05T22:19:57.030" v="7"/>
        <pc:sldMkLst>
          <pc:docMk/>
          <pc:sldMk cId="3088705169" sldId="406"/>
        </pc:sldMkLst>
      </pc:sldChg>
      <pc:sldChg chg="del">
        <pc:chgData name="Nathan G. Schulte" userId="S::nathan.schulte@wels.net::2d7256de-e763-4bf7-b9e9-3541ccdf66b2" providerId="AD" clId="Web-{570D6376-21AE-A9FD-E82D-382AAB5259E5}" dt="2025-03-05T22:19:57.780" v="8"/>
        <pc:sldMkLst>
          <pc:docMk/>
          <pc:sldMk cId="1939161255" sldId="407"/>
        </pc:sldMkLst>
      </pc:sldChg>
      <pc:sldChg chg="del">
        <pc:chgData name="Nathan G. Schulte" userId="S::nathan.schulte@wels.net::2d7256de-e763-4bf7-b9e9-3541ccdf66b2" providerId="AD" clId="Web-{570D6376-21AE-A9FD-E82D-382AAB5259E5}" dt="2025-03-05T22:19:58.343" v="9"/>
        <pc:sldMkLst>
          <pc:docMk/>
          <pc:sldMk cId="2457123724" sldId="408"/>
        </pc:sldMkLst>
      </pc:sldChg>
      <pc:sldChg chg="del">
        <pc:chgData name="Nathan G. Schulte" userId="S::nathan.schulte@wels.net::2d7256de-e763-4bf7-b9e9-3541ccdf66b2" providerId="AD" clId="Web-{570D6376-21AE-A9FD-E82D-382AAB5259E5}" dt="2025-03-05T22:19:59.249" v="11"/>
        <pc:sldMkLst>
          <pc:docMk/>
          <pc:sldMk cId="1028605718" sldId="409"/>
        </pc:sldMkLst>
      </pc:sldChg>
      <pc:sldChg chg="del">
        <pc:chgData name="Nathan G. Schulte" userId="S::nathan.schulte@wels.net::2d7256de-e763-4bf7-b9e9-3541ccdf66b2" providerId="AD" clId="Web-{570D6376-21AE-A9FD-E82D-382AAB5259E5}" dt="2025-03-05T22:20:01.108" v="12"/>
        <pc:sldMkLst>
          <pc:docMk/>
          <pc:sldMk cId="3085605371" sldId="410"/>
        </pc:sldMkLst>
      </pc:sldChg>
      <pc:sldChg chg="del">
        <pc:chgData name="Nathan G. Schulte" userId="S::nathan.schulte@wels.net::2d7256de-e763-4bf7-b9e9-3541ccdf66b2" providerId="AD" clId="Web-{570D6376-21AE-A9FD-E82D-382AAB5259E5}" dt="2025-03-05T22:20:01.218" v="13"/>
        <pc:sldMkLst>
          <pc:docMk/>
          <pc:sldMk cId="3490584892" sldId="411"/>
        </pc:sldMkLst>
      </pc:sldChg>
      <pc:sldChg chg="del">
        <pc:chgData name="Nathan G. Schulte" userId="S::nathan.schulte@wels.net::2d7256de-e763-4bf7-b9e9-3541ccdf66b2" providerId="AD" clId="Web-{570D6376-21AE-A9FD-E82D-382AAB5259E5}" dt="2025-03-05T22:20:01.265" v="15"/>
        <pc:sldMkLst>
          <pc:docMk/>
          <pc:sldMk cId="1308126442" sldId="412"/>
        </pc:sldMkLst>
      </pc:sldChg>
      <pc:sldChg chg="del">
        <pc:chgData name="Nathan G. Schulte" userId="S::nathan.schulte@wels.net::2d7256de-e763-4bf7-b9e9-3541ccdf66b2" providerId="AD" clId="Web-{570D6376-21AE-A9FD-E82D-382AAB5259E5}" dt="2025-03-05T22:20:01.624" v="16"/>
        <pc:sldMkLst>
          <pc:docMk/>
          <pc:sldMk cId="1970719288" sldId="413"/>
        </pc:sldMkLst>
      </pc:sldChg>
      <pc:sldChg chg="del">
        <pc:chgData name="Nathan G. Schulte" userId="S::nathan.schulte@wels.net::2d7256de-e763-4bf7-b9e9-3541ccdf66b2" providerId="AD" clId="Web-{570D6376-21AE-A9FD-E82D-382AAB5259E5}" dt="2025-03-05T22:20:02.186" v="17"/>
        <pc:sldMkLst>
          <pc:docMk/>
          <pc:sldMk cId="3338340449" sldId="414"/>
        </pc:sldMkLst>
      </pc:sldChg>
      <pc:sldChg chg="del">
        <pc:chgData name="Nathan G. Schulte" userId="S::nathan.schulte@wels.net::2d7256de-e763-4bf7-b9e9-3541ccdf66b2" providerId="AD" clId="Web-{570D6376-21AE-A9FD-E82D-382AAB5259E5}" dt="2025-03-05T22:20:02.671" v="18"/>
        <pc:sldMkLst>
          <pc:docMk/>
          <pc:sldMk cId="305195974" sldId="415"/>
        </pc:sldMkLst>
      </pc:sldChg>
      <pc:sldChg chg="del">
        <pc:chgData name="Nathan G. Schulte" userId="S::nathan.schulte@wels.net::2d7256de-e763-4bf7-b9e9-3541ccdf66b2" providerId="AD" clId="Web-{570D6376-21AE-A9FD-E82D-382AAB5259E5}" dt="2025-03-05T22:20:03.561" v="20"/>
        <pc:sldMkLst>
          <pc:docMk/>
          <pc:sldMk cId="4050727134" sldId="416"/>
        </pc:sldMkLst>
      </pc:sldChg>
      <pc:sldChg chg="del">
        <pc:chgData name="Nathan G. Schulte" userId="S::nathan.schulte@wels.net::2d7256de-e763-4bf7-b9e9-3541ccdf66b2" providerId="AD" clId="Web-{570D6376-21AE-A9FD-E82D-382AAB5259E5}" dt="2025-03-05T22:20:03.952" v="21"/>
        <pc:sldMkLst>
          <pc:docMk/>
          <pc:sldMk cId="3201180164" sldId="417"/>
        </pc:sldMkLst>
      </pc:sldChg>
      <pc:sldChg chg="addSp modSp new">
        <pc:chgData name="Nathan G. Schulte" userId="S::nathan.schulte@wels.net::2d7256de-e763-4bf7-b9e9-3541ccdf66b2" providerId="AD" clId="Web-{570D6376-21AE-A9FD-E82D-382AAB5259E5}" dt="2025-03-05T22:19:44.186" v="2"/>
        <pc:sldMkLst>
          <pc:docMk/>
          <pc:sldMk cId="1210129999" sldId="418"/>
        </pc:sldMkLst>
        <pc:picChg chg="add mod">
          <ac:chgData name="Nathan G. Schulte" userId="S::nathan.schulte@wels.net::2d7256de-e763-4bf7-b9e9-3541ccdf66b2" providerId="AD" clId="Web-{570D6376-21AE-A9FD-E82D-382AAB5259E5}" dt="2025-03-05T22:19:44.186" v="2"/>
          <ac:picMkLst>
            <pc:docMk/>
            <pc:sldMk cId="1210129999" sldId="418"/>
            <ac:picMk id="4" creationId="{E5F00DD5-0902-1769-7379-8AA49F4AA72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a:t>Oración</a:t>
            </a:r>
            <a:r>
              <a:rPr lang="es-ES"/>
              <a:t>: Señor bueno y misericordioso, te damos gracias por lo que nos has enseñado en este curso. Bendice nuestras discusiones de hoy mientras aprendemos a navegar por el paisaje espiritual que nos rodea. Danos espíritus curiosos para que podamos abordar estas situaciones con mentes abiertas que estén firmemente basadas en tu Palabra. Oramos en tu nombre. Amén.</a:t>
            </a:r>
            <a:endParaRPr lang="en-US"/>
          </a:p>
          <a:p>
            <a:pPr marL="0" lvl="0" indent="0" algn="l">
              <a:spcBef>
                <a:spcPts val="0"/>
              </a:spcBef>
              <a:spcAft>
                <a:spcPts val="0"/>
              </a:spcAft>
              <a:buNone/>
            </a:pPr>
            <a:endParaRPr dirty="0"/>
          </a:p>
        </p:txBody>
      </p:sp>
      <p:sp>
        <p:nvSpPr>
          <p:cNvPr id="118" name="Google Shape;11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a:t>Objetivos de la lección</a:t>
            </a:r>
            <a:endParaRPr lang="es-ES"/>
          </a:p>
          <a:p>
            <a:pPr marL="285750" indent="-285750"/>
            <a:r>
              <a:rPr lang="es-ES"/>
              <a:t>Presentar lo que los participantes han investigado sobre una iglesia o una denominación de su área. </a:t>
            </a:r>
          </a:p>
          <a:p>
            <a:pPr>
              <a:buNone/>
            </a:pPr>
            <a:endParaRPr lang="es-ES" dirty="0"/>
          </a:p>
          <a:p>
            <a:pPr>
              <a:buNone/>
            </a:pPr>
            <a:endParaRPr lang="es-ES" b="1" dirty="0"/>
          </a:p>
          <a:p>
            <a:pPr>
              <a:buNone/>
            </a:pPr>
            <a:endParaRPr lang="es-ES" b="1" dirty="0"/>
          </a:p>
          <a:p>
            <a:pPr>
              <a:buNone/>
            </a:pPr>
            <a:endParaRPr lang="es-ES" b="1" dirty="0"/>
          </a:p>
          <a:p>
            <a:pPr marL="0" marR="0" indent="0">
              <a:spcBef>
                <a:spcPts val="0"/>
              </a:spcBef>
              <a:spcAft>
                <a:spcPts val="0"/>
              </a:spcAft>
              <a:buNone/>
            </a:pPr>
            <a:endParaRPr lang="es-ES" sz="1800" b="1">
              <a:effectLst/>
              <a:latin typeface="Calibri"/>
              <a:ea typeface="Times New Roman" panose="02020603050405020304" pitchFamily="18" charset="0"/>
              <a:cs typeface="Calibri"/>
            </a:endParaRPr>
          </a:p>
          <a:p>
            <a:pPr marL="0" marR="0" indent="0">
              <a:spcBef>
                <a:spcPts val="600"/>
              </a:spcBef>
              <a:spcAft>
                <a:spcPts val="0"/>
              </a:spcAft>
              <a:buNone/>
            </a:pPr>
            <a:endParaRPr lang="es-MX">
              <a:effectLst/>
              <a:ea typeface="Times New Roman" panose="02020603050405020304" pitchFamily="18" charset="0"/>
            </a:endParaRPr>
          </a:p>
        </p:txBody>
      </p:sp>
      <p:sp>
        <p:nvSpPr>
          <p:cNvPr id="130" name="Google Shape;13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buClr>
                <a:schemeClr val="dk1"/>
              </a:buClr>
              <a:defRPr/>
            </a:pPr>
            <a:r>
              <a:rPr lang="es-ES" i="1">
                <a:solidFill>
                  <a:schemeClr val="dk1"/>
                </a:solidFill>
              </a:rPr>
              <a:t>Anúnciales a los estudiantes que tienen unos 5 minutos para presentar sus proyectos finales.</a:t>
            </a:r>
            <a:endParaRPr lang="es-ES">
              <a:solidFill>
                <a:schemeClr val="dk1"/>
              </a:solidFill>
            </a:endParaRPr>
          </a:p>
          <a:p>
            <a:pPr marL="285750" indent="-285750">
              <a:buClr>
                <a:schemeClr val="dk1"/>
              </a:buClr>
              <a:defRPr/>
            </a:pPr>
            <a:r>
              <a:rPr lang="es-ES" i="1">
                <a:solidFill>
                  <a:schemeClr val="dk1"/>
                </a:solidFill>
              </a:rPr>
              <a:t>Indica que solo podremos escuchar unos 10 o 12 proyectos. Si hay más personas que van a hacer la exposición, anuncia que tendremos otro día para presentación de proyectos finales en la siguiente clase. Normalmente el curso dura 8 lecciones, pero la programación permite 9.</a:t>
            </a:r>
            <a:endParaRPr lang="es-ES">
              <a:solidFill>
                <a:schemeClr val="dk1"/>
              </a:solidFill>
            </a:endParaRPr>
          </a:p>
          <a:p>
            <a:pPr marL="285750" indent="-285750">
              <a:buClr>
                <a:schemeClr val="dk1"/>
              </a:buClr>
              <a:defRPr/>
            </a:pPr>
            <a:r>
              <a:rPr lang="es-ES" i="1" dirty="0">
                <a:solidFill>
                  <a:schemeClr val="dk1"/>
                </a:solidFill>
              </a:rPr>
              <a:t>Anuncia que no vamos a obligar a nadie a que haga la exposición. Si quieren presentar el proyecto final por escrito, no hay problema.</a:t>
            </a:r>
            <a:endParaRPr lang="es-ES" dirty="0">
              <a:solidFill>
                <a:schemeClr val="dk1"/>
              </a:solidFill>
            </a:endParaRPr>
          </a:p>
          <a:p>
            <a:pPr marL="285750" indent="-285750">
              <a:buClr>
                <a:schemeClr val="dk1"/>
              </a:buClr>
              <a:defRPr/>
            </a:pPr>
            <a:r>
              <a:rPr lang="es-ES" i="1" dirty="0">
                <a:solidFill>
                  <a:schemeClr val="dk1"/>
                </a:solidFill>
              </a:rPr>
              <a:t>Hazles elogios específicos a los estudiantes por su trabajo.</a:t>
            </a:r>
            <a:endParaRPr lang="es-ES" dirty="0">
              <a:solidFill>
                <a:schemeClr val="dk1"/>
              </a:solidFill>
            </a:endParaRPr>
          </a:p>
          <a:p>
            <a:pPr marL="285750" indent="-285750">
              <a:buClr>
                <a:schemeClr val="dk1"/>
              </a:buClr>
              <a:defRPr/>
            </a:pPr>
            <a:r>
              <a:rPr lang="es-ES" i="1" dirty="0">
                <a:solidFill>
                  <a:schemeClr val="dk1"/>
                </a:solidFill>
              </a:rPr>
              <a:t>Haz énfasis en que estamos dedicando tiempo en una clase en vivo porque estamos aprendiendo unos de otros. Somos una comunidad de estudiantes que se valoran mutuamente y valoran el trabajo de los demás.</a:t>
            </a:r>
            <a:endParaRPr lang="es-ES" dirty="0">
              <a:solidFill>
                <a:schemeClr val="dk1"/>
              </a:solidFill>
            </a:endParaRPr>
          </a:p>
          <a:p>
            <a:pPr marL="615950" marR="0" lvl="0" indent="0" algn="l" defTabSz="914400">
              <a:lnSpc>
                <a:spcPct val="100000"/>
              </a:lnSpc>
              <a:spcBef>
                <a:spcPts val="0"/>
              </a:spcBef>
              <a:spcAft>
                <a:spcPts val="0"/>
              </a:spcAft>
              <a:buSzPts val="1100"/>
              <a:buFont typeface="Calibri"/>
              <a:buNone/>
              <a:tabLst/>
              <a:defRPr/>
            </a:pPr>
            <a:endParaRPr lang="es-ES" sz="1100" b="1" dirty="0">
              <a:solidFill>
                <a:schemeClr val="dk1"/>
              </a:solidFill>
              <a:latin typeface="Lato"/>
              <a:ea typeface="Lato"/>
              <a:cs typeface="Lato"/>
            </a:endParaRPr>
          </a:p>
          <a:p>
            <a:pPr marL="615950" lvl="0" indent="0" algn="l" rtl="0">
              <a:spcBef>
                <a:spcPts val="0"/>
              </a:spcBef>
              <a:spcAft>
                <a:spcPts val="0"/>
              </a:spcAft>
              <a:buClr>
                <a:schemeClr val="dk1"/>
              </a:buClr>
              <a:buSzPts val="1100"/>
              <a:buFont typeface="Calibri"/>
              <a:buNone/>
            </a:pPr>
            <a:endParaRPr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7263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Google Shape;547;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spcBef>
                <a:spcPts val="0"/>
              </a:spcBef>
              <a:spcAft>
                <a:spcPts val="0"/>
              </a:spcAft>
              <a:buFontTx/>
              <a:buNone/>
            </a:pPr>
            <a:r>
              <a:rPr lang="es-ES" sz="1800">
                <a:latin typeface="Calibri"/>
                <a:ea typeface="Cambria"/>
                <a:cs typeface="Calibri"/>
              </a:rPr>
              <a:t>1</a:t>
            </a:r>
            <a:r>
              <a:rPr lang="es-ES" sz="1800">
                <a:effectLst/>
                <a:latin typeface="Calibri"/>
                <a:ea typeface="Cambria"/>
                <a:cs typeface="Calibri"/>
              </a:rPr>
              <a:t>. Compartir la oración de clausura o la bendición</a:t>
            </a:r>
            <a:endParaRPr lang="en-US" sz="1800">
              <a:effectLst/>
              <a:latin typeface="Calibri"/>
              <a:ea typeface="Cambria"/>
              <a:cs typeface="Calibri"/>
            </a:endParaRPr>
          </a:p>
          <a:p>
            <a:pPr marL="0" marR="0" indent="0">
              <a:spcBef>
                <a:spcPts val="0"/>
              </a:spcBef>
              <a:spcAft>
                <a:spcPts val="0"/>
              </a:spcAft>
              <a:buFontTx/>
              <a:buNone/>
            </a:pPr>
            <a:r>
              <a:rPr lang="es-ES" sz="1800">
                <a:latin typeface="Calibri"/>
                <a:ea typeface="Cambria"/>
                <a:cs typeface="Calibri"/>
              </a:rPr>
              <a:t>2</a:t>
            </a:r>
            <a:r>
              <a:rPr lang="es-ES" sz="1800">
                <a:effectLst/>
                <a:latin typeface="Calibri"/>
                <a:ea typeface="Cambria"/>
                <a:cs typeface="Calibri"/>
              </a:rPr>
              <a:t>. Despedida</a:t>
            </a:r>
            <a:endParaRPr lang="en-US" sz="1800">
              <a:effectLst/>
              <a:latin typeface="Calibri"/>
              <a:ea typeface="Cambria"/>
              <a:cs typeface="Calibri"/>
            </a:endParaRPr>
          </a:p>
          <a:p>
            <a:pPr marL="0" lvl="0" indent="0" algn="l" rtl="0">
              <a:spcBef>
                <a:spcPts val="0"/>
              </a:spcBef>
              <a:spcAft>
                <a:spcPts val="0"/>
              </a:spcAft>
              <a:buNone/>
            </a:pPr>
            <a:endParaRPr dirty="0"/>
          </a:p>
        </p:txBody>
      </p:sp>
      <p:sp>
        <p:nvSpPr>
          <p:cNvPr id="548" name="Google Shape;548;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3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3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3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3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4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4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4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4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4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43"/>
          <p:cNvSpPr>
            <a:spLocks noGrp="1"/>
          </p:cNvSpPr>
          <p:nvPr>
            <p:ph type="pic" idx="2"/>
          </p:nvPr>
        </p:nvSpPr>
        <p:spPr>
          <a:xfrm>
            <a:off x="5183188" y="987425"/>
            <a:ext cx="6172200" cy="4873625"/>
          </a:xfrm>
          <a:prstGeom prst="rect">
            <a:avLst/>
          </a:prstGeom>
          <a:noFill/>
          <a:ln>
            <a:noFill/>
          </a:ln>
        </p:spPr>
      </p:sp>
      <p:sp>
        <p:nvSpPr>
          <p:cNvPr id="64" name="Google Shape;64;p4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9902F-79A6-77A1-EEEE-F925D0D89F72}"/>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D50444F7-9F35-4485-DCE8-ED37D90AF96D}"/>
              </a:ext>
            </a:extLst>
          </p:cNvPr>
          <p:cNvSpPr>
            <a:spLocks noGrp="1"/>
          </p:cNvSpPr>
          <p:nvPr>
            <p:ph type="body" idx="1"/>
          </p:nvPr>
        </p:nvSpPr>
        <p:spPr/>
        <p:txBody>
          <a:bodyPr/>
          <a:lstStyle/>
          <a:p>
            <a:endParaRPr lang="en-US"/>
          </a:p>
        </p:txBody>
      </p:sp>
      <p:pic>
        <p:nvPicPr>
          <p:cNvPr id="4" name="Picture 3" descr="A person with his arms out in a field of grass&#10;&#10;AI-generated content may be incorrect.">
            <a:extLst>
              <a:ext uri="{FF2B5EF4-FFF2-40B4-BE49-F238E27FC236}">
                <a16:creationId xmlns:a16="http://schemas.microsoft.com/office/drawing/2014/main" id="{E5F00DD5-0902-1769-7379-8AA49F4AA72B}"/>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210129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9"/>
        <p:cNvGrpSpPr/>
        <p:nvPr/>
      </p:nvGrpSpPr>
      <p:grpSpPr>
        <a:xfrm>
          <a:off x="0" y="0"/>
          <a:ext cx="0" cy="0"/>
          <a:chOff x="0" y="0"/>
          <a:chExt cx="0" cy="0"/>
        </a:xfrm>
      </p:grpSpPr>
      <p:sp>
        <p:nvSpPr>
          <p:cNvPr id="120" name="Google Shape;120;p4"/>
          <p:cNvSpPr txBox="1"/>
          <p:nvPr/>
        </p:nvSpPr>
        <p:spPr>
          <a:xfrm>
            <a:off x="3602241" y="819595"/>
            <a:ext cx="7152445" cy="8402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60">
                <a:solidFill>
                  <a:srgbClr val="009444"/>
                </a:solidFill>
                <a:latin typeface="Lato"/>
                <a:ea typeface="Lato"/>
                <a:cs typeface="Lato"/>
                <a:sym typeface="Lato"/>
              </a:rPr>
              <a:t>Oración</a:t>
            </a:r>
            <a:endParaRPr sz="6000">
              <a:solidFill>
                <a:srgbClr val="009444"/>
              </a:solidFill>
              <a:latin typeface="Lato"/>
              <a:ea typeface="Lato"/>
              <a:cs typeface="Lato"/>
              <a:sym typeface="Lato"/>
            </a:endParaRPr>
          </a:p>
        </p:txBody>
      </p:sp>
      <p:cxnSp>
        <p:nvCxnSpPr>
          <p:cNvPr id="121" name="Google Shape;121;p4"/>
          <p:cNvCxnSpPr/>
          <p:nvPr/>
        </p:nvCxnSpPr>
        <p:spPr>
          <a:xfrm>
            <a:off x="3602241" y="2074387"/>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22" name="Google Shape;122;p4"/>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24" name="Google Shape;124;p4"/>
          <p:cNvPicPr preferRelativeResize="0"/>
          <p:nvPr/>
        </p:nvPicPr>
        <p:blipFill rotWithShape="1">
          <a:blip r:embed="rId3">
            <a:alphaModFix/>
          </a:blip>
          <a:srcRect/>
          <a:stretch/>
        </p:blipFill>
        <p:spPr>
          <a:xfrm>
            <a:off x="476645" y="1552538"/>
            <a:ext cx="3125596" cy="3218436"/>
          </a:xfrm>
          <a:prstGeom prst="rect">
            <a:avLst/>
          </a:prstGeom>
          <a:noFill/>
          <a:ln>
            <a:noFill/>
          </a:ln>
          <a:effectLst>
            <a:outerShdw blurRad="50800" dist="38100" dir="2700000" algn="tl" rotWithShape="0">
              <a:srgbClr val="000000">
                <a:alpha val="40000"/>
              </a:srgbClr>
            </a:outerShdw>
          </a:effectLst>
        </p:spPr>
      </p:pic>
      <p:pic>
        <p:nvPicPr>
          <p:cNvPr id="126" name="Google Shape;126;p4" descr="A green bird with leaves&#10;&#10;Description automatically generated"/>
          <p:cNvPicPr preferRelativeResize="0"/>
          <p:nvPr/>
        </p:nvPicPr>
        <p:blipFill rotWithShape="1">
          <a:blip r:embed="rId4">
            <a:alphaModFix/>
          </a:blip>
          <a:srcRect/>
          <a:stretch/>
        </p:blipFill>
        <p:spPr>
          <a:xfrm>
            <a:off x="10500489" y="289924"/>
            <a:ext cx="1399035" cy="117043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5"/>
          <p:cNvSpPr txBox="1"/>
          <p:nvPr/>
        </p:nvSpPr>
        <p:spPr>
          <a:xfrm>
            <a:off x="2237027" y="403125"/>
            <a:ext cx="89589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a:solidFill>
                  <a:srgbClr val="009444"/>
                </a:solidFill>
                <a:latin typeface="Lato"/>
                <a:ea typeface="Lato"/>
                <a:cs typeface="Lato"/>
                <a:sym typeface="Lato"/>
              </a:rPr>
              <a:t>Objetivos de la Lección</a:t>
            </a:r>
            <a:endParaRPr sz="6000">
              <a:solidFill>
                <a:srgbClr val="009444"/>
              </a:solidFill>
              <a:latin typeface="Lato"/>
              <a:ea typeface="Lato"/>
              <a:cs typeface="Lato"/>
              <a:sym typeface="Lato"/>
            </a:endParaRPr>
          </a:p>
        </p:txBody>
      </p:sp>
      <p:cxnSp>
        <p:nvCxnSpPr>
          <p:cNvPr id="133" name="Google Shape;133;p5"/>
          <p:cNvCxnSpPr/>
          <p:nvPr/>
        </p:nvCxnSpPr>
        <p:spPr>
          <a:xfrm>
            <a:off x="2373086" y="1597768"/>
            <a:ext cx="7195457" cy="0"/>
          </a:xfrm>
          <a:prstGeom prst="straightConnector1">
            <a:avLst/>
          </a:prstGeom>
          <a:noFill/>
          <a:ln w="38100" cap="flat" cmpd="sng">
            <a:solidFill>
              <a:srgbClr val="7F7F7F"/>
            </a:solidFill>
            <a:prstDash val="solid"/>
            <a:miter lim="800000"/>
            <a:headEnd type="none" w="sm" len="sm"/>
            <a:tailEnd type="none" w="sm" len="sm"/>
          </a:ln>
        </p:spPr>
      </p:cxnSp>
      <p:grpSp>
        <p:nvGrpSpPr>
          <p:cNvPr id="134" name="Google Shape;134;p5"/>
          <p:cNvGrpSpPr/>
          <p:nvPr/>
        </p:nvGrpSpPr>
        <p:grpSpPr>
          <a:xfrm>
            <a:off x="745673" y="1967909"/>
            <a:ext cx="10450280" cy="1718214"/>
            <a:chOff x="0" y="0"/>
            <a:chExt cx="10450280" cy="1718214"/>
          </a:xfrm>
        </p:grpSpPr>
        <p:sp>
          <p:nvSpPr>
            <p:cNvPr id="135" name="Google Shape;135;p5"/>
            <p:cNvSpPr/>
            <p:nvPr/>
          </p:nvSpPr>
          <p:spPr>
            <a:xfrm>
              <a:off x="0" y="481"/>
              <a:ext cx="10450280" cy="1127780"/>
            </a:xfrm>
            <a:prstGeom prst="roundRect">
              <a:avLst>
                <a:gd name="adj" fmla="val 10000"/>
              </a:avLst>
            </a:prstGeom>
            <a:solidFill>
              <a:srgbClr val="E1E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6" name="Google Shape;136;p5"/>
            <p:cNvSpPr/>
            <p:nvPr/>
          </p:nvSpPr>
          <p:spPr>
            <a:xfrm>
              <a:off x="341153" y="254232"/>
              <a:ext cx="620279" cy="620279"/>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7" name="Google Shape;137;p5"/>
            <p:cNvSpPr/>
            <p:nvPr/>
          </p:nvSpPr>
          <p:spPr>
            <a:xfrm>
              <a:off x="1302586" y="0"/>
              <a:ext cx="9147694" cy="1127780"/>
            </a:xfrm>
            <a:prstGeom prst="rect">
              <a:avLst/>
            </a:prstGeom>
            <a:solidFill>
              <a:srgbClr val="009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8" name="Google Shape;138;p5"/>
            <p:cNvSpPr txBox="1"/>
            <p:nvPr/>
          </p:nvSpPr>
          <p:spPr>
            <a:xfrm>
              <a:off x="1294943" y="590434"/>
              <a:ext cx="9147694" cy="1127780"/>
            </a:xfrm>
            <a:prstGeom prst="rect">
              <a:avLst/>
            </a:prstGeom>
            <a:noFill/>
            <a:ln>
              <a:noFill/>
            </a:ln>
          </p:spPr>
          <p:txBody>
            <a:bodyPr spcFirstLastPara="1" wrap="square" lIns="119350" tIns="119350" rIns="119350" bIns="119350" anchor="ctr" anchorCtr="0">
              <a:noAutofit/>
            </a:bodyPr>
            <a:lstStyle/>
            <a:p>
              <a:pPr>
                <a:buSzPts val="2500"/>
              </a:pPr>
              <a:endParaRPr lang="es-ES" sz="2800" dirty="0">
                <a:solidFill>
                  <a:schemeClr val="lt1"/>
                </a:solidFill>
                <a:latin typeface="Lato"/>
                <a:ea typeface="Lato"/>
                <a:cs typeface="Lato"/>
                <a:sym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a:buSzPts val="2500"/>
              </a:pPr>
              <a:endParaRPr lang="es-ES" sz="2800" dirty="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a:buSzPts val="2500"/>
              </a:pPr>
              <a:r>
                <a:rPr lang="es-ES" sz="2800" dirty="0">
                  <a:solidFill>
                    <a:schemeClr val="lt1"/>
                  </a:solidFill>
                  <a:latin typeface="Lato"/>
                  <a:ea typeface="Lato"/>
                  <a:cs typeface="Lato"/>
                  <a:sym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Presentar lo que los participantes han investigado sobre una iglesia o una denominación de su área. </a:t>
              </a:r>
              <a:endParaRPr lang="es-ES" sz="2800" dirty="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a:buSzPts val="2500"/>
              </a:pPr>
              <a:endParaRPr lang="es-ES" sz="2800" dirty="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lvl="1">
                <a:buSzPts val="2500"/>
              </a:pPr>
              <a:endParaRPr lang="es-ES" sz="2800" dirty="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a:buSzPts val="2500"/>
              </a:pPr>
              <a:endParaRPr lang="es-ES" sz="2800" dirty="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lvl="1">
                <a:buSzPts val="2500"/>
              </a:pPr>
              <a:endParaRPr lang="es-ES" sz="2800" dirty="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a:buSzPts val="2500"/>
              </a:pPr>
              <a:endParaRPr lang="en-US" sz="280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5915" y="506422"/>
            <a:ext cx="9419116" cy="707846"/>
          </a:xfrm>
          <a:prstGeom prst="rect">
            <a:avLst/>
          </a:prstGeom>
          <a:noFill/>
          <a:ln>
            <a:noFill/>
          </a:ln>
        </p:spPr>
        <p:txBody>
          <a:bodyPr spcFirstLastPara="1" wrap="square" lIns="91425" tIns="45700" rIns="91425" bIns="45700" anchor="t" anchorCtr="0">
            <a:spAutoFit/>
          </a:bodyPr>
          <a:lstStyle/>
          <a:p>
            <a:r>
              <a:rPr lang="es-EC" sz="4000" dirty="0">
                <a:solidFill>
                  <a:srgbClr val="009444"/>
                </a:solidFill>
                <a:latin typeface="Lato"/>
                <a:ea typeface="Lato"/>
                <a:cs typeface="Lato"/>
              </a:rPr>
              <a:t>Los Proyectos Finales</a:t>
            </a: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97047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9"/>
        <p:cNvGrpSpPr/>
        <p:nvPr/>
      </p:nvGrpSpPr>
      <p:grpSpPr>
        <a:xfrm>
          <a:off x="0" y="0"/>
          <a:ext cx="0" cy="0"/>
          <a:chOff x="0" y="0"/>
          <a:chExt cx="0" cy="0"/>
        </a:xfrm>
      </p:grpSpPr>
      <p:sp>
        <p:nvSpPr>
          <p:cNvPr id="550" name="Google Shape;550;p31"/>
          <p:cNvSpPr txBox="1"/>
          <p:nvPr/>
        </p:nvSpPr>
        <p:spPr>
          <a:xfrm>
            <a:off x="3851564" y="719479"/>
            <a:ext cx="7189367" cy="8401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60" dirty="0" err="1">
                <a:solidFill>
                  <a:srgbClr val="009444"/>
                </a:solidFill>
                <a:latin typeface="Lato"/>
                <a:ea typeface="Lato"/>
                <a:cs typeface="Lato"/>
                <a:sym typeface="Lato"/>
              </a:rPr>
              <a:t>Bendición</a:t>
            </a:r>
            <a:endParaRPr sz="6000" dirty="0">
              <a:solidFill>
                <a:srgbClr val="009444"/>
              </a:solidFill>
              <a:latin typeface="Lato"/>
              <a:ea typeface="Lato"/>
              <a:cs typeface="Lato"/>
              <a:sym typeface="Lato"/>
            </a:endParaRPr>
          </a:p>
        </p:txBody>
      </p:sp>
      <p:cxnSp>
        <p:nvCxnSpPr>
          <p:cNvPr id="551" name="Google Shape;551;p31"/>
          <p:cNvCxnSpPr/>
          <p:nvPr/>
        </p:nvCxnSpPr>
        <p:spPr>
          <a:xfrm>
            <a:off x="3851564" y="1915622"/>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553" name="Google Shape;553;p31"/>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555" name="Google Shape;555;p31"/>
          <p:cNvPicPr preferRelativeResize="0"/>
          <p:nvPr/>
        </p:nvPicPr>
        <p:blipFill rotWithShape="1">
          <a:blip r:embed="rId3">
            <a:alphaModFix/>
          </a:blip>
          <a:srcRect/>
          <a:stretch/>
        </p:blipFill>
        <p:spPr>
          <a:xfrm>
            <a:off x="476645" y="1552538"/>
            <a:ext cx="3125596" cy="3218435"/>
          </a:xfrm>
          <a:prstGeom prst="rect">
            <a:avLst/>
          </a:prstGeom>
          <a:noFill/>
          <a:ln>
            <a:noFill/>
          </a:ln>
          <a:effectLst>
            <a:outerShdw blurRad="50800" dist="38100" dir="2700000" algn="tl" rotWithShape="0">
              <a:srgbClr val="000000">
                <a:alpha val="40000"/>
              </a:srgbClr>
            </a:outerShdw>
          </a:effectLst>
        </p:spPr>
      </p:pic>
      <p:pic>
        <p:nvPicPr>
          <p:cNvPr id="557" name="Google Shape;557;p31" descr="A green bird with leaves&#10;&#10;Description automatically generated"/>
          <p:cNvPicPr preferRelativeResize="0"/>
          <p:nvPr/>
        </p:nvPicPr>
        <p:blipFill rotWithShape="1">
          <a:blip r:embed="rId4">
            <a:alphaModFix/>
          </a:blip>
          <a:srcRect/>
          <a:stretch/>
        </p:blipFill>
        <p:spPr>
          <a:xfrm>
            <a:off x="10500489" y="289924"/>
            <a:ext cx="1399035" cy="1170434"/>
          </a:xfrm>
          <a:prstGeom prst="rect">
            <a:avLst/>
          </a:prstGeom>
          <a:noFill/>
          <a:ln>
            <a:noFill/>
          </a:ln>
        </p:spPr>
      </p:pic>
      <p:sp>
        <p:nvSpPr>
          <p:cNvPr id="3" name="TextBox 2">
            <a:extLst>
              <a:ext uri="{FF2B5EF4-FFF2-40B4-BE49-F238E27FC236}">
                <a16:creationId xmlns:a16="http://schemas.microsoft.com/office/drawing/2014/main" id="{C145673C-55E9-1408-6501-2544C59FC768}"/>
              </a:ext>
            </a:extLst>
          </p:cNvPr>
          <p:cNvSpPr txBox="1"/>
          <p:nvPr/>
        </p:nvSpPr>
        <p:spPr>
          <a:xfrm>
            <a:off x="3380509" y="2353193"/>
            <a:ext cx="7660421" cy="3416320"/>
          </a:xfrm>
          <a:prstGeom prst="rect">
            <a:avLst/>
          </a:prstGeom>
          <a:noFill/>
        </p:spPr>
        <p:txBody>
          <a:bodyPr wrap="square">
            <a:spAutoFit/>
          </a:bodyPr>
          <a:lstStyle/>
          <a:p>
            <a:pPr marL="457200" marR="0" lvl="1"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3600" i="1" u="none" strike="noStrike" kern="1200" dirty="0">
                <a:solidFill>
                  <a:schemeClr val="tx1">
                    <a:lumMod val="50000"/>
                  </a:schemeClr>
                </a:solidFill>
                <a:effectLst/>
                <a:latin typeface="+mn-lt"/>
                <a:ea typeface="+mn-ea"/>
                <a:cs typeface="+mn-cs"/>
              </a:rPr>
              <a:t>El </a:t>
            </a:r>
            <a:r>
              <a:rPr lang="en-US" sz="3600" i="1" u="none" strike="noStrike" kern="1200" dirty="0" err="1">
                <a:solidFill>
                  <a:schemeClr val="tx1">
                    <a:lumMod val="50000"/>
                  </a:schemeClr>
                </a:solidFill>
                <a:effectLst/>
                <a:latin typeface="+mn-lt"/>
                <a:ea typeface="+mn-ea"/>
                <a:cs typeface="+mn-cs"/>
              </a:rPr>
              <a:t>Señor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te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bendiga</a:t>
            </a:r>
            <a:r>
              <a:rPr lang="en-US" sz="3600" i="1" u="none" strike="noStrike" kern="1200" dirty="0">
                <a:solidFill>
                  <a:schemeClr val="tx1">
                    <a:lumMod val="50000"/>
                  </a:schemeClr>
                </a:solidFill>
                <a:effectLst/>
                <a:latin typeface="+mn-lt"/>
                <a:ea typeface="+mn-ea"/>
                <a:cs typeface="+mn-cs"/>
              </a:rPr>
              <a:t> y </a:t>
            </a:r>
            <a:r>
              <a:rPr lang="en-US" sz="3600" i="1" u="none" strike="noStrike" kern="1200" dirty="0" err="1">
                <a:solidFill>
                  <a:schemeClr val="tx1">
                    <a:lumMod val="50000"/>
                  </a:schemeClr>
                </a:solidFill>
                <a:effectLst/>
                <a:latin typeface="+mn-lt"/>
                <a:ea typeface="+mn-ea"/>
                <a:cs typeface="+mn-cs"/>
              </a:rPr>
              <a:t>te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guarde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Haga</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el</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Señor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resplandecer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su</a:t>
            </a:r>
            <a:r>
              <a:rPr lang="en-US" sz="3600" i="1" u="none" strike="noStrike" kern="1200" dirty="0">
                <a:solidFill>
                  <a:schemeClr val="tx1">
                    <a:lumMod val="50000"/>
                  </a:schemeClr>
                </a:solidFill>
                <a:effectLst/>
                <a:latin typeface="+mn-lt"/>
                <a:ea typeface="+mn-ea"/>
                <a:cs typeface="+mn-cs"/>
              </a:rPr>
              <a:t> rostro </a:t>
            </a:r>
            <a:r>
              <a:rPr lang="en-US" sz="3600" i="1" u="none" strike="noStrike" kern="1200" dirty="0" err="1">
                <a:solidFill>
                  <a:schemeClr val="tx1">
                    <a:lumMod val="50000"/>
                  </a:schemeClr>
                </a:solidFill>
                <a:effectLst/>
                <a:latin typeface="+mn-lt"/>
                <a:ea typeface="+mn-ea"/>
                <a:cs typeface="+mn-cs"/>
              </a:rPr>
              <a:t>sobre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ti</a:t>
            </a:r>
            <a:r>
              <a:rPr lang="en-US" sz="3600" i="1" u="none" strike="noStrike" kern="1200" dirty="0">
                <a:solidFill>
                  <a:schemeClr val="tx1">
                    <a:lumMod val="50000"/>
                  </a:schemeClr>
                </a:solidFill>
                <a:effectLst/>
                <a:latin typeface="+mn-lt"/>
                <a:ea typeface="+mn-ea"/>
                <a:cs typeface="+mn-cs"/>
              </a:rPr>
              <a:t> y </a:t>
            </a:r>
            <a:r>
              <a:rPr lang="en-US" sz="3600" i="1" u="none" strike="noStrike" kern="1200" dirty="0" err="1">
                <a:solidFill>
                  <a:schemeClr val="tx1">
                    <a:lumMod val="50000"/>
                  </a:schemeClr>
                </a:solidFill>
                <a:effectLst/>
                <a:latin typeface="+mn-lt"/>
                <a:ea typeface="+mn-ea"/>
                <a:cs typeface="+mn-cs"/>
              </a:rPr>
              <a:t>tenga</a:t>
            </a:r>
            <a:r>
              <a:rPr lang="en-US" sz="3600" i="1" u="none" strike="noStrike" kern="1200" dirty="0">
                <a:solidFill>
                  <a:schemeClr val="tx1">
                    <a:lumMod val="50000"/>
                  </a:schemeClr>
                </a:solidFill>
                <a:effectLst/>
                <a:latin typeface="+mn-lt"/>
                <a:ea typeface="+mn-ea"/>
                <a:cs typeface="+mn-cs"/>
              </a:rPr>
              <a:t> de </a:t>
            </a:r>
            <a:r>
              <a:rPr lang="en-US" sz="3600" i="1" u="none" strike="noStrike" kern="1200" dirty="0" err="1">
                <a:solidFill>
                  <a:schemeClr val="tx1">
                    <a:lumMod val="50000"/>
                  </a:schemeClr>
                </a:solidFill>
                <a:effectLst/>
                <a:latin typeface="+mn-lt"/>
                <a:ea typeface="+mn-ea"/>
                <a:cs typeface="+mn-cs"/>
              </a:rPr>
              <a:t>ti</a:t>
            </a:r>
            <a:r>
              <a:rPr lang="en-US" sz="3600" i="1" u="none" strike="noStrike" kern="1200" dirty="0">
                <a:solidFill>
                  <a:schemeClr val="tx1">
                    <a:lumMod val="50000"/>
                  </a:schemeClr>
                </a:solidFill>
                <a:effectLst/>
                <a:latin typeface="+mn-lt"/>
                <a:ea typeface="+mn-ea"/>
                <a:cs typeface="+mn-cs"/>
              </a:rPr>
              <a:t> misericordia. Vuelve </a:t>
            </a:r>
            <a:r>
              <a:rPr lang="en-US" sz="3600" i="1" u="none" strike="noStrike" kern="1200" dirty="0" err="1">
                <a:solidFill>
                  <a:schemeClr val="tx1">
                    <a:lumMod val="50000"/>
                  </a:schemeClr>
                </a:solidFill>
                <a:effectLst/>
                <a:latin typeface="+mn-lt"/>
                <a:ea typeface="+mn-ea"/>
                <a:cs typeface="+mn-cs"/>
              </a:rPr>
              <a:t>el</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Señor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su</a:t>
            </a:r>
            <a:r>
              <a:rPr lang="en-US" sz="3600" i="1" u="none" strike="noStrike" kern="1200" dirty="0">
                <a:solidFill>
                  <a:schemeClr val="tx1">
                    <a:lumMod val="50000"/>
                  </a:schemeClr>
                </a:solidFill>
                <a:effectLst/>
                <a:latin typeface="+mn-lt"/>
                <a:ea typeface="+mn-ea"/>
                <a:cs typeface="+mn-cs"/>
              </a:rPr>
              <a:t> rostro a </a:t>
            </a:r>
            <a:r>
              <a:rPr lang="en-US" sz="3600" i="1" u="none" strike="noStrike" kern="1200" dirty="0" err="1">
                <a:solidFill>
                  <a:schemeClr val="tx1">
                    <a:lumMod val="50000"/>
                  </a:schemeClr>
                </a:solidFill>
                <a:effectLst/>
                <a:latin typeface="+mn-lt"/>
                <a:ea typeface="+mn-ea"/>
                <a:cs typeface="+mn-cs"/>
              </a:rPr>
              <a:t>ti</a:t>
            </a:r>
            <a:r>
              <a:rPr lang="en-US" sz="3600" i="1" u="none" strike="noStrike" kern="1200" dirty="0">
                <a:solidFill>
                  <a:schemeClr val="tx1">
                    <a:lumMod val="50000"/>
                  </a:schemeClr>
                </a:solidFill>
                <a:effectLst/>
                <a:latin typeface="+mn-lt"/>
                <a:ea typeface="+mn-ea"/>
                <a:cs typeface="+mn-cs"/>
              </a:rPr>
              <a:t>, y </a:t>
            </a:r>
            <a:r>
              <a:rPr lang="en-US" sz="3600" i="1" u="none" strike="noStrike" kern="1200" dirty="0" err="1">
                <a:solidFill>
                  <a:schemeClr val="tx1">
                    <a:lumMod val="50000"/>
                  </a:schemeClr>
                </a:solidFill>
                <a:effectLst/>
                <a:latin typeface="+mn-lt"/>
                <a:ea typeface="+mn-ea"/>
                <a:cs typeface="+mn-cs"/>
              </a:rPr>
              <a:t>te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conceda</a:t>
            </a:r>
            <a:r>
              <a:rPr lang="en-US" sz="3600" i="1" u="none" strike="noStrike" kern="1200" dirty="0">
                <a:solidFill>
                  <a:schemeClr val="tx1">
                    <a:lumMod val="50000"/>
                  </a:schemeClr>
                </a:solidFill>
                <a:effectLst/>
                <a:latin typeface="+mn-lt"/>
                <a:ea typeface="+mn-ea"/>
                <a:cs typeface="+mn-cs"/>
              </a:rPr>
              <a:t> la </a:t>
            </a:r>
            <a:r>
              <a:rPr lang="en-US" sz="3600" i="1" u="none" strike="noStrike" kern="1200" dirty="0" err="1">
                <a:solidFill>
                  <a:schemeClr val="tx1">
                    <a:lumMod val="50000"/>
                  </a:schemeClr>
                </a:solidFill>
                <a:effectLst/>
                <a:latin typeface="+mn-lt"/>
                <a:ea typeface="+mn-ea"/>
                <a:cs typeface="+mn-cs"/>
              </a:rPr>
              <a:t>paz</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Amén</a:t>
            </a:r>
            <a:r>
              <a:rPr lang="en-US" sz="3600" i="1" u="none" strike="noStrike" kern="1200" dirty="0">
                <a:solidFill>
                  <a:schemeClr val="tx1">
                    <a:lumMod val="50000"/>
                  </a:schemeClr>
                </a:solidFill>
                <a:effectLst/>
                <a:latin typeface="+mn-lt"/>
                <a:ea typeface="+mn-ea"/>
                <a:cs typeface="+mn-cs"/>
              </a:rPr>
              <a:t>. </a:t>
            </a:r>
            <a:r>
              <a:rPr lang="en-US" sz="3600" i="1" kern="1200" dirty="0">
                <a:solidFill>
                  <a:schemeClr val="tx1">
                    <a:lumMod val="50000"/>
                  </a:schemeClr>
                </a:solidFill>
                <a:latin typeface="+mn-lt"/>
                <a:ea typeface="+mn-ea"/>
                <a:cs typeface="+mn-cs"/>
              </a:rPr>
              <a:t>(</a:t>
            </a:r>
            <a:r>
              <a:rPr lang="en-US" sz="3600" i="1" kern="1200" dirty="0" err="1">
                <a:solidFill>
                  <a:schemeClr val="tx1">
                    <a:lumMod val="50000"/>
                  </a:schemeClr>
                </a:solidFill>
                <a:latin typeface="+mn-lt"/>
                <a:ea typeface="+mn-ea"/>
                <a:cs typeface="+mn-cs"/>
              </a:rPr>
              <a:t>Números</a:t>
            </a:r>
            <a:r>
              <a:rPr lang="en-US" sz="3600" i="1" kern="1200" dirty="0">
                <a:solidFill>
                  <a:schemeClr val="tx1">
                    <a:lumMod val="50000"/>
                  </a:schemeClr>
                </a:solidFill>
                <a:latin typeface="+mn-lt"/>
                <a:ea typeface="+mn-ea"/>
                <a:cs typeface="+mn-cs"/>
              </a:rPr>
              <a:t> 6:24-26)</a:t>
            </a:r>
            <a:endParaRPr lang="es-ES" sz="3600" kern="1200" dirty="0">
              <a:solidFill>
                <a:schemeClr val="tx1">
                  <a:lumMod val="50000"/>
                </a:schemeClr>
              </a:solidFill>
              <a:effectLst/>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A98D1A91E88F4EA07A1308032786DE" ma:contentTypeVersion="14" ma:contentTypeDescription="Create a new document." ma:contentTypeScope="" ma:versionID="361dfd8e6ecd30d7a1b801f1fef2a82b">
  <xsd:schema xmlns:xsd="http://www.w3.org/2001/XMLSchema" xmlns:xs="http://www.w3.org/2001/XMLSchema" xmlns:p="http://schemas.microsoft.com/office/2006/metadata/properties" xmlns:ns2="38896d1c-d48b-47b1-97a9-761dcde349b0" xmlns:ns3="5cd1452d-5967-4622-9749-a306807ee3c9" xmlns:ns4="9d1aa794-ada9-4a3e-9c2a-189f245fcbb8" targetNamespace="http://schemas.microsoft.com/office/2006/metadata/properties" ma:root="true" ma:fieldsID="08a004bd0867d3abe8a9c89e06099ee7" ns2:_="" ns3:_="" ns4:_="">
    <xsd:import namespace="38896d1c-d48b-47b1-97a9-761dcde349b0"/>
    <xsd:import namespace="5cd1452d-5967-4622-9749-a306807ee3c9"/>
    <xsd:import namespace="9d1aa794-ada9-4a3e-9c2a-189f245fcb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Doc_x002e__x0023_" minOccurs="0"/>
                <xsd:element ref="ns2:lcf76f155ced4ddcb4097134ff3c332f" minOccurs="0"/>
                <xsd:element ref="ns4:TaxCatchAll" minOccurs="0"/>
                <xsd:element ref="ns2:MediaServiceSearchPropertie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896d1c-d48b-47b1-97a9-761dcde349b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Doc_x002e__x0023_" ma:index="14" nillable="true" ma:displayName="Doc Number" ma:decimals="3" ma:format="Dropdown" ma:internalName="Doc_x002e__x0023_" ma:percentage="FALSE">
      <xsd:simpleType>
        <xsd:restriction base="dms:Number"/>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50e1b83-9df9-4a26-aedb-ff3d8b0dda66"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d1452d-5967-4622-9749-a306807ee3c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1aa794-ada9-4a3e-9c2a-189f245fcbb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245bd596-0f8a-4080-98bd-aff5be4fd504}" ma:internalName="TaxCatchAll" ma:showField="CatchAllData" ma:web="5cd1452d-5967-4622-9749-a306807ee3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c_x002e__x0023_ xmlns="38896d1c-d48b-47b1-97a9-761dcde349b0" xsi:nil="true"/>
    <lcf76f155ced4ddcb4097134ff3c332f xmlns="38896d1c-d48b-47b1-97a9-761dcde349b0">
      <Terms xmlns="http://schemas.microsoft.com/office/infopath/2007/PartnerControls"/>
    </lcf76f155ced4ddcb4097134ff3c332f>
    <TaxCatchAll xmlns="9d1aa794-ada9-4a3e-9c2a-189f245fcbb8" xsi:nil="true"/>
  </documentManagement>
</p:properties>
</file>

<file path=customXml/itemProps1.xml><?xml version="1.0" encoding="utf-8"?>
<ds:datastoreItem xmlns:ds="http://schemas.openxmlformats.org/officeDocument/2006/customXml" ds:itemID="{1D833777-823B-4090-B683-C6656E59FB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896d1c-d48b-47b1-97a9-761dcde349b0"/>
    <ds:schemaRef ds:uri="5cd1452d-5967-4622-9749-a306807ee3c9"/>
    <ds:schemaRef ds:uri="9d1aa794-ada9-4a3e-9c2a-189f245fcb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764D80-8D3D-4F7B-BE7B-25150D132405}">
  <ds:schemaRefs>
    <ds:schemaRef ds:uri="http://schemas.microsoft.com/sharepoint/v3/contenttype/forms"/>
  </ds:schemaRefs>
</ds:datastoreItem>
</file>

<file path=customXml/itemProps3.xml><?xml version="1.0" encoding="utf-8"?>
<ds:datastoreItem xmlns:ds="http://schemas.openxmlformats.org/officeDocument/2006/customXml" ds:itemID="{BD66BCF9-5061-4A8F-90B9-F0D4D6358F17}">
  <ds:schemaRefs>
    <ds:schemaRef ds:uri="http://schemas.microsoft.com/office/2006/metadata/properties"/>
    <ds:schemaRef ds:uri="http://schemas.microsoft.com/office/infopath/2007/PartnerControls"/>
    <ds:schemaRef ds:uri="38896d1c-d48b-47b1-97a9-761dcde349b0"/>
    <ds:schemaRef ds:uri="9d1aa794-ada9-4a3e-9c2a-189f245fcbb8"/>
  </ds:schemaRefs>
</ds:datastoreItem>
</file>

<file path=docProps/app.xml><?xml version="1.0" encoding="utf-8"?>
<Properties xmlns="http://schemas.openxmlformats.org/officeDocument/2006/extended-properties" xmlns:vt="http://schemas.openxmlformats.org/officeDocument/2006/docPropsVTypes">
  <TotalTime>5666</TotalTime>
  <Words>1823</Words>
  <Application>Microsoft Office PowerPoint</Application>
  <PresentationFormat>Widescreen</PresentationFormat>
  <Paragraphs>64</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Pfeifer</dc:creator>
  <cp:lastModifiedBy>Nathan Schulte</cp:lastModifiedBy>
  <cp:revision>148</cp:revision>
  <dcterms:created xsi:type="dcterms:W3CDTF">2023-11-29T19:33:05Z</dcterms:created>
  <dcterms:modified xsi:type="dcterms:W3CDTF">2025-03-05T22:24:08Z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0x0101000CA98D1A91E88F4EA07A1308032786DE</vt:lpwstr>
  </property>
  <property fmtid="{D5CDD505-2E9C-101B-9397-08002B2CF9AE}" pid="3" name="MediaServiceImageTags">
    <vt:lpwstr/>
  </property>
</Properties>
</file>