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WBD2hxNj+ygUh1axAg+yiLKlu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final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culminen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y se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Envíales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Academia Cristo con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comuniquen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van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13-14.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13-14?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(día y hora)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34bb8ebf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personas,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destituidos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gloria de Dios" (Romanos 3:23).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personas: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“…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Jesús" (Romanos 3:24).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salvos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Salvador...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(1 Timoteo 2:3-4).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"¿Y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 (Romanos 10:14).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b34bb8eb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5a1eaf5a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(día y hora)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b5a1eaf5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5a1eaf5a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a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invitarás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 a las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b5a1eaf5a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5a1eaf5a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brevemente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cuatro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Cristo?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culpa,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la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des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paso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plan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creatividad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cuatro amigos de Marcos 2:1-12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¿Tú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forma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amigos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Reclutar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5:1-20,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demoníaca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 y amigos 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13:5,13).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comprometidas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personas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religioso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amigo.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b5a1eaf5a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34bb8ebf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final: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b34bb8ebf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privado de WhatsApp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final: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Si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entusiasma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entusiasma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junto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Compártelas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sabe,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anímalo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pidiéndote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es plantar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reúnan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5a1eaf5a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devocional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crezca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lealtad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de Pablo".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Cefas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de Cristo".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b5a1eaf5a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5a1eaf5a7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3:5-9.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Pablo,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 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ha dado Dios.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algo,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que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recompensa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labor.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Pablo las define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Primero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esparció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fructificar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ambos. Sin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algo,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que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La gloria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y no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b5a1eaf5a7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5a1eaf5a7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b5a1eaf5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341" name="Google Shape;341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349" name="Google Shape;349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Bendícenos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esforzamos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Enumerar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amigos,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recordatorios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judaísmo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Atenas,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Areópago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filósofos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Areópago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altar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atenienses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inmutable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1Corintios 9:20-23: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ley,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ley.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ley,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de la ley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la ley de Cristo).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copartícipe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 flexibles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flexible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fijarte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de la Biblia: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¡Tu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 a las que invites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y Dios. 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usar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errónea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Pablo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gentiles,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de Dios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fuera. Este también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fíjate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pesar de toda la diversidad que existe en el mundo, ¿qué tienen en común todas las personas?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5a1eaf5a7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5a1eaf5a7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5a1eaf5a7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5a1eaf5a7_0_1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b5a1eaf5a7_0_1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b5a1eaf5a7_0_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5a1eaf5a7_0_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b5a1eaf5a7_0_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5a1eaf5a7_0_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5a1eaf5a7_0_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5a1eaf5a7_0_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5a1eaf5a7_0_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b5a1eaf5a7_0_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5a1eaf5a7_0_1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b5a1eaf5a7_0_1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b5a1eaf5a7_0_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b5a1eaf5a7_0_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5a1eaf5a7_0_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5a1eaf5a7_0_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b5a1eaf5a7_0_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b5a1eaf5a7_0_1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b5a1eaf5a7_0_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5a1eaf5a7_0_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b5a1eaf5a7_0_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5a1eaf5a7_0_1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b5a1eaf5a7_0_1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b5a1eaf5a7_0_1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b5a1eaf5a7_0_1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b5a1eaf5a7_0_1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b5a1eaf5a7_0_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5a1eaf5a7_0_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b5a1eaf5a7_0_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5a1eaf5a7_0_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5a1eaf5a7_0_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5a1eaf5a7_0_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b5a1eaf5a7_0_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5a1eaf5a7_0_1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b5a1eaf5a7_0_1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b5a1eaf5a7_0_1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b5a1eaf5a7_0_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5a1eaf5a7_0_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b5a1eaf5a7_0_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5a1eaf5a7_0_1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b5a1eaf5a7_0_1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b5a1eaf5a7_0_1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b5a1eaf5a7_0_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b5a1eaf5a7_0_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5a1eaf5a7_0_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5a1eaf5a7_0_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5a1eaf5a7_0_17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b5a1eaf5a7_0_1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b5a1eaf5a7_0_1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b5a1eaf5a7_0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5a1eaf5a7_0_18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b5a1eaf5a7_0_18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b5a1eaf5a7_0_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b5a1eaf5a7_0_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5a1eaf5a7_0_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5a1eaf5a7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b5a1eaf5a7_0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b5a1eaf5a7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b5a1eaf5a7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b5a1eaf5a7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34bb8ebfc_0_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b34bb8ebfc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0" name="Google Shape;250;g2b34bb8ebfc_0_1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b34bb8ebfc_0_13"/>
          <p:cNvSpPr txBox="1"/>
          <p:nvPr/>
        </p:nvSpPr>
        <p:spPr>
          <a:xfrm>
            <a:off x="3754650" y="1809825"/>
            <a:ext cx="69243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“...por cuanto todos pecaron, y están destituidos de la gloria de Dios, siendo justificados gratuitamente por su gracia, mediante la redención que es en Cristo Jesús.”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3:23-24</a:t>
            </a: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5a1eaf5a7_0_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b5a1eaf5a7_0_12"/>
          <p:cNvSpPr txBox="1"/>
          <p:nvPr/>
        </p:nvSpPr>
        <p:spPr>
          <a:xfrm>
            <a:off x="3875725" y="2459250"/>
            <a:ext cx="7830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Identifica cómo vas a invitar a cada persona de tu lista a que participe en tu proyecto final.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g2b5a1eaf5a7_0_1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b5a1eaf5a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5a1eaf5a7_0_106"/>
          <p:cNvSpPr txBox="1"/>
          <p:nvPr/>
        </p:nvSpPr>
        <p:spPr>
          <a:xfrm>
            <a:off x="5838738" y="1173074"/>
            <a:ext cx="54780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Tu público para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Evangelio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5" name="Google Shape;265;g2b5a1eaf5a7_0_106"/>
          <p:cNvCxnSpPr/>
          <p:nvPr/>
        </p:nvCxnSpPr>
        <p:spPr>
          <a:xfrm>
            <a:off x="4230827" y="29901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g2b5a1eaf5a7_0_106"/>
          <p:cNvSpPr txBox="1"/>
          <p:nvPr/>
        </p:nvSpPr>
        <p:spPr>
          <a:xfrm>
            <a:off x="5838750" y="3287900"/>
            <a:ext cx="6060900" cy="2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amigos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familiares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conocidos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vecinos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g2b5a1eaf5a7_0_106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b5a1eaf5a7_0_10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b5a1eaf5a7_0_106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0" name="Google Shape;270;g2b5a1eaf5a7_0_106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5a1eaf5a7_0_297"/>
          <p:cNvSpPr/>
          <p:nvPr/>
        </p:nvSpPr>
        <p:spPr>
          <a:xfrm rot="10800000">
            <a:off x="2637550" y="724340"/>
            <a:ext cx="74703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g2b5a1eaf5a7_0_297"/>
          <p:cNvSpPr/>
          <p:nvPr/>
        </p:nvSpPr>
        <p:spPr>
          <a:xfrm rot="10800000">
            <a:off x="2637550" y="2160714"/>
            <a:ext cx="74703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g2b5a1eaf5a7_0_297"/>
          <p:cNvSpPr txBox="1"/>
          <p:nvPr/>
        </p:nvSpPr>
        <p:spPr>
          <a:xfrm>
            <a:off x="2889546" y="2160653"/>
            <a:ext cx="7218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Recursos impresos y digitales</a:t>
            </a:r>
            <a:endParaRPr sz="35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g2b5a1eaf5a7_0_297"/>
          <p:cNvSpPr/>
          <p:nvPr/>
        </p:nvSpPr>
        <p:spPr>
          <a:xfrm>
            <a:off x="2084142" y="2160648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b5a1eaf5a7_0_297"/>
          <p:cNvSpPr/>
          <p:nvPr/>
        </p:nvSpPr>
        <p:spPr>
          <a:xfrm rot="10800000">
            <a:off x="2637550" y="3597088"/>
            <a:ext cx="74703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g2b5a1eaf5a7_0_297"/>
          <p:cNvSpPr txBox="1"/>
          <p:nvPr/>
        </p:nvSpPr>
        <p:spPr>
          <a:xfrm>
            <a:off x="2889546" y="3597017"/>
            <a:ext cx="7218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creatividad</a:t>
            </a:r>
            <a:endParaRPr sz="35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g2b5a1eaf5a7_0_297"/>
          <p:cNvSpPr/>
          <p:nvPr/>
        </p:nvSpPr>
        <p:spPr>
          <a:xfrm>
            <a:off x="2084142" y="3597018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g2b5a1eaf5a7_0_297"/>
          <p:cNvSpPr txBox="1"/>
          <p:nvPr/>
        </p:nvSpPr>
        <p:spPr>
          <a:xfrm>
            <a:off x="2275238" y="2110469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g2b5a1eaf5a7_0_297"/>
          <p:cNvSpPr txBox="1"/>
          <p:nvPr/>
        </p:nvSpPr>
        <p:spPr>
          <a:xfrm>
            <a:off x="2275237" y="3563795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4" name="Google Shape;284;g2b5a1eaf5a7_0_29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b5a1eaf5a7_0_297"/>
          <p:cNvSpPr txBox="1"/>
          <p:nvPr/>
        </p:nvSpPr>
        <p:spPr>
          <a:xfrm>
            <a:off x="2889546" y="724288"/>
            <a:ext cx="7218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Conversación sincera</a:t>
            </a:r>
            <a:endParaRPr sz="35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2b5a1eaf5a7_0_297"/>
          <p:cNvSpPr/>
          <p:nvPr/>
        </p:nvSpPr>
        <p:spPr>
          <a:xfrm>
            <a:off x="2084142" y="724277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g2b5a1eaf5a7_0_297"/>
          <p:cNvSpPr txBox="1"/>
          <p:nvPr/>
        </p:nvSpPr>
        <p:spPr>
          <a:xfrm>
            <a:off x="2254331" y="640298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g2b5a1eaf5a7_0_297"/>
          <p:cNvSpPr/>
          <p:nvPr/>
        </p:nvSpPr>
        <p:spPr>
          <a:xfrm rot="10800000">
            <a:off x="2637550" y="5050413"/>
            <a:ext cx="74703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g2b5a1eaf5a7_0_297"/>
          <p:cNvSpPr txBox="1"/>
          <p:nvPr/>
        </p:nvSpPr>
        <p:spPr>
          <a:xfrm>
            <a:off x="2889546" y="5050342"/>
            <a:ext cx="7218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Reclutar gente para que te ayude</a:t>
            </a:r>
            <a:endParaRPr sz="35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g2b5a1eaf5a7_0_297"/>
          <p:cNvSpPr/>
          <p:nvPr/>
        </p:nvSpPr>
        <p:spPr>
          <a:xfrm>
            <a:off x="2084142" y="5050343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g2b5a1eaf5a7_0_297"/>
          <p:cNvSpPr txBox="1"/>
          <p:nvPr/>
        </p:nvSpPr>
        <p:spPr>
          <a:xfrm>
            <a:off x="2275237" y="501712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34bb8ebfc_0_34"/>
          <p:cNvSpPr txBox="1"/>
          <p:nvPr/>
        </p:nvSpPr>
        <p:spPr>
          <a:xfrm>
            <a:off x="3774100" y="2513050"/>
            <a:ext cx="8113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Discusión en grupo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g2b34bb8ebfc_0_3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2b34bb8ebfc_0_3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b34bb8ebfc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b34bb8ebfc_0_34"/>
          <p:cNvSpPr txBox="1"/>
          <p:nvPr/>
        </p:nvSpPr>
        <p:spPr>
          <a:xfrm>
            <a:off x="3774100" y="3353350"/>
            <a:ext cx="76947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Comparten su lista de nombres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Discuten las estrategias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Discuten dónde y cuándo 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/>
        </p:nvSpPr>
        <p:spPr>
          <a:xfrm>
            <a:off x="3746382" y="1044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Parte 1 del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6" name="Google Shape;306;p30"/>
          <p:cNvCxnSpPr/>
          <p:nvPr/>
        </p:nvCxnSpPr>
        <p:spPr>
          <a:xfrm>
            <a:off x="3849827" y="2061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9" name="Google Shape;309;p30"/>
          <p:cNvSpPr txBox="1"/>
          <p:nvPr/>
        </p:nvSpPr>
        <p:spPr>
          <a:xfrm>
            <a:off x="3849832" y="2237047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 con el profesor y el consejero a través de un mensaje privado de WhatsApp: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 txBox="1"/>
          <p:nvPr/>
        </p:nvSpPr>
        <p:spPr>
          <a:xfrm>
            <a:off x="3849827" y="4004841"/>
            <a:ext cx="7843798" cy="269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Lista de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nombres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3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Dónde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cuándo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planean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reunirse</a:t>
            </a:r>
            <a:endParaRPr sz="33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proyecto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final</a:t>
            </a:r>
            <a:endParaRPr sz="33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pone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nerviosos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3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3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8"/>
              <a:buFont typeface="Lato"/>
              <a:buChar char="●"/>
            </a:pP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entusiasma</a:t>
            </a:r>
            <a:r>
              <a:rPr lang="en-US" sz="33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3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5a1eaf5a7_0_501"/>
          <p:cNvSpPr txBox="1"/>
          <p:nvPr/>
        </p:nvSpPr>
        <p:spPr>
          <a:xfrm>
            <a:off x="5680788" y="38500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Dios lo hará crecer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2b5a1eaf5a7_0_501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b5a1eaf5a7_0_50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b5a1eaf5a7_0_501"/>
          <p:cNvPicPr preferRelativeResize="0"/>
          <p:nvPr/>
        </p:nvPicPr>
        <p:blipFill rotWithShape="1">
          <a:blip r:embed="rId4">
            <a:alphaModFix/>
          </a:blip>
          <a:srcRect l="21363" r="21363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0" name="Google Shape;320;g2b5a1eaf5a7_0_50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5a1eaf5a7_0_4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b5a1eaf5a7_0_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" name="Google Shape;327;g2b5a1eaf5a7_0_40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b5a1eaf5a7_0_408"/>
          <p:cNvSpPr txBox="1"/>
          <p:nvPr/>
        </p:nvSpPr>
        <p:spPr>
          <a:xfrm>
            <a:off x="3754650" y="1809825"/>
            <a:ext cx="69243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“Después de todo, ¿quién es Pablo, y quién es Apolos?   Sólo servidores por medio de los cuales ustedes han creído, según lo que a cada uno le concedió el Señor…”</a:t>
            </a: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3:5</a:t>
            </a: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5a1eaf5a7_0_417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g2b5a1eaf5a7_0_417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g2b5a1eaf5a7_0_4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2b5a1eaf5a7_0_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7" name="Google Shape;337;g2b5a1eaf5a7_0_417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8" name="Google Shape;338;g2b5a1eaf5a7_0_4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6" name="Google Shape;346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4" name="Google Shape;354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6" name="Google Shape;176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Aplicación de las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 a tu lista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Google Shape;188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6" name="Google Shape;19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3" name="Google Shape;203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Enumerar cada una de las estrategias para reunir personas.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g26612c5aba9_0_152"/>
          <p:cNvSpPr/>
          <p:nvPr/>
        </p:nvSpPr>
        <p:spPr>
          <a:xfrm>
            <a:off x="551025" y="3183076"/>
            <a:ext cx="11197500" cy="13926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g26612c5aba9_0_152"/>
          <p:cNvSpPr/>
          <p:nvPr/>
        </p:nvSpPr>
        <p:spPr>
          <a:xfrm>
            <a:off x="916558" y="36255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g26612c5aba9_0_152"/>
          <p:cNvSpPr/>
          <p:nvPr/>
        </p:nvSpPr>
        <p:spPr>
          <a:xfrm>
            <a:off x="1946743" y="3183076"/>
            <a:ext cx="9801900" cy="13926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g26612c5aba9_0_152"/>
          <p:cNvSpPr txBox="1"/>
          <p:nvPr/>
        </p:nvSpPr>
        <p:spPr>
          <a:xfrm>
            <a:off x="1946743" y="3183076"/>
            <a:ext cx="9801600" cy="1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una estrategia para reunir personas para cada persona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 aparece en la lista de amigos, familiares, conocidos y vecinos.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26612c5aba9_0_152"/>
          <p:cNvSpPr/>
          <p:nvPr/>
        </p:nvSpPr>
        <p:spPr>
          <a:xfrm>
            <a:off x="551013" y="48285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26612c5aba9_0_152"/>
          <p:cNvSpPr/>
          <p:nvPr/>
        </p:nvSpPr>
        <p:spPr>
          <a:xfrm>
            <a:off x="916558" y="50424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26612c5aba9_0_152"/>
          <p:cNvSpPr/>
          <p:nvPr/>
        </p:nvSpPr>
        <p:spPr>
          <a:xfrm>
            <a:off x="1946733" y="48285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g26612c5aba9_0_152"/>
          <p:cNvSpPr txBox="1"/>
          <p:nvPr/>
        </p:nvSpPr>
        <p:spPr>
          <a:xfrm>
            <a:off x="1946733" y="48285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 los recordatorios bíblicos de que el Espíritu Santo hace un cambio en los corazones de las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g2ae502832d3_0_10"/>
          <p:cNvCxnSpPr/>
          <p:nvPr/>
        </p:nvCxnSpPr>
        <p:spPr>
          <a:xfrm>
            <a:off x="4717502" y="33755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ae502832d3_0_10"/>
          <p:cNvSpPr txBox="1"/>
          <p:nvPr/>
        </p:nvSpPr>
        <p:spPr>
          <a:xfrm>
            <a:off x="5506150" y="23592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ae502832d3_0_10"/>
          <p:cNvSpPr txBox="1"/>
          <p:nvPr/>
        </p:nvSpPr>
        <p:spPr>
          <a:xfrm>
            <a:off x="5506156" y="3605238"/>
            <a:ext cx="65685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flexibilidad de Pablo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9:20-23</a:t>
            </a:r>
            <a:endParaRPr sz="3888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g2ae502832d3_0_10"/>
          <p:cNvPicPr preferRelativeResize="0"/>
          <p:nvPr/>
        </p:nvPicPr>
        <p:blipFill rotWithShape="1">
          <a:blip r:embed="rId4">
            <a:alphaModFix/>
          </a:blip>
          <a:srcRect l="18472" r="20076"/>
          <a:stretch/>
        </p:blipFill>
        <p:spPr>
          <a:xfrm>
            <a:off x="994775" y="1856673"/>
            <a:ext cx="3793229" cy="41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28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describirías el método de Pablo para hacer discípulos?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g2ae502832d3_0_137"/>
          <p:cNvSpPr txBox="1"/>
          <p:nvPr/>
        </p:nvSpPr>
        <p:spPr>
          <a:xfrm>
            <a:off x="3875725" y="2459250"/>
            <a:ext cx="7830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pesar de toda la diversidad que existe en el mundo, ¿qué tienen en común todas las personas?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2921</Words>
  <Application>Microsoft Office PowerPoint</Application>
  <PresentationFormat>Widescreen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Lato</vt:lpstr>
      <vt:lpstr>Overlock</vt:lpstr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3</cp:revision>
  <dcterms:created xsi:type="dcterms:W3CDTF">2023-11-29T19:33:05Z</dcterms:created>
  <dcterms:modified xsi:type="dcterms:W3CDTF">2025-02-01T19:58:37Z</dcterms:modified>
</cp:coreProperties>
</file>