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404" r:id="rId5"/>
    <p:sldId id="405" r:id="rId6"/>
    <p:sldId id="260" r:id="rId7"/>
    <p:sldId id="296" r:id="rId8"/>
    <p:sldId id="385"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289" r:id="rId22"/>
  </p:sldIdLst>
  <p:sldSz cx="12192000" cy="6858000"/>
  <p:notesSz cx="6858000" cy="9144000"/>
  <p:embeddedFontLst>
    <p:embeddedFont>
      <p:font typeface="Cambria" panose="02040503050406030204" pitchFamily="18" charset="0"/>
      <p:regular r:id="rId24"/>
      <p:bold r:id="rId25"/>
      <p:italic r:id="rId26"/>
      <p:boldItalic r:id="rId27"/>
    </p:embeddedFont>
    <p:embeddedFont>
      <p:font typeface="Lato" panose="020F050202020403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fWIg6ARKXUjPVvsc96Bs/KsR2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DCE86-8476-415C-CB88-DDFB2ADE8DCB}" v="19" dt="2025-03-05T15:18:33.610"/>
    <p1510:client id="{9666A7CD-49C1-04A9-56DB-0D3C41C25F3D}" v="8" dt="2025-03-05T15:14:50.425"/>
    <p1510:client id="{BF9441B0-C6D6-2C6F-9FAA-A0AF1DF2A6BE}" v="227" dt="2025-03-05T21:37:00.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63"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59"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57" Type="http://customschemas.google.com/relationships/presentationmetadata" Target="meta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64"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G. Schulte" userId="S::nathan.schulte@wels.net::2d7256de-e763-4bf7-b9e9-3541ccdf66b2" providerId="AD" clId="Web-{8DEDCE86-8476-415C-CB88-DDFB2ADE8DCB}"/>
    <pc:docChg chg="addSld modSld">
      <pc:chgData name="Nathan G. Schulte" userId="S::nathan.schulte@wels.net::2d7256de-e763-4bf7-b9e9-3541ccdf66b2" providerId="AD" clId="Web-{8DEDCE86-8476-415C-CB88-DDFB2ADE8DCB}" dt="2025-03-05T15:19:15.642" v="15"/>
      <pc:docMkLst>
        <pc:docMk/>
      </pc:docMkLst>
      <pc:sldChg chg="modSp modNotes">
        <pc:chgData name="Nathan G. Schulte" userId="S::nathan.schulte@wels.net::2d7256de-e763-4bf7-b9e9-3541ccdf66b2" providerId="AD" clId="Web-{8DEDCE86-8476-415C-CB88-DDFB2ADE8DCB}" dt="2025-03-05T15:18:47.908" v="14"/>
        <pc:sldMkLst>
          <pc:docMk/>
          <pc:sldMk cId="0" sldId="259"/>
        </pc:sldMkLst>
        <pc:spChg chg="mod">
          <ac:chgData name="Nathan G. Schulte" userId="S::nathan.schulte@wels.net::2d7256de-e763-4bf7-b9e9-3541ccdf66b2" providerId="AD" clId="Web-{8DEDCE86-8476-415C-CB88-DDFB2ADE8DCB}" dt="2025-03-05T15:18:33.610" v="10" actId="20577"/>
          <ac:spMkLst>
            <pc:docMk/>
            <pc:sldMk cId="0" sldId="259"/>
            <ac:spMk id="120" creationId="{00000000-0000-0000-0000-000000000000}"/>
          </ac:spMkLst>
        </pc:spChg>
      </pc:sldChg>
      <pc:sldChg chg="delSp">
        <pc:chgData name="Nathan G. Schulte" userId="S::nathan.schulte@wels.net::2d7256de-e763-4bf7-b9e9-3541ccdf66b2" providerId="AD" clId="Web-{8DEDCE86-8476-415C-CB88-DDFB2ADE8DCB}" dt="2025-03-05T15:13:46.276" v="1"/>
        <pc:sldMkLst>
          <pc:docMk/>
          <pc:sldMk cId="2874625500" sldId="404"/>
        </pc:sldMkLst>
        <pc:spChg chg="del">
          <ac:chgData name="Nathan G. Schulte" userId="S::nathan.schulte@wels.net::2d7256de-e763-4bf7-b9e9-3541ccdf66b2" providerId="AD" clId="Web-{8DEDCE86-8476-415C-CB88-DDFB2ADE8DCB}" dt="2025-03-05T15:13:42.901" v="0"/>
          <ac:spMkLst>
            <pc:docMk/>
            <pc:sldMk cId="2874625500" sldId="404"/>
            <ac:spMk id="2" creationId="{A161769F-5664-4CB8-BE40-EB791502DB44}"/>
          </ac:spMkLst>
        </pc:spChg>
        <pc:spChg chg="del">
          <ac:chgData name="Nathan G. Schulte" userId="S::nathan.schulte@wels.net::2d7256de-e763-4bf7-b9e9-3541ccdf66b2" providerId="AD" clId="Web-{8DEDCE86-8476-415C-CB88-DDFB2ADE8DCB}" dt="2025-03-05T15:13:46.276" v="1"/>
          <ac:spMkLst>
            <pc:docMk/>
            <pc:sldMk cId="2874625500" sldId="404"/>
            <ac:spMk id="3" creationId="{05B61672-FEE1-3412-6FFF-530A25686B8C}"/>
          </ac:spMkLst>
        </pc:spChg>
      </pc:sldChg>
      <pc:sldChg chg="add replId modNotes">
        <pc:chgData name="Nathan G. Schulte" userId="S::nathan.schulte@wels.net::2d7256de-e763-4bf7-b9e9-3541ccdf66b2" providerId="AD" clId="Web-{8DEDCE86-8476-415C-CB88-DDFB2ADE8DCB}" dt="2025-03-05T15:19:15.642" v="15"/>
        <pc:sldMkLst>
          <pc:docMk/>
          <pc:sldMk cId="2266039673" sldId="405"/>
        </pc:sldMkLst>
      </pc:sldChg>
    </pc:docChg>
  </pc:docChgLst>
  <pc:docChgLst>
    <pc:chgData name="Nathan G. Schulte" userId="S::nathan.schulte@wels.net::2d7256de-e763-4bf7-b9e9-3541ccdf66b2" providerId="AD" clId="Web-{BF9441B0-C6D6-2C6F-9FAA-A0AF1DF2A6BE}"/>
    <pc:docChg chg="addSld delSld modSld sldOrd">
      <pc:chgData name="Nathan G. Schulte" userId="S::nathan.schulte@wels.net::2d7256de-e763-4bf7-b9e9-3541ccdf66b2" providerId="AD" clId="Web-{BF9441B0-C6D6-2C6F-9FAA-A0AF1DF2A6BE}" dt="2025-03-05T21:38:22.190" v="220"/>
      <pc:docMkLst>
        <pc:docMk/>
      </pc:docMkLst>
      <pc:sldChg chg="del">
        <pc:chgData name="Nathan G. Schulte" userId="S::nathan.schulte@wels.net::2d7256de-e763-4bf7-b9e9-3541ccdf66b2" providerId="AD" clId="Web-{BF9441B0-C6D6-2C6F-9FAA-A0AF1DF2A6BE}" dt="2025-03-05T21:26:50.033" v="8"/>
        <pc:sldMkLst>
          <pc:docMk/>
          <pc:sldMk cId="0" sldId="257"/>
        </pc:sldMkLst>
      </pc:sldChg>
      <pc:sldChg chg="del">
        <pc:chgData name="Nathan G. Schulte" userId="S::nathan.schulte@wels.net::2d7256de-e763-4bf7-b9e9-3541ccdf66b2" providerId="AD" clId="Web-{BF9441B0-C6D6-2C6F-9FAA-A0AF1DF2A6BE}" dt="2025-03-05T20:58:37.575" v="2"/>
        <pc:sldMkLst>
          <pc:docMk/>
          <pc:sldMk cId="0" sldId="259"/>
        </pc:sldMkLst>
      </pc:sldChg>
      <pc:sldChg chg="modSp add modNotes">
        <pc:chgData name="Nathan G. Schulte" userId="S::nathan.schulte@wels.net::2d7256de-e763-4bf7-b9e9-3541ccdf66b2" providerId="AD" clId="Web-{BF9441B0-C6D6-2C6F-9FAA-A0AF1DF2A6BE}" dt="2025-03-05T21:29:01.886" v="104" actId="1076"/>
        <pc:sldMkLst>
          <pc:docMk/>
          <pc:sldMk cId="0" sldId="260"/>
        </pc:sldMkLst>
        <pc:spChg chg="mod">
          <ac:chgData name="Nathan G. Schulte" userId="S::nathan.schulte@wels.net::2d7256de-e763-4bf7-b9e9-3541ccdf66b2" providerId="AD" clId="Web-{BF9441B0-C6D6-2C6F-9FAA-A0AF1DF2A6BE}" dt="2025-03-05T21:27:36.317" v="36" actId="20577"/>
          <ac:spMkLst>
            <pc:docMk/>
            <pc:sldMk cId="0" sldId="260"/>
            <ac:spMk id="138" creationId="{00000000-0000-0000-0000-000000000000}"/>
          </ac:spMkLst>
        </pc:spChg>
        <pc:spChg chg="mod">
          <ac:chgData name="Nathan G. Schulte" userId="S::nathan.schulte@wels.net::2d7256de-e763-4bf7-b9e9-3541ccdf66b2" providerId="AD" clId="Web-{BF9441B0-C6D6-2C6F-9FAA-A0AF1DF2A6BE}" dt="2025-03-05T21:28:05.960" v="70" actId="20577"/>
          <ac:spMkLst>
            <pc:docMk/>
            <pc:sldMk cId="0" sldId="260"/>
            <ac:spMk id="142" creationId="{00000000-0000-0000-0000-000000000000}"/>
          </ac:spMkLst>
        </pc:spChg>
        <pc:spChg chg="mod">
          <ac:chgData name="Nathan G. Schulte" userId="S::nathan.schulte@wels.net::2d7256de-e763-4bf7-b9e9-3541ccdf66b2" providerId="AD" clId="Web-{BF9441B0-C6D6-2C6F-9FAA-A0AF1DF2A6BE}" dt="2025-03-05T21:29:01.886" v="104" actId="1076"/>
          <ac:spMkLst>
            <pc:docMk/>
            <pc:sldMk cId="0" sldId="260"/>
            <ac:spMk id="146" creationId="{00000000-0000-0000-0000-000000000000}"/>
          </ac:spMkLst>
        </pc:spChg>
      </pc:sldChg>
      <pc:sldChg chg="modNotes">
        <pc:chgData name="Nathan G. Schulte" userId="S::nathan.schulte@wels.net::2d7256de-e763-4bf7-b9e9-3541ccdf66b2" providerId="AD" clId="Web-{BF9441B0-C6D6-2C6F-9FAA-A0AF1DF2A6BE}" dt="2025-03-05T21:38:22.190" v="220"/>
        <pc:sldMkLst>
          <pc:docMk/>
          <pc:sldMk cId="0" sldId="289"/>
        </pc:sldMkLst>
      </pc:sldChg>
      <pc:sldChg chg="modSp ord modNotes">
        <pc:chgData name="Nathan G. Schulte" userId="S::nathan.schulte@wels.net::2d7256de-e763-4bf7-b9e9-3541ccdf66b2" providerId="AD" clId="Web-{BF9441B0-C6D6-2C6F-9FAA-A0AF1DF2A6BE}" dt="2025-03-05T21:30:27.345" v="110"/>
        <pc:sldMkLst>
          <pc:docMk/>
          <pc:sldMk cId="3970476727" sldId="296"/>
        </pc:sldMkLst>
        <pc:spChg chg="mod">
          <ac:chgData name="Nathan G. Schulte" userId="S::nathan.schulte@wels.net::2d7256de-e763-4bf7-b9e9-3541ccdf66b2" providerId="AD" clId="Web-{BF9441B0-C6D6-2C6F-9FAA-A0AF1DF2A6BE}" dt="2025-03-05T21:30:24.485" v="109" actId="20577"/>
          <ac:spMkLst>
            <pc:docMk/>
            <pc:sldMk cId="3970476727" sldId="296"/>
            <ac:spMk id="196" creationId="{00000000-0000-0000-0000-000000000000}"/>
          </ac:spMkLst>
        </pc:spChg>
      </pc:sldChg>
      <pc:sldChg chg="modSp modNotes">
        <pc:chgData name="Nathan G. Schulte" userId="S::nathan.schulte@wels.net::2d7256de-e763-4bf7-b9e9-3541ccdf66b2" providerId="AD" clId="Web-{BF9441B0-C6D6-2C6F-9FAA-A0AF1DF2A6BE}" dt="2025-03-05T21:33:02.652" v="124" actId="20577"/>
        <pc:sldMkLst>
          <pc:docMk/>
          <pc:sldMk cId="314692167" sldId="385"/>
        </pc:sldMkLst>
        <pc:spChg chg="mod">
          <ac:chgData name="Nathan G. Schulte" userId="S::nathan.schulte@wels.net::2d7256de-e763-4bf7-b9e9-3541ccdf66b2" providerId="AD" clId="Web-{BF9441B0-C6D6-2C6F-9FAA-A0AF1DF2A6BE}" dt="2025-03-05T21:33:02.652" v="124" actId="20577"/>
          <ac:spMkLst>
            <pc:docMk/>
            <pc:sldMk cId="314692167" sldId="385"/>
            <ac:spMk id="194" creationId="{00000000-0000-0000-0000-000000000000}"/>
          </ac:spMkLst>
        </pc:spChg>
        <pc:spChg chg="mod">
          <ac:chgData name="Nathan G. Schulte" userId="S::nathan.schulte@wels.net::2d7256de-e763-4bf7-b9e9-3541ccdf66b2" providerId="AD" clId="Web-{BF9441B0-C6D6-2C6F-9FAA-A0AF1DF2A6BE}" dt="2025-03-05T21:31:42.834" v="117" actId="20577"/>
          <ac:spMkLst>
            <pc:docMk/>
            <pc:sldMk cId="314692167" sldId="385"/>
            <ac:spMk id="196" creationId="{00000000-0000-0000-0000-000000000000}"/>
          </ac:spMkLst>
        </pc:spChg>
      </pc:sldChg>
      <pc:sldChg chg="modSp modNotes">
        <pc:chgData name="Nathan G. Schulte" userId="S::nathan.schulte@wels.net::2d7256de-e763-4bf7-b9e9-3541ccdf66b2" providerId="AD" clId="Web-{BF9441B0-C6D6-2C6F-9FAA-A0AF1DF2A6BE}" dt="2025-03-05T21:33:07.887" v="125" actId="20577"/>
        <pc:sldMkLst>
          <pc:docMk/>
          <pc:sldMk cId="1079223123" sldId="392"/>
        </pc:sldMkLst>
        <pc:spChg chg="mod">
          <ac:chgData name="Nathan G. Schulte" userId="S::nathan.schulte@wels.net::2d7256de-e763-4bf7-b9e9-3541ccdf66b2" providerId="AD" clId="Web-{BF9441B0-C6D6-2C6F-9FAA-A0AF1DF2A6BE}" dt="2025-03-05T21:33:07.887" v="125" actId="20577"/>
          <ac:spMkLst>
            <pc:docMk/>
            <pc:sldMk cId="1079223123" sldId="392"/>
            <ac:spMk id="194" creationId="{00000000-0000-0000-0000-000000000000}"/>
          </ac:spMkLst>
        </pc:spChg>
      </pc:sldChg>
      <pc:sldChg chg="modSp modNotes">
        <pc:chgData name="Nathan G. Schulte" userId="S::nathan.schulte@wels.net::2d7256de-e763-4bf7-b9e9-3541ccdf66b2" providerId="AD" clId="Web-{BF9441B0-C6D6-2C6F-9FAA-A0AF1DF2A6BE}" dt="2025-03-05T21:33:14.106" v="126" actId="20577"/>
        <pc:sldMkLst>
          <pc:docMk/>
          <pc:sldMk cId="641936295" sldId="393"/>
        </pc:sldMkLst>
        <pc:spChg chg="mod">
          <ac:chgData name="Nathan G. Schulte" userId="S::nathan.schulte@wels.net::2d7256de-e763-4bf7-b9e9-3541ccdf66b2" providerId="AD" clId="Web-{BF9441B0-C6D6-2C6F-9FAA-A0AF1DF2A6BE}" dt="2025-03-05T21:33:14.106" v="126" actId="20577"/>
          <ac:spMkLst>
            <pc:docMk/>
            <pc:sldMk cId="641936295" sldId="393"/>
            <ac:spMk id="194" creationId="{00000000-0000-0000-0000-000000000000}"/>
          </ac:spMkLst>
        </pc:spChg>
      </pc:sldChg>
      <pc:sldChg chg="modSp modNotes">
        <pc:chgData name="Nathan G. Schulte" userId="S::nathan.schulte@wels.net::2d7256de-e763-4bf7-b9e9-3541ccdf66b2" providerId="AD" clId="Web-{BF9441B0-C6D6-2C6F-9FAA-A0AF1DF2A6BE}" dt="2025-03-05T21:33:18.529" v="127" actId="20577"/>
        <pc:sldMkLst>
          <pc:docMk/>
          <pc:sldMk cId="128043003" sldId="394"/>
        </pc:sldMkLst>
        <pc:spChg chg="mod">
          <ac:chgData name="Nathan G. Schulte" userId="S::nathan.schulte@wels.net::2d7256de-e763-4bf7-b9e9-3541ccdf66b2" providerId="AD" clId="Web-{BF9441B0-C6D6-2C6F-9FAA-A0AF1DF2A6BE}" dt="2025-03-05T21:33:18.529" v="127" actId="20577"/>
          <ac:spMkLst>
            <pc:docMk/>
            <pc:sldMk cId="128043003" sldId="394"/>
            <ac:spMk id="194" creationId="{00000000-0000-0000-0000-000000000000}"/>
          </ac:spMkLst>
        </pc:spChg>
      </pc:sldChg>
      <pc:sldChg chg="modSp modNotes">
        <pc:chgData name="Nathan G. Schulte" userId="S::nathan.schulte@wels.net::2d7256de-e763-4bf7-b9e9-3541ccdf66b2" providerId="AD" clId="Web-{BF9441B0-C6D6-2C6F-9FAA-A0AF1DF2A6BE}" dt="2025-03-05T21:34:21.674" v="156" actId="20577"/>
        <pc:sldMkLst>
          <pc:docMk/>
          <pc:sldMk cId="1841196974" sldId="395"/>
        </pc:sldMkLst>
        <pc:spChg chg="mod">
          <ac:chgData name="Nathan G. Schulte" userId="S::nathan.schulte@wels.net::2d7256de-e763-4bf7-b9e9-3541ccdf66b2" providerId="AD" clId="Web-{BF9441B0-C6D6-2C6F-9FAA-A0AF1DF2A6BE}" dt="2025-03-05T21:33:42.983" v="146" actId="20577"/>
          <ac:spMkLst>
            <pc:docMk/>
            <pc:sldMk cId="1841196974" sldId="395"/>
            <ac:spMk id="194" creationId="{00000000-0000-0000-0000-000000000000}"/>
          </ac:spMkLst>
        </pc:spChg>
        <pc:spChg chg="mod">
          <ac:chgData name="Nathan G. Schulte" userId="S::nathan.schulte@wels.net::2d7256de-e763-4bf7-b9e9-3541ccdf66b2" providerId="AD" clId="Web-{BF9441B0-C6D6-2C6F-9FAA-A0AF1DF2A6BE}" dt="2025-03-05T21:34:21.674" v="156" actId="20577"/>
          <ac:spMkLst>
            <pc:docMk/>
            <pc:sldMk cId="1841196974" sldId="395"/>
            <ac:spMk id="196" creationId="{00000000-0000-0000-0000-000000000000}"/>
          </ac:spMkLst>
        </pc:spChg>
        <pc:cxnChg chg="mod">
          <ac:chgData name="Nathan G. Schulte" userId="S::nathan.schulte@wels.net::2d7256de-e763-4bf7-b9e9-3541ccdf66b2" providerId="AD" clId="Web-{BF9441B0-C6D6-2C6F-9FAA-A0AF1DF2A6BE}" dt="2025-03-05T21:33:45.655" v="147" actId="1076"/>
          <ac:cxnSpMkLst>
            <pc:docMk/>
            <pc:sldMk cId="1841196974" sldId="395"/>
            <ac:cxnSpMk id="195" creationId="{00000000-0000-0000-0000-000000000000}"/>
          </ac:cxnSpMkLst>
        </pc:cxnChg>
      </pc:sldChg>
      <pc:sldChg chg="modSp modNotes">
        <pc:chgData name="Nathan G. Schulte" userId="S::nathan.schulte@wels.net::2d7256de-e763-4bf7-b9e9-3541ccdf66b2" providerId="AD" clId="Web-{BF9441B0-C6D6-2C6F-9FAA-A0AF1DF2A6BE}" dt="2025-03-05T21:34:33.409" v="158" actId="20577"/>
        <pc:sldMkLst>
          <pc:docMk/>
          <pc:sldMk cId="1902496590" sldId="396"/>
        </pc:sldMkLst>
        <pc:spChg chg="mod">
          <ac:chgData name="Nathan G. Schulte" userId="S::nathan.schulte@wels.net::2d7256de-e763-4bf7-b9e9-3541ccdf66b2" providerId="AD" clId="Web-{BF9441B0-C6D6-2C6F-9FAA-A0AF1DF2A6BE}" dt="2025-03-05T21:34:33.409" v="158" actId="20577"/>
          <ac:spMkLst>
            <pc:docMk/>
            <pc:sldMk cId="1902496590" sldId="396"/>
            <ac:spMk id="194" creationId="{00000000-0000-0000-0000-000000000000}"/>
          </ac:spMkLst>
        </pc:spChg>
      </pc:sldChg>
      <pc:sldChg chg="modSp modNotes">
        <pc:chgData name="Nathan G. Schulte" userId="S::nathan.schulte@wels.net::2d7256de-e763-4bf7-b9e9-3541ccdf66b2" providerId="AD" clId="Web-{BF9441B0-C6D6-2C6F-9FAA-A0AF1DF2A6BE}" dt="2025-03-05T21:35:53.914" v="171"/>
        <pc:sldMkLst>
          <pc:docMk/>
          <pc:sldMk cId="3698341992" sldId="397"/>
        </pc:sldMkLst>
        <pc:spChg chg="mod">
          <ac:chgData name="Nathan G. Schulte" userId="S::nathan.schulte@wels.net::2d7256de-e763-4bf7-b9e9-3541ccdf66b2" providerId="AD" clId="Web-{BF9441B0-C6D6-2C6F-9FAA-A0AF1DF2A6BE}" dt="2025-03-05T21:34:39.034" v="159" actId="20577"/>
          <ac:spMkLst>
            <pc:docMk/>
            <pc:sldMk cId="3698341992" sldId="397"/>
            <ac:spMk id="194" creationId="{00000000-0000-0000-0000-000000000000}"/>
          </ac:spMkLst>
        </pc:spChg>
      </pc:sldChg>
      <pc:sldChg chg="modSp modNotes">
        <pc:chgData name="Nathan G. Schulte" userId="S::nathan.schulte@wels.net::2d7256de-e763-4bf7-b9e9-3541ccdf66b2" providerId="AD" clId="Web-{BF9441B0-C6D6-2C6F-9FAA-A0AF1DF2A6BE}" dt="2025-03-05T21:35:50.195" v="170"/>
        <pc:sldMkLst>
          <pc:docMk/>
          <pc:sldMk cId="2638117435" sldId="398"/>
        </pc:sldMkLst>
        <pc:spChg chg="mod">
          <ac:chgData name="Nathan G. Schulte" userId="S::nathan.schulte@wels.net::2d7256de-e763-4bf7-b9e9-3541ccdf66b2" providerId="AD" clId="Web-{BF9441B0-C6D6-2C6F-9FAA-A0AF1DF2A6BE}" dt="2025-03-05T21:34:45.456" v="160" actId="20577"/>
          <ac:spMkLst>
            <pc:docMk/>
            <pc:sldMk cId="2638117435" sldId="398"/>
            <ac:spMk id="194" creationId="{00000000-0000-0000-0000-000000000000}"/>
          </ac:spMkLst>
        </pc:spChg>
      </pc:sldChg>
      <pc:sldChg chg="modSp modNotes">
        <pc:chgData name="Nathan G. Schulte" userId="S::nathan.schulte@wels.net::2d7256de-e763-4bf7-b9e9-3541ccdf66b2" providerId="AD" clId="Web-{BF9441B0-C6D6-2C6F-9FAA-A0AF1DF2A6BE}" dt="2025-03-05T21:35:46.586" v="169"/>
        <pc:sldMkLst>
          <pc:docMk/>
          <pc:sldMk cId="3146334484" sldId="399"/>
        </pc:sldMkLst>
        <pc:spChg chg="mod">
          <ac:chgData name="Nathan G. Schulte" userId="S::nathan.schulte@wels.net::2d7256de-e763-4bf7-b9e9-3541ccdf66b2" providerId="AD" clId="Web-{BF9441B0-C6D6-2C6F-9FAA-A0AF1DF2A6BE}" dt="2025-03-05T21:34:52.488" v="161" actId="20577"/>
          <ac:spMkLst>
            <pc:docMk/>
            <pc:sldMk cId="3146334484" sldId="399"/>
            <ac:spMk id="194" creationId="{00000000-0000-0000-0000-000000000000}"/>
          </ac:spMkLst>
        </pc:spChg>
      </pc:sldChg>
      <pc:sldChg chg="modSp modNotes">
        <pc:chgData name="Nathan G. Schulte" userId="S::nathan.schulte@wels.net::2d7256de-e763-4bf7-b9e9-3541ccdf66b2" providerId="AD" clId="Web-{BF9441B0-C6D6-2C6F-9FAA-A0AF1DF2A6BE}" dt="2025-03-05T21:35:42.664" v="168"/>
        <pc:sldMkLst>
          <pc:docMk/>
          <pc:sldMk cId="1001090160" sldId="400"/>
        </pc:sldMkLst>
        <pc:spChg chg="mod">
          <ac:chgData name="Nathan G. Schulte" userId="S::nathan.schulte@wels.net::2d7256de-e763-4bf7-b9e9-3541ccdf66b2" providerId="AD" clId="Web-{BF9441B0-C6D6-2C6F-9FAA-A0AF1DF2A6BE}" dt="2025-03-05T21:34:58.332" v="162" actId="20577"/>
          <ac:spMkLst>
            <pc:docMk/>
            <pc:sldMk cId="1001090160" sldId="400"/>
            <ac:spMk id="194" creationId="{00000000-0000-0000-0000-000000000000}"/>
          </ac:spMkLst>
        </pc:spChg>
      </pc:sldChg>
      <pc:sldChg chg="modSp modNotes">
        <pc:chgData name="Nathan G. Schulte" userId="S::nathan.schulte@wels.net::2d7256de-e763-4bf7-b9e9-3541ccdf66b2" providerId="AD" clId="Web-{BF9441B0-C6D6-2C6F-9FAA-A0AF1DF2A6BE}" dt="2025-03-05T21:35:38.710" v="167"/>
        <pc:sldMkLst>
          <pc:docMk/>
          <pc:sldMk cId="3024816722" sldId="401"/>
        </pc:sldMkLst>
        <pc:spChg chg="mod">
          <ac:chgData name="Nathan G. Schulte" userId="S::nathan.schulte@wels.net::2d7256de-e763-4bf7-b9e9-3541ccdf66b2" providerId="AD" clId="Web-{BF9441B0-C6D6-2C6F-9FAA-A0AF1DF2A6BE}" dt="2025-03-05T21:35:04.036" v="163" actId="20577"/>
          <ac:spMkLst>
            <pc:docMk/>
            <pc:sldMk cId="3024816722" sldId="401"/>
            <ac:spMk id="194" creationId="{00000000-0000-0000-0000-000000000000}"/>
          </ac:spMkLst>
        </pc:spChg>
      </pc:sldChg>
      <pc:sldChg chg="modSp modNotes">
        <pc:chgData name="Nathan G. Schulte" userId="S::nathan.schulte@wels.net::2d7256de-e763-4bf7-b9e9-3541ccdf66b2" providerId="AD" clId="Web-{BF9441B0-C6D6-2C6F-9FAA-A0AF1DF2A6BE}" dt="2025-03-05T21:35:35.366" v="166"/>
        <pc:sldMkLst>
          <pc:docMk/>
          <pc:sldMk cId="4249430502" sldId="402"/>
        </pc:sldMkLst>
        <pc:spChg chg="mod">
          <ac:chgData name="Nathan G. Schulte" userId="S::nathan.schulte@wels.net::2d7256de-e763-4bf7-b9e9-3541ccdf66b2" providerId="AD" clId="Web-{BF9441B0-C6D6-2C6F-9FAA-A0AF1DF2A6BE}" dt="2025-03-05T21:35:08.771" v="164" actId="20577"/>
          <ac:spMkLst>
            <pc:docMk/>
            <pc:sldMk cId="4249430502" sldId="402"/>
            <ac:spMk id="194" creationId="{00000000-0000-0000-0000-000000000000}"/>
          </ac:spMkLst>
        </pc:spChg>
      </pc:sldChg>
      <pc:sldChg chg="modSp modNotes">
        <pc:chgData name="Nathan G. Schulte" userId="S::nathan.schulte@wels.net::2d7256de-e763-4bf7-b9e9-3541ccdf66b2" providerId="AD" clId="Web-{BF9441B0-C6D6-2C6F-9FAA-A0AF1DF2A6BE}" dt="2025-03-05T21:37:58.986" v="212"/>
        <pc:sldMkLst>
          <pc:docMk/>
          <pc:sldMk cId="1280078403" sldId="403"/>
        </pc:sldMkLst>
        <pc:spChg chg="mod">
          <ac:chgData name="Nathan G. Schulte" userId="S::nathan.schulte@wels.net::2d7256de-e763-4bf7-b9e9-3541ccdf66b2" providerId="AD" clId="Web-{BF9441B0-C6D6-2C6F-9FAA-A0AF1DF2A6BE}" dt="2025-03-05T21:36:32.886" v="178" actId="20577"/>
          <ac:spMkLst>
            <pc:docMk/>
            <pc:sldMk cId="1280078403" sldId="403"/>
            <ac:spMk id="194" creationId="{00000000-0000-0000-0000-000000000000}"/>
          </ac:spMkLst>
        </pc:spChg>
        <pc:spChg chg="mod">
          <ac:chgData name="Nathan G. Schulte" userId="S::nathan.schulte@wels.net::2d7256de-e763-4bf7-b9e9-3541ccdf66b2" providerId="AD" clId="Web-{BF9441B0-C6D6-2C6F-9FAA-A0AF1DF2A6BE}" dt="2025-03-05T21:36:57.685" v="185" actId="20577"/>
          <ac:spMkLst>
            <pc:docMk/>
            <pc:sldMk cId="1280078403" sldId="403"/>
            <ac:spMk id="196" creationId="{00000000-0000-0000-0000-000000000000}"/>
          </ac:spMkLst>
        </pc:spChg>
      </pc:sldChg>
      <pc:sldChg chg="addSp delSp modSp">
        <pc:chgData name="Nathan G. Schulte" userId="S::nathan.schulte@wels.net::2d7256de-e763-4bf7-b9e9-3541ccdf66b2" providerId="AD" clId="Web-{BF9441B0-C6D6-2C6F-9FAA-A0AF1DF2A6BE}" dt="2025-03-05T20:58:31.044" v="1"/>
        <pc:sldMkLst>
          <pc:docMk/>
          <pc:sldMk cId="2874625500" sldId="404"/>
        </pc:sldMkLst>
        <pc:picChg chg="add mod">
          <ac:chgData name="Nathan G. Schulte" userId="S::nathan.schulte@wels.net::2d7256de-e763-4bf7-b9e9-3541ccdf66b2" providerId="AD" clId="Web-{BF9441B0-C6D6-2C6F-9FAA-A0AF1DF2A6BE}" dt="2025-03-05T20:58:31.044" v="1"/>
          <ac:picMkLst>
            <pc:docMk/>
            <pc:sldMk cId="2874625500" sldId="404"/>
            <ac:picMk id="2" creationId="{BD0AEF6C-CB6B-EE44-999B-55CCDCBC95B3}"/>
          </ac:picMkLst>
        </pc:picChg>
        <pc:picChg chg="del">
          <ac:chgData name="Nathan G. Schulte" userId="S::nathan.schulte@wels.net::2d7256de-e763-4bf7-b9e9-3541ccdf66b2" providerId="AD" clId="Web-{BF9441B0-C6D6-2C6F-9FAA-A0AF1DF2A6BE}" dt="2025-03-05T20:58:08.496" v="0"/>
          <ac:picMkLst>
            <pc:docMk/>
            <pc:sldMk cId="2874625500" sldId="404"/>
            <ac:picMk id="4" creationId="{ECA89C73-6279-C598-BB3B-DCD5BA030AA3}"/>
          </ac:picMkLst>
        </pc:picChg>
      </pc:sldChg>
      <pc:sldChg chg="modNotes">
        <pc:chgData name="Nathan G. Schulte" userId="S::nathan.schulte@wels.net::2d7256de-e763-4bf7-b9e9-3541ccdf66b2" providerId="AD" clId="Web-{BF9441B0-C6D6-2C6F-9FAA-A0AF1DF2A6BE}" dt="2025-03-05T21:26:19.296" v="4"/>
        <pc:sldMkLst>
          <pc:docMk/>
          <pc:sldMk cId="2266039673" sldId="405"/>
        </pc:sldMkLst>
      </pc:sldChg>
    </pc:docChg>
  </pc:docChgLst>
  <pc:docChgLst>
    <pc:chgData name="Nathan Schulte" userId="66e8b5a32eadaa4f" providerId="LiveId" clId="{626A015E-EC5A-4118-8DA6-D645134D3AF5}"/>
    <pc:docChg chg="addSld delSld modSld">
      <pc:chgData name="Nathan Schulte" userId="66e8b5a32eadaa4f" providerId="LiveId" clId="{626A015E-EC5A-4118-8DA6-D645134D3AF5}" dt="2024-07-23T00:06:44.512" v="377" actId="47"/>
      <pc:docMkLst>
        <pc:docMk/>
      </pc:docMkLst>
      <pc:sldChg chg="modSp mod">
        <pc:chgData name="Nathan Schulte" userId="66e8b5a32eadaa4f" providerId="LiveId" clId="{626A015E-EC5A-4118-8DA6-D645134D3AF5}" dt="2024-07-22T23:50:35.759" v="1" actId="20577"/>
        <pc:sldMkLst>
          <pc:docMk/>
          <pc:sldMk cId="0" sldId="257"/>
        </pc:sldMkLst>
      </pc:sldChg>
      <pc:sldChg chg="modSp mod">
        <pc:chgData name="Nathan Schulte" userId="66e8b5a32eadaa4f" providerId="LiveId" clId="{626A015E-EC5A-4118-8DA6-D645134D3AF5}" dt="2024-07-22T23:53:32.059" v="47" actId="20577"/>
        <pc:sldMkLst>
          <pc:docMk/>
          <pc:sldMk cId="3970476727" sldId="296"/>
        </pc:sldMkLst>
      </pc:sldChg>
      <pc:sldChg chg="del">
        <pc:chgData name="Nathan Schulte" userId="66e8b5a32eadaa4f" providerId="LiveId" clId="{626A015E-EC5A-4118-8DA6-D645134D3AF5}" dt="2024-07-23T00:06:37.105" v="372" actId="47"/>
        <pc:sldMkLst>
          <pc:docMk/>
          <pc:sldMk cId="4151568200" sldId="347"/>
        </pc:sldMkLst>
      </pc:sldChg>
      <pc:sldChg chg="modSp mod">
        <pc:chgData name="Nathan Schulte" userId="66e8b5a32eadaa4f" providerId="LiveId" clId="{626A015E-EC5A-4118-8DA6-D645134D3AF5}" dt="2024-07-22T23:57:13.718" v="121" actId="21"/>
        <pc:sldMkLst>
          <pc:docMk/>
          <pc:sldMk cId="314692167" sldId="385"/>
        </pc:sldMkLst>
      </pc:sldChg>
      <pc:sldChg chg="del">
        <pc:chgData name="Nathan Schulte" userId="66e8b5a32eadaa4f" providerId="LiveId" clId="{626A015E-EC5A-4118-8DA6-D645134D3AF5}" dt="2024-07-23T00:06:36.209" v="371" actId="47"/>
        <pc:sldMkLst>
          <pc:docMk/>
          <pc:sldMk cId="2426200562" sldId="386"/>
        </pc:sldMkLst>
      </pc:sldChg>
      <pc:sldChg chg="del">
        <pc:chgData name="Nathan Schulte" userId="66e8b5a32eadaa4f" providerId="LiveId" clId="{626A015E-EC5A-4118-8DA6-D645134D3AF5}" dt="2024-07-23T00:06:38.236" v="373" actId="47"/>
        <pc:sldMkLst>
          <pc:docMk/>
          <pc:sldMk cId="4008137964" sldId="387"/>
        </pc:sldMkLst>
      </pc:sldChg>
      <pc:sldChg chg="del">
        <pc:chgData name="Nathan Schulte" userId="66e8b5a32eadaa4f" providerId="LiveId" clId="{626A015E-EC5A-4118-8DA6-D645134D3AF5}" dt="2024-07-23T00:06:39.226" v="374" actId="47"/>
        <pc:sldMkLst>
          <pc:docMk/>
          <pc:sldMk cId="1301579326" sldId="388"/>
        </pc:sldMkLst>
      </pc:sldChg>
      <pc:sldChg chg="del">
        <pc:chgData name="Nathan Schulte" userId="66e8b5a32eadaa4f" providerId="LiveId" clId="{626A015E-EC5A-4118-8DA6-D645134D3AF5}" dt="2024-07-23T00:06:40.090" v="375" actId="47"/>
        <pc:sldMkLst>
          <pc:docMk/>
          <pc:sldMk cId="3392788234" sldId="389"/>
        </pc:sldMkLst>
      </pc:sldChg>
      <pc:sldChg chg="del">
        <pc:chgData name="Nathan Schulte" userId="66e8b5a32eadaa4f" providerId="LiveId" clId="{626A015E-EC5A-4118-8DA6-D645134D3AF5}" dt="2024-07-23T00:06:40.986" v="376" actId="47"/>
        <pc:sldMkLst>
          <pc:docMk/>
          <pc:sldMk cId="2382319516" sldId="390"/>
        </pc:sldMkLst>
      </pc:sldChg>
      <pc:sldChg chg="del">
        <pc:chgData name="Nathan Schulte" userId="66e8b5a32eadaa4f" providerId="LiveId" clId="{626A015E-EC5A-4118-8DA6-D645134D3AF5}" dt="2024-07-23T00:06:44.512" v="377" actId="47"/>
        <pc:sldMkLst>
          <pc:docMk/>
          <pc:sldMk cId="507873844" sldId="391"/>
        </pc:sldMkLst>
      </pc:sldChg>
      <pc:sldChg chg="modSp add mod">
        <pc:chgData name="Nathan Schulte" userId="66e8b5a32eadaa4f" providerId="LiveId" clId="{626A015E-EC5A-4118-8DA6-D645134D3AF5}" dt="2024-07-22T23:57:39.837" v="126" actId="21"/>
        <pc:sldMkLst>
          <pc:docMk/>
          <pc:sldMk cId="1079223123" sldId="392"/>
        </pc:sldMkLst>
      </pc:sldChg>
      <pc:sldChg chg="modSp add mod">
        <pc:chgData name="Nathan Schulte" userId="66e8b5a32eadaa4f" providerId="LiveId" clId="{626A015E-EC5A-4118-8DA6-D645134D3AF5}" dt="2024-07-22T23:57:57.518" v="130" actId="21"/>
        <pc:sldMkLst>
          <pc:docMk/>
          <pc:sldMk cId="641936295" sldId="393"/>
        </pc:sldMkLst>
      </pc:sldChg>
      <pc:sldChg chg="modSp add mod">
        <pc:chgData name="Nathan Schulte" userId="66e8b5a32eadaa4f" providerId="LiveId" clId="{626A015E-EC5A-4118-8DA6-D645134D3AF5}" dt="2024-07-22T23:58:25.720" v="140" actId="20577"/>
        <pc:sldMkLst>
          <pc:docMk/>
          <pc:sldMk cId="128043003" sldId="394"/>
        </pc:sldMkLst>
      </pc:sldChg>
      <pc:sldChg chg="modSp add mod">
        <pc:chgData name="Nathan Schulte" userId="66e8b5a32eadaa4f" providerId="LiveId" clId="{626A015E-EC5A-4118-8DA6-D645134D3AF5}" dt="2024-07-23T00:00:55.099" v="253" actId="20577"/>
        <pc:sldMkLst>
          <pc:docMk/>
          <pc:sldMk cId="1841196974" sldId="395"/>
        </pc:sldMkLst>
      </pc:sldChg>
      <pc:sldChg chg="modSp add mod">
        <pc:chgData name="Nathan Schulte" userId="66e8b5a32eadaa4f" providerId="LiveId" clId="{626A015E-EC5A-4118-8DA6-D645134D3AF5}" dt="2024-07-23T00:03:10.990" v="260" actId="21"/>
        <pc:sldMkLst>
          <pc:docMk/>
          <pc:sldMk cId="1902496590" sldId="396"/>
        </pc:sldMkLst>
      </pc:sldChg>
      <pc:sldChg chg="modSp add mod">
        <pc:chgData name="Nathan Schulte" userId="66e8b5a32eadaa4f" providerId="LiveId" clId="{626A015E-EC5A-4118-8DA6-D645134D3AF5}" dt="2024-07-23T00:03:40.756" v="266" actId="21"/>
        <pc:sldMkLst>
          <pc:docMk/>
          <pc:sldMk cId="3698341992" sldId="397"/>
        </pc:sldMkLst>
      </pc:sldChg>
      <pc:sldChg chg="modSp add mod">
        <pc:chgData name="Nathan Schulte" userId="66e8b5a32eadaa4f" providerId="LiveId" clId="{626A015E-EC5A-4118-8DA6-D645134D3AF5}" dt="2024-07-23T00:04:11.148" v="272" actId="21"/>
        <pc:sldMkLst>
          <pc:docMk/>
          <pc:sldMk cId="2638117435" sldId="398"/>
        </pc:sldMkLst>
      </pc:sldChg>
      <pc:sldChg chg="modSp add mod">
        <pc:chgData name="Nathan Schulte" userId="66e8b5a32eadaa4f" providerId="LiveId" clId="{626A015E-EC5A-4118-8DA6-D645134D3AF5}" dt="2024-07-23T00:04:34.110" v="278" actId="21"/>
        <pc:sldMkLst>
          <pc:docMk/>
          <pc:sldMk cId="3146334484" sldId="399"/>
        </pc:sldMkLst>
      </pc:sldChg>
      <pc:sldChg chg="modSp add mod">
        <pc:chgData name="Nathan Schulte" userId="66e8b5a32eadaa4f" providerId="LiveId" clId="{626A015E-EC5A-4118-8DA6-D645134D3AF5}" dt="2024-07-23T00:05:00.957" v="281" actId="21"/>
        <pc:sldMkLst>
          <pc:docMk/>
          <pc:sldMk cId="1001090160" sldId="400"/>
        </pc:sldMkLst>
      </pc:sldChg>
      <pc:sldChg chg="modSp add mod">
        <pc:chgData name="Nathan Schulte" userId="66e8b5a32eadaa4f" providerId="LiveId" clId="{626A015E-EC5A-4118-8DA6-D645134D3AF5}" dt="2024-07-23T00:05:18.932" v="287" actId="21"/>
        <pc:sldMkLst>
          <pc:docMk/>
          <pc:sldMk cId="3024816722" sldId="401"/>
        </pc:sldMkLst>
      </pc:sldChg>
      <pc:sldChg chg="modSp add mod">
        <pc:chgData name="Nathan Schulte" userId="66e8b5a32eadaa4f" providerId="LiveId" clId="{626A015E-EC5A-4118-8DA6-D645134D3AF5}" dt="2024-07-23T00:05:25.854" v="289"/>
        <pc:sldMkLst>
          <pc:docMk/>
          <pc:sldMk cId="4249430502" sldId="402"/>
        </pc:sldMkLst>
      </pc:sldChg>
      <pc:sldChg chg="modSp add mod">
        <pc:chgData name="Nathan Schulte" userId="66e8b5a32eadaa4f" providerId="LiveId" clId="{626A015E-EC5A-4118-8DA6-D645134D3AF5}" dt="2024-07-23T00:06:31.954" v="370" actId="20577"/>
        <pc:sldMkLst>
          <pc:docMk/>
          <pc:sldMk cId="1280078403" sldId="403"/>
        </pc:sldMkLst>
      </pc:sldChg>
    </pc:docChg>
  </pc:docChgLst>
  <pc:docChgLst>
    <pc:chgData name="Nathan G. Schulte" userId="S::nathan.schulte@wels.net::2d7256de-e763-4bf7-b9e9-3541ccdf66b2" providerId="AD" clId="Web-{9666A7CD-49C1-04A9-56DB-0D3C41C25F3D}"/>
    <pc:docChg chg="addSld modSld sldOrd">
      <pc:chgData name="Nathan G. Schulte" userId="S::nathan.schulte@wels.net::2d7256de-e763-4bf7-b9e9-3541ccdf66b2" providerId="AD" clId="Web-{9666A7CD-49C1-04A9-56DB-0D3C41C25F3D}" dt="2025-03-05T15:14:50.425" v="9"/>
      <pc:docMkLst>
        <pc:docMk/>
      </pc:docMkLst>
      <pc:sldChg chg="ord">
        <pc:chgData name="Nathan G. Schulte" userId="S::nathan.schulte@wels.net::2d7256de-e763-4bf7-b9e9-3541ccdf66b2" providerId="AD" clId="Web-{9666A7CD-49C1-04A9-56DB-0D3C41C25F3D}" dt="2025-03-05T15:14:50.425" v="9"/>
        <pc:sldMkLst>
          <pc:docMk/>
          <pc:sldMk cId="0" sldId="257"/>
        </pc:sldMkLst>
      </pc:sldChg>
      <pc:sldChg chg="addSp delSp modSp new mod ord setBg setClrOvrMap">
        <pc:chgData name="Nathan G. Schulte" userId="S::nathan.schulte@wels.net::2d7256de-e763-4bf7-b9e9-3541ccdf66b2" providerId="AD" clId="Web-{9666A7CD-49C1-04A9-56DB-0D3C41C25F3D}" dt="2025-03-05T15:13:28.768" v="8" actId="14100"/>
        <pc:sldMkLst>
          <pc:docMk/>
          <pc:sldMk cId="2874625500" sldId="404"/>
        </pc:sldMkLst>
        <pc:spChg chg="mod">
          <ac:chgData name="Nathan G. Schulte" userId="S::nathan.schulte@wels.net::2d7256de-e763-4bf7-b9e9-3541ccdf66b2" providerId="AD" clId="Web-{9666A7CD-49C1-04A9-56DB-0D3C41C25F3D}" dt="2025-03-05T15:13:15.970" v="7"/>
          <ac:spMkLst>
            <pc:docMk/>
            <pc:sldMk cId="2874625500" sldId="404"/>
            <ac:spMk id="2" creationId="{A161769F-5664-4CB8-BE40-EB791502DB44}"/>
          </ac:spMkLst>
        </pc:spChg>
        <pc:spChg chg="mod">
          <ac:chgData name="Nathan G. Schulte" userId="S::nathan.schulte@wels.net::2d7256de-e763-4bf7-b9e9-3541ccdf66b2" providerId="AD" clId="Web-{9666A7CD-49C1-04A9-56DB-0D3C41C25F3D}" dt="2025-03-05T15:13:15.970" v="7"/>
          <ac:spMkLst>
            <pc:docMk/>
            <pc:sldMk cId="2874625500" sldId="404"/>
            <ac:spMk id="3" creationId="{05B61672-FEE1-3412-6FFF-530A25686B8C}"/>
          </ac:spMkLst>
        </pc:spChg>
        <pc:spChg chg="add del">
          <ac:chgData name="Nathan G. Schulte" userId="S::nathan.schulte@wels.net::2d7256de-e763-4bf7-b9e9-3541ccdf66b2" providerId="AD" clId="Web-{9666A7CD-49C1-04A9-56DB-0D3C41C25F3D}" dt="2025-03-05T15:13:15.955" v="6"/>
          <ac:spMkLst>
            <pc:docMk/>
            <pc:sldMk cId="2874625500" sldId="404"/>
            <ac:spMk id="9" creationId="{3A930249-8242-4E2B-AF17-C01826488321}"/>
          </ac:spMkLst>
        </pc:spChg>
        <pc:spChg chg="add del">
          <ac:chgData name="Nathan G. Schulte" userId="S::nathan.schulte@wels.net::2d7256de-e763-4bf7-b9e9-3541ccdf66b2" providerId="AD" clId="Web-{9666A7CD-49C1-04A9-56DB-0D3C41C25F3D}" dt="2025-03-05T15:13:15.955" v="6"/>
          <ac:spMkLst>
            <pc:docMk/>
            <pc:sldMk cId="2874625500" sldId="404"/>
            <ac:spMk id="11" creationId="{A5BDD999-C5E1-4B3E-A710-768673819165}"/>
          </ac:spMkLst>
        </pc:spChg>
        <pc:spChg chg="add">
          <ac:chgData name="Nathan G. Schulte" userId="S::nathan.schulte@wels.net::2d7256de-e763-4bf7-b9e9-3541ccdf66b2" providerId="AD" clId="Web-{9666A7CD-49C1-04A9-56DB-0D3C41C25F3D}" dt="2025-03-05T15:13:15.970" v="7"/>
          <ac:spMkLst>
            <pc:docMk/>
            <pc:sldMk cId="2874625500" sldId="404"/>
            <ac:spMk id="13" creationId="{71B2258F-86CA-4D4D-8270-BC05FCDEBFB3}"/>
          </ac:spMkLst>
        </pc:spChg>
        <pc:picChg chg="add mod ord">
          <ac:chgData name="Nathan G. Schulte" userId="S::nathan.schulte@wels.net::2d7256de-e763-4bf7-b9e9-3541ccdf66b2" providerId="AD" clId="Web-{9666A7CD-49C1-04A9-56DB-0D3C41C25F3D}" dt="2025-03-05T15:13:28.768" v="8" actId="14100"/>
          <ac:picMkLst>
            <pc:docMk/>
            <pc:sldMk cId="2874625500" sldId="404"/>
            <ac:picMk id="4" creationId="{ECA89C73-6279-C598-BB3B-DCD5BA030A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57ECA686-5047-8D43-41A5-8D3A9E0C6746}"/>
            </a:ext>
          </a:extLst>
        </p:cNvPr>
        <p:cNvGrpSpPr/>
        <p:nvPr/>
      </p:nvGrpSpPr>
      <p:grpSpPr>
        <a:xfrm>
          <a:off x="0" y="0"/>
          <a:ext cx="0" cy="0"/>
          <a:chOff x="0" y="0"/>
          <a:chExt cx="0" cy="0"/>
        </a:xfrm>
      </p:grpSpPr>
      <p:sp>
        <p:nvSpPr>
          <p:cNvPr id="117" name="Google Shape;117;p4:notes">
            <a:extLst>
              <a:ext uri="{FF2B5EF4-FFF2-40B4-BE49-F238E27FC236}">
                <a16:creationId xmlns:a16="http://schemas.microsoft.com/office/drawing/2014/main" id="{41E55A1C-59DE-D161-99CA-0DFF0220DB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s-ES" b="1"/>
              <a:t>Oración: Padre celestial, te damos gracias porque nos has rodeado de personas maduras en la fe. Incluso tenemos la bendición de aprender de quienes nos han precedido y a quienes no conocemos personalmente. Danos corazones humildes para escucharlos. Amén.</a:t>
            </a:r>
          </a:p>
          <a:p>
            <a:pPr marL="0" indent="0">
              <a:buNone/>
            </a:pPr>
            <a:endParaRPr lang="es-ES" dirty="0"/>
          </a:p>
        </p:txBody>
      </p:sp>
      <p:sp>
        <p:nvSpPr>
          <p:cNvPr id="118" name="Google Shape;118;p4:notes">
            <a:extLst>
              <a:ext uri="{FF2B5EF4-FFF2-40B4-BE49-F238E27FC236}">
                <a16:creationId xmlns:a16="http://schemas.microsoft.com/office/drawing/2014/main" id="{BCB142E1-E95D-11B8-E005-CA5B34BA07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27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48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n-US"/>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1094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n-US"/>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33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776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b="1" dirty="0">
              <a:latin typeface="Lato"/>
              <a:ea typeface="Lato"/>
              <a:cs typeface="Lato"/>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121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buClr>
                <a:schemeClr val="dk1"/>
              </a:buClr>
              <a:defRPr/>
            </a:pPr>
            <a:r>
              <a:rPr lang="es-ES" i="1">
                <a:solidFill>
                  <a:schemeClr val="dk1"/>
                </a:solidFill>
              </a:rPr>
              <a:t>Puede haber diferentes respuestas. A continuación, algunos puntos:</a:t>
            </a:r>
            <a:endParaRPr lang="es-ES">
              <a:solidFill>
                <a:schemeClr val="dk1"/>
              </a:solidFill>
            </a:endParaRPr>
          </a:p>
          <a:p>
            <a:pPr marL="1200150" lvl="1" indent="-285750">
              <a:buClr>
                <a:schemeClr val="dk1"/>
              </a:buClr>
              <a:defRPr/>
            </a:pPr>
            <a:r>
              <a:rPr lang="es-ES" b="1" i="1">
                <a:solidFill>
                  <a:schemeClr val="dk1"/>
                </a:solidFill>
              </a:rPr>
              <a:t>Dios no cambia</a:t>
            </a:r>
            <a:r>
              <a:rPr lang="es-ES" i="1">
                <a:solidFill>
                  <a:schemeClr val="dk1"/>
                </a:solidFill>
              </a:rPr>
              <a:t>: La afirmación “Yo, el Señor, no cambio” (Mal 3:6) nos recuerda que los principios de Dios son consistentes en el tiempo. Aunque ya no se requiere la ley del diezmo, la necesidad de dar con amor sigue siendo importante.</a:t>
            </a:r>
            <a:endParaRPr lang="es-ES">
              <a:solidFill>
                <a:schemeClr val="dk1"/>
              </a:solidFill>
            </a:endParaRPr>
          </a:p>
          <a:p>
            <a:pPr marL="1200150" lvl="1" indent="-285750">
              <a:buClr>
                <a:schemeClr val="dk1"/>
              </a:buClr>
              <a:defRPr/>
            </a:pPr>
            <a:r>
              <a:rPr lang="es-ES" b="1" i="1" dirty="0">
                <a:solidFill>
                  <a:schemeClr val="dk1"/>
                </a:solidFill>
              </a:rPr>
              <a:t>Robarle a Dios</a:t>
            </a:r>
            <a:r>
              <a:rPr lang="es-ES" i="1" dirty="0">
                <a:solidFill>
                  <a:schemeClr val="dk1"/>
                </a:solidFill>
              </a:rPr>
              <a:t>: Cuando Dios dice que el pueblo le ha “robado” a través de sus diezmos y ofrendas (Mal 3:8), eso muestra que la forma como damos refleja nuestro amor por él. Dar es más que solo dinero; tiene que ver con nuestra relación con Dios.</a:t>
            </a:r>
            <a:endParaRPr lang="es-ES" dirty="0">
              <a:solidFill>
                <a:schemeClr val="dk1"/>
              </a:solidFill>
            </a:endParaRPr>
          </a:p>
          <a:p>
            <a:pPr marL="1200150" lvl="1" indent="-285750">
              <a:buClr>
                <a:schemeClr val="dk1"/>
              </a:buClr>
              <a:defRPr/>
            </a:pPr>
            <a:r>
              <a:rPr lang="es-ES" b="1" i="1" dirty="0">
                <a:solidFill>
                  <a:schemeClr val="dk1"/>
                </a:solidFill>
              </a:rPr>
              <a:t>Consecuencias de la falta de amor</a:t>
            </a:r>
            <a:r>
              <a:rPr lang="es-ES" i="1" dirty="0">
                <a:solidFill>
                  <a:schemeClr val="dk1"/>
                </a:solidFill>
              </a:rPr>
              <a:t>: La mención de una maldición por no dar correctamente (Mal. 3:9) nos enseña que no dar con amor puede tener efectos negativos. Eso nos anima a dar voluntariamente y con alegría.</a:t>
            </a:r>
            <a:endParaRPr lang="es-ES" dirty="0">
              <a:solidFill>
                <a:schemeClr val="dk1"/>
              </a:solidFill>
            </a:endParaRPr>
          </a:p>
          <a:p>
            <a:pPr marL="1200150" lvl="1" indent="-285750">
              <a:buClr>
                <a:schemeClr val="dk1"/>
              </a:buClr>
              <a:defRPr/>
            </a:pPr>
            <a:r>
              <a:rPr lang="es-ES" b="1" i="1" dirty="0">
                <a:solidFill>
                  <a:schemeClr val="dk1"/>
                </a:solidFill>
              </a:rPr>
              <a:t>Promesa de bendición</a:t>
            </a:r>
            <a:r>
              <a:rPr lang="es-ES" i="1" dirty="0">
                <a:solidFill>
                  <a:schemeClr val="dk1"/>
                </a:solidFill>
              </a:rPr>
              <a:t>: Dios nos invita a ponerlo a prueba con esto (Mal 3:10), lo que demuestra que él está dispuesto a bendecir a quienes dan con generosidad. Eso nos anima a confiar en él cuando damos.</a:t>
            </a:r>
            <a:endParaRPr lang="es-ES" dirty="0">
              <a:solidFill>
                <a:schemeClr val="dk1"/>
              </a:solidFill>
            </a:endParaRPr>
          </a:p>
          <a:p>
            <a:pPr marL="1200150" lvl="1" indent="-285750">
              <a:buClr>
                <a:schemeClr val="dk1"/>
              </a:buClr>
              <a:defRPr/>
            </a:pPr>
            <a:r>
              <a:rPr lang="es-ES" b="1" i="1" dirty="0">
                <a:solidFill>
                  <a:schemeClr val="dk1"/>
                </a:solidFill>
              </a:rPr>
              <a:t>La ley del amor</a:t>
            </a:r>
            <a:r>
              <a:rPr lang="es-ES" i="1" dirty="0">
                <a:solidFill>
                  <a:schemeClr val="dk1"/>
                </a:solidFill>
              </a:rPr>
              <a:t>: Si bien la ley del diezmo ya no existe, la ley del amor permanece. Como se indica en 1 Corintios 16:2, todo el mundo debe decidir cuánto dar, haciendo énfasis en la importancia de la intención y el compromiso personal en nuestra acción de dar.</a:t>
            </a:r>
            <a:endParaRPr lang="es-ES" dirty="0">
              <a:solidFill>
                <a:schemeClr val="dk1"/>
              </a:solidFill>
            </a:endParaRPr>
          </a:p>
          <a:p>
            <a:pPr marL="1200150" lvl="1" indent="-285750">
              <a:buClr>
                <a:schemeClr val="dk1"/>
              </a:buClr>
              <a:defRPr/>
            </a:pPr>
            <a:r>
              <a:rPr lang="es-ES" i="1" dirty="0">
                <a:solidFill>
                  <a:schemeClr val="dk1"/>
                </a:solidFill>
              </a:rPr>
              <a:t>Otros versículos de la Biblia. </a:t>
            </a:r>
            <a:r>
              <a:rPr lang="es-ES" dirty="0">
                <a:solidFill>
                  <a:schemeClr val="dk1"/>
                </a:solidFill>
              </a:rPr>
              <a:t>La Biblia popular</a:t>
            </a:r>
            <a:r>
              <a:rPr lang="es-ES" i="1" dirty="0">
                <a:solidFill>
                  <a:schemeClr val="dk1"/>
                </a:solidFill>
              </a:rPr>
              <a:t> es útil porque puede sugerirnos otros lugares para buscar en la Biblia para estudiar el tema en cuestión.</a:t>
            </a:r>
            <a:endParaRPr lang="es-ES" dirty="0">
              <a:solidFill>
                <a:schemeClr val="dk1"/>
              </a:solidFill>
            </a:endParaRPr>
          </a:p>
          <a:p>
            <a:pPr marL="285750" indent="-285750">
              <a:buClr>
                <a:schemeClr val="dk1"/>
              </a:buClr>
              <a:defRPr/>
            </a:pPr>
            <a:r>
              <a:rPr lang="es-ES" i="1" dirty="0">
                <a:solidFill>
                  <a:schemeClr val="dk1"/>
                </a:solidFill>
              </a:rPr>
              <a:t>Pregúntales a los estudiantes si les gusta </a:t>
            </a:r>
            <a:r>
              <a:rPr lang="es-ES" dirty="0">
                <a:solidFill>
                  <a:schemeClr val="dk1"/>
                </a:solidFill>
              </a:rPr>
              <a:t>La Biblia popular</a:t>
            </a:r>
            <a:r>
              <a:rPr lang="es-ES" i="1" dirty="0">
                <a:solidFill>
                  <a:schemeClr val="dk1"/>
                </a:solidFill>
              </a:rPr>
              <a:t>. Tal vez algunos de ellos la usan habitualmente.</a:t>
            </a:r>
            <a:endParaRPr lang="es-ES" dirty="0">
              <a:solidFill>
                <a:schemeClr val="dk1"/>
              </a:solidFill>
            </a:endParaRPr>
          </a:p>
          <a:p>
            <a:pPr marL="615950" lvl="0" indent="0" algn="l">
              <a:spcBef>
                <a:spcPts val="0"/>
              </a:spcBef>
              <a:spcAft>
                <a:spcPts val="0"/>
              </a:spcAft>
              <a:buSzPts val="1100"/>
              <a:buFont typeface="Calibri"/>
              <a:buNone/>
            </a:pPr>
            <a:endParaRPr lang="es-ES" b="1" dirty="0">
              <a:latin typeface="Lato"/>
              <a:ea typeface="Lato"/>
              <a:cs typeface="Lato"/>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681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285750" indent="-285750">
              <a:buClr>
                <a:schemeClr val="dk1"/>
              </a:buClr>
            </a:pPr>
            <a:r>
              <a:rPr lang="es-ES" i="1" dirty="0"/>
              <a:t>Deja que los estudiantes lideren la elaboración de la lista, pero aquí tenemos algunas sugerencias:</a:t>
            </a:r>
            <a:endParaRPr lang="en-US" dirty="0"/>
          </a:p>
          <a:p>
            <a:pPr marL="285750" indent="-285750">
              <a:buClr>
                <a:schemeClr val="dk1"/>
              </a:buClr>
            </a:pPr>
            <a:r>
              <a:rPr lang="es-ES" i="1" dirty="0"/>
              <a:t>1. Escuchar antes de hablar: Comprender la perspectiva del otro es crucial para poder responder con sabiduría y empatía.</a:t>
            </a:r>
            <a:endParaRPr lang="en-US" dirty="0"/>
          </a:p>
          <a:p>
            <a:pPr marL="285750" indent="-285750">
              <a:buClr>
                <a:schemeClr val="dk1"/>
              </a:buClr>
            </a:pPr>
            <a:r>
              <a:rPr lang="es-ES" i="1" dirty="0"/>
              <a:t>2. Usar un tono respetuoso: La manera como decimos algo puede influir tanto como el contenido. Un tono amable y respetuoso mantiene abiertas las puertas al diálogo.</a:t>
            </a:r>
            <a:endParaRPr lang="en-US" dirty="0"/>
          </a:p>
          <a:p>
            <a:pPr marL="285750" indent="-285750">
              <a:buClr>
                <a:schemeClr val="dk1"/>
              </a:buClr>
            </a:pPr>
            <a:r>
              <a:rPr lang="es-ES" i="1" dirty="0"/>
              <a:t>3. Hablar con humildad: Reconocer que no lo sabemos todo y estar dispuestos a aprender o reconsiderar nuestras posturas ayuda a generar un ambiente de confianza.</a:t>
            </a:r>
            <a:endParaRPr lang="en-US" dirty="0"/>
          </a:p>
          <a:p>
            <a:pPr marL="285750" indent="-285750">
              <a:buClr>
                <a:schemeClr val="dk1"/>
              </a:buClr>
            </a:pPr>
            <a:r>
              <a:rPr lang="es-ES" i="1" dirty="0"/>
              <a:t>4. Evitar generalizaciones: Enfocarnos en el tema específico y evitar usar palabras como “siempre” o “nunca” que tienden a polarizar.</a:t>
            </a:r>
            <a:endParaRPr lang="en-US" dirty="0"/>
          </a:p>
          <a:p>
            <a:pPr marL="285750" indent="-285750">
              <a:buClr>
                <a:schemeClr val="dk1"/>
              </a:buClr>
            </a:pPr>
            <a:r>
              <a:rPr lang="es-ES" i="1" dirty="0"/>
              <a:t>5. Centrarse en el tema, no en la persona: Llevar la conversación hacia las ideas y no hacia los defectos o las características de la otra persona para evitar ataques personales.</a:t>
            </a:r>
            <a:endParaRPr lang="en-US" dirty="0"/>
          </a:p>
          <a:p>
            <a:pPr marL="285750" indent="-285750">
              <a:buClr>
                <a:schemeClr val="dk1"/>
              </a:buClr>
            </a:pPr>
            <a:r>
              <a:rPr lang="es-ES" i="1" dirty="0"/>
              <a:t>6. Basar los argumentos en la Biblia: Cuando discutimos sobre interpretación bíblica, es importante que nuestras afirmaciones estén bien fundamentadas en las Escrituras.</a:t>
            </a:r>
            <a:endParaRPr lang="en-US" dirty="0"/>
          </a:p>
          <a:p>
            <a:pPr marL="285750" indent="-285750">
              <a:buClr>
                <a:schemeClr val="dk1"/>
              </a:buClr>
            </a:pPr>
            <a:r>
              <a:rPr lang="es-ES" i="1" dirty="0"/>
              <a:t>7. Mostrar paciencia: Algunas personas pueden necesitar tiempo para entender o aceptar ciertos conceptos. La paciencia refleja el amor y la comprensión.</a:t>
            </a:r>
            <a:endParaRPr lang="en-US" dirty="0"/>
          </a:p>
          <a:p>
            <a:pPr marL="285750" indent="-285750">
              <a:buClr>
                <a:schemeClr val="dk1"/>
              </a:buClr>
            </a:pPr>
            <a:r>
              <a:rPr lang="es-ES" i="1" dirty="0"/>
              <a:t>8. Orar antes y después del diálogo: Pedirle a Dios sabiduría y discernimiento para hablar con gracia y verdad.</a:t>
            </a:r>
            <a:endParaRPr lang="en-US" dirty="0"/>
          </a:p>
          <a:p>
            <a:pPr marL="615950" lvl="0" indent="0" algn="l">
              <a:spcBef>
                <a:spcPts val="0"/>
              </a:spcBef>
              <a:spcAft>
                <a:spcPts val="0"/>
              </a:spcAft>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507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a:buFontTx/>
              <a:buAutoNum type="arabicPeriod"/>
            </a:pPr>
            <a:r>
              <a:rPr lang="es-ES" sz="1800" dirty="0">
                <a:effectLst/>
                <a:latin typeface="Calibri"/>
                <a:ea typeface="Cambria"/>
                <a:cs typeface="Calibri"/>
              </a:rPr>
              <a:t>Compartir la oración de clausura o la </a:t>
            </a:r>
            <a:r>
              <a:rPr lang="es-ES" sz="1800" dirty="0">
                <a:latin typeface="Calibri"/>
                <a:ea typeface="Cambria"/>
                <a:cs typeface="Calibri"/>
              </a:rPr>
              <a:t>bendición</a:t>
            </a:r>
            <a:endParaRPr lang="en-US" sz="1800" dirty="0">
              <a:latin typeface="Cambria"/>
              <a:ea typeface="Cambria"/>
              <a:cs typeface="Calibri"/>
            </a:endParaRPr>
          </a:p>
          <a:p>
            <a:pPr marL="342900" marR="0" indent="-342900">
              <a:spcBef>
                <a:spcPts val="0"/>
              </a:spcBef>
              <a:spcAft>
                <a:spcPts val="0"/>
              </a:spcAft>
              <a:buFontTx/>
              <a:buAutoNum type="arabicPeriod"/>
            </a:pPr>
            <a:r>
              <a:rPr lang="es-ES" sz="1800" dirty="0">
                <a:latin typeface="Calibri"/>
                <a:ea typeface="Cambria"/>
                <a:cs typeface="Calibri"/>
              </a:rPr>
              <a:t>Despedida</a:t>
            </a:r>
            <a:endParaRPr lang="en-US" sz="1800" dirty="0">
              <a:effectLst/>
              <a:latin typeface="Cambria"/>
              <a:ea typeface="Cambria"/>
              <a:cs typeface="Calibri"/>
            </a:endParaRPr>
          </a:p>
          <a:p>
            <a:pPr marL="0" lvl="0" indent="0" algn="l" rtl="0">
              <a:spcBef>
                <a:spcPts val="0"/>
              </a:spcBef>
              <a:spcAft>
                <a:spcPts val="0"/>
              </a:spcAft>
              <a:buNone/>
            </a:pPr>
            <a:endParaRPr/>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s-ES" b="1" dirty="0"/>
              <a:t>Objetivos de la lección</a:t>
            </a:r>
            <a:endParaRPr lang="es-ES" dirty="0"/>
          </a:p>
          <a:p>
            <a:pPr marL="285750" indent="-285750"/>
            <a:r>
              <a:rPr lang="es-ES" dirty="0"/>
              <a:t>Hacer una lista de cosas para tener en cuenta cuando usamos otros recursos.</a:t>
            </a:r>
          </a:p>
          <a:p>
            <a:pPr marL="285750" indent="-285750"/>
            <a:r>
              <a:rPr lang="es-ES" dirty="0"/>
              <a:t>Usar la Biblia popular para entender el diezmo.</a:t>
            </a:r>
          </a:p>
          <a:p>
            <a:pPr marL="285750" indent="-285750"/>
            <a:r>
              <a:rPr lang="es-ES" dirty="0"/>
              <a:t>Hacer una lista de formas de hablar con amor sobre las diferentes interpretaciones.  </a:t>
            </a:r>
          </a:p>
          <a:p>
            <a:pPr>
              <a:buNone/>
            </a:pPr>
            <a:endParaRPr lang="es-ES" b="1" dirty="0"/>
          </a:p>
          <a:p>
            <a:pPr>
              <a:buNone/>
            </a:pPr>
            <a:endParaRPr lang="es-ES" b="1" dirty="0"/>
          </a:p>
          <a:p>
            <a:pPr>
              <a:buNone/>
            </a:pPr>
            <a:endParaRPr lang="es-ES" b="1" dirty="0"/>
          </a:p>
          <a:p>
            <a:pPr marL="0" marR="0" indent="0">
              <a:spcBef>
                <a:spcPts val="0"/>
              </a:spcBef>
              <a:spcAft>
                <a:spcPts val="0"/>
              </a:spcAft>
              <a:buNone/>
            </a:pPr>
            <a:endParaRPr lang="es-ES" sz="1800" b="1">
              <a:effectLst/>
              <a:latin typeface="Calibri"/>
              <a:ea typeface="Times New Roman" panose="02020603050405020304" pitchFamily="18" charset="0"/>
              <a:cs typeface="Calibri"/>
            </a:endParaRPr>
          </a:p>
          <a:p>
            <a:pPr marL="0" marR="0" indent="0">
              <a:spcBef>
                <a:spcPts val="600"/>
              </a:spcBef>
              <a:spcAft>
                <a:spcPts val="0"/>
              </a:spcAft>
              <a:buNone/>
            </a:pPr>
            <a:endParaRPr lang="es-MX">
              <a:effectLst/>
              <a:ea typeface="Times New Roman" panose="02020603050405020304" pitchFamily="18" charset="0"/>
            </a:endParaRPr>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buClr>
                <a:schemeClr val="dk1"/>
              </a:buClr>
              <a:defRPr/>
            </a:pPr>
            <a:r>
              <a:rPr lang="es-ES" i="1">
                <a:solidFill>
                  <a:schemeClr val="dk1"/>
                </a:solidFill>
              </a:rPr>
              <a:t>Puede haber diferentes respuestas, pero a continuación incluimos una lista de algunas cosas para tener en cuenta.</a:t>
            </a:r>
            <a:endParaRPr lang="es-ES">
              <a:solidFill>
                <a:schemeClr val="dk1"/>
              </a:solidFill>
            </a:endParaRPr>
          </a:p>
          <a:p>
            <a:pPr marL="1200150" lvl="1" indent="-285750">
              <a:buClr>
                <a:schemeClr val="dk1"/>
              </a:buClr>
              <a:defRPr/>
            </a:pPr>
            <a:r>
              <a:rPr lang="es-ES" i="1">
                <a:solidFill>
                  <a:schemeClr val="dk1"/>
                </a:solidFill>
              </a:rPr>
              <a:t>Busca recursos que honren a la Biblia como la Palabra inerrante de Dios.</a:t>
            </a:r>
            <a:endParaRPr lang="es-ES">
              <a:solidFill>
                <a:schemeClr val="dk1"/>
              </a:solidFill>
            </a:endParaRPr>
          </a:p>
          <a:p>
            <a:pPr marL="1200150" lvl="1" indent="-285750">
              <a:buClr>
                <a:schemeClr val="dk1"/>
              </a:buClr>
              <a:defRPr/>
            </a:pPr>
            <a:r>
              <a:rPr lang="es-ES" i="1">
                <a:solidFill>
                  <a:schemeClr val="dk1"/>
                </a:solidFill>
              </a:rPr>
              <a:t>Busca recursos de fuentes que tengan credibilidad, como Academia Cristo.</a:t>
            </a:r>
            <a:endParaRPr lang="es-ES">
              <a:solidFill>
                <a:schemeClr val="dk1"/>
              </a:solidFill>
            </a:endParaRPr>
          </a:p>
          <a:p>
            <a:pPr marL="1200150" lvl="1" indent="-285750">
              <a:buClr>
                <a:schemeClr val="dk1"/>
              </a:buClr>
              <a:defRPr/>
            </a:pPr>
            <a:r>
              <a:rPr lang="es-ES" i="1">
                <a:solidFill>
                  <a:schemeClr val="dk1"/>
                </a:solidFill>
              </a:rPr>
              <a:t>Compara siempre todo con la palabra de Dios, la Biblia.</a:t>
            </a:r>
            <a:endParaRPr lang="es-ES">
              <a:solidFill>
                <a:schemeClr val="dk1"/>
              </a:solidFill>
            </a:endParaRPr>
          </a:p>
          <a:p>
            <a:pPr marL="1200150" lvl="1" indent="-285750">
              <a:buClr>
                <a:schemeClr val="dk1"/>
              </a:buClr>
              <a:defRPr/>
            </a:pPr>
            <a:r>
              <a:rPr lang="es-ES" i="1">
                <a:solidFill>
                  <a:schemeClr val="dk1"/>
                </a:solidFill>
              </a:rPr>
              <a:t>Usa los recursos, pero no permitas que reemplacen el tiempo le que dedicas a la lectura de la Biblia.</a:t>
            </a:r>
            <a:endParaRPr lang="es-ES">
              <a:solidFill>
                <a:schemeClr val="dk1"/>
              </a:solidFill>
            </a:endParaRPr>
          </a:p>
          <a:p>
            <a:pPr marL="615950" marR="0" lvl="0" indent="0" algn="l" defTabSz="914400">
              <a:lnSpc>
                <a:spcPct val="100000"/>
              </a:lnSpc>
              <a:spcBef>
                <a:spcPts val="0"/>
              </a:spcBef>
              <a:spcAft>
                <a:spcPts val="0"/>
              </a:spcAft>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buClr>
                <a:schemeClr val="dk1"/>
              </a:buClr>
              <a:defRPr/>
            </a:pPr>
            <a:r>
              <a:rPr lang="es-ES" i="1" dirty="0">
                <a:solidFill>
                  <a:schemeClr val="dk1"/>
                </a:solidFill>
              </a:rPr>
              <a:t>Puede haber diferentes respuestas.</a:t>
            </a:r>
            <a:endParaRPr lang="es-ES" dirty="0">
              <a:solidFill>
                <a:schemeClr val="dk1"/>
              </a:solidFill>
            </a:endParaRPr>
          </a:p>
          <a:p>
            <a:pPr marL="285750" indent="-285750">
              <a:buClr>
                <a:schemeClr val="dk1"/>
              </a:buClr>
              <a:defRPr/>
            </a:pPr>
            <a:r>
              <a:rPr lang="es-ES" i="1" dirty="0">
                <a:solidFill>
                  <a:schemeClr val="dk1"/>
                </a:solidFill>
              </a:rPr>
              <a:t>Debes estar preparado para compartir tus propias ideas.</a:t>
            </a:r>
            <a:endParaRPr lang="es-ES" dirty="0">
              <a:solidFill>
                <a:schemeClr val="dk1"/>
              </a:solidFill>
            </a:endParaRPr>
          </a:p>
          <a:p>
            <a:pPr marL="615950" marR="0" lvl="0" indent="0" algn="l" defTabSz="914400">
              <a:lnSpc>
                <a:spcPct val="100000"/>
              </a:lnSpc>
              <a:spcBef>
                <a:spcPts val="0"/>
              </a:spcBef>
              <a:spcAft>
                <a:spcPts val="0"/>
              </a:spcAft>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95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064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069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b="1" dirty="0">
              <a:latin typeface="Lato"/>
              <a:ea typeface="Lato"/>
              <a:cs typeface="Lato"/>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38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buClr>
                <a:schemeClr val="dk1"/>
              </a:buClr>
              <a:defRPr/>
            </a:pPr>
            <a:r>
              <a:rPr lang="es-ES" i="1">
                <a:solidFill>
                  <a:schemeClr val="dk1"/>
                </a:solidFill>
              </a:rPr>
              <a:t>Esta es una lectura larga. Haz una pausa de vez en cuando y recuérdales a los estudiantes la pregunta.</a:t>
            </a:r>
            <a:endParaRPr lang="es-ES" dirty="0">
              <a:solidFill>
                <a:schemeClr val="dk1"/>
              </a:solidFill>
            </a:endParaRPr>
          </a:p>
          <a:p>
            <a:pPr indent="0">
              <a:buNone/>
              <a:defRPr/>
            </a:pPr>
            <a:endParaRPr lang="es-ES" dirty="0">
              <a:solidFill>
                <a:schemeClr val="dk1"/>
              </a:solidFill>
            </a:endParaRPr>
          </a:p>
          <a:p>
            <a:pPr marL="615950" marR="0" lvl="0" indent="0" algn="l" defTabSz="914400">
              <a:lnSpc>
                <a:spcPct val="100000"/>
              </a:lnSpc>
              <a:spcBef>
                <a:spcPts val="0"/>
              </a:spcBef>
              <a:spcAft>
                <a:spcPts val="0"/>
              </a:spcAft>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81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562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with his arms out in a field of grass&#10;&#10;AI-generated content may be incorrect.">
            <a:extLst>
              <a:ext uri="{FF2B5EF4-FFF2-40B4-BE49-F238E27FC236}">
                <a16:creationId xmlns:a16="http://schemas.microsoft.com/office/drawing/2014/main" id="{BD0AEF6C-CB6B-EE44-999B-55CCDCBC95B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746255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i="1" dirty="0">
                <a:solidFill>
                  <a:srgbClr val="009444"/>
                </a:solidFill>
                <a:latin typeface="Lato"/>
                <a:ea typeface="Lato"/>
                <a:cs typeface="Lato"/>
                <a:sym typeface="Lato"/>
              </a:rPr>
              <a:t>La Biblia Popular</a:t>
            </a:r>
            <a:r>
              <a:rPr lang="es-ES" sz="4000" dirty="0">
                <a:solidFill>
                  <a:srgbClr val="009444"/>
                </a:solidFill>
                <a:latin typeface="Lato"/>
                <a:ea typeface="Lato"/>
                <a:cs typeface="Lato"/>
                <a:sym typeface="Lato"/>
              </a:rPr>
              <a:t> en la Pr</a:t>
            </a:r>
            <a:r>
              <a:rPr lang="es-EC" sz="4000" dirty="0" err="1">
                <a:solidFill>
                  <a:srgbClr val="009444"/>
                </a:solidFill>
                <a:latin typeface="Lato"/>
                <a:ea typeface="Lato"/>
                <a:cs typeface="Lato"/>
                <a:sym typeface="Lato"/>
              </a:rPr>
              <a:t>áctica</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5016718"/>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s-ES" sz="3200">
                <a:solidFill>
                  <a:schemeClr val="dk1"/>
                </a:solidFill>
                <a:latin typeface="Lato"/>
                <a:ea typeface="Lato"/>
                <a:cs typeface="Lato"/>
              </a:rPr>
              <a:t>El Señor no cambia. Esto está al comienzo de la amonestación que se va a dar. Esto es primordial para la discusión acerca de dar, ya sea que venga del pueblo de Malaquías en el Antiguo Testamento o de los creyentes del Nuevo Testamento. Dios no cambia, y él asocia este pensamiento con otro que es igualmente importante para que entendamos su mandato de dar: “Por esto, hijos de Jacob, no habéis sido consumidos”. La bondad y la protección de Dios no dependen de la medida según la cual le damos a él.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902496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i="1" dirty="0">
                <a:solidFill>
                  <a:srgbClr val="009444"/>
                </a:solidFill>
                <a:latin typeface="Lato"/>
                <a:ea typeface="Lato"/>
                <a:cs typeface="Lato"/>
                <a:sym typeface="Lato"/>
              </a:rPr>
              <a:t>La Biblia Popular</a:t>
            </a:r>
            <a:r>
              <a:rPr lang="es-ES" sz="4000" dirty="0">
                <a:solidFill>
                  <a:srgbClr val="009444"/>
                </a:solidFill>
                <a:latin typeface="Lato"/>
                <a:ea typeface="Lato"/>
                <a:cs typeface="Lato"/>
                <a:sym typeface="Lato"/>
              </a:rPr>
              <a:t> en la Pr</a:t>
            </a:r>
            <a:r>
              <a:rPr lang="es-EC" sz="4000" dirty="0" err="1">
                <a:solidFill>
                  <a:srgbClr val="009444"/>
                </a:solidFill>
                <a:latin typeface="Lato"/>
                <a:ea typeface="Lato"/>
                <a:cs typeface="Lato"/>
                <a:sym typeface="Lato"/>
              </a:rPr>
              <a:t>áctica</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4524275"/>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s-ES" sz="3200">
                <a:solidFill>
                  <a:schemeClr val="dk1"/>
                </a:solidFill>
                <a:latin typeface="Lato"/>
                <a:ea typeface="Lato"/>
                <a:cs typeface="Lato"/>
              </a:rPr>
              <a:t>Su misericordia hacia nosotros es nueva cada mañana. Es por eso que el pueblo de Dios no ha sido destruido, porque si el Señor diera en proporción a lo que le dan a él, ciertamente ya habrían perecido. Sin embargo, él le dice a su pueblo: “vosotros me habéis robado”. La acusación dejó estupefacto al pueblo. “¿En qué te hemos robado?”, le preguntaron con incredulidad. Y la respuesta estaba (y sigue estando) en su manera de ofrendar. Dar y amar son en realidad sinónimos.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9834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i="1" dirty="0">
                <a:solidFill>
                  <a:srgbClr val="009444"/>
                </a:solidFill>
                <a:latin typeface="Lato"/>
                <a:ea typeface="Lato"/>
                <a:cs typeface="Lato"/>
                <a:sym typeface="Lato"/>
              </a:rPr>
              <a:t>La Biblia Popular</a:t>
            </a:r>
            <a:r>
              <a:rPr lang="es-ES" sz="4000" dirty="0">
                <a:solidFill>
                  <a:srgbClr val="009444"/>
                </a:solidFill>
                <a:latin typeface="Lato"/>
                <a:ea typeface="Lato"/>
                <a:cs typeface="Lato"/>
                <a:sym typeface="Lato"/>
              </a:rPr>
              <a:t> en la Pr</a:t>
            </a:r>
            <a:r>
              <a:rPr lang="es-EC" sz="4000" dirty="0" err="1">
                <a:solidFill>
                  <a:srgbClr val="009444"/>
                </a:solidFill>
                <a:latin typeface="Lato"/>
                <a:ea typeface="Lato"/>
                <a:cs typeface="Lato"/>
                <a:sym typeface="Lato"/>
              </a:rPr>
              <a:t>áctica</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5016718"/>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s-ES" sz="3200">
                <a:solidFill>
                  <a:schemeClr val="dk1"/>
                </a:solidFill>
                <a:latin typeface="Lato"/>
                <a:ea typeface="Lato"/>
                <a:cs typeface="Lato"/>
              </a:rPr>
              <a:t>La queja de Dios no era respecto del dinero, ¡como si él necesitara el dinero del pueblo!, sino lo que la manera de dar demostraba… ¡FALTA DE AMOR! Y siguió una maldición. “Si alguno no ama al Señor Jesucristo, quede bajo maldición” advirtió el apóstol Pablo (1 Corintios 16:22, Nueva Versión Internacional). El pueblo de Dios no será destruido pero vivirá bajo una maldición. La vida no era lo que debía haber sido, tampoco lo que el Señor hubiera querido, si el dar de ellos hubiera estado a la altura de su amor por él.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63811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i="1" dirty="0">
                <a:solidFill>
                  <a:srgbClr val="009444"/>
                </a:solidFill>
                <a:latin typeface="Lato"/>
                <a:ea typeface="Lato"/>
                <a:cs typeface="Lato"/>
                <a:sym typeface="Lato"/>
              </a:rPr>
              <a:t>La Biblia Popular</a:t>
            </a:r>
            <a:r>
              <a:rPr lang="es-ES" sz="4000" dirty="0">
                <a:solidFill>
                  <a:srgbClr val="009444"/>
                </a:solidFill>
                <a:latin typeface="Lato"/>
                <a:ea typeface="Lato"/>
                <a:cs typeface="Lato"/>
                <a:sym typeface="Lato"/>
              </a:rPr>
              <a:t> en la Pr</a:t>
            </a:r>
            <a:r>
              <a:rPr lang="es-EC" sz="4000" dirty="0" err="1">
                <a:solidFill>
                  <a:srgbClr val="009444"/>
                </a:solidFill>
                <a:latin typeface="Lato"/>
                <a:ea typeface="Lato"/>
                <a:cs typeface="Lato"/>
                <a:sym typeface="Lato"/>
              </a:rPr>
              <a:t>áctica</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5016718"/>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s-ES" sz="3200">
                <a:solidFill>
                  <a:schemeClr val="dk1"/>
                </a:solidFill>
                <a:latin typeface="Lato"/>
                <a:ea typeface="Lato"/>
                <a:cs typeface="Lato"/>
              </a:rPr>
              <a:t>Lo que Dios quería y planeaba eran riquezas y en abundancia. Cuando Dios dijo: “Probadme… a ver”, él sabía la respuesta y la acción que tomaría. Las plagas desaparecerían, las cosechas florecerían, sería una delicia la vida. ¡Y el Señor Dios no cambia! Aunque esto ocurrió en el Antiguo Testamento, proviene de un Dios que siempre es el mismo. Él les da a los de su pueblo la vida y todo lo que necesitan para vivirla; todavía los trata con amor, y quiere que a su vez los suyos lo amen.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4633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i="1" dirty="0">
                <a:solidFill>
                  <a:srgbClr val="009444"/>
                </a:solidFill>
                <a:latin typeface="Lato"/>
                <a:ea typeface="Lato"/>
                <a:cs typeface="Lato"/>
                <a:sym typeface="Lato"/>
              </a:rPr>
              <a:t>La Biblia Popular</a:t>
            </a:r>
            <a:r>
              <a:rPr lang="es-ES" sz="4000" dirty="0">
                <a:solidFill>
                  <a:srgbClr val="009444"/>
                </a:solidFill>
                <a:latin typeface="Lato"/>
                <a:ea typeface="Lato"/>
                <a:cs typeface="Lato"/>
                <a:sym typeface="Lato"/>
              </a:rPr>
              <a:t> en la Pr</a:t>
            </a:r>
            <a:r>
              <a:rPr lang="es-EC" sz="4000" dirty="0" err="1">
                <a:solidFill>
                  <a:srgbClr val="009444"/>
                </a:solidFill>
                <a:latin typeface="Lato"/>
                <a:ea typeface="Lato"/>
                <a:cs typeface="Lato"/>
                <a:sym typeface="Lato"/>
              </a:rPr>
              <a:t>áctica</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4524275"/>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s-ES" sz="3200">
                <a:solidFill>
                  <a:schemeClr val="dk1"/>
                </a:solidFill>
                <a:latin typeface="Lato"/>
                <a:ea typeface="Lato"/>
                <a:cs typeface="Lato"/>
              </a:rPr>
              <a:t>La ley del diezmo se ha abolido (Colosenses 2:16,17) pero no la ley del amor, y el amor pide un dar disciplinado. Esta es una manera efectiva de tratar con “nuestro viejo Adán”. El Dios que no cambia sigue aconsejando a su pueblo como nos dice en 1 Corintios 9:24,25: “Todos ciertamente corren, pero uno solo se lleva el premio”, y, “en todo ejercita el dominio propio”. Por tanto, “corramos con paciencia la carrera que tenemos por delante” (Hebreos 12:1).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00109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i="1" dirty="0">
                <a:solidFill>
                  <a:srgbClr val="009444"/>
                </a:solidFill>
                <a:latin typeface="Lato"/>
                <a:ea typeface="Lato"/>
                <a:cs typeface="Lato"/>
                <a:sym typeface="Lato"/>
              </a:rPr>
              <a:t>La Biblia Popular</a:t>
            </a:r>
            <a:r>
              <a:rPr lang="es-ES" sz="4000" dirty="0">
                <a:solidFill>
                  <a:srgbClr val="009444"/>
                </a:solidFill>
                <a:latin typeface="Lato"/>
                <a:ea typeface="Lato"/>
                <a:cs typeface="Lato"/>
                <a:sym typeface="Lato"/>
              </a:rPr>
              <a:t> en la Pr</a:t>
            </a:r>
            <a:r>
              <a:rPr lang="es-EC" sz="4000" dirty="0" err="1">
                <a:solidFill>
                  <a:srgbClr val="009444"/>
                </a:solidFill>
                <a:latin typeface="Lato"/>
                <a:ea typeface="Lato"/>
                <a:cs typeface="Lato"/>
                <a:sym typeface="Lato"/>
              </a:rPr>
              <a:t>áctica</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3539390"/>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s-ES" sz="3200">
                <a:solidFill>
                  <a:schemeClr val="dk1"/>
                </a:solidFill>
                <a:latin typeface="Lato"/>
                <a:ea typeface="Lato"/>
                <a:cs typeface="Lato"/>
              </a:rPr>
              <a:t>“Desechando toda inmundicia y abundancia de malicia” (Santiago 1:21). Estos versículos nos describen una vida disciplinada y medida para mantenerlos apartados del pecado que “nos asedia” (Hebreos 12:1). El pueblo de Malaquías vivía con la ley del diezmo, pero no el pueblo de Dios del Nuevo Testamento. </a:t>
            </a:r>
            <a:br>
              <a:rPr lang="es-ES" sz="3200">
                <a:solidFill>
                  <a:schemeClr val="dk1"/>
                </a:solidFill>
                <a:latin typeface="Lato"/>
                <a:ea typeface="Lato"/>
                <a:cs typeface="Lato"/>
              </a:rPr>
            </a:br>
            <a:endParaRPr lang="es-ES" sz="3200">
              <a:solidFill>
                <a:schemeClr val="dk1"/>
              </a:solidFill>
              <a:latin typeface="Lato"/>
              <a:ea typeface="Lato"/>
              <a:cs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02481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i="1" dirty="0">
                <a:solidFill>
                  <a:srgbClr val="009444"/>
                </a:solidFill>
                <a:latin typeface="Lato"/>
                <a:ea typeface="Lato"/>
                <a:cs typeface="Lato"/>
                <a:sym typeface="Lato"/>
              </a:rPr>
              <a:t>La Biblia Popular</a:t>
            </a:r>
            <a:r>
              <a:rPr lang="es-ES" sz="4000" dirty="0">
                <a:solidFill>
                  <a:srgbClr val="009444"/>
                </a:solidFill>
                <a:latin typeface="Lato"/>
                <a:ea typeface="Lato"/>
                <a:cs typeface="Lato"/>
                <a:sym typeface="Lato"/>
              </a:rPr>
              <a:t> en la Pr</a:t>
            </a:r>
            <a:r>
              <a:rPr lang="es-EC" sz="4000" dirty="0" err="1">
                <a:solidFill>
                  <a:srgbClr val="009444"/>
                </a:solidFill>
                <a:latin typeface="Lato"/>
                <a:ea typeface="Lato"/>
                <a:cs typeface="Lato"/>
                <a:sym typeface="Lato"/>
              </a:rPr>
              <a:t>áctica</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4524275"/>
          </a:xfrm>
          <a:prstGeom prst="rect">
            <a:avLst/>
          </a:prstGeom>
          <a:noFill/>
          <a:ln>
            <a:noFill/>
          </a:ln>
        </p:spPr>
        <p:txBody>
          <a:bodyPr spcFirstLastPara="1" wrap="square" lIns="91425" tIns="45700" rIns="91425" bIns="45700" anchor="t" anchorCtr="0">
            <a:spAutoFit/>
          </a:bodyPr>
          <a:lstStyle/>
          <a:p>
            <a:r>
              <a:rPr lang="es-ES" sz="3200">
                <a:solidFill>
                  <a:schemeClr val="dk1"/>
                </a:solidFill>
                <a:latin typeface="Lato"/>
                <a:ea typeface="Lato"/>
                <a:cs typeface="Lato"/>
              </a:rPr>
              <a:t>Ciertamente hoy en día Dios no manda que cada creyente dé determinada cantidad, pero sí pide que cada uno determine cuánto va a dar y ¡lo haga! “Cada primer día de la semana, cada uno de vosotros ponga aparte algo, según haya prosperado, guardándolo, para que cuando yo llegue, no se recojan entonces ofrendas” (1 Corintios 16:2).</a:t>
            </a:r>
          </a:p>
          <a:p>
            <a:pPr rtl="0">
              <a:spcBef>
                <a:spcPts val="0"/>
              </a:spcBef>
              <a:spcAft>
                <a:spcPts val="0"/>
              </a:spcAft>
            </a:pPr>
            <a:br>
              <a:rPr lang="es-ES" sz="3200">
                <a:solidFill>
                  <a:schemeClr val="dk1"/>
                </a:solidFill>
                <a:latin typeface="Lato"/>
                <a:ea typeface="Lato"/>
                <a:cs typeface="Lato"/>
              </a:rPr>
            </a:br>
            <a:endParaRPr lang="es-ES" sz="3200">
              <a:solidFill>
                <a:schemeClr val="dk1"/>
              </a:solidFill>
              <a:latin typeface="Lato"/>
              <a:ea typeface="Lato"/>
              <a:cs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424943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1323399"/>
          </a:xfrm>
          <a:prstGeom prst="rect">
            <a:avLst/>
          </a:prstGeom>
          <a:noFill/>
          <a:ln>
            <a:noFill/>
          </a:ln>
        </p:spPr>
        <p:txBody>
          <a:bodyPr spcFirstLastPara="1" wrap="square" lIns="91425" tIns="45700" rIns="91425" bIns="45700" anchor="t" anchorCtr="0">
            <a:spAutoFit/>
          </a:bodyPr>
          <a:lstStyle/>
          <a:p>
            <a:r>
              <a:rPr lang="en-US" sz="4000" dirty="0">
                <a:solidFill>
                  <a:srgbClr val="009444"/>
                </a:solidFill>
                <a:latin typeface="Lato"/>
                <a:ea typeface="Lato"/>
                <a:cs typeface="Lato"/>
                <a:sym typeface="Lato"/>
              </a:rPr>
              <a:t> </a:t>
            </a:r>
            <a:r>
              <a:rPr lang="es-ES" sz="4000" dirty="0">
                <a:solidFill>
                  <a:srgbClr val="009444"/>
                </a:solidFill>
                <a:latin typeface="Lato"/>
                <a:ea typeface="Lato"/>
                <a:cs typeface="Lato"/>
                <a:sym typeface="Lato"/>
              </a:rPr>
              <a:t>Cómo decir la verdad con amor</a:t>
            </a:r>
            <a:endParaRPr lang="en-US" sz="4000" dirty="0">
              <a:solidFill>
                <a:srgbClr val="009444"/>
              </a:solidFill>
              <a:latin typeface="Lato"/>
              <a:ea typeface="Lato"/>
              <a:cs typeface="Lato"/>
            </a:endParaRPr>
          </a:p>
          <a:p>
            <a:pPr marL="0" marR="0" lvl="0" indent="0" algn="l">
              <a:spcBef>
                <a:spcPts val="0"/>
              </a:spcBef>
              <a:spcAft>
                <a:spcPts val="0"/>
              </a:spcAft>
              <a:buNone/>
            </a:pPr>
            <a:endParaRPr lang="en-US" sz="4000" dirty="0">
              <a:solidFill>
                <a:srgbClr val="009444"/>
              </a:solidFill>
              <a:latin typeface="Lato"/>
              <a:ea typeface="Lato"/>
              <a:cs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3046948"/>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Hablar sobre la interpretación de la Biblia puede suscitar polémicas. Hagamos una lista de cosas que debemos tener en cuenta para decir la verdad con amor.</a:t>
            </a:r>
          </a:p>
          <a:p>
            <a:br>
              <a:rPr lang="es-ES" sz="3200" dirty="0">
                <a:solidFill>
                  <a:schemeClr val="dk1"/>
                </a:solidFill>
                <a:latin typeface="Lato"/>
                <a:ea typeface="Lato"/>
                <a:cs typeface="Lato"/>
              </a:rPr>
            </a:br>
            <a:endParaRPr lang="es-ES" sz="3200">
              <a:solidFill>
                <a:schemeClr val="dk1"/>
              </a:solidFill>
              <a:latin typeface="Lato"/>
              <a:ea typeface="Lato"/>
              <a:cs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28007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err="1">
                <a:solidFill>
                  <a:srgbClr val="009444"/>
                </a:solidFill>
                <a:latin typeface="Lato"/>
                <a:ea typeface="Lato"/>
                <a:cs typeface="Lato"/>
                <a:sym typeface="Lato"/>
              </a:rPr>
              <a:t>Bendición</a:t>
            </a:r>
            <a:endParaRPr sz="600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a:solidFill>
                  <a:schemeClr val="tx1">
                    <a:lumMod val="50000"/>
                  </a:schemeClr>
                </a:solidFill>
                <a:effectLst/>
                <a:latin typeface="+mn-lt"/>
                <a:ea typeface="+mn-ea"/>
                <a:cs typeface="+mn-cs"/>
              </a:rPr>
              <a:t>El </a:t>
            </a:r>
            <a:r>
              <a:rPr lang="en-US" sz="3600" i="1" u="none" strike="noStrike" kern="1200" err="1">
                <a:solidFill>
                  <a:schemeClr val="tx1">
                    <a:lumMod val="50000"/>
                  </a:schemeClr>
                </a:solidFill>
                <a:effectLst/>
                <a:latin typeface="+mn-lt"/>
                <a:ea typeface="+mn-ea"/>
                <a:cs typeface="+mn-cs"/>
              </a:rPr>
              <a:t>Señor</a:t>
            </a:r>
            <a:r>
              <a:rPr lang="en-US" sz="3600" i="1" u="none" strike="noStrike" kern="1200">
                <a:solidFill>
                  <a:schemeClr val="tx1">
                    <a:lumMod val="50000"/>
                  </a:schemeClr>
                </a:solidFill>
                <a:effectLst/>
                <a:latin typeface="+mn-lt"/>
                <a:ea typeface="+mn-ea"/>
                <a:cs typeface="+mn-cs"/>
              </a:rPr>
              <a:t> </a:t>
            </a:r>
            <a:r>
              <a:rPr lang="en-US" sz="3600" i="1" u="none" strike="noStrike" kern="1200" err="1">
                <a:solidFill>
                  <a:schemeClr val="tx1">
                    <a:lumMod val="50000"/>
                  </a:schemeClr>
                </a:solidFill>
                <a:effectLst/>
                <a:latin typeface="+mn-lt"/>
                <a:ea typeface="+mn-ea"/>
                <a:cs typeface="+mn-cs"/>
              </a:rPr>
              <a:t>te</a:t>
            </a:r>
            <a:r>
              <a:rPr lang="en-US" sz="3600" i="1" u="none" strike="noStrike" kern="1200">
                <a:solidFill>
                  <a:schemeClr val="tx1">
                    <a:lumMod val="50000"/>
                  </a:schemeClr>
                </a:solidFill>
                <a:effectLst/>
                <a:latin typeface="+mn-lt"/>
                <a:ea typeface="+mn-ea"/>
                <a:cs typeface="+mn-cs"/>
              </a:rPr>
              <a:t> </a:t>
            </a:r>
            <a:r>
              <a:rPr lang="en-US" sz="3600" i="1" u="none" strike="noStrike" kern="1200" err="1">
                <a:solidFill>
                  <a:schemeClr val="tx1">
                    <a:lumMod val="50000"/>
                  </a:schemeClr>
                </a:solidFill>
                <a:effectLst/>
                <a:latin typeface="+mn-lt"/>
                <a:ea typeface="+mn-ea"/>
                <a:cs typeface="+mn-cs"/>
              </a:rPr>
              <a:t>bendiga</a:t>
            </a:r>
            <a:r>
              <a:rPr lang="en-US" sz="3600" i="1" u="none" strike="noStrike" kern="1200">
                <a:solidFill>
                  <a:schemeClr val="tx1">
                    <a:lumMod val="50000"/>
                  </a:schemeClr>
                </a:solidFill>
                <a:effectLst/>
                <a:latin typeface="+mn-lt"/>
                <a:ea typeface="+mn-ea"/>
                <a:cs typeface="+mn-cs"/>
              </a:rPr>
              <a:t> y </a:t>
            </a:r>
            <a:r>
              <a:rPr lang="en-US" sz="3600" i="1" u="none" strike="noStrike" kern="1200" err="1">
                <a:solidFill>
                  <a:schemeClr val="tx1">
                    <a:lumMod val="50000"/>
                  </a:schemeClr>
                </a:solidFill>
                <a:effectLst/>
                <a:latin typeface="+mn-lt"/>
                <a:ea typeface="+mn-ea"/>
                <a:cs typeface="+mn-cs"/>
              </a:rPr>
              <a:t>te</a:t>
            </a:r>
            <a:r>
              <a:rPr lang="en-US" sz="3600" i="1" u="none" strike="noStrike" kern="1200">
                <a:solidFill>
                  <a:schemeClr val="tx1">
                    <a:lumMod val="50000"/>
                  </a:schemeClr>
                </a:solidFill>
                <a:effectLst/>
                <a:latin typeface="+mn-lt"/>
                <a:ea typeface="+mn-ea"/>
                <a:cs typeface="+mn-cs"/>
              </a:rPr>
              <a:t> </a:t>
            </a:r>
            <a:r>
              <a:rPr lang="en-US" sz="3600" i="1" u="none" strike="noStrike" kern="1200" err="1">
                <a:solidFill>
                  <a:schemeClr val="tx1">
                    <a:lumMod val="50000"/>
                  </a:schemeClr>
                </a:solidFill>
                <a:effectLst/>
                <a:latin typeface="+mn-lt"/>
                <a:ea typeface="+mn-ea"/>
                <a:cs typeface="+mn-cs"/>
              </a:rPr>
              <a:t>guarde</a:t>
            </a:r>
            <a:r>
              <a:rPr lang="en-US" sz="3600" i="1" u="none" strike="noStrike" kern="1200">
                <a:solidFill>
                  <a:schemeClr val="tx1">
                    <a:lumMod val="50000"/>
                  </a:schemeClr>
                </a:solidFill>
                <a:effectLst/>
                <a:latin typeface="+mn-lt"/>
                <a:ea typeface="+mn-ea"/>
                <a:cs typeface="+mn-cs"/>
              </a:rPr>
              <a:t>. </a:t>
            </a:r>
            <a:r>
              <a:rPr lang="en-US" sz="3600" i="1" u="none" strike="noStrike" kern="1200" err="1">
                <a:solidFill>
                  <a:schemeClr val="tx1">
                    <a:lumMod val="50000"/>
                  </a:schemeClr>
                </a:solidFill>
                <a:effectLst/>
                <a:latin typeface="+mn-lt"/>
                <a:ea typeface="+mn-ea"/>
                <a:cs typeface="+mn-cs"/>
              </a:rPr>
              <a:t>Haga</a:t>
            </a:r>
            <a:r>
              <a:rPr lang="en-US" sz="3600" i="1" u="none" strike="noStrike" kern="1200">
                <a:solidFill>
                  <a:schemeClr val="tx1">
                    <a:lumMod val="50000"/>
                  </a:schemeClr>
                </a:solidFill>
                <a:effectLst/>
                <a:latin typeface="+mn-lt"/>
                <a:ea typeface="+mn-ea"/>
                <a:cs typeface="+mn-cs"/>
              </a:rPr>
              <a:t> </a:t>
            </a:r>
            <a:r>
              <a:rPr lang="en-US" sz="3600" i="1" u="none" strike="noStrike" kern="1200" err="1">
                <a:solidFill>
                  <a:schemeClr val="tx1">
                    <a:lumMod val="50000"/>
                  </a:schemeClr>
                </a:solidFill>
                <a:effectLst/>
                <a:latin typeface="+mn-lt"/>
                <a:ea typeface="+mn-ea"/>
                <a:cs typeface="+mn-cs"/>
              </a:rPr>
              <a:t>el</a:t>
            </a:r>
            <a:r>
              <a:rPr lang="en-US" sz="3600" i="1" u="none" strike="noStrike" kern="1200">
                <a:solidFill>
                  <a:schemeClr val="tx1">
                    <a:lumMod val="50000"/>
                  </a:schemeClr>
                </a:solidFill>
                <a:effectLst/>
                <a:latin typeface="+mn-lt"/>
                <a:ea typeface="+mn-ea"/>
                <a:cs typeface="+mn-cs"/>
              </a:rPr>
              <a:t> </a:t>
            </a:r>
            <a:r>
              <a:rPr lang="en-US" sz="3600" i="1" u="none" strike="noStrike" kern="1200" err="1">
                <a:solidFill>
                  <a:schemeClr val="tx1">
                    <a:lumMod val="50000"/>
                  </a:schemeClr>
                </a:solidFill>
                <a:effectLst/>
                <a:latin typeface="+mn-lt"/>
                <a:ea typeface="+mn-ea"/>
                <a:cs typeface="+mn-cs"/>
              </a:rPr>
              <a:t>Señor</a:t>
            </a:r>
            <a:r>
              <a:rPr lang="en-US" sz="3600" i="1" u="none" strike="noStrike" kern="1200">
                <a:solidFill>
                  <a:schemeClr val="tx1">
                    <a:lumMod val="50000"/>
                  </a:schemeClr>
                </a:solidFill>
                <a:effectLst/>
                <a:latin typeface="+mn-lt"/>
                <a:ea typeface="+mn-ea"/>
                <a:cs typeface="+mn-cs"/>
              </a:rPr>
              <a:t> </a:t>
            </a:r>
            <a:r>
              <a:rPr lang="en-US" sz="3600" i="1" u="none" strike="noStrike" kern="1200" err="1">
                <a:solidFill>
                  <a:schemeClr val="tx1">
                    <a:lumMod val="50000"/>
                  </a:schemeClr>
                </a:solidFill>
                <a:effectLst/>
                <a:latin typeface="+mn-lt"/>
                <a:ea typeface="+mn-ea"/>
                <a:cs typeface="+mn-cs"/>
              </a:rPr>
              <a:t>resplandecer</a:t>
            </a:r>
            <a:r>
              <a:rPr lang="en-US" sz="3600" i="1" u="none" strike="noStrike" kern="1200">
                <a:solidFill>
                  <a:schemeClr val="tx1">
                    <a:lumMod val="50000"/>
                  </a:schemeClr>
                </a:solidFill>
                <a:effectLst/>
                <a:latin typeface="+mn-lt"/>
                <a:ea typeface="+mn-ea"/>
                <a:cs typeface="+mn-cs"/>
              </a:rPr>
              <a:t> </a:t>
            </a:r>
            <a:r>
              <a:rPr lang="en-US" sz="3600" i="1" u="none" strike="noStrike" kern="1200" err="1">
                <a:solidFill>
                  <a:schemeClr val="tx1">
                    <a:lumMod val="50000"/>
                  </a:schemeClr>
                </a:solidFill>
                <a:effectLst/>
                <a:latin typeface="+mn-lt"/>
                <a:ea typeface="+mn-ea"/>
                <a:cs typeface="+mn-cs"/>
              </a:rPr>
              <a:t>su</a:t>
            </a:r>
            <a:r>
              <a:rPr lang="en-US" sz="3600" i="1" u="none" strike="noStrike" kern="1200">
                <a:solidFill>
                  <a:schemeClr val="tx1">
                    <a:lumMod val="50000"/>
                  </a:schemeClr>
                </a:solidFill>
                <a:effectLst/>
                <a:latin typeface="+mn-lt"/>
                <a:ea typeface="+mn-ea"/>
                <a:cs typeface="+mn-cs"/>
              </a:rPr>
              <a:t> rostro </a:t>
            </a:r>
            <a:r>
              <a:rPr lang="en-US" sz="3600" i="1" u="none" strike="noStrike" kern="1200" err="1">
                <a:solidFill>
                  <a:schemeClr val="tx1">
                    <a:lumMod val="50000"/>
                  </a:schemeClr>
                </a:solidFill>
                <a:effectLst/>
                <a:latin typeface="+mn-lt"/>
                <a:ea typeface="+mn-ea"/>
                <a:cs typeface="+mn-cs"/>
              </a:rPr>
              <a:t>sobre</a:t>
            </a:r>
            <a:r>
              <a:rPr lang="en-US" sz="3600" i="1" u="none" strike="noStrike" kern="1200">
                <a:solidFill>
                  <a:schemeClr val="tx1">
                    <a:lumMod val="50000"/>
                  </a:schemeClr>
                </a:solidFill>
                <a:effectLst/>
                <a:latin typeface="+mn-lt"/>
                <a:ea typeface="+mn-ea"/>
                <a:cs typeface="+mn-cs"/>
              </a:rPr>
              <a:t> </a:t>
            </a:r>
            <a:r>
              <a:rPr lang="en-US" sz="3600" i="1" u="none" strike="noStrike" kern="1200" err="1">
                <a:solidFill>
                  <a:schemeClr val="tx1">
                    <a:lumMod val="50000"/>
                  </a:schemeClr>
                </a:solidFill>
                <a:effectLst/>
                <a:latin typeface="+mn-lt"/>
                <a:ea typeface="+mn-ea"/>
                <a:cs typeface="+mn-cs"/>
              </a:rPr>
              <a:t>ti</a:t>
            </a:r>
            <a:r>
              <a:rPr lang="en-US" sz="3600" i="1" u="none" strike="noStrike" kern="1200">
                <a:solidFill>
                  <a:schemeClr val="tx1">
                    <a:lumMod val="50000"/>
                  </a:schemeClr>
                </a:solidFill>
                <a:effectLst/>
                <a:latin typeface="+mn-lt"/>
                <a:ea typeface="+mn-ea"/>
                <a:cs typeface="+mn-cs"/>
              </a:rPr>
              <a:t> y </a:t>
            </a:r>
            <a:r>
              <a:rPr lang="en-US" sz="3600" i="1" u="none" strike="noStrike" kern="1200" err="1">
                <a:solidFill>
                  <a:schemeClr val="tx1">
                    <a:lumMod val="50000"/>
                  </a:schemeClr>
                </a:solidFill>
                <a:effectLst/>
                <a:latin typeface="+mn-lt"/>
                <a:ea typeface="+mn-ea"/>
                <a:cs typeface="+mn-cs"/>
              </a:rPr>
              <a:t>tenga</a:t>
            </a:r>
            <a:r>
              <a:rPr lang="en-US" sz="3600" i="1" u="none" strike="noStrike" kern="1200">
                <a:solidFill>
                  <a:schemeClr val="tx1">
                    <a:lumMod val="50000"/>
                  </a:schemeClr>
                </a:solidFill>
                <a:effectLst/>
                <a:latin typeface="+mn-lt"/>
                <a:ea typeface="+mn-ea"/>
                <a:cs typeface="+mn-cs"/>
              </a:rPr>
              <a:t> de </a:t>
            </a:r>
            <a:r>
              <a:rPr lang="en-US" sz="3600" i="1" u="none" strike="noStrike" kern="1200" err="1">
                <a:solidFill>
                  <a:schemeClr val="tx1">
                    <a:lumMod val="50000"/>
                  </a:schemeClr>
                </a:solidFill>
                <a:effectLst/>
                <a:latin typeface="+mn-lt"/>
                <a:ea typeface="+mn-ea"/>
                <a:cs typeface="+mn-cs"/>
              </a:rPr>
              <a:t>ti</a:t>
            </a:r>
            <a:r>
              <a:rPr lang="en-US" sz="3600" i="1" u="none" strike="noStrike" kern="1200">
                <a:solidFill>
                  <a:schemeClr val="tx1">
                    <a:lumMod val="50000"/>
                  </a:schemeClr>
                </a:solidFill>
                <a:effectLst/>
                <a:latin typeface="+mn-lt"/>
                <a:ea typeface="+mn-ea"/>
                <a:cs typeface="+mn-cs"/>
              </a:rPr>
              <a:t> misericordia. Vuelve </a:t>
            </a:r>
            <a:r>
              <a:rPr lang="en-US" sz="3600" i="1" u="none" strike="noStrike" kern="1200" err="1">
                <a:solidFill>
                  <a:schemeClr val="tx1">
                    <a:lumMod val="50000"/>
                  </a:schemeClr>
                </a:solidFill>
                <a:effectLst/>
                <a:latin typeface="+mn-lt"/>
                <a:ea typeface="+mn-ea"/>
                <a:cs typeface="+mn-cs"/>
              </a:rPr>
              <a:t>el</a:t>
            </a:r>
            <a:r>
              <a:rPr lang="en-US" sz="3600" i="1" u="none" strike="noStrike" kern="1200">
                <a:solidFill>
                  <a:schemeClr val="tx1">
                    <a:lumMod val="50000"/>
                  </a:schemeClr>
                </a:solidFill>
                <a:effectLst/>
                <a:latin typeface="+mn-lt"/>
                <a:ea typeface="+mn-ea"/>
                <a:cs typeface="+mn-cs"/>
              </a:rPr>
              <a:t> </a:t>
            </a:r>
            <a:r>
              <a:rPr lang="en-US" sz="3600" i="1" u="none" strike="noStrike" kern="1200" err="1">
                <a:solidFill>
                  <a:schemeClr val="tx1">
                    <a:lumMod val="50000"/>
                  </a:schemeClr>
                </a:solidFill>
                <a:effectLst/>
                <a:latin typeface="+mn-lt"/>
                <a:ea typeface="+mn-ea"/>
                <a:cs typeface="+mn-cs"/>
              </a:rPr>
              <a:t>Señor</a:t>
            </a:r>
            <a:r>
              <a:rPr lang="en-US" sz="3600" i="1" u="none" strike="noStrike" kern="1200">
                <a:solidFill>
                  <a:schemeClr val="tx1">
                    <a:lumMod val="50000"/>
                  </a:schemeClr>
                </a:solidFill>
                <a:effectLst/>
                <a:latin typeface="+mn-lt"/>
                <a:ea typeface="+mn-ea"/>
                <a:cs typeface="+mn-cs"/>
              </a:rPr>
              <a:t> </a:t>
            </a:r>
            <a:r>
              <a:rPr lang="en-US" sz="3600" i="1" u="none" strike="noStrike" kern="1200" err="1">
                <a:solidFill>
                  <a:schemeClr val="tx1">
                    <a:lumMod val="50000"/>
                  </a:schemeClr>
                </a:solidFill>
                <a:effectLst/>
                <a:latin typeface="+mn-lt"/>
                <a:ea typeface="+mn-ea"/>
                <a:cs typeface="+mn-cs"/>
              </a:rPr>
              <a:t>su</a:t>
            </a:r>
            <a:r>
              <a:rPr lang="en-US" sz="3600" i="1" u="none" strike="noStrike" kern="1200">
                <a:solidFill>
                  <a:schemeClr val="tx1">
                    <a:lumMod val="50000"/>
                  </a:schemeClr>
                </a:solidFill>
                <a:effectLst/>
                <a:latin typeface="+mn-lt"/>
                <a:ea typeface="+mn-ea"/>
                <a:cs typeface="+mn-cs"/>
              </a:rPr>
              <a:t> rostro a </a:t>
            </a:r>
            <a:r>
              <a:rPr lang="en-US" sz="3600" i="1" u="none" strike="noStrike" kern="1200" err="1">
                <a:solidFill>
                  <a:schemeClr val="tx1">
                    <a:lumMod val="50000"/>
                  </a:schemeClr>
                </a:solidFill>
                <a:effectLst/>
                <a:latin typeface="+mn-lt"/>
                <a:ea typeface="+mn-ea"/>
                <a:cs typeface="+mn-cs"/>
              </a:rPr>
              <a:t>ti</a:t>
            </a:r>
            <a:r>
              <a:rPr lang="en-US" sz="3600" i="1" u="none" strike="noStrike" kern="1200">
                <a:solidFill>
                  <a:schemeClr val="tx1">
                    <a:lumMod val="50000"/>
                  </a:schemeClr>
                </a:solidFill>
                <a:effectLst/>
                <a:latin typeface="+mn-lt"/>
                <a:ea typeface="+mn-ea"/>
                <a:cs typeface="+mn-cs"/>
              </a:rPr>
              <a:t>, y </a:t>
            </a:r>
            <a:r>
              <a:rPr lang="en-US" sz="3600" i="1" u="none" strike="noStrike" kern="1200" err="1">
                <a:solidFill>
                  <a:schemeClr val="tx1">
                    <a:lumMod val="50000"/>
                  </a:schemeClr>
                </a:solidFill>
                <a:effectLst/>
                <a:latin typeface="+mn-lt"/>
                <a:ea typeface="+mn-ea"/>
                <a:cs typeface="+mn-cs"/>
              </a:rPr>
              <a:t>te</a:t>
            </a:r>
            <a:r>
              <a:rPr lang="en-US" sz="3600" i="1" u="none" strike="noStrike" kern="1200">
                <a:solidFill>
                  <a:schemeClr val="tx1">
                    <a:lumMod val="50000"/>
                  </a:schemeClr>
                </a:solidFill>
                <a:effectLst/>
                <a:latin typeface="+mn-lt"/>
                <a:ea typeface="+mn-ea"/>
                <a:cs typeface="+mn-cs"/>
              </a:rPr>
              <a:t> </a:t>
            </a:r>
            <a:r>
              <a:rPr lang="en-US" sz="3600" i="1" u="none" strike="noStrike" kern="1200" err="1">
                <a:solidFill>
                  <a:schemeClr val="tx1">
                    <a:lumMod val="50000"/>
                  </a:schemeClr>
                </a:solidFill>
                <a:effectLst/>
                <a:latin typeface="+mn-lt"/>
                <a:ea typeface="+mn-ea"/>
                <a:cs typeface="+mn-cs"/>
              </a:rPr>
              <a:t>conceda</a:t>
            </a:r>
            <a:r>
              <a:rPr lang="en-US" sz="3600" i="1" u="none" strike="noStrike" kern="1200">
                <a:solidFill>
                  <a:schemeClr val="tx1">
                    <a:lumMod val="50000"/>
                  </a:schemeClr>
                </a:solidFill>
                <a:effectLst/>
                <a:latin typeface="+mn-lt"/>
                <a:ea typeface="+mn-ea"/>
                <a:cs typeface="+mn-cs"/>
              </a:rPr>
              <a:t> la </a:t>
            </a:r>
            <a:r>
              <a:rPr lang="en-US" sz="3600" i="1" u="none" strike="noStrike" kern="1200" err="1">
                <a:solidFill>
                  <a:schemeClr val="tx1">
                    <a:lumMod val="50000"/>
                  </a:schemeClr>
                </a:solidFill>
                <a:effectLst/>
                <a:latin typeface="+mn-lt"/>
                <a:ea typeface="+mn-ea"/>
                <a:cs typeface="+mn-cs"/>
              </a:rPr>
              <a:t>paz</a:t>
            </a:r>
            <a:r>
              <a:rPr lang="en-US" sz="3600" i="1" u="none" strike="noStrike" kern="1200">
                <a:solidFill>
                  <a:schemeClr val="tx1">
                    <a:lumMod val="50000"/>
                  </a:schemeClr>
                </a:solidFill>
                <a:effectLst/>
                <a:latin typeface="+mn-lt"/>
                <a:ea typeface="+mn-ea"/>
                <a:cs typeface="+mn-cs"/>
              </a:rPr>
              <a:t>. </a:t>
            </a:r>
            <a:r>
              <a:rPr lang="en-US" sz="3600" i="1" u="none" strike="noStrike" kern="1200" err="1">
                <a:solidFill>
                  <a:schemeClr val="tx1">
                    <a:lumMod val="50000"/>
                  </a:schemeClr>
                </a:solidFill>
                <a:effectLst/>
                <a:latin typeface="+mn-lt"/>
                <a:ea typeface="+mn-ea"/>
                <a:cs typeface="+mn-cs"/>
              </a:rPr>
              <a:t>Amén</a:t>
            </a:r>
            <a:r>
              <a:rPr lang="en-US" sz="3600" i="1" u="none" strike="noStrike" kern="1200">
                <a:solidFill>
                  <a:schemeClr val="tx1">
                    <a:lumMod val="50000"/>
                  </a:schemeClr>
                </a:solidFill>
                <a:effectLst/>
                <a:latin typeface="+mn-lt"/>
                <a:ea typeface="+mn-ea"/>
                <a:cs typeface="+mn-cs"/>
              </a:rPr>
              <a:t>. </a:t>
            </a:r>
            <a:r>
              <a:rPr lang="en-US" sz="3600" i="1" kern="1200">
                <a:solidFill>
                  <a:schemeClr val="tx1">
                    <a:lumMod val="50000"/>
                  </a:schemeClr>
                </a:solidFill>
                <a:latin typeface="+mn-lt"/>
                <a:ea typeface="+mn-ea"/>
                <a:cs typeface="+mn-cs"/>
              </a:rPr>
              <a:t>(</a:t>
            </a:r>
            <a:r>
              <a:rPr lang="en-US" sz="3600" i="1" kern="1200" err="1">
                <a:solidFill>
                  <a:schemeClr val="tx1">
                    <a:lumMod val="50000"/>
                  </a:schemeClr>
                </a:solidFill>
                <a:latin typeface="+mn-lt"/>
                <a:ea typeface="+mn-ea"/>
                <a:cs typeface="+mn-cs"/>
              </a:rPr>
              <a:t>Números</a:t>
            </a:r>
            <a:r>
              <a:rPr lang="en-US" sz="3600" i="1" kern="1200">
                <a:solidFill>
                  <a:schemeClr val="tx1">
                    <a:lumMod val="50000"/>
                  </a:schemeClr>
                </a:solidFill>
                <a:latin typeface="+mn-lt"/>
                <a:ea typeface="+mn-ea"/>
                <a:cs typeface="+mn-cs"/>
              </a:rPr>
              <a:t> 6:24-26)</a:t>
            </a:r>
            <a:endParaRPr lang="es-ES" sz="3600" kern="1200">
              <a:solidFill>
                <a:schemeClr val="tx1">
                  <a:lumMod val="50000"/>
                </a:schemeClr>
              </a:solidFill>
              <a:effectLst/>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a:extLst>
            <a:ext uri="{FF2B5EF4-FFF2-40B4-BE49-F238E27FC236}">
              <a16:creationId xmlns:a16="http://schemas.microsoft.com/office/drawing/2014/main" id="{EFB47568-5F9B-3DA8-D690-3571FA2C8882}"/>
            </a:ext>
          </a:extLst>
        </p:cNvPr>
        <p:cNvGrpSpPr/>
        <p:nvPr/>
      </p:nvGrpSpPr>
      <p:grpSpPr>
        <a:xfrm>
          <a:off x="0" y="0"/>
          <a:ext cx="0" cy="0"/>
          <a:chOff x="0" y="0"/>
          <a:chExt cx="0" cy="0"/>
        </a:xfrm>
      </p:grpSpPr>
      <p:sp>
        <p:nvSpPr>
          <p:cNvPr id="120" name="Google Shape;120;p4">
            <a:extLst>
              <a:ext uri="{FF2B5EF4-FFF2-40B4-BE49-F238E27FC236}">
                <a16:creationId xmlns:a16="http://schemas.microsoft.com/office/drawing/2014/main" id="{0D96F98F-51A6-7932-6FDD-4A0E5F39D84E}"/>
              </a:ext>
            </a:extLst>
          </p:cNvPr>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Oración</a:t>
            </a:r>
            <a:endParaRPr sz="6000">
              <a:solidFill>
                <a:srgbClr val="009444"/>
              </a:solidFill>
              <a:latin typeface="Lato"/>
              <a:ea typeface="Lato"/>
              <a:cs typeface="Lato"/>
              <a:sym typeface="Lato"/>
            </a:endParaRPr>
          </a:p>
        </p:txBody>
      </p:sp>
      <p:cxnSp>
        <p:nvCxnSpPr>
          <p:cNvPr id="121" name="Google Shape;121;p4">
            <a:extLst>
              <a:ext uri="{FF2B5EF4-FFF2-40B4-BE49-F238E27FC236}">
                <a16:creationId xmlns:a16="http://schemas.microsoft.com/office/drawing/2014/main" id="{8B11626D-5F7B-B7C1-F7EE-04DFB83FA15F}"/>
              </a:ext>
            </a:extLst>
          </p:cNvPr>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a:extLst>
              <a:ext uri="{FF2B5EF4-FFF2-40B4-BE49-F238E27FC236}">
                <a16:creationId xmlns:a16="http://schemas.microsoft.com/office/drawing/2014/main" id="{D819EC03-4EE0-3972-C753-9590DA9D3E7D}"/>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4" name="Google Shape;124;p4">
            <a:extLst>
              <a:ext uri="{FF2B5EF4-FFF2-40B4-BE49-F238E27FC236}">
                <a16:creationId xmlns:a16="http://schemas.microsoft.com/office/drawing/2014/main" id="{43ABC716-355A-0238-A1B7-157764E9CF61}"/>
              </a:ext>
            </a:extLst>
          </p:cNvPr>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a:extLst>
              <a:ext uri="{FF2B5EF4-FFF2-40B4-BE49-F238E27FC236}">
                <a16:creationId xmlns:a16="http://schemas.microsoft.com/office/drawing/2014/main" id="{70AFCC29-5811-2460-7F02-3699A8E7BBFB}"/>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266039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1967909"/>
            <a:ext cx="10450413" cy="3987714"/>
            <a:chOff x="0" y="0"/>
            <a:chExt cx="10450413" cy="3987714"/>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294943" y="590434"/>
              <a:ext cx="9147694" cy="1127780"/>
            </a:xfrm>
            <a:prstGeom prst="rect">
              <a:avLst/>
            </a:prstGeom>
            <a:noFill/>
            <a:ln>
              <a:noFill/>
            </a:ln>
          </p:spPr>
          <p:txBody>
            <a:bodyPr spcFirstLastPara="1" wrap="square" lIns="119350" tIns="119350" rIns="119350" bIns="119350" anchor="ctr" anchorCtr="0">
              <a:noAutofit/>
            </a:bodyPr>
            <a:lstStyle/>
            <a:p>
              <a:pPr>
                <a:buSzPts val="2500"/>
              </a:pPr>
              <a:endParaRPr lang="es-ES" sz="2800" dirty="0">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a:buSzPts val="2500"/>
              </a:pPr>
              <a:r>
                <a:rPr lang="es-ES" sz="2800" dirty="0">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Hacer una lista de cosas para tener en cuenta cuando usamos otros recursos.</a:t>
              </a:r>
              <a:endParaRPr lang="en-US">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lvl="1">
                <a:buSzPts val="2500"/>
              </a:pPr>
              <a:endParaRPr lang="es-ES" sz="2800" dirty="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a:buSzPts val="2500"/>
              </a:pPr>
              <a:endParaRPr lang="es-ES" sz="2800" dirty="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lvl="1">
                <a:buSzPts val="2500"/>
              </a:pPr>
              <a:endParaRPr lang="es-ES" sz="2800" dirty="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a:buSzPts val="2500"/>
              </a:pPr>
              <a:endParaRPr lang="en-US" sz="280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719" y="2015483"/>
              <a:ext cx="9147694" cy="1127780"/>
            </a:xfrm>
            <a:prstGeom prst="rect">
              <a:avLst/>
            </a:prstGeom>
            <a:noFill/>
            <a:ln>
              <a:noFill/>
            </a:ln>
          </p:spPr>
          <p:txBody>
            <a:bodyPr spcFirstLastPara="1" wrap="square" lIns="119350" tIns="119350" rIns="119350" bIns="119350" anchor="ctr" anchorCtr="0">
              <a:noAutofit/>
            </a:bodyPr>
            <a:lstStyle/>
            <a:p>
              <a:pPr lvl="1">
                <a:buClr>
                  <a:srgbClr val="FFFFFF"/>
                </a:buClr>
                <a:buSzPts val="2500"/>
              </a:pPr>
              <a:endParaRPr lang="es-ES" sz="2800">
                <a:solidFill>
                  <a:schemeClr val="lt1"/>
                </a:solidFill>
                <a:latin typeface="Lato"/>
                <a:ea typeface="Lato"/>
                <a:cs typeface="Lato"/>
                <a:sym typeface="Lato"/>
              </a:endParaRPr>
            </a:p>
            <a:p>
              <a:pPr lvl="1">
                <a:buSzPts val="2500"/>
              </a:pPr>
              <a:endParaRPr lang="es-ES" sz="2800" dirty="0">
                <a:solidFill>
                  <a:schemeClr val="lt1"/>
                </a:solidFill>
                <a:latin typeface="Lato"/>
                <a:ea typeface="Lato"/>
                <a:cs typeface="Lato"/>
                <a:sym typeface="Lato"/>
              </a:endParaRPr>
            </a:p>
            <a:p>
              <a:pPr lvl="1">
                <a:buSzPts val="2500"/>
              </a:pPr>
              <a:r>
                <a:rPr lang="es-ES" sz="2800" dirty="0">
                  <a:solidFill>
                    <a:schemeClr val="lt1"/>
                  </a:solidFill>
                  <a:latin typeface="Lato"/>
                  <a:ea typeface="Lato"/>
                  <a:cs typeface="Lato"/>
                  <a:sym typeface="Lato"/>
                </a:rPr>
                <a:t>Usar la Biblia popular para entender el diezmo.</a:t>
              </a:r>
              <a:endParaRPr lang="es-ES" sz="2800" dirty="0">
                <a:solidFill>
                  <a:schemeClr val="lt1"/>
                </a:solidFill>
                <a:latin typeface="Lato"/>
                <a:ea typeface="Lato"/>
                <a:cs typeface="Lato"/>
              </a:endParaRPr>
            </a:p>
            <a:p>
              <a:pPr lvl="1">
                <a:buSzPts val="2500"/>
              </a:pPr>
              <a:endParaRPr lang="es-ES" sz="2800" dirty="0">
                <a:solidFill>
                  <a:schemeClr val="lt1"/>
                </a:solidFill>
                <a:latin typeface="Lato"/>
                <a:ea typeface="Lato"/>
                <a:cs typeface="Lato"/>
              </a:endParaRPr>
            </a:p>
            <a:p>
              <a:pPr>
                <a:buSzPts val="2500"/>
              </a:pPr>
              <a:endParaRPr lang="es-ES" sz="2800" dirty="0">
                <a:solidFill>
                  <a:schemeClr val="lt1"/>
                </a:solidFill>
                <a:latin typeface="Lato"/>
                <a:ea typeface="Lato"/>
                <a:cs typeface="Lato"/>
              </a:endParaRPr>
            </a:p>
            <a:p>
              <a:pPr lvl="1">
                <a:buSzPts val="2500"/>
              </a:pPr>
              <a:endParaRPr lang="es-ES" sz="2800" dirty="0">
                <a:solidFill>
                  <a:schemeClr val="lt1"/>
                </a:solidFill>
                <a:latin typeface="Lato"/>
                <a:ea typeface="Lato"/>
                <a:cs typeface="Lato"/>
              </a:endParaRPr>
            </a:p>
            <a:p>
              <a:pPr marL="0" marR="0" lvl="0" indent="0" algn="l">
                <a:lnSpc>
                  <a:spcPct val="100000"/>
                </a:lnSpc>
                <a:spcBef>
                  <a:spcPts val="0"/>
                </a:spcBef>
                <a:spcAft>
                  <a:spcPts val="0"/>
                </a:spcAft>
                <a:buSzPts val="2500"/>
                <a:buFont typeface="Calibri"/>
                <a:buNone/>
              </a:pPr>
              <a:endParaRPr lang="en-US" sz="280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1:1-25.</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59934"/>
              <a:ext cx="9147694" cy="1127780"/>
            </a:xfrm>
            <a:prstGeom prst="rect">
              <a:avLst/>
            </a:prstGeom>
            <a:noFill/>
            <a:ln>
              <a:noFill/>
            </a:ln>
          </p:spPr>
          <p:txBody>
            <a:bodyPr spcFirstLastPara="1" wrap="square" lIns="119350" tIns="119350" rIns="119350" bIns="119350" anchor="ctr" anchorCtr="0">
              <a:noAutofit/>
            </a:bodyPr>
            <a:lstStyle/>
            <a:p>
              <a:pPr lvl="1">
                <a:buSzPts val="2500"/>
              </a:pPr>
              <a:r>
                <a:rPr lang="es-ES" sz="2800" dirty="0">
                  <a:solidFill>
                    <a:schemeClr val="lt1"/>
                  </a:solidFill>
                  <a:latin typeface="Lato"/>
                  <a:ea typeface="Lato"/>
                  <a:cs typeface="Lato"/>
                </a:rPr>
                <a:t>Hacer</a:t>
              </a:r>
              <a:r>
                <a:rPr lang="es-ES" sz="2800" dirty="0">
                  <a:solidFill>
                    <a:schemeClr val="lt1"/>
                  </a:solidFill>
                  <a:latin typeface="Lato"/>
                  <a:ea typeface="Lato"/>
                  <a:cs typeface="Lato"/>
                  <a:sym typeface="Lato"/>
                </a:rPr>
                <a:t> una lista de formas de hablar con amor sobre las diferentes interpretaciones.  </a:t>
              </a:r>
              <a:endParaRPr lang="es-ES" sz="2800">
                <a:solidFill>
                  <a:schemeClr val="lt1"/>
                </a:solidFill>
                <a:latin typeface="Lato"/>
                <a:ea typeface="Lato"/>
                <a:cs typeface="La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643739" y="466248"/>
            <a:ext cx="94191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err="1">
                <a:solidFill>
                  <a:srgbClr val="009444"/>
                </a:solidFill>
                <a:latin typeface="Lato"/>
                <a:ea typeface="Lato"/>
                <a:cs typeface="Lato"/>
                <a:sym typeface="Lato"/>
              </a:rPr>
              <a:t>Principios</a:t>
            </a:r>
            <a:r>
              <a:rPr lang="en-US" sz="4000">
                <a:solidFill>
                  <a:srgbClr val="009444"/>
                </a:solidFill>
                <a:latin typeface="Lato"/>
                <a:ea typeface="Lato"/>
                <a:cs typeface="Lato"/>
                <a:sym typeface="Lato"/>
              </a:rPr>
              <a:t> de </a:t>
            </a:r>
            <a:r>
              <a:rPr lang="en-US" sz="4000" err="1">
                <a:solidFill>
                  <a:srgbClr val="009444"/>
                </a:solidFill>
                <a:latin typeface="Lato"/>
                <a:ea typeface="Lato"/>
                <a:cs typeface="Lato"/>
                <a:sym typeface="Lato"/>
              </a:rPr>
              <a:t>Otros</a:t>
            </a:r>
            <a:r>
              <a:rPr lang="en-US" sz="4000">
                <a:solidFill>
                  <a:srgbClr val="009444"/>
                </a:solidFill>
                <a:latin typeface="Lato"/>
                <a:ea typeface="Lato"/>
                <a:cs typeface="Lato"/>
                <a:sym typeface="Lato"/>
              </a:rPr>
              <a:t> </a:t>
            </a:r>
            <a:r>
              <a:rPr lang="en-US" sz="4000" err="1">
                <a:solidFill>
                  <a:srgbClr val="009444"/>
                </a:solidFill>
                <a:latin typeface="Lato"/>
                <a:ea typeface="Lato"/>
                <a:cs typeface="Lato"/>
                <a:sym typeface="Lato"/>
              </a:rPr>
              <a:t>Recursos</a:t>
            </a:r>
            <a:endParaRPr sz="400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60863" y="2052318"/>
            <a:ext cx="9994079" cy="1569620"/>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Existe infinidad de recursos sobre la Biblia. ¿Qué consejos debemos recordar al utilizarlos?</a:t>
            </a:r>
          </a:p>
          <a:p>
            <a:pPr>
              <a:spcBef>
                <a:spcPts val="0"/>
              </a:spcBef>
              <a:spcAft>
                <a:spcPts val="0"/>
              </a:spcAft>
            </a:pPr>
            <a:endParaRPr lang="es-ES" sz="3200" dirty="0">
              <a:solidFill>
                <a:schemeClr val="dk1"/>
              </a:solidFill>
              <a:latin typeface="Lato"/>
              <a:ea typeface="Lato"/>
              <a:cs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i="1" dirty="0">
                <a:solidFill>
                  <a:srgbClr val="009444"/>
                </a:solidFill>
                <a:latin typeface="Lato"/>
                <a:ea typeface="Lato"/>
                <a:cs typeface="Lato"/>
                <a:sym typeface="Lato"/>
              </a:rPr>
              <a:t>La Biblia Popular</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5016718"/>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 ¿Qué secciones te van a ayudar a entender la Biblia?</a:t>
            </a:r>
          </a:p>
          <a:p>
            <a:endParaRPr lang="es-ES" sz="3200" dirty="0">
              <a:solidFill>
                <a:schemeClr val="dk1"/>
              </a:solidFill>
              <a:latin typeface="Lato"/>
              <a:ea typeface="Lato"/>
              <a:cs typeface="Lato"/>
            </a:endParaRPr>
          </a:p>
          <a:p>
            <a:pPr rtl="0">
              <a:spcBef>
                <a:spcPts val="0"/>
              </a:spcBef>
              <a:spcAft>
                <a:spcPts val="0"/>
              </a:spcAft>
            </a:pPr>
            <a:endParaRPr lang="es-ES" sz="3200">
              <a:solidFill>
                <a:schemeClr val="dk1"/>
              </a:solidFill>
              <a:latin typeface="Lato"/>
              <a:ea typeface="Lato"/>
              <a:cs typeface="Lato"/>
            </a:endParaRPr>
          </a:p>
          <a:p>
            <a:pPr rtl="0">
              <a:spcBef>
                <a:spcPts val="0"/>
              </a:spcBef>
              <a:spcAft>
                <a:spcPts val="0"/>
              </a:spcAft>
            </a:pPr>
            <a:r>
              <a:rPr lang="es-ES" sz="3200" dirty="0">
                <a:solidFill>
                  <a:schemeClr val="dk1"/>
                </a:solidFill>
                <a:latin typeface="Lato"/>
                <a:ea typeface="Lato"/>
                <a:cs typeface="Lato"/>
              </a:rPr>
              <a:t>**PREFACIO DEL EDITOR** La Biblia Popular es precisamente lo que su nombre implica: un comentario bíblico para el pueblo. Incluye el texto completo de las Sagradas Escrituras usando la Versión Reina-Valera 95. Los comentarios que siguen a las secciones de las Escrituras contienen el trasfondo histórico, explicaciones del texto y aplicaciones personales.</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469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i="1" dirty="0">
                <a:solidFill>
                  <a:srgbClr val="009444"/>
                </a:solidFill>
                <a:latin typeface="Lato"/>
                <a:ea typeface="Lato"/>
                <a:cs typeface="Lato"/>
                <a:sym typeface="Lato"/>
              </a:rPr>
              <a:t>La Biblia Popular</a:t>
            </a:r>
            <a:r>
              <a:rPr lang="en-US" sz="4000" i="1" dirty="0">
                <a:solidFill>
                  <a:srgbClr val="009444"/>
                </a:solidFill>
                <a:latin typeface="Lato"/>
                <a:ea typeface="Lato"/>
                <a:cs typeface="Lato"/>
                <a:sym typeface="Lato"/>
              </a:rPr>
              <a:t> </a:t>
            </a:r>
            <a:endParaRPr sz="4000" i="1"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3539390"/>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s-ES" sz="3200">
                <a:solidFill>
                  <a:schemeClr val="dk1"/>
                </a:solidFill>
                <a:latin typeface="Lato"/>
                <a:ea typeface="Lato"/>
                <a:cs typeface="Lato"/>
              </a:rPr>
              <a:t>Los autores de La Biblia Popular son eruditos que tienen un discernimiento intelectual práctico, adquirido en años de experiencia en la enseñanza y la prédica ministeriales. Han intentado evitar el vocabulario técnico que ha hecho que otras series de comentarios sean material solamente útil para estudiosos profesionales de la Biblia.</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07922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i="1" dirty="0">
                <a:solidFill>
                  <a:srgbClr val="009444"/>
                </a:solidFill>
                <a:latin typeface="Lato"/>
                <a:ea typeface="Lato"/>
                <a:cs typeface="Lato"/>
                <a:sym typeface="Lato"/>
              </a:rPr>
              <a:t>La Biblia Popular</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3539390"/>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s-ES" sz="3200">
                <a:solidFill>
                  <a:schemeClr val="dk1"/>
                </a:solidFill>
                <a:latin typeface="Lato"/>
                <a:ea typeface="Lato"/>
                <a:cs typeface="Lato"/>
              </a:rPr>
              <a:t>La característica más importante de estos libros es que tienen como centro a Cristo. Hablando de las Escrituras del Antiguo Testamento, Jesús mismo dijo: “Ellas son las que dan testimonio de mí” (Juan 5:39). Cada volumen de La Biblia Popular dirige nuestra atención a Jesucristo, quien es el centro de toda la Biblia, nuestro único Salvador.</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64193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i="1" dirty="0">
                <a:solidFill>
                  <a:srgbClr val="009444"/>
                </a:solidFill>
                <a:latin typeface="Lato"/>
                <a:ea typeface="Lato"/>
                <a:cs typeface="Lato"/>
                <a:sym typeface="Lato"/>
              </a:rPr>
              <a:t>La Biblia Popular</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6001603"/>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s-ES" sz="3200">
                <a:solidFill>
                  <a:schemeClr val="dk1"/>
                </a:solidFill>
                <a:latin typeface="Lato"/>
                <a:ea typeface="Lato"/>
                <a:cs typeface="Lato"/>
              </a:rPr>
              <a:t>Los comentarios cuentan con mapas, ilustraciones e incluso información arqueológica, cuando es apropiado. Todos los libros disponen de encabezamientos en las páginas, que permiten que el lector encuentre fácilmente el pasaje que busca. Esta serie de comentarios fue iniciada por la Comisión sobre Literatura Cristiana del Sínodo Evangélico Luterano de Wisconsin. Es nuestra oración que este empeño continúe tal como comenzó. Dedicamos estos volúmenes a la gloria de Dios y al bien de su pueblo.</a:t>
            </a:r>
          </a:p>
          <a:p>
            <a:pPr rtl="0">
              <a:spcBef>
                <a:spcPts val="0"/>
              </a:spcBef>
              <a:spcAft>
                <a:spcPts val="0"/>
              </a:spcAft>
            </a:pPr>
            <a:br>
              <a:rPr lang="es-ES" sz="3200">
                <a:solidFill>
                  <a:schemeClr val="dk1"/>
                </a:solidFill>
                <a:latin typeface="Lato"/>
                <a:ea typeface="Lato"/>
                <a:cs typeface="Lato"/>
              </a:rPr>
            </a:br>
            <a:endParaRPr lang="es-ES" sz="3200">
              <a:solidFill>
                <a:schemeClr val="dk1"/>
              </a:solidFill>
              <a:latin typeface="Lato"/>
              <a:ea typeface="Lato"/>
              <a:cs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2804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1323399"/>
          </a:xfrm>
          <a:prstGeom prst="rect">
            <a:avLst/>
          </a:prstGeom>
          <a:noFill/>
          <a:ln>
            <a:noFill/>
          </a:ln>
        </p:spPr>
        <p:txBody>
          <a:bodyPr spcFirstLastPara="1" wrap="square" lIns="91425" tIns="45700" rIns="91425" bIns="45700" anchor="t" anchorCtr="0">
            <a:spAutoFit/>
          </a:bodyPr>
          <a:lstStyle/>
          <a:p>
            <a:r>
              <a:rPr lang="es-ES" sz="4000" i="1" dirty="0">
                <a:solidFill>
                  <a:srgbClr val="009444"/>
                </a:solidFill>
                <a:latin typeface="Lato"/>
                <a:ea typeface="Lato"/>
                <a:cs typeface="Lato"/>
                <a:sym typeface="Lato"/>
              </a:rPr>
              <a:t>La Biblia Popular</a:t>
            </a:r>
            <a:r>
              <a:rPr lang="es-ES" sz="4000" dirty="0">
                <a:solidFill>
                  <a:srgbClr val="009444"/>
                </a:solidFill>
                <a:latin typeface="Lato"/>
                <a:ea typeface="Lato"/>
                <a:cs typeface="Lato"/>
                <a:sym typeface="Lato"/>
              </a:rPr>
              <a:t> en la Pr</a:t>
            </a:r>
            <a:r>
              <a:rPr lang="es-EC" sz="4000" dirty="0" err="1">
                <a:solidFill>
                  <a:srgbClr val="009444"/>
                </a:solidFill>
                <a:latin typeface="Lato"/>
                <a:ea typeface="Lato"/>
                <a:cs typeface="Lato"/>
                <a:sym typeface="Lato"/>
              </a:rPr>
              <a:t>áctica</a:t>
            </a:r>
            <a:r>
              <a:rPr lang="es-EC" sz="4000" dirty="0">
                <a:solidFill>
                  <a:srgbClr val="009444"/>
                </a:solidFill>
                <a:latin typeface="Lato"/>
                <a:ea typeface="Lato"/>
                <a:cs typeface="Lato"/>
                <a:sym typeface="Lato"/>
              </a:rPr>
              <a:t>: el diezmo </a:t>
            </a:r>
            <a:endParaRPr lang="en-US" sz="4000" dirty="0">
              <a:solidFill>
                <a:srgbClr val="009444"/>
              </a:solidFill>
              <a:latin typeface="Lato"/>
              <a:ea typeface="Lato"/>
              <a:cs typeface="Lato"/>
            </a:endParaRPr>
          </a:p>
        </p:txBody>
      </p:sp>
      <p:cxnSp>
        <p:nvCxnSpPr>
          <p:cNvPr id="195" name="Google Shape;195;p8"/>
          <p:cNvCxnSpPr/>
          <p:nvPr/>
        </p:nvCxnSpPr>
        <p:spPr>
          <a:xfrm>
            <a:off x="2453339" y="183094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4031833"/>
          </a:xfrm>
          <a:prstGeom prst="rect">
            <a:avLst/>
          </a:prstGeom>
          <a:noFill/>
          <a:ln>
            <a:noFill/>
          </a:ln>
        </p:spPr>
        <p:txBody>
          <a:bodyPr spcFirstLastPara="1" wrap="square" lIns="91425" tIns="45700" rIns="91425" bIns="45700" anchor="t" anchorCtr="0">
            <a:spAutoFit/>
          </a:bodyPr>
          <a:lstStyle/>
          <a:p>
            <a:endParaRPr lang="es-ES" sz="3200" dirty="0">
              <a:solidFill>
                <a:schemeClr val="dk1"/>
              </a:solidFill>
              <a:latin typeface="Lato"/>
              <a:ea typeface="Lato"/>
              <a:cs typeface="Lato"/>
            </a:endParaRPr>
          </a:p>
          <a:p>
            <a:endParaRPr lang="es-ES" sz="3200" dirty="0">
              <a:solidFill>
                <a:schemeClr val="dk1"/>
              </a:solidFill>
              <a:latin typeface="Lato"/>
              <a:ea typeface="Lato"/>
              <a:cs typeface="Lato"/>
            </a:endParaRPr>
          </a:p>
          <a:p>
            <a:pPr>
              <a:spcBef>
                <a:spcPts val="0"/>
              </a:spcBef>
              <a:spcAft>
                <a:spcPts val="0"/>
              </a:spcAft>
            </a:pPr>
            <a:r>
              <a:rPr lang="es-ES" sz="3200" dirty="0">
                <a:solidFill>
                  <a:schemeClr val="dk1"/>
                </a:solidFill>
                <a:latin typeface="Lato"/>
                <a:ea typeface="Lato"/>
                <a:cs typeface="Lato"/>
              </a:rPr>
              <a:t>Leamos Malaquías 3:6-12. </a:t>
            </a:r>
            <a:endParaRPr lang="es-ES" dirty="0">
              <a:solidFill>
                <a:schemeClr val="dk1"/>
              </a:solidFill>
            </a:endParaRPr>
          </a:p>
          <a:p>
            <a:pPr rtl="0">
              <a:spcBef>
                <a:spcPts val="0"/>
              </a:spcBef>
              <a:spcAft>
                <a:spcPts val="0"/>
              </a:spcAft>
            </a:pPr>
            <a:endParaRPr lang="es-ES" sz="3200">
              <a:solidFill>
                <a:schemeClr val="dk1"/>
              </a:solidFill>
              <a:latin typeface="Lato"/>
              <a:ea typeface="Lato"/>
              <a:cs typeface="Lato"/>
            </a:endParaRPr>
          </a:p>
          <a:p>
            <a:r>
              <a:rPr lang="es-ES" sz="3200">
                <a:solidFill>
                  <a:schemeClr val="dk1"/>
                </a:solidFill>
                <a:latin typeface="Lato"/>
                <a:ea typeface="Lato"/>
                <a:cs typeface="Lato"/>
              </a:rPr>
              <a:t>Ahora leamos lo que l</a:t>
            </a:r>
            <a:r>
              <a:rPr lang="es-ES" sz="3200" i="1">
                <a:solidFill>
                  <a:schemeClr val="dk1"/>
                </a:solidFill>
                <a:latin typeface="Lato"/>
                <a:ea typeface="Lato"/>
                <a:cs typeface="Lato"/>
              </a:rPr>
              <a:t>a Biblia Popular </a:t>
            </a:r>
            <a:r>
              <a:rPr lang="es-ES" sz="3200">
                <a:solidFill>
                  <a:schemeClr val="dk1"/>
                </a:solidFill>
                <a:latin typeface="Lato"/>
                <a:ea typeface="Lato"/>
                <a:cs typeface="Lato"/>
              </a:rPr>
              <a:t>dice. ¿Qué partes te ayudaron a interpretar el diezmo correctamente?</a:t>
            </a:r>
          </a:p>
          <a:p>
            <a:pPr>
              <a:spcBef>
                <a:spcPts val="0"/>
              </a:spcBef>
              <a:spcAft>
                <a:spcPts val="0"/>
              </a:spcAft>
            </a:pPr>
            <a:br>
              <a:rPr lang="es-ES" sz="3200" dirty="0">
                <a:latin typeface="Lato"/>
                <a:ea typeface="Lato"/>
                <a:cs typeface="Lato"/>
              </a:rPr>
            </a:br>
            <a:endParaRPr lang="es-ES" sz="3200">
              <a:solidFill>
                <a:schemeClr val="dk1"/>
              </a:solidFill>
              <a:latin typeface="Lato"/>
              <a:ea typeface="Lato"/>
              <a:cs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119697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6AA85A-C188-412F-AAB3-E92477C8DA48}">
  <ds:schemaRefs>
    <ds:schemaRef ds:uri="38896d1c-d48b-47b1-97a9-761dcde349b0"/>
    <ds:schemaRef ds:uri="5cd1452d-5967-4622-9749-a306807ee3c9"/>
    <ds:schemaRef ds:uri="9d1aa794-ada9-4a3e-9c2a-189f245fcb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F7011C-41DA-4372-A240-6535BDB7E6FD}">
  <ds:schemaRefs>
    <ds:schemaRef ds:uri="38896d1c-d48b-47b1-97a9-761dcde349b0"/>
    <ds:schemaRef ds:uri="9d1aa794-ada9-4a3e-9c2a-189f245fcbb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E987310-66BF-4695-A5CA-75BCD95E4F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17</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revision>77</cp:revision>
  <dcterms:created xsi:type="dcterms:W3CDTF">2023-11-29T19:33:05Z</dcterms:created>
  <dcterms:modified xsi:type="dcterms:W3CDTF">2025-03-05T21:38:28Z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MediaServiceImageTags">
    <vt:lpwstr/>
  </property>
</Properties>
</file>