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9" r:id="rId4"/>
    <p:sldId id="260" r:id="rId5"/>
    <p:sldId id="261" r:id="rId6"/>
    <p:sldId id="262" r:id="rId7"/>
    <p:sldId id="283" r:id="rId8"/>
    <p:sldId id="292" r:id="rId9"/>
    <p:sldId id="284" r:id="rId10"/>
    <p:sldId id="293" r:id="rId11"/>
    <p:sldId id="285" r:id="rId12"/>
    <p:sldId id="294"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6" r:id="rId26"/>
    <p:sldId id="287" r:id="rId27"/>
    <p:sldId id="288" r:id="rId28"/>
    <p:sldId id="295" r:id="rId29"/>
    <p:sldId id="289" r:id="rId30"/>
    <p:sldId id="290" r:id="rId31"/>
    <p:sldId id="291" r:id="rId32"/>
  </p:sldIdLst>
  <p:sldSz cx="12192000" cy="6858000"/>
  <p:notesSz cx="6858000" cy="9144000"/>
  <p:embeddedFontLst>
    <p:embeddedFont>
      <p:font typeface="Berlin Sans FB" panose="020E0602020502020306" pitchFamily="34" charset="77"/>
      <p:regular r:id="rId34"/>
      <p:bold r:id="rId35"/>
    </p:embeddedFont>
    <p:embeddedFont>
      <p:font typeface="Calibri" panose="020F0502020204030204" pitchFamily="34" charset="0"/>
      <p:regular r:id="rId36"/>
      <p:bold r:id="rId37"/>
      <p:italic r:id="rId38"/>
      <p:boldItalic r:id="rId39"/>
    </p:embeddedFont>
    <p:embeddedFont>
      <p:font typeface="Overlock" panose="02000506030000020004"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46jt6FiyAywd1ZzR8KrZwjRQz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373"/>
    <a:srgbClr val="694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7"/>
    <p:restoredTop sz="94658"/>
  </p:normalViewPr>
  <p:slideViewPr>
    <p:cSldViewPr snapToGrid="0">
      <p:cViewPr varScale="1">
        <p:scale>
          <a:sx n="92" d="100"/>
          <a:sy n="92"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98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60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414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53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academiacristo.com/musi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0" name="Google Shape;140;p7"/>
          <p:cNvSpPr txBox="1"/>
          <p:nvPr/>
        </p:nvSpPr>
        <p:spPr>
          <a:xfrm>
            <a:off x="801694" y="2131715"/>
            <a:ext cx="10571146" cy="1512168"/>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000" dirty="0">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¿Qué es el Nunc </a:t>
            </a:r>
            <a:r>
              <a:rPr lang="es-ES" sz="4000" dirty="0" err="1">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Dimittis</a:t>
            </a:r>
            <a:r>
              <a:rPr lang="es-ES" sz="4000" dirty="0">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  ¿De dónde viene en la Biblia? ¿Qué propósito tiene en el servicio?</a:t>
            </a:r>
            <a:endParaRPr lang="en-US" sz="4000" dirty="0">
              <a:solidFill>
                <a:srgbClr val="694824"/>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141" name="Google Shape;141;p7"/>
          <p:cNvSpPr txBox="1"/>
          <p:nvPr/>
        </p:nvSpPr>
        <p:spPr>
          <a:xfrm>
            <a:off x="1114873" y="4356009"/>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2" name="Google Shape;142;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7</a:t>
            </a:r>
            <a:endParaRPr/>
          </a:p>
        </p:txBody>
      </p:sp>
      <p:cxnSp>
        <p:nvCxnSpPr>
          <p:cNvPr id="143" name="Google Shape;143;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198820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53" name="Google Shape;353;p30"/>
          <p:cNvSpPr txBox="1"/>
          <p:nvPr/>
        </p:nvSpPr>
        <p:spPr>
          <a:xfrm>
            <a:off x="953087" y="311688"/>
            <a:ext cx="1010738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Nunc </a:t>
            </a:r>
            <a:r>
              <a:rPr lang="es-ES" sz="4400" dirty="0" err="1">
                <a:solidFill>
                  <a:srgbClr val="5F3913"/>
                </a:solidFill>
                <a:latin typeface="Overlock"/>
                <a:ea typeface="Overlock"/>
                <a:cs typeface="Overlock"/>
                <a:sym typeface="Overlock"/>
              </a:rPr>
              <a:t>Dimittis</a:t>
            </a:r>
            <a:endParaRPr sz="4400" dirty="0">
              <a:solidFill>
                <a:srgbClr val="5F3913"/>
              </a:solidFill>
              <a:latin typeface="Overlock"/>
              <a:ea typeface="Overlock"/>
              <a:cs typeface="Overlock"/>
              <a:sym typeface="Overlock"/>
            </a:endParaRPr>
          </a:p>
        </p:txBody>
      </p:sp>
      <p:sp>
        <p:nvSpPr>
          <p:cNvPr id="354" name="Google Shape;354;p30"/>
          <p:cNvSpPr txBox="1"/>
          <p:nvPr/>
        </p:nvSpPr>
        <p:spPr>
          <a:xfrm>
            <a:off x="1259017" y="1370514"/>
            <a:ext cx="10239180" cy="4770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dirty="0">
                <a:solidFill>
                  <a:srgbClr val="018443"/>
                </a:solidFill>
                <a:latin typeface="Overlock"/>
                <a:ea typeface="Overlock"/>
                <a:cs typeface="Overlock"/>
                <a:sym typeface="Overlock"/>
              </a:rPr>
              <a:t>Ahora, Señor, despides a tu siervo en paz, conforme a tu palabra.  Porque mis ojos han visto tu salvación: La que has destinado para todas las naciones.  Ella es la luz que alumbra al mundo entero, y llena de gloria a tu pueblo escogido.  Gloria sea al Padre, al Hijo y al Espíritu Santo, como era al principio es ahora y será para siempre.  Amén </a:t>
            </a:r>
            <a:endParaRPr dirty="0"/>
          </a:p>
        </p:txBody>
      </p:sp>
      <p:sp>
        <p:nvSpPr>
          <p:cNvPr id="355" name="Google Shape;355;p30"/>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30</a:t>
            </a:r>
            <a:endParaRPr/>
          </a:p>
        </p:txBody>
      </p:sp>
      <p:cxnSp>
        <p:nvCxnSpPr>
          <p:cNvPr id="356" name="Google Shape;356;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53" name="Google Shape;353;p30"/>
          <p:cNvSpPr txBox="1"/>
          <p:nvPr/>
        </p:nvSpPr>
        <p:spPr>
          <a:xfrm>
            <a:off x="1042307" y="155299"/>
            <a:ext cx="10107385" cy="1380466"/>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3600" dirty="0">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¿De dónde viene la práctica de bendecir al pueblo de Dios al final del servicio? </a:t>
            </a:r>
            <a:endParaRPr lang="en-US" sz="3600" dirty="0">
              <a:solidFill>
                <a:srgbClr val="694824"/>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54" name="Google Shape;354;p30"/>
          <p:cNvSpPr txBox="1"/>
          <p:nvPr/>
        </p:nvSpPr>
        <p:spPr>
          <a:xfrm>
            <a:off x="535316" y="1832788"/>
            <a:ext cx="10239180" cy="4146736"/>
          </a:xfrm>
          <a:prstGeom prst="rect">
            <a:avLst/>
          </a:prstGeom>
          <a:noFill/>
          <a:ln>
            <a:noFill/>
          </a:ln>
        </p:spPr>
        <p:txBody>
          <a:bodyPr spcFirstLastPara="1" wrap="square" lIns="91425" tIns="45700" rIns="91425" bIns="45700" anchor="t" anchorCtr="0">
            <a:spAutoFit/>
          </a:bodyPr>
          <a:lstStyle/>
          <a:p>
            <a:pPr marL="1143000" marR="0" lvl="2" indent="-228600" algn="just">
              <a:lnSpc>
                <a:spcPct val="107000"/>
              </a:lnSpc>
              <a:spcBef>
                <a:spcPts val="0"/>
              </a:spcBef>
              <a:spcAft>
                <a:spcPts val="800"/>
              </a:spcAft>
              <a:buFont typeface="+mj-lt"/>
              <a:buAutoNum type="romanLcPeriod"/>
            </a:pPr>
            <a:r>
              <a:rPr lang="es-ES" sz="40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 Al final del servicio, la bendición del Señor se pronuncia sobre la congregación. A menudo se basa en Números 6:22-27, palabras de bendición pronunciadas por Aarón, el primer Sumo Sacerdote, después de dirigirse al pueblo de Israel.</a:t>
            </a:r>
            <a:endParaRPr lang="en-US" sz="40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55" name="Google Shape;355;p30"/>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30</a:t>
            </a:r>
            <a:endParaRPr/>
          </a:p>
        </p:txBody>
      </p:sp>
      <p:cxnSp>
        <p:nvCxnSpPr>
          <p:cNvPr id="356" name="Google Shape;356;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290125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2" name="Google Shape;212;p1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15</a:t>
            </a:r>
            <a:endParaRPr/>
          </a:p>
        </p:txBody>
      </p:sp>
      <p:cxnSp>
        <p:nvCxnSpPr>
          <p:cNvPr id="213" name="Google Shape;213;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14" name="Google Shape;214;p15"/>
          <p:cNvSpPr txBox="1"/>
          <p:nvPr/>
        </p:nvSpPr>
        <p:spPr>
          <a:xfrm>
            <a:off x="986508" y="100676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15" name="Google Shape;215;p15"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1" name="Google Shape;221;p1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16</a:t>
            </a:r>
            <a:endParaRPr/>
          </a:p>
        </p:txBody>
      </p:sp>
      <p:cxnSp>
        <p:nvCxnSpPr>
          <p:cNvPr id="222" name="Google Shape;222;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23" name="Google Shape;223;p16"/>
          <p:cNvSpPr txBox="1"/>
          <p:nvPr/>
        </p:nvSpPr>
        <p:spPr>
          <a:xfrm>
            <a:off x="1843549" y="423610"/>
            <a:ext cx="837749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018443"/>
                </a:solidFill>
                <a:latin typeface="Overlock"/>
                <a:ea typeface="Overlock"/>
                <a:cs typeface="Overlock"/>
                <a:sym typeface="Overlock"/>
              </a:rPr>
              <a:t>Liturgia y la Santa Comunión</a:t>
            </a:r>
            <a:endParaRPr sz="4400">
              <a:solidFill>
                <a:srgbClr val="018443"/>
              </a:solidFill>
              <a:latin typeface="Overlock"/>
              <a:ea typeface="Overlock"/>
              <a:cs typeface="Overlock"/>
              <a:sym typeface="Overlock"/>
            </a:endParaRPr>
          </a:p>
        </p:txBody>
      </p:sp>
      <p:pic>
        <p:nvPicPr>
          <p:cNvPr id="224" name="Google Shape;224;p16" descr="Image result for holy communion"/>
          <p:cNvPicPr preferRelativeResize="0"/>
          <p:nvPr/>
        </p:nvPicPr>
        <p:blipFill rotWithShape="1">
          <a:blip r:embed="rId4">
            <a:alphaModFix/>
          </a:blip>
          <a:srcRect l="17872" r="21396"/>
          <a:stretch/>
        </p:blipFill>
        <p:spPr>
          <a:xfrm>
            <a:off x="1132877" y="1738590"/>
            <a:ext cx="3394650" cy="3777306"/>
          </a:xfrm>
          <a:prstGeom prst="rect">
            <a:avLst/>
          </a:prstGeom>
          <a:noFill/>
          <a:ln>
            <a:noFill/>
          </a:ln>
        </p:spPr>
      </p:pic>
      <p:sp>
        <p:nvSpPr>
          <p:cNvPr id="225" name="Google Shape;225;p16"/>
          <p:cNvSpPr txBox="1"/>
          <p:nvPr/>
        </p:nvSpPr>
        <p:spPr>
          <a:xfrm>
            <a:off x="6274066" y="2459524"/>
            <a:ext cx="5358778" cy="193895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6000"/>
              <a:buFont typeface="Arial"/>
              <a:buChar char="•"/>
            </a:pPr>
            <a:r>
              <a:rPr lang="es-ES" sz="4000" dirty="0">
                <a:solidFill>
                  <a:srgbClr val="5F3913"/>
                </a:solidFill>
                <a:latin typeface="Overlock"/>
                <a:ea typeface="Overlock"/>
                <a:cs typeface="Overlock"/>
                <a:sym typeface="Overlock"/>
              </a:rPr>
              <a:t>Sanctus, </a:t>
            </a:r>
            <a:endParaRPr sz="4000" dirty="0"/>
          </a:p>
          <a:p>
            <a:pPr marL="571500" marR="0" lvl="0" indent="-571500" algn="l" rtl="0">
              <a:spcBef>
                <a:spcPts val="0"/>
              </a:spcBef>
              <a:spcAft>
                <a:spcPts val="0"/>
              </a:spcAft>
              <a:buClr>
                <a:srgbClr val="5F3913"/>
              </a:buClr>
              <a:buSzPts val="6000"/>
              <a:buFont typeface="Arial"/>
              <a:buChar char="•"/>
            </a:pPr>
            <a:r>
              <a:rPr lang="es-ES" sz="4000" dirty="0">
                <a:solidFill>
                  <a:srgbClr val="5F3913"/>
                </a:solidFill>
                <a:latin typeface="Overlock"/>
                <a:ea typeface="Overlock"/>
                <a:cs typeface="Overlock"/>
                <a:sym typeface="Overlock"/>
              </a:rPr>
              <a:t>Agnus Dei, </a:t>
            </a:r>
            <a:endParaRPr sz="4000" dirty="0"/>
          </a:p>
          <a:p>
            <a:pPr marL="571500" marR="0" lvl="0" indent="-571500" algn="l" rtl="0">
              <a:spcBef>
                <a:spcPts val="0"/>
              </a:spcBef>
              <a:spcAft>
                <a:spcPts val="0"/>
              </a:spcAft>
              <a:buClr>
                <a:srgbClr val="5F3913"/>
              </a:buClr>
              <a:buSzPts val="6000"/>
              <a:buFont typeface="Arial"/>
              <a:buChar char="•"/>
            </a:pPr>
            <a:r>
              <a:rPr lang="es-ES" sz="4000" dirty="0">
                <a:solidFill>
                  <a:srgbClr val="5F3913"/>
                </a:solidFill>
                <a:latin typeface="Overlock"/>
                <a:ea typeface="Overlock"/>
                <a:cs typeface="Overlock"/>
                <a:sym typeface="Overlock"/>
              </a:rPr>
              <a:t>Nunc </a:t>
            </a:r>
            <a:r>
              <a:rPr lang="es-ES" sz="4000" dirty="0" err="1">
                <a:solidFill>
                  <a:srgbClr val="5F3913"/>
                </a:solidFill>
                <a:latin typeface="Overlock"/>
                <a:ea typeface="Overlock"/>
                <a:cs typeface="Overlock"/>
                <a:sym typeface="Overlock"/>
              </a:rPr>
              <a:t>Dimittis</a:t>
            </a:r>
            <a:endParaRPr sz="4000" dirty="0">
              <a:solidFill>
                <a:srgbClr val="5F3913"/>
              </a:solidFill>
              <a:latin typeface="Overlock"/>
              <a:ea typeface="Overlock"/>
              <a:cs typeface="Overlock"/>
              <a:sym typeface="Overlo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1" name="Google Shape;231;p17"/>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17</a:t>
            </a:r>
            <a:endParaRPr/>
          </a:p>
        </p:txBody>
      </p:sp>
      <p:cxnSp>
        <p:nvCxnSpPr>
          <p:cNvPr id="232" name="Google Shape;232;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33" name="Google Shape;233;p17"/>
          <p:cNvSpPr txBox="1"/>
          <p:nvPr/>
        </p:nvSpPr>
        <p:spPr>
          <a:xfrm>
            <a:off x="5659138" y="808402"/>
            <a:ext cx="5872462"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Señor te bendiga y te guarde. Haga el Señor resplandecer su rostro a ti, y tenga de ti </a:t>
            </a:r>
            <a:r>
              <a:rPr lang="es-ES" sz="4400" dirty="0" err="1">
                <a:solidFill>
                  <a:srgbClr val="018443"/>
                </a:solidFill>
                <a:latin typeface="Overlock"/>
                <a:ea typeface="Overlock"/>
                <a:cs typeface="Overlock"/>
                <a:sym typeface="Overlock"/>
              </a:rPr>
              <a:t>miseri-cordia</a:t>
            </a:r>
            <a:r>
              <a:rPr lang="es-ES" sz="4400" dirty="0">
                <a:solidFill>
                  <a:srgbClr val="018443"/>
                </a:solidFill>
                <a:latin typeface="Overlock"/>
                <a:ea typeface="Overlock"/>
                <a:cs typeface="Overlock"/>
                <a:sym typeface="Overlock"/>
              </a:rPr>
              <a:t>.  Vuelva el Señor su rostro a ti, y te conceda paz</a:t>
            </a:r>
            <a:endParaRPr sz="4400" dirty="0">
              <a:solidFill>
                <a:srgbClr val="5F3913"/>
              </a:solidFill>
              <a:latin typeface="Overlock"/>
              <a:ea typeface="Overlock"/>
              <a:cs typeface="Overlock"/>
              <a:sym typeface="Overlock"/>
            </a:endParaRPr>
          </a:p>
        </p:txBody>
      </p:sp>
      <p:pic>
        <p:nvPicPr>
          <p:cNvPr id="234" name="Google Shape;234;p17" descr="Image result for High Priest Aaron blessing the people"/>
          <p:cNvPicPr preferRelativeResize="0"/>
          <p:nvPr/>
        </p:nvPicPr>
        <p:blipFill rotWithShape="1">
          <a:blip r:embed="rId4">
            <a:alphaModFix/>
          </a:blip>
          <a:srcRect l="12749" t="4475" r="3940" b="19746"/>
          <a:stretch/>
        </p:blipFill>
        <p:spPr>
          <a:xfrm>
            <a:off x="1316977" y="552222"/>
            <a:ext cx="3525958" cy="52117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9" name="Google Shape;249;p19"/>
          <p:cNvSpPr txBox="1"/>
          <p:nvPr/>
        </p:nvSpPr>
        <p:spPr>
          <a:xfrm>
            <a:off x="488514" y="6276548"/>
            <a:ext cx="155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19</a:t>
            </a:r>
            <a:endParaRPr/>
          </a:p>
        </p:txBody>
      </p:sp>
      <p:cxnSp>
        <p:nvCxnSpPr>
          <p:cNvPr id="250" name="Google Shape;250;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1" name="Google Shape;251;p19"/>
          <p:cNvSpPr txBox="1"/>
          <p:nvPr/>
        </p:nvSpPr>
        <p:spPr>
          <a:xfrm>
            <a:off x="913943" y="89782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err="1">
                <a:solidFill>
                  <a:srgbClr val="5F3913"/>
                </a:solidFill>
                <a:latin typeface="Overlock"/>
                <a:ea typeface="Overlock"/>
                <a:cs typeface="Overlock"/>
                <a:sym typeface="Overlock"/>
              </a:rPr>
              <a:t>Profundizemos</a:t>
            </a:r>
            <a:endParaRPr sz="4400" dirty="0">
              <a:solidFill>
                <a:srgbClr val="5F3913"/>
              </a:solidFill>
              <a:latin typeface="Overlock"/>
              <a:ea typeface="Overlock"/>
              <a:cs typeface="Overlock"/>
              <a:sym typeface="Overlock"/>
            </a:endParaRPr>
          </a:p>
        </p:txBody>
      </p:sp>
      <p:pic>
        <p:nvPicPr>
          <p:cNvPr id="252" name="Google Shape;252;p19" descr="Image result for cartoon man diving&quot;"/>
          <p:cNvPicPr preferRelativeResize="0"/>
          <p:nvPr/>
        </p:nvPicPr>
        <p:blipFill rotWithShape="1">
          <a:blip r:embed="rId4">
            <a:alphaModFix/>
          </a:blip>
          <a:srcRect r="7733"/>
          <a:stretch/>
        </p:blipFill>
        <p:spPr>
          <a:xfrm>
            <a:off x="1393360" y="2114315"/>
            <a:ext cx="3090545" cy="3436869"/>
          </a:xfrm>
          <a:prstGeom prst="rect">
            <a:avLst/>
          </a:prstGeom>
          <a:noFill/>
          <a:ln>
            <a:noFill/>
          </a:ln>
        </p:spPr>
      </p:pic>
      <p:sp>
        <p:nvSpPr>
          <p:cNvPr id="253" name="Google Shape;253;p19"/>
          <p:cNvSpPr txBox="1"/>
          <p:nvPr/>
        </p:nvSpPr>
        <p:spPr>
          <a:xfrm>
            <a:off x="6804449" y="4760944"/>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15 - 20 Minutos</a:t>
            </a:r>
            <a:endParaRPr sz="4000" dirty="0">
              <a:solidFill>
                <a:srgbClr val="018443"/>
              </a:solidFill>
              <a:latin typeface="Overlock"/>
              <a:ea typeface="Overlock"/>
              <a:cs typeface="Overlock"/>
              <a:sym typeface="Overlock"/>
            </a:endParaRPr>
          </a:p>
        </p:txBody>
      </p:sp>
      <p:pic>
        <p:nvPicPr>
          <p:cNvPr id="254" name="Google Shape;254;p19" descr="Image result for clock&quot;"/>
          <p:cNvPicPr preferRelativeResize="0"/>
          <p:nvPr/>
        </p:nvPicPr>
        <p:blipFill rotWithShape="1">
          <a:blip r:embed="rId5">
            <a:alphaModFix/>
          </a:blip>
          <a:srcRect/>
          <a:stretch/>
        </p:blipFill>
        <p:spPr>
          <a:xfrm>
            <a:off x="7287462" y="2200216"/>
            <a:ext cx="2525611" cy="2525611"/>
          </a:xfrm>
          <a:prstGeom prst="rect">
            <a:avLst/>
          </a:prstGeom>
          <a:noFill/>
          <a:ln>
            <a:noFill/>
          </a:ln>
        </p:spPr>
      </p:pic>
      <p:sp>
        <p:nvSpPr>
          <p:cNvPr id="255" name="Google Shape;255;p19"/>
          <p:cNvSpPr/>
          <p:nvPr/>
        </p:nvSpPr>
        <p:spPr>
          <a:xfrm rot="-3348240">
            <a:off x="8675646" y="3222288"/>
            <a:ext cx="289932" cy="748021"/>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1" name="Google Shape;261;p20"/>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20</a:t>
            </a:r>
            <a:endParaRPr/>
          </a:p>
        </p:txBody>
      </p:sp>
      <p:cxnSp>
        <p:nvCxnSpPr>
          <p:cNvPr id="262" name="Google Shape;262;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3" name="Google Shape;263;p20"/>
          <p:cNvSpPr txBox="1"/>
          <p:nvPr/>
        </p:nvSpPr>
        <p:spPr>
          <a:xfrm>
            <a:off x="1092009" y="33518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Liturgia en Repaso</a:t>
            </a:r>
            <a:endParaRPr sz="4400" dirty="0">
              <a:solidFill>
                <a:srgbClr val="5F3913"/>
              </a:solidFill>
              <a:latin typeface="Overlock"/>
              <a:ea typeface="Overlock"/>
              <a:cs typeface="Overlock"/>
              <a:sym typeface="Overlock"/>
            </a:endParaRPr>
          </a:p>
        </p:txBody>
      </p:sp>
      <p:sp>
        <p:nvSpPr>
          <p:cNvPr id="264" name="Google Shape;264;p20"/>
          <p:cNvSpPr txBox="1"/>
          <p:nvPr/>
        </p:nvSpPr>
        <p:spPr>
          <a:xfrm>
            <a:off x="988138" y="1812095"/>
            <a:ext cx="10571856"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Invocación</a:t>
            </a:r>
            <a:r>
              <a:rPr lang="es-ES" sz="4000" dirty="0">
                <a:solidFill>
                  <a:srgbClr val="018443"/>
                </a:solidFill>
                <a:latin typeface="Overlock"/>
                <a:ea typeface="Overlock"/>
                <a:cs typeface="Overlock"/>
                <a:sym typeface="Overlock"/>
              </a:rPr>
              <a:t>  </a:t>
            </a:r>
            <a:endParaRPr sz="4000" dirty="0"/>
          </a:p>
          <a:p>
            <a:pPr marL="0" marR="0" lvl="0" indent="0" algn="ctr" rtl="0">
              <a:spcBef>
                <a:spcPts val="0"/>
              </a:spcBef>
              <a:spcAft>
                <a:spcPts val="0"/>
              </a:spcAft>
              <a:buNone/>
            </a:pPr>
            <a:endParaRPr sz="4000" dirty="0">
              <a:solidFill>
                <a:srgbClr val="018443"/>
              </a:solidFill>
              <a:latin typeface="Overlock"/>
              <a:ea typeface="Overlock"/>
              <a:cs typeface="Overlock"/>
              <a:sym typeface="Overlock"/>
            </a:endParaRPr>
          </a:p>
          <a:p>
            <a:pPr marL="457200" marR="0" lvl="0" indent="-457200" algn="l" rtl="0">
              <a:spcBef>
                <a:spcPts val="0"/>
              </a:spcBef>
              <a:spcAft>
                <a:spcPts val="0"/>
              </a:spcAft>
              <a:buClr>
                <a:srgbClr val="018443"/>
              </a:buClr>
              <a:buSzPts val="5400"/>
              <a:buFont typeface="Arial"/>
              <a:buChar char="•"/>
            </a:pPr>
            <a:r>
              <a:rPr lang="es-ES" sz="4000" dirty="0">
                <a:solidFill>
                  <a:srgbClr val="018443"/>
                </a:solidFill>
                <a:latin typeface="Overlock"/>
                <a:ea typeface="Overlock"/>
                <a:cs typeface="Overlock"/>
                <a:sym typeface="Overlock"/>
              </a:rPr>
              <a:t>P: En el nombre del Padre, del Hijo y del Espíritu Santo,    </a:t>
            </a:r>
            <a:endParaRPr sz="4000" dirty="0"/>
          </a:p>
          <a:p>
            <a:pPr marL="457200" marR="0" lvl="0" indent="-457200" algn="l" rtl="0">
              <a:spcBef>
                <a:spcPts val="0"/>
              </a:spcBef>
              <a:spcAft>
                <a:spcPts val="0"/>
              </a:spcAft>
              <a:buClr>
                <a:srgbClr val="5F3913"/>
              </a:buClr>
              <a:buSzPts val="5400"/>
              <a:buFont typeface="Arial"/>
              <a:buChar char="•"/>
            </a:pPr>
            <a:r>
              <a:rPr lang="es-ES" sz="4000" dirty="0">
                <a:solidFill>
                  <a:srgbClr val="5F3913"/>
                </a:solidFill>
                <a:latin typeface="Overlock"/>
                <a:ea typeface="Overlock"/>
                <a:cs typeface="Overlock"/>
                <a:sym typeface="Overlock"/>
              </a:rPr>
              <a:t>C:  Amén.</a:t>
            </a:r>
            <a:endParaRP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0" name="Google Shape;270;p21"/>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21</a:t>
            </a:r>
            <a:endParaRPr/>
          </a:p>
        </p:txBody>
      </p:sp>
      <p:cxnSp>
        <p:nvCxnSpPr>
          <p:cNvPr id="271" name="Google Shape;271;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72" name="Google Shape;272;p21"/>
          <p:cNvSpPr txBox="1"/>
          <p:nvPr/>
        </p:nvSpPr>
        <p:spPr>
          <a:xfrm>
            <a:off x="986508" y="46244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Palabras de confesión</a:t>
            </a:r>
            <a:endParaRPr sz="4400" dirty="0">
              <a:solidFill>
                <a:srgbClr val="5F3913"/>
              </a:solidFill>
              <a:latin typeface="Overlock"/>
              <a:ea typeface="Overlock"/>
              <a:cs typeface="Overlock"/>
              <a:sym typeface="Overlock"/>
            </a:endParaRPr>
          </a:p>
        </p:txBody>
      </p:sp>
      <p:sp>
        <p:nvSpPr>
          <p:cNvPr id="273" name="Google Shape;273;p21"/>
          <p:cNvSpPr txBox="1"/>
          <p:nvPr/>
        </p:nvSpPr>
        <p:spPr>
          <a:xfrm>
            <a:off x="1405682" y="1417058"/>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rgbClr val="5F3913"/>
                </a:solidFill>
                <a:latin typeface="Overlock"/>
                <a:ea typeface="Overlock"/>
                <a:cs typeface="Overlock"/>
                <a:sym typeface="Overlock"/>
              </a:rPr>
              <a:t>C:</a:t>
            </a:r>
            <a:r>
              <a:rPr lang="es-ES" sz="3200" dirty="0">
                <a:solidFill>
                  <a:srgbClr val="018443"/>
                </a:solidFill>
                <a:latin typeface="Overlock"/>
                <a:ea typeface="Overlock"/>
                <a:cs typeface="Overlock"/>
                <a:sym typeface="Overlock"/>
              </a:rPr>
              <a:t>  Dios de misericordia, confesamos que estamos esclavizados por el pecado y no podemos liberarnos nosotros mismos.  Hemos pecado contra ti en pensamiento, palabra, y obra, por lo que hemos hecho, y por lo que hemos dejado de hacer. Perdónanos, renuévanos y dirígenos por medio de tu Espíritu Santo para que en vez de volver a los mismos pecados de nuevo mas bien andemos por tus caminos siempre, para la gloria de tu nombre.  Amén.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9" name="Google Shape;279;p22"/>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22</a:t>
            </a:r>
            <a:endParaRPr/>
          </a:p>
        </p:txBody>
      </p:sp>
      <p:cxnSp>
        <p:nvCxnSpPr>
          <p:cNvPr id="280" name="Google Shape;280;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1" name="Google Shape;281;p22"/>
          <p:cNvSpPr txBox="1"/>
          <p:nvPr/>
        </p:nvSpPr>
        <p:spPr>
          <a:xfrm>
            <a:off x="2523993" y="1925652"/>
            <a:ext cx="703241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Cristo,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Cristo,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p:txBody>
      </p:sp>
      <p:sp>
        <p:nvSpPr>
          <p:cNvPr id="282" name="Google Shape;282;p22"/>
          <p:cNvSpPr txBox="1"/>
          <p:nvPr/>
        </p:nvSpPr>
        <p:spPr>
          <a:xfrm>
            <a:off x="858144" y="310964"/>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err="1">
                <a:solidFill>
                  <a:srgbClr val="018443"/>
                </a:solidFill>
                <a:latin typeface="Overlock"/>
                <a:ea typeface="Overlock"/>
                <a:cs typeface="Overlock"/>
                <a:sym typeface="Overlock"/>
              </a:rPr>
              <a:t>Kyrie</a:t>
            </a:r>
            <a:r>
              <a:rPr lang="es-ES" sz="4000" dirty="0">
                <a:solidFill>
                  <a:srgbClr val="5F3913"/>
                </a:solidFill>
                <a:latin typeface="Overlock"/>
                <a:ea typeface="Overlock"/>
                <a:cs typeface="Overlock"/>
                <a:sym typeface="Overlock"/>
              </a:rPr>
              <a:t> - canción después de la confesión de pecados y antes de la absolución</a:t>
            </a:r>
            <a:endParaRPr sz="4000" dirty="0">
              <a:solidFill>
                <a:srgbClr val="5F3913"/>
              </a:solidFill>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1158211"/>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dirty="0">
                <a:solidFill>
                  <a:srgbClr val="018443"/>
                </a:solidFill>
                <a:latin typeface="Overlock"/>
                <a:ea typeface="Overlock"/>
                <a:cs typeface="Overlock"/>
                <a:sym typeface="Overlock"/>
              </a:rPr>
              <a:t>Adoremos al Señor II – </a:t>
            </a:r>
            <a:r>
              <a:rPr lang="es-ES" sz="4400" dirty="0">
                <a:solidFill>
                  <a:srgbClr val="018443"/>
                </a:solidFill>
                <a:latin typeface="Overlock"/>
                <a:ea typeface="Overlock"/>
                <a:cs typeface="Overlock"/>
                <a:sym typeface="Overlock"/>
              </a:rPr>
              <a:t>7</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046034"/>
            <a:ext cx="8141590" cy="1938952"/>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694824"/>
                </a:solidFill>
                <a:effectLst/>
                <a:latin typeface="Berlin Sans FB" panose="020E0602020502020306" pitchFamily="34" charset="77"/>
                <a:ea typeface="SimSun" panose="02010600030101010101" pitchFamily="2" charset="-122"/>
              </a:rPr>
              <a:t>El Servicio Parte 3: El Sanctus, el Agnus Dei, el Nunc </a:t>
            </a:r>
            <a:r>
              <a:rPr lang="es-ES" sz="4000" dirty="0" err="1">
                <a:solidFill>
                  <a:srgbClr val="694824"/>
                </a:solidFill>
                <a:effectLst/>
                <a:latin typeface="Berlin Sans FB" panose="020E0602020502020306" pitchFamily="34" charset="77"/>
                <a:ea typeface="SimSun" panose="02010600030101010101" pitchFamily="2" charset="-122"/>
              </a:rPr>
              <a:t>Dimittis</a:t>
            </a:r>
            <a:r>
              <a:rPr lang="es-ES" sz="4000" dirty="0">
                <a:solidFill>
                  <a:srgbClr val="694824"/>
                </a:solidFill>
                <a:effectLst/>
                <a:latin typeface="Berlin Sans FB" panose="020E0602020502020306" pitchFamily="34" charset="77"/>
                <a:ea typeface="SimSun" panose="02010600030101010101" pitchFamily="2" charset="-122"/>
              </a:rPr>
              <a:t>, la Bendición</a:t>
            </a:r>
            <a:r>
              <a:rPr lang="en-US" sz="4000" dirty="0">
                <a:solidFill>
                  <a:srgbClr val="694824"/>
                </a:solidFill>
                <a:effectLst/>
                <a:latin typeface="Berlin Sans FB" panose="020E0602020502020306" pitchFamily="34" charset="77"/>
              </a:rPr>
              <a:t> </a:t>
            </a:r>
            <a:endParaRPr sz="4000" dirty="0">
              <a:solidFill>
                <a:srgbClr val="694824"/>
              </a:solidFill>
              <a:latin typeface="Berlin Sans FB" panose="020E0602020502020306" pitchFamily="34" charset="77"/>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8" name="Google Shape;288;p23"/>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23</a:t>
            </a:r>
            <a:endParaRPr/>
          </a:p>
        </p:txBody>
      </p:sp>
      <p:cxnSp>
        <p:nvCxnSpPr>
          <p:cNvPr id="289" name="Google Shape;289;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0" name="Google Shape;290;p23"/>
          <p:cNvSpPr txBox="1"/>
          <p:nvPr/>
        </p:nvSpPr>
        <p:spPr>
          <a:xfrm>
            <a:off x="986508" y="37428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Palabras de Absolución</a:t>
            </a:r>
            <a:endParaRPr sz="4400" dirty="0">
              <a:solidFill>
                <a:srgbClr val="5F3913"/>
              </a:solidFill>
              <a:latin typeface="Overlock"/>
              <a:ea typeface="Overlock"/>
              <a:cs typeface="Overlock"/>
              <a:sym typeface="Overlock"/>
            </a:endParaRPr>
          </a:p>
        </p:txBody>
      </p:sp>
      <p:sp>
        <p:nvSpPr>
          <p:cNvPr id="291" name="Google Shape;291;p23"/>
          <p:cNvSpPr txBox="1"/>
          <p:nvPr/>
        </p:nvSpPr>
        <p:spPr>
          <a:xfrm>
            <a:off x="1405682" y="1417058"/>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P: </a:t>
            </a:r>
            <a:r>
              <a:rPr lang="es-ES" sz="3600" dirty="0">
                <a:solidFill>
                  <a:srgbClr val="018443"/>
                </a:solidFill>
                <a:latin typeface="Overlock"/>
                <a:ea typeface="Overlock"/>
                <a:cs typeface="Overlock"/>
                <a:sym typeface="Overlock"/>
              </a:rPr>
              <a:t>Dios todopoderoso, nuestro Padre celestial, ha tenido misericordia de nosotros y nos ha dado a su único Hijo para morir por nosotros, y por sus méritos nos perdona todos nuestros pecados.  A los que creen en El les hace hijos de Dios y les concede su Espíritu Santo.  El que creyere y fuera bautizado será salvo.  Concédenos esto, ¡oh Señor, a todos nosotros.  </a:t>
            </a:r>
            <a:r>
              <a:rPr lang="es-ES" sz="3600" dirty="0">
                <a:solidFill>
                  <a:srgbClr val="5F3913"/>
                </a:solidFill>
                <a:latin typeface="Overlock"/>
                <a:ea typeface="Overlock"/>
                <a:cs typeface="Overlock"/>
                <a:sym typeface="Overlock"/>
              </a:rPr>
              <a:t>Amén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7" name="Google Shape;297;p24"/>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24</a:t>
            </a:r>
            <a:endParaRPr/>
          </a:p>
        </p:txBody>
      </p:sp>
      <p:cxnSp>
        <p:nvCxnSpPr>
          <p:cNvPr id="298" name="Google Shape;298;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9" name="Google Shape;299;p24"/>
          <p:cNvSpPr txBox="1"/>
          <p:nvPr/>
        </p:nvSpPr>
        <p:spPr>
          <a:xfrm>
            <a:off x="1202531" y="1444714"/>
            <a:ext cx="9786938"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Gloria Patri:  </a:t>
            </a:r>
            <a:r>
              <a:rPr lang="es-ES" sz="4400" dirty="0">
                <a:solidFill>
                  <a:srgbClr val="5F3913"/>
                </a:solidFill>
                <a:latin typeface="Overlock"/>
                <a:ea typeface="Overlock"/>
                <a:cs typeface="Overlock"/>
                <a:sym typeface="Overlock"/>
              </a:rPr>
              <a:t>Gloria sea al Padre, y al Hijo, y al Espíritu Santo: como era al principio, es ahora, y será siempre, por los siglos de los siglos</a:t>
            </a:r>
            <a:endParaRPr sz="4400" dirty="0"/>
          </a:p>
          <a:p>
            <a:pPr marL="0" marR="0" lvl="0" indent="0" algn="l" rtl="0">
              <a:spcBef>
                <a:spcPts val="0"/>
              </a:spcBef>
              <a:spcAft>
                <a:spcPts val="0"/>
              </a:spcAft>
              <a:buNone/>
            </a:pPr>
            <a:endParaRPr sz="44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Gloria in </a:t>
            </a:r>
            <a:r>
              <a:rPr lang="es-ES" sz="4400" dirty="0" err="1">
                <a:solidFill>
                  <a:srgbClr val="018443"/>
                </a:solidFill>
                <a:latin typeface="Overlock"/>
                <a:ea typeface="Overlock"/>
                <a:cs typeface="Overlock"/>
                <a:sym typeface="Overlock"/>
              </a:rPr>
              <a:t>Excelsis</a:t>
            </a:r>
            <a:r>
              <a:rPr lang="es-ES" sz="4400" dirty="0">
                <a:solidFill>
                  <a:srgbClr val="018443"/>
                </a:solidFill>
                <a:latin typeface="Overlock"/>
                <a:ea typeface="Overlock"/>
                <a:cs typeface="Overlock"/>
                <a:sym typeface="Overlock"/>
              </a:rPr>
              <a:t>:</a:t>
            </a:r>
            <a:r>
              <a:rPr lang="es-ES" sz="4400" dirty="0">
                <a:solidFill>
                  <a:srgbClr val="5F3913"/>
                </a:solidFill>
                <a:latin typeface="Overlock"/>
                <a:ea typeface="Overlock"/>
                <a:cs typeface="Overlock"/>
                <a:sym typeface="Overlock"/>
              </a:rPr>
              <a:t>  Gloria a Dios en las alturas </a:t>
            </a:r>
            <a:endParaRPr sz="4400" dirty="0"/>
          </a:p>
        </p:txBody>
      </p:sp>
      <p:sp>
        <p:nvSpPr>
          <p:cNvPr id="300" name="Google Shape;300;p24"/>
          <p:cNvSpPr txBox="1"/>
          <p:nvPr/>
        </p:nvSpPr>
        <p:spPr>
          <a:xfrm>
            <a:off x="858144" y="463932"/>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El Gloria Patri y El </a:t>
            </a:r>
            <a:r>
              <a:rPr lang="es-ES" sz="4400" dirty="0" err="1">
                <a:solidFill>
                  <a:srgbClr val="018443"/>
                </a:solidFill>
                <a:latin typeface="Overlock"/>
                <a:ea typeface="Overlock"/>
                <a:cs typeface="Overlock"/>
                <a:sym typeface="Overlock"/>
              </a:rPr>
              <a:t>Gloira</a:t>
            </a:r>
            <a:r>
              <a:rPr lang="es-ES" sz="4400" dirty="0">
                <a:solidFill>
                  <a:srgbClr val="018443"/>
                </a:solidFill>
                <a:latin typeface="Overlock"/>
                <a:ea typeface="Overlock"/>
                <a:cs typeface="Overlock"/>
                <a:sym typeface="Overlock"/>
              </a:rPr>
              <a:t> in </a:t>
            </a:r>
            <a:r>
              <a:rPr lang="es-ES" sz="4400" dirty="0" err="1">
                <a:solidFill>
                  <a:srgbClr val="018443"/>
                </a:solidFill>
                <a:latin typeface="Overlock"/>
                <a:ea typeface="Overlock"/>
                <a:cs typeface="Overlock"/>
                <a:sym typeface="Overlock"/>
              </a:rPr>
              <a:t>Excelsis</a:t>
            </a:r>
            <a:endParaRPr sz="4400" dirty="0">
              <a:solidFill>
                <a:srgbClr val="5F3913"/>
              </a:solidFill>
              <a:latin typeface="Overlock"/>
              <a:ea typeface="Overlock"/>
              <a:cs typeface="Overlock"/>
              <a:sym typeface="Overlo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6" name="Google Shape;306;p25"/>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25</a:t>
            </a:r>
            <a:endParaRPr/>
          </a:p>
        </p:txBody>
      </p:sp>
      <p:cxnSp>
        <p:nvCxnSpPr>
          <p:cNvPr id="307" name="Google Shape;307;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8" name="Google Shape;308;p25"/>
          <p:cNvSpPr txBox="1"/>
          <p:nvPr/>
        </p:nvSpPr>
        <p:spPr>
          <a:xfrm>
            <a:off x="997333" y="189371"/>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5F3913"/>
                </a:solidFill>
                <a:latin typeface="Overlock"/>
                <a:ea typeface="Overlock"/>
                <a:cs typeface="Overlock"/>
                <a:sym typeface="Overlock"/>
              </a:rPr>
              <a:t>El Credo (Apostólico)</a:t>
            </a:r>
            <a:endParaRPr sz="4400">
              <a:solidFill>
                <a:srgbClr val="5F3913"/>
              </a:solidFill>
              <a:latin typeface="Overlock"/>
              <a:ea typeface="Overlock"/>
              <a:cs typeface="Overlock"/>
              <a:sym typeface="Overlock"/>
            </a:endParaRPr>
          </a:p>
        </p:txBody>
      </p:sp>
      <p:sp>
        <p:nvSpPr>
          <p:cNvPr id="309" name="Google Shape;309;p25"/>
          <p:cNvSpPr txBox="1"/>
          <p:nvPr/>
        </p:nvSpPr>
        <p:spPr>
          <a:xfrm>
            <a:off x="505547" y="1170460"/>
            <a:ext cx="11381753"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Creo en Dios Padre todopoderoso, creador del cielo y de la tierra</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  </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Y creo en Jesucristo, su único Hijo, nuestro Señor, que fue concebido por obra del Espíritu Santo, nació de la virgen María, padeció bajo el poder de Poncio Pilato, fue crucificado, murió, y fue sepultado; descendió al infierno; al tercer día resucitó de entre los muertos, subió al cielo, y está sentado a la derecha de Dios Padre todopoderoso; y de ahí vendrá de nuevo a juzgar a los vivos y a los muertos.</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   </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Creo en el Espíritu Santo, la santa iglesia cristiana, la comunión de los santos, el perdón de los pecados, la resurrección del cuerpo, y la vida eterna.  Amén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5" name="Google Shape;315;p26"/>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26</a:t>
            </a:r>
            <a:endParaRPr/>
          </a:p>
        </p:txBody>
      </p:sp>
      <p:cxnSp>
        <p:nvCxnSpPr>
          <p:cNvPr id="316" name="Google Shape;316;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7" name="Google Shape;317;p26"/>
          <p:cNvSpPr txBox="1"/>
          <p:nvPr/>
        </p:nvSpPr>
        <p:spPr>
          <a:xfrm>
            <a:off x="8091053" y="838799"/>
            <a:ext cx="3893127" cy="4678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Lecturas bíblicas </a:t>
            </a:r>
            <a:endParaRPr sz="4400" dirty="0"/>
          </a:p>
          <a:p>
            <a:pPr marL="0" marR="0" lvl="0" indent="0" algn="ctr" rtl="0">
              <a:spcBef>
                <a:spcPts val="0"/>
              </a:spcBef>
              <a:spcAft>
                <a:spcPts val="0"/>
              </a:spcAft>
              <a:buNone/>
            </a:pPr>
            <a:endParaRPr sz="1400" dirty="0">
              <a:solidFill>
                <a:srgbClr val="018443"/>
              </a:solidFill>
              <a:latin typeface="Overlock"/>
              <a:ea typeface="Overlock"/>
              <a:cs typeface="Overlock"/>
              <a:sym typeface="Overlock"/>
            </a:endParaRPr>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Antiguo Testamento</a:t>
            </a:r>
            <a:endParaRPr dirty="0"/>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La Epístola</a:t>
            </a:r>
            <a:endParaRPr dirty="0"/>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El Evangelio</a:t>
            </a:r>
            <a:endParaRPr dirty="0"/>
          </a:p>
          <a:p>
            <a:pPr marL="0" marR="0" lvl="0" indent="0" algn="l" rtl="0">
              <a:spcBef>
                <a:spcPts val="0"/>
              </a:spcBef>
              <a:spcAft>
                <a:spcPts val="0"/>
              </a:spcAft>
              <a:buNone/>
            </a:pPr>
            <a:endParaRPr sz="40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ES" sz="4000" dirty="0" err="1">
                <a:solidFill>
                  <a:srgbClr val="5F3913"/>
                </a:solidFill>
                <a:latin typeface="Overlock"/>
                <a:ea typeface="Overlock"/>
                <a:cs typeface="Overlock"/>
                <a:sym typeface="Overlock"/>
              </a:rPr>
              <a:t>Sermon</a:t>
            </a:r>
            <a:endParaRPr sz="4000" dirty="0">
              <a:solidFill>
                <a:srgbClr val="5F3913"/>
              </a:solidFill>
              <a:latin typeface="Overlock"/>
              <a:ea typeface="Overlock"/>
              <a:cs typeface="Overlock"/>
              <a:sym typeface="Overlock"/>
            </a:endParaRPr>
          </a:p>
        </p:txBody>
      </p:sp>
      <p:pic>
        <p:nvPicPr>
          <p:cNvPr id="318" name="Google Shape;318;p26"/>
          <p:cNvPicPr preferRelativeResize="0"/>
          <p:nvPr/>
        </p:nvPicPr>
        <p:blipFill rotWithShape="1">
          <a:blip r:embed="rId4">
            <a:alphaModFix/>
          </a:blip>
          <a:srcRect/>
          <a:stretch/>
        </p:blipFill>
        <p:spPr>
          <a:xfrm rot="10800000">
            <a:off x="740326" y="564561"/>
            <a:ext cx="6968852" cy="52266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4" name="Google Shape;324;p27"/>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27</a:t>
            </a:r>
            <a:endParaRPr/>
          </a:p>
        </p:txBody>
      </p:sp>
      <p:cxnSp>
        <p:nvCxnSpPr>
          <p:cNvPr id="325" name="Google Shape;325;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6" name="Google Shape;326;p27"/>
          <p:cNvSpPr txBox="1"/>
          <p:nvPr/>
        </p:nvSpPr>
        <p:spPr>
          <a:xfrm>
            <a:off x="1092009" y="277247"/>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Ofertorio – el adulterio y arrepentimiento del Rey David</a:t>
            </a:r>
            <a:endParaRPr sz="4000" dirty="0">
              <a:solidFill>
                <a:srgbClr val="5F3913"/>
              </a:solidFill>
              <a:latin typeface="Overlock"/>
              <a:ea typeface="Overlock"/>
              <a:cs typeface="Overlock"/>
              <a:sym typeface="Overlock"/>
            </a:endParaRPr>
          </a:p>
        </p:txBody>
      </p:sp>
      <p:sp>
        <p:nvSpPr>
          <p:cNvPr id="327" name="Google Shape;327;p27"/>
          <p:cNvSpPr txBox="1"/>
          <p:nvPr/>
        </p:nvSpPr>
        <p:spPr>
          <a:xfrm>
            <a:off x="4573853" y="1659543"/>
            <a:ext cx="6892922"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dirty="0">
                <a:solidFill>
                  <a:srgbClr val="5F3913"/>
                </a:solidFill>
                <a:latin typeface="Overlock"/>
                <a:ea typeface="Overlock"/>
                <a:cs typeface="Overlock"/>
                <a:sym typeface="Overlock"/>
              </a:rPr>
              <a:t>C: </a:t>
            </a:r>
            <a:r>
              <a:rPr lang="es-ES" sz="3400" dirty="0">
                <a:solidFill>
                  <a:srgbClr val="018443"/>
                </a:solidFill>
                <a:latin typeface="Overlock"/>
                <a:ea typeface="Overlock"/>
                <a:cs typeface="Overlock"/>
                <a:sym typeface="Overlock"/>
              </a:rPr>
              <a:t>Crea en mí, oh Dios, un corazón limpio, y renueva un espíritu recto dentro de mi; no me arrojes de tu presencia, no me quites tu Santo Espíritu.  Restitúyeme el gozo de tu salvación; Tu Espíritu me sostenga.  Un corazón contrito y humilde es el sacrificio que agrada al Señor.</a:t>
            </a:r>
            <a:endParaRPr sz="3400" dirty="0">
              <a:solidFill>
                <a:srgbClr val="5F3913"/>
              </a:solidFill>
              <a:latin typeface="Overlock"/>
              <a:ea typeface="Overlock"/>
              <a:cs typeface="Overlock"/>
              <a:sym typeface="Overlock"/>
            </a:endParaRPr>
          </a:p>
        </p:txBody>
      </p:sp>
      <p:pic>
        <p:nvPicPr>
          <p:cNvPr id="328" name="Google Shape;328;p27" descr="Image result for King Davids repentance"/>
          <p:cNvPicPr preferRelativeResize="0"/>
          <p:nvPr/>
        </p:nvPicPr>
        <p:blipFill rotWithShape="1">
          <a:blip r:embed="rId4">
            <a:alphaModFix/>
          </a:blip>
          <a:srcRect/>
          <a:stretch/>
        </p:blipFill>
        <p:spPr>
          <a:xfrm>
            <a:off x="535791" y="1728788"/>
            <a:ext cx="3535572" cy="4075587"/>
          </a:xfrm>
          <a:prstGeom prst="rect">
            <a:avLst/>
          </a:prstGeom>
          <a:noFill/>
          <a:ln>
            <a:noFill/>
          </a:ln>
        </p:spPr>
      </p:pic>
      <p:sp>
        <p:nvSpPr>
          <p:cNvPr id="329" name="Google Shape;329;p27"/>
          <p:cNvSpPr txBox="1"/>
          <p:nvPr/>
        </p:nvSpPr>
        <p:spPr>
          <a:xfrm>
            <a:off x="650989" y="4965185"/>
            <a:ext cx="33051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chemeClr val="lt1"/>
                </a:solidFill>
                <a:latin typeface="Overlock"/>
                <a:ea typeface="Overlock"/>
                <a:cs typeface="Overlock"/>
                <a:sym typeface="Overlock"/>
              </a:rPr>
              <a:t>Salmo 51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2" name="Google Shape;362;p31"/>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3" name="Google Shape;363;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4" name="Google Shape;364;p31"/>
          <p:cNvSpPr txBox="1"/>
          <p:nvPr/>
        </p:nvSpPr>
        <p:spPr>
          <a:xfrm>
            <a:off x="5659138" y="808402"/>
            <a:ext cx="5872462"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Señor te bendiga y te guarde. Haga el Señor resplandecer su rostro a ti, y tenga de ti </a:t>
            </a:r>
            <a:r>
              <a:rPr lang="es-ES" sz="4400" dirty="0" err="1">
                <a:solidFill>
                  <a:srgbClr val="018443"/>
                </a:solidFill>
                <a:latin typeface="Overlock"/>
                <a:ea typeface="Overlock"/>
                <a:cs typeface="Overlock"/>
                <a:sym typeface="Overlock"/>
              </a:rPr>
              <a:t>miseri-cordia</a:t>
            </a:r>
            <a:r>
              <a:rPr lang="es-ES" sz="4400" dirty="0">
                <a:solidFill>
                  <a:srgbClr val="018443"/>
                </a:solidFill>
                <a:latin typeface="Overlock"/>
                <a:ea typeface="Overlock"/>
                <a:cs typeface="Overlock"/>
                <a:sym typeface="Overlock"/>
              </a:rPr>
              <a:t>.  Vuelva el Señor su rostro a ti, y te conceda paz</a:t>
            </a:r>
            <a:endParaRPr sz="4400" dirty="0">
              <a:solidFill>
                <a:srgbClr val="5F3913"/>
              </a:solidFill>
              <a:latin typeface="Overlock"/>
              <a:ea typeface="Overlock"/>
              <a:cs typeface="Overlock"/>
              <a:sym typeface="Overlock"/>
            </a:endParaRPr>
          </a:p>
        </p:txBody>
      </p:sp>
      <p:pic>
        <p:nvPicPr>
          <p:cNvPr id="365" name="Google Shape;365;p31" descr="Image result for High Priest Aaron blessing the people"/>
          <p:cNvPicPr preferRelativeResize="0"/>
          <p:nvPr/>
        </p:nvPicPr>
        <p:blipFill rotWithShape="1">
          <a:blip r:embed="rId4">
            <a:alphaModFix/>
          </a:blip>
          <a:srcRect l="12749" t="4475" r="3940" b="19746"/>
          <a:stretch/>
        </p:blipFill>
        <p:spPr>
          <a:xfrm>
            <a:off x="1316977" y="552222"/>
            <a:ext cx="3525958" cy="52117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1" name="Google Shape;371;p32"/>
          <p:cNvSpPr txBox="1"/>
          <p:nvPr/>
        </p:nvSpPr>
        <p:spPr>
          <a:xfrm>
            <a:off x="488514" y="6276548"/>
            <a:ext cx="1631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32</a:t>
            </a:r>
            <a:endParaRPr/>
          </a:p>
        </p:txBody>
      </p:sp>
      <p:cxnSp>
        <p:nvCxnSpPr>
          <p:cNvPr id="372" name="Google Shape;372;p3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73" name="Google Shape;373;p32"/>
          <p:cNvSpPr txBox="1"/>
          <p:nvPr/>
        </p:nvSpPr>
        <p:spPr>
          <a:xfrm>
            <a:off x="858144" y="470695"/>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374" name="Google Shape;374;p32"/>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0" name="Google Shape;380;p3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81" name="Google Shape;381;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2" name="Google Shape;382;p33"/>
          <p:cNvSpPr txBox="1"/>
          <p:nvPr/>
        </p:nvSpPr>
        <p:spPr>
          <a:xfrm>
            <a:off x="654903" y="369517"/>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383" name="Google Shape;383;p33"/>
          <p:cNvSpPr txBox="1"/>
          <p:nvPr/>
        </p:nvSpPr>
        <p:spPr>
          <a:xfrm>
            <a:off x="654903" y="1586820"/>
            <a:ext cx="10770596" cy="4241826"/>
          </a:xfrm>
          <a:prstGeom prst="rect">
            <a:avLst/>
          </a:prstGeom>
          <a:noFill/>
          <a:ln>
            <a:noFill/>
          </a:ln>
        </p:spPr>
        <p:txBody>
          <a:bodyPr spcFirstLastPara="1" wrap="square" lIns="91425" tIns="45700" rIns="91425" bIns="45700" anchor="t" anchorCtr="0">
            <a:spAutoFit/>
          </a:bodyPr>
          <a:lstStyle/>
          <a:p>
            <a:pPr marL="742950" marR="0" lvl="1" indent="-285750" algn="just">
              <a:lnSpc>
                <a:spcPct val="107000"/>
              </a:lnSpc>
              <a:spcBef>
                <a:spcPts val="0"/>
              </a:spcBef>
              <a:spcAft>
                <a:spcPts val="0"/>
              </a:spcAft>
              <a:buFont typeface="+mj-lt"/>
              <a:buAutoNum type="alphaLcPeriod"/>
            </a:pP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Ver el video 8 y responder la siguiente pregunta:</a:t>
            </a:r>
            <a:endParaRPr lang="en-US" sz="36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143000" marR="0" lvl="2" indent="-228600" algn="just">
              <a:lnSpc>
                <a:spcPct val="107000"/>
              </a:lnSpc>
              <a:spcBef>
                <a:spcPts val="0"/>
              </a:spcBef>
              <a:spcAft>
                <a:spcPts val="0"/>
              </a:spcAft>
              <a:buFont typeface="+mj-lt"/>
              <a:buAutoNum type="romanLcPeriod"/>
            </a:pP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¿Por qué la música es una parte tan importante de la adoración? </a:t>
            </a:r>
            <a:endParaRPr lang="en-US" sz="36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742950" marR="0" lvl="1" indent="-285750" algn="just">
              <a:lnSpc>
                <a:spcPct val="107000"/>
              </a:lnSpc>
              <a:spcBef>
                <a:spcPts val="0"/>
              </a:spcBef>
              <a:spcAft>
                <a:spcPts val="0"/>
              </a:spcAft>
              <a:buFont typeface="+mj-lt"/>
              <a:buAutoNum type="alphaLcPeriod"/>
            </a:pP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En la pagina de </a:t>
            </a:r>
            <a:r>
              <a:rPr lang="es-ES" sz="3600" u="sng"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https://www.academiacristo.com/musica</a:t>
            </a: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 encuentre una canción que le guste (hablando del estilo y sonido de la música)</a:t>
            </a:r>
            <a:endParaRPr lang="en-US" sz="36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0" name="Google Shape;380;p3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81" name="Google Shape;381;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2" name="Google Shape;382;p33"/>
          <p:cNvSpPr txBox="1"/>
          <p:nvPr/>
        </p:nvSpPr>
        <p:spPr>
          <a:xfrm>
            <a:off x="654903" y="369517"/>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383" name="Google Shape;383;p33"/>
          <p:cNvSpPr txBox="1"/>
          <p:nvPr/>
        </p:nvSpPr>
        <p:spPr>
          <a:xfrm>
            <a:off x="488514" y="1746217"/>
            <a:ext cx="10770596" cy="3649035"/>
          </a:xfrm>
          <a:prstGeom prst="rect">
            <a:avLst/>
          </a:prstGeom>
          <a:noFill/>
          <a:ln>
            <a:noFill/>
          </a:ln>
        </p:spPr>
        <p:txBody>
          <a:bodyPr spcFirstLastPara="1" wrap="square" lIns="91425" tIns="45700" rIns="91425" bIns="45700" anchor="t" anchorCtr="0">
            <a:spAutoFit/>
          </a:bodyPr>
          <a:lstStyle/>
          <a:p>
            <a:pPr marL="457200" marR="0" lvl="1" algn="just">
              <a:lnSpc>
                <a:spcPct val="107000"/>
              </a:lnSpc>
              <a:spcBef>
                <a:spcPts val="0"/>
              </a:spcBef>
              <a:spcAft>
                <a:spcPts val="0"/>
              </a:spcAft>
            </a:pP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c. En el mismo sitio, comparta una que no le llame la atención mucho (por el estilo) o le parezca difícil de cantar.</a:t>
            </a:r>
            <a:endParaRPr lang="en-US" sz="36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457200" marR="0" lvl="1" algn="just">
              <a:lnSpc>
                <a:spcPct val="107000"/>
              </a:lnSpc>
              <a:spcBef>
                <a:spcPts val="0"/>
              </a:spcBef>
              <a:spcAft>
                <a:spcPts val="0"/>
              </a:spcAft>
            </a:pPr>
            <a:r>
              <a:rPr lang="en-US" sz="3600" dirty="0">
                <a:solidFill>
                  <a:srgbClr val="45A373"/>
                </a:solidFill>
                <a:latin typeface="Berlin Sans FB" panose="020E0602020502020306" pitchFamily="34" charset="77"/>
                <a:ea typeface="SimSun" panose="02010600030101010101" pitchFamily="2" charset="-122"/>
                <a:cs typeface="Times New Roman" panose="02020603050405020304" pitchFamily="18" charset="0"/>
              </a:rPr>
              <a:t>d. </a:t>
            </a: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Comparta una canción adicional de YouTube, o algún libro de himnos que le guste mucho. </a:t>
            </a:r>
            <a:r>
              <a:rPr lang="es-ES" sz="3600" dirty="0" err="1">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Diganos</a:t>
            </a:r>
            <a:r>
              <a:rPr lang="es-ES" sz="36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 por qué le guste.</a:t>
            </a:r>
            <a:endParaRPr lang="en-US" sz="36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254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3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35" descr="Imagen que contiene Texto&#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850171" y="555252"/>
            <a:ext cx="10430049"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a:solidFill>
                  <a:srgbClr val="5F3913"/>
                </a:solidFill>
                <a:latin typeface="Overlock"/>
                <a:ea typeface="Overlock"/>
                <a:cs typeface="Overlock"/>
                <a:sym typeface="Overlock"/>
              </a:rPr>
              <a:t>Querido Padre celestial, en tu Palabra nos has dado innumerables testimonios de que nuestros pecados han sido perdonados total y libremente. Tenemos todas las razones para alabar tu santo nombre. Te damos gracias por el sacramento de la Sagrada Comunión instituido por tu Hijo. En este sacramento, a medida que recibimos su cuerpo y sangre, las mismas cosas con las que se ganó nuestro perdón, este perdón se vuelve personal e íntimo. Nuevamente, elevamos nuestros corazones en alabanza. En el nombre de Jesús venimos a ti.  </a:t>
            </a:r>
            <a:r>
              <a:rPr lang="es-ES" sz="3400">
                <a:solidFill>
                  <a:srgbClr val="018443"/>
                </a:solidFill>
                <a:latin typeface="Overlock"/>
                <a:ea typeface="Overlock"/>
                <a:cs typeface="Overlock"/>
                <a:sym typeface="Overlock"/>
              </a:rPr>
              <a:t>Amén.</a:t>
            </a:r>
            <a:r>
              <a:rPr lang="es-ES" sz="3400">
                <a:solidFill>
                  <a:srgbClr val="5F3913"/>
                </a:solidFill>
                <a:latin typeface="Overlock"/>
                <a:ea typeface="Overlock"/>
                <a:cs typeface="Overlock"/>
                <a:sym typeface="Overlock"/>
              </a:rPr>
              <a:t> </a:t>
            </a:r>
            <a:endParaRPr sz="3400">
              <a:solidFill>
                <a:srgbClr val="5F3913"/>
              </a:solidFill>
              <a:latin typeface="Overlock"/>
              <a:ea typeface="Overlock"/>
              <a:cs typeface="Overlock"/>
              <a:sym typeface="Overlock"/>
            </a:endParaRPr>
          </a:p>
        </p:txBody>
      </p:sp>
      <p:pic>
        <p:nvPicPr>
          <p:cNvPr id="113" name="Google Shape;113;p4" descr="Image result for praying hands"/>
          <p:cNvPicPr preferRelativeResize="0"/>
          <p:nvPr/>
        </p:nvPicPr>
        <p:blipFill rotWithShape="1">
          <a:blip r:embed="rId3">
            <a:alphaModFix/>
          </a:blip>
          <a:srcRect l="17888" t="4477" r="16983" b="8684"/>
          <a:stretch/>
        </p:blipFill>
        <p:spPr>
          <a:xfrm>
            <a:off x="10798213" y="5360526"/>
            <a:ext cx="964015" cy="1285354"/>
          </a:xfrm>
          <a:prstGeom prst="rect">
            <a:avLst/>
          </a:prstGeom>
          <a:noFill/>
          <a:ln>
            <a:noFill/>
          </a:ln>
        </p:spPr>
      </p:pic>
      <p:sp>
        <p:nvSpPr>
          <p:cNvPr id="114" name="Google Shape;114;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4</a:t>
            </a:r>
            <a:endParaRPr/>
          </a:p>
        </p:txBody>
      </p:sp>
      <p:cxnSp>
        <p:nvCxnSpPr>
          <p:cNvPr id="115" name="Google Shape;115;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95" name="Google Shape;395;p34"/>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34</a:t>
            </a:r>
            <a:endParaRPr/>
          </a:p>
        </p:txBody>
      </p:sp>
      <p:cxnSp>
        <p:nvCxnSpPr>
          <p:cNvPr id="396" name="Google Shape;396;p3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97" name="Google Shape;397;p34"/>
          <p:cNvSpPr txBox="1"/>
          <p:nvPr/>
        </p:nvSpPr>
        <p:spPr>
          <a:xfrm>
            <a:off x="858144" y="45989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398" name="Google Shape;398;p34"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04" name="Google Shape;404;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05" name="Google Shape;405;p36"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21" name="Google Shape;121;p5" descr="Image result for respeto&quot;"/>
          <p:cNvPicPr preferRelativeResize="0"/>
          <p:nvPr/>
        </p:nvPicPr>
        <p:blipFill rotWithShape="1">
          <a:blip r:embed="rId4">
            <a:alphaModFix/>
          </a:blip>
          <a:srcRect/>
          <a:stretch/>
        </p:blipFill>
        <p:spPr>
          <a:xfrm>
            <a:off x="12735373" y="830351"/>
            <a:ext cx="3810000" cy="2143125"/>
          </a:xfrm>
          <a:prstGeom prst="rect">
            <a:avLst/>
          </a:prstGeom>
          <a:noFill/>
          <a:ln w="9525" cap="flat" cmpd="sng">
            <a:solidFill>
              <a:srgbClr val="E6E6E6"/>
            </a:solidFill>
            <a:prstDash val="solid"/>
            <a:round/>
            <a:headEnd type="none" w="sm" len="sm"/>
            <a:tailEnd type="none" w="sm" len="sm"/>
          </a:ln>
        </p:spPr>
      </p:pic>
      <p:sp>
        <p:nvSpPr>
          <p:cNvPr id="122" name="Google Shape;122;p5"/>
          <p:cNvSpPr txBox="1"/>
          <p:nvPr/>
        </p:nvSpPr>
        <p:spPr>
          <a:xfrm>
            <a:off x="3694599"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a:t>
            </a:r>
            <a:r>
              <a:rPr lang="es-ES"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el grupo de </a:t>
            </a:r>
            <a:r>
              <a:rPr lang="es-E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3" name="Google Shape;123;p5" descr="Image result for respeto&quot;"/>
          <p:cNvPicPr preferRelativeResize="0"/>
          <p:nvPr/>
        </p:nvPicPr>
        <p:blipFill rotWithShape="1">
          <a:blip r:embed="rId5">
            <a:alphaModFix/>
          </a:blip>
          <a:srcRect t="11683" b="36396"/>
          <a:stretch/>
        </p:blipFill>
        <p:spPr>
          <a:xfrm rot="-5400000">
            <a:off x="-644268" y="2316028"/>
            <a:ext cx="5215075" cy="1692301"/>
          </a:xfrm>
          <a:prstGeom prst="rect">
            <a:avLst/>
          </a:prstGeom>
          <a:noFill/>
          <a:ln>
            <a:noFill/>
          </a:ln>
        </p:spPr>
      </p:pic>
      <p:sp>
        <p:nvSpPr>
          <p:cNvPr id="124" name="Google Shape;124;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5</a:t>
            </a:r>
            <a:endParaRPr/>
          </a:p>
        </p:txBody>
      </p:sp>
      <p:cxnSp>
        <p:nvCxnSpPr>
          <p:cNvPr id="125" name="Google Shape;125;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1" name="Google Shape;131;p6" descr="Image result for repaso&quot;"/>
          <p:cNvPicPr preferRelativeResize="0"/>
          <p:nvPr/>
        </p:nvPicPr>
        <p:blipFill rotWithShape="1">
          <a:blip r:embed="rId4">
            <a:alphaModFix/>
          </a:blip>
          <a:srcRect/>
          <a:stretch/>
        </p:blipFill>
        <p:spPr>
          <a:xfrm>
            <a:off x="2393780" y="1947574"/>
            <a:ext cx="7301338" cy="1751215"/>
          </a:xfrm>
          <a:prstGeom prst="rect">
            <a:avLst/>
          </a:prstGeom>
          <a:noFill/>
          <a:ln>
            <a:noFill/>
          </a:ln>
        </p:spPr>
      </p:pic>
      <p:sp>
        <p:nvSpPr>
          <p:cNvPr id="132" name="Google Shape;132;p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15-20 Minutos</a:t>
            </a:r>
            <a:endParaRPr sz="4400" dirty="0">
              <a:solidFill>
                <a:srgbClr val="018443"/>
              </a:solidFill>
              <a:latin typeface="Overlock"/>
              <a:ea typeface="Overlock"/>
              <a:cs typeface="Overlock"/>
              <a:sym typeface="Overlock"/>
            </a:endParaRPr>
          </a:p>
        </p:txBody>
      </p:sp>
      <p:sp>
        <p:nvSpPr>
          <p:cNvPr id="133" name="Google Shape;133;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6</a:t>
            </a:r>
            <a:endParaRPr/>
          </a:p>
        </p:txBody>
      </p:sp>
      <p:cxnSp>
        <p:nvCxnSpPr>
          <p:cNvPr id="134" name="Google Shape;134;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0" name="Google Shape;140;p7"/>
          <p:cNvSpPr txBox="1"/>
          <p:nvPr/>
        </p:nvSpPr>
        <p:spPr>
          <a:xfrm>
            <a:off x="952276" y="2387232"/>
            <a:ext cx="10107385" cy="1512168"/>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000" dirty="0">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¿Qué es el Sanctus?  ¿De dónde viene en la Biblia? ¿Qué propósito tiene en el servicio? </a:t>
            </a:r>
            <a:endParaRPr lang="en-US" sz="4000" dirty="0">
              <a:solidFill>
                <a:srgbClr val="694824"/>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141" name="Google Shape;141;p7"/>
          <p:cNvSpPr txBox="1"/>
          <p:nvPr/>
        </p:nvSpPr>
        <p:spPr>
          <a:xfrm>
            <a:off x="1114873" y="4356009"/>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2" name="Google Shape;142;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7</a:t>
            </a:r>
            <a:endParaRPr/>
          </a:p>
        </p:txBody>
      </p:sp>
      <p:cxnSp>
        <p:nvCxnSpPr>
          <p:cNvPr id="143" name="Google Shape;143;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5" name="Google Shape;335;p28"/>
          <p:cNvSpPr txBox="1"/>
          <p:nvPr/>
        </p:nvSpPr>
        <p:spPr>
          <a:xfrm>
            <a:off x="1042307" y="549482"/>
            <a:ext cx="1010738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El Sanctus</a:t>
            </a:r>
            <a:endParaRPr sz="4400" dirty="0">
              <a:solidFill>
                <a:srgbClr val="5F3913"/>
              </a:solidFill>
              <a:latin typeface="Overlock"/>
              <a:ea typeface="Overlock"/>
              <a:cs typeface="Overlock"/>
              <a:sym typeface="Overlock"/>
            </a:endParaRPr>
          </a:p>
        </p:txBody>
      </p:sp>
      <p:sp>
        <p:nvSpPr>
          <p:cNvPr id="336" name="Google Shape;336;p28"/>
          <p:cNvSpPr txBox="1"/>
          <p:nvPr/>
        </p:nvSpPr>
        <p:spPr>
          <a:xfrm>
            <a:off x="662129" y="1883318"/>
            <a:ext cx="11223873"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Santo, santo, santo, Dios del universo,</a:t>
            </a:r>
            <a:endParaRPr dirty="0"/>
          </a:p>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El cielo y la tierra están llenos de tu gloria,</a:t>
            </a:r>
            <a:endParaRPr dirty="0"/>
          </a:p>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Hosanna, hosanna, hosanna en las alturas.</a:t>
            </a:r>
            <a:endParaRPr dirty="0"/>
          </a:p>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Bendito el que viene en el nombre del Señor Dios,</a:t>
            </a:r>
            <a:endParaRPr dirty="0"/>
          </a:p>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Hosanna, hosanna, hosanna en las alturas.</a:t>
            </a:r>
            <a:endParaRPr dirty="0"/>
          </a:p>
        </p:txBody>
      </p:sp>
      <p:sp>
        <p:nvSpPr>
          <p:cNvPr id="337" name="Google Shape;337;p28"/>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38" name="Google Shape;338;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0" name="Google Shape;140;p7"/>
          <p:cNvSpPr txBox="1"/>
          <p:nvPr/>
        </p:nvSpPr>
        <p:spPr>
          <a:xfrm>
            <a:off x="801694" y="1916832"/>
            <a:ext cx="10571146" cy="1512168"/>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000" dirty="0">
                <a:solidFill>
                  <a:srgbClr val="694824"/>
                </a:solidFill>
                <a:effectLst/>
                <a:latin typeface="Berlin Sans FB" panose="020E0602020502020306" pitchFamily="34" charset="77"/>
                <a:ea typeface="SimSun" panose="02010600030101010101" pitchFamily="2" charset="-122"/>
                <a:cs typeface="Calibri" panose="020F0502020204030204" pitchFamily="34" charset="0"/>
              </a:rPr>
              <a:t>¿Qué significa Agnus Dei? ¿De dónde viene en la Biblia? ¿Qué propósito tiene en el servicio?</a:t>
            </a:r>
            <a:endParaRPr lang="en-US" sz="4000" dirty="0">
              <a:solidFill>
                <a:srgbClr val="694824"/>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141" name="Google Shape;141;p7"/>
          <p:cNvSpPr txBox="1"/>
          <p:nvPr/>
        </p:nvSpPr>
        <p:spPr>
          <a:xfrm>
            <a:off x="1114873" y="4356009"/>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2" name="Google Shape;142;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7</a:t>
            </a:r>
            <a:endParaRPr/>
          </a:p>
        </p:txBody>
      </p:sp>
      <p:cxnSp>
        <p:nvCxnSpPr>
          <p:cNvPr id="143" name="Google Shape;143;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36105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44" name="Google Shape;344;p29"/>
          <p:cNvSpPr txBox="1"/>
          <p:nvPr/>
        </p:nvSpPr>
        <p:spPr>
          <a:xfrm>
            <a:off x="1042307" y="573477"/>
            <a:ext cx="1010738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Agnus Dei</a:t>
            </a:r>
            <a:endParaRPr sz="4400" dirty="0">
              <a:solidFill>
                <a:srgbClr val="5F3913"/>
              </a:solidFill>
              <a:latin typeface="Overlock"/>
              <a:ea typeface="Overlock"/>
              <a:cs typeface="Overlock"/>
              <a:sym typeface="Overlock"/>
            </a:endParaRPr>
          </a:p>
        </p:txBody>
      </p:sp>
      <p:sp>
        <p:nvSpPr>
          <p:cNvPr id="345" name="Google Shape;345;p29"/>
          <p:cNvSpPr txBox="1"/>
          <p:nvPr/>
        </p:nvSpPr>
        <p:spPr>
          <a:xfrm>
            <a:off x="662129" y="1714890"/>
            <a:ext cx="11223873"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Cordero de Dios, que quitas del mundo el pecado,</a:t>
            </a:r>
            <a:endParaRPr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Ten piedad de nosotros;</a:t>
            </a:r>
            <a:endParaRPr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Cordero de Dios, que quitas del mundo el pecado,</a:t>
            </a:r>
            <a:endParaRPr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Ten piedad de nosotros;</a:t>
            </a:r>
            <a:endParaRPr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Cordero de Dios, que quitas del mundo el pecado,</a:t>
            </a:r>
            <a:endParaRPr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Danos tu paz.</a:t>
            </a:r>
            <a:endParaRPr dirty="0"/>
          </a:p>
          <a:p>
            <a:pPr marL="0" marR="0" lvl="0" indent="0" algn="l" rtl="0">
              <a:spcBef>
                <a:spcPts val="0"/>
              </a:spcBef>
              <a:spcAft>
                <a:spcPts val="0"/>
              </a:spcAft>
              <a:buNone/>
            </a:pPr>
            <a:endParaRPr sz="4000" dirty="0">
              <a:solidFill>
                <a:srgbClr val="018443"/>
              </a:solidFill>
              <a:latin typeface="Overlock"/>
              <a:ea typeface="Overlock"/>
              <a:cs typeface="Overlock"/>
              <a:sym typeface="Overlock"/>
            </a:endParaRPr>
          </a:p>
        </p:txBody>
      </p:sp>
      <p:sp>
        <p:nvSpPr>
          <p:cNvPr id="346" name="Google Shape;346;p29"/>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29</a:t>
            </a:r>
            <a:endParaRPr/>
          </a:p>
        </p:txBody>
      </p:sp>
      <p:cxnSp>
        <p:nvCxnSpPr>
          <p:cNvPr id="347" name="Google Shape;347;p2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1263</Words>
  <Application>Microsoft Macintosh PowerPoint</Application>
  <PresentationFormat>Widescreen</PresentationFormat>
  <Paragraphs>114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Berlin Sans FB</vt:lpstr>
      <vt:lpstr>Arial</vt:lpstr>
      <vt:lpstr>Overlock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3</cp:revision>
  <dcterms:created xsi:type="dcterms:W3CDTF">2019-11-25T17:14:25Z</dcterms:created>
  <dcterms:modified xsi:type="dcterms:W3CDTF">2023-06-12T16:33:28Z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