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6"/>
  </p:notesMasterIdLst>
  <p:sldIdLst>
    <p:sldId id="256" r:id="rId5"/>
    <p:sldId id="294" r:id="rId6"/>
    <p:sldId id="258" r:id="rId7"/>
    <p:sldId id="259" r:id="rId8"/>
    <p:sldId id="260" r:id="rId9"/>
    <p:sldId id="261" r:id="rId10"/>
    <p:sldId id="262" r:id="rId11"/>
    <p:sldId id="265" r:id="rId12"/>
    <p:sldId id="268" r:id="rId13"/>
    <p:sldId id="295" r:id="rId14"/>
    <p:sldId id="407" r:id="rId15"/>
    <p:sldId id="438" r:id="rId16"/>
    <p:sldId id="317" r:id="rId17"/>
    <p:sldId id="430" r:id="rId18"/>
    <p:sldId id="409" r:id="rId19"/>
    <p:sldId id="410" r:id="rId20"/>
    <p:sldId id="411" r:id="rId21"/>
    <p:sldId id="431" r:id="rId22"/>
    <p:sldId id="412" r:id="rId23"/>
    <p:sldId id="413" r:id="rId24"/>
    <p:sldId id="414" r:id="rId25"/>
    <p:sldId id="432" r:id="rId26"/>
    <p:sldId id="415" r:id="rId27"/>
    <p:sldId id="416" r:id="rId28"/>
    <p:sldId id="417" r:id="rId29"/>
    <p:sldId id="434" r:id="rId30"/>
    <p:sldId id="418" r:id="rId31"/>
    <p:sldId id="419" r:id="rId32"/>
    <p:sldId id="440" r:id="rId33"/>
    <p:sldId id="433" r:id="rId34"/>
    <p:sldId id="420" r:id="rId35"/>
    <p:sldId id="421" r:id="rId36"/>
    <p:sldId id="422" r:id="rId37"/>
    <p:sldId id="435" r:id="rId38"/>
    <p:sldId id="437" r:id="rId39"/>
    <p:sldId id="423" r:id="rId40"/>
    <p:sldId id="424" r:id="rId41"/>
    <p:sldId id="425" r:id="rId42"/>
    <p:sldId id="436" r:id="rId43"/>
    <p:sldId id="426" r:id="rId44"/>
    <p:sldId id="427" r:id="rId45"/>
    <p:sldId id="428" r:id="rId46"/>
    <p:sldId id="441" r:id="rId47"/>
    <p:sldId id="442" r:id="rId48"/>
    <p:sldId id="443" r:id="rId49"/>
    <p:sldId id="266" r:id="rId50"/>
    <p:sldId id="338" r:id="rId51"/>
    <p:sldId id="291" r:id="rId52"/>
    <p:sldId id="290" r:id="rId53"/>
    <p:sldId id="292" r:id="rId54"/>
    <p:sldId id="293" r:id="rId55"/>
  </p:sldIdLst>
  <p:sldSz cx="12192000" cy="6858000"/>
  <p:notesSz cx="6858000" cy="9144000"/>
  <p:embeddedFontLst>
    <p:embeddedFont>
      <p:font typeface="Lato" panose="020F050202020403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bwmeaeIy0VqOo5hRMJOKNlA0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425E9-68D0-F797-BE5D-A8BF24FF9EF5}" v="290" dt="2025-01-14T14:36:24.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64927" autoAdjust="0"/>
  </p:normalViewPr>
  <p:slideViewPr>
    <p:cSldViewPr snapToGrid="0">
      <p:cViewPr varScale="1">
        <p:scale>
          <a:sx n="57" d="100"/>
          <a:sy n="57" d="100"/>
        </p:scale>
        <p:origin x="15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microsoft.com/office/2016/11/relationships/changesInfo" Target="changesInfos/changesInfo1.xml"/><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C6721035-DA54-49A2-AAFC-464AFC465270}"/>
    <pc:docChg chg="undo custSel addSld delSld modSld sldOrd">
      <pc:chgData name="Joel Sutton" userId="1e63f7443f7518ef" providerId="LiveId" clId="{C6721035-DA54-49A2-AAFC-464AFC465270}" dt="2024-10-12T14:15:23.364" v="5215" actId="5793"/>
      <pc:docMkLst>
        <pc:docMk/>
      </pc:docMkLst>
      <pc:sldChg chg="modSp mod">
        <pc:chgData name="Joel Sutton" userId="1e63f7443f7518ef" providerId="LiveId" clId="{C6721035-DA54-49A2-AAFC-464AFC465270}" dt="2024-10-12T12:59:20.063" v="5127" actId="1076"/>
        <pc:sldMkLst>
          <pc:docMk/>
          <pc:sldMk cId="0" sldId="256"/>
        </pc:sldMkLst>
        <pc:spChg chg="mod">
          <ac:chgData name="Joel Sutton" userId="1e63f7443f7518ef" providerId="LiveId" clId="{C6721035-DA54-49A2-AAFC-464AFC465270}" dt="2024-10-08T17:18:14.048" v="22" actId="20577"/>
          <ac:spMkLst>
            <pc:docMk/>
            <pc:sldMk cId="0" sldId="256"/>
            <ac:spMk id="88" creationId="{00000000-0000-0000-0000-000000000000}"/>
          </ac:spMkLst>
        </pc:spChg>
        <pc:picChg chg="mod">
          <ac:chgData name="Joel Sutton" userId="1e63f7443f7518ef" providerId="LiveId" clId="{C6721035-DA54-49A2-AAFC-464AFC465270}" dt="2024-10-12T12:59:20.063" v="5127" actId="1076"/>
          <ac:picMkLst>
            <pc:docMk/>
            <pc:sldMk cId="0" sldId="256"/>
            <ac:picMk id="86" creationId="{00000000-0000-0000-0000-000000000000}"/>
          </ac:picMkLst>
        </pc:picChg>
      </pc:sldChg>
      <pc:sldChg chg="addSp delSp modSp del mod setBg">
        <pc:chgData name="Joel Sutton" userId="1e63f7443f7518ef" providerId="LiveId" clId="{C6721035-DA54-49A2-AAFC-464AFC465270}" dt="2024-10-08T17:45:23.504" v="67" actId="47"/>
        <pc:sldMkLst>
          <pc:docMk/>
          <pc:sldMk cId="0" sldId="257"/>
        </pc:sldMkLst>
      </pc:sldChg>
      <pc:sldChg chg="modSp mod">
        <pc:chgData name="Joel Sutton" userId="1e63f7443f7518ef" providerId="LiveId" clId="{C6721035-DA54-49A2-AAFC-464AFC465270}" dt="2024-10-09T17:39:24.423" v="3975" actId="20577"/>
        <pc:sldMkLst>
          <pc:docMk/>
          <pc:sldMk cId="0" sldId="258"/>
        </pc:sldMkLst>
        <pc:spChg chg="mod">
          <ac:chgData name="Joel Sutton" userId="1e63f7443f7518ef" providerId="LiveId" clId="{C6721035-DA54-49A2-AAFC-464AFC465270}" dt="2024-10-08T17:45:26.683" v="69" actId="20577"/>
          <ac:spMkLst>
            <pc:docMk/>
            <pc:sldMk cId="0" sldId="258"/>
            <ac:spMk id="100" creationId="{00000000-0000-0000-0000-000000000000}"/>
          </ac:spMkLst>
        </pc:spChg>
        <pc:spChg chg="mod">
          <ac:chgData name="Joel Sutton" userId="1e63f7443f7518ef" providerId="LiveId" clId="{C6721035-DA54-49A2-AAFC-464AFC465270}" dt="2024-10-09T17:39:24.423" v="3975" actId="20577"/>
          <ac:spMkLst>
            <pc:docMk/>
            <pc:sldMk cId="0" sldId="258"/>
            <ac:spMk id="102" creationId="{00000000-0000-0000-0000-000000000000}"/>
          </ac:spMkLst>
        </pc:spChg>
      </pc:sldChg>
      <pc:sldChg chg="modNotesTx">
        <pc:chgData name="Joel Sutton" userId="1e63f7443f7518ef" providerId="LiveId" clId="{C6721035-DA54-49A2-AAFC-464AFC465270}" dt="2024-10-08T17:46:46.121" v="165" actId="20577"/>
        <pc:sldMkLst>
          <pc:docMk/>
          <pc:sldMk cId="0" sldId="259"/>
        </pc:sldMkLst>
      </pc:sldChg>
      <pc:sldChg chg="modNotesTx">
        <pc:chgData name="Joel Sutton" userId="1e63f7443f7518ef" providerId="LiveId" clId="{C6721035-DA54-49A2-AAFC-464AFC465270}" dt="2024-10-08T17:46:52.513" v="166" actId="20577"/>
        <pc:sldMkLst>
          <pc:docMk/>
          <pc:sldMk cId="0" sldId="260"/>
        </pc:sldMkLst>
      </pc:sldChg>
      <pc:sldChg chg="modSp mod">
        <pc:chgData name="Joel Sutton" userId="1e63f7443f7518ef" providerId="LiveId" clId="{C6721035-DA54-49A2-AAFC-464AFC465270}" dt="2024-10-08T18:11:11.286" v="746" actId="20577"/>
        <pc:sldMkLst>
          <pc:docMk/>
          <pc:sldMk cId="0" sldId="261"/>
        </pc:sldMkLst>
        <pc:spChg chg="mod">
          <ac:chgData name="Joel Sutton" userId="1e63f7443f7518ef" providerId="LiveId" clId="{C6721035-DA54-49A2-AAFC-464AFC465270}" dt="2024-10-08T18:08:56.822" v="374" actId="20577"/>
          <ac:spMkLst>
            <pc:docMk/>
            <pc:sldMk cId="0" sldId="261"/>
            <ac:spMk id="132" creationId="{00000000-0000-0000-0000-000000000000}"/>
          </ac:spMkLst>
        </pc:spChg>
        <pc:spChg chg="mod">
          <ac:chgData name="Joel Sutton" userId="1e63f7443f7518ef" providerId="LiveId" clId="{C6721035-DA54-49A2-AAFC-464AFC465270}" dt="2024-10-08T18:11:11.286" v="746" actId="20577"/>
          <ac:spMkLst>
            <pc:docMk/>
            <pc:sldMk cId="0" sldId="261"/>
            <ac:spMk id="136" creationId="{00000000-0000-0000-0000-000000000000}"/>
          </ac:spMkLst>
        </pc:spChg>
        <pc:spChg chg="mod">
          <ac:chgData name="Joel Sutton" userId="1e63f7443f7518ef" providerId="LiveId" clId="{C6721035-DA54-49A2-AAFC-464AFC465270}" dt="2024-10-08T18:10:59.060" v="713" actId="6549"/>
          <ac:spMkLst>
            <pc:docMk/>
            <pc:sldMk cId="0" sldId="261"/>
            <ac:spMk id="140" creationId="{00000000-0000-0000-0000-000000000000}"/>
          </ac:spMkLst>
        </pc:spChg>
      </pc:sldChg>
      <pc:sldChg chg="modSp mod">
        <pc:chgData name="Joel Sutton" userId="1e63f7443f7518ef" providerId="LiveId" clId="{C6721035-DA54-49A2-AAFC-464AFC465270}" dt="2024-10-08T18:03:06.573" v="228" actId="20577"/>
        <pc:sldMkLst>
          <pc:docMk/>
          <pc:sldMk cId="0" sldId="262"/>
        </pc:sldMkLst>
        <pc:spChg chg="mod">
          <ac:chgData name="Joel Sutton" userId="1e63f7443f7518ef" providerId="LiveId" clId="{C6721035-DA54-49A2-AAFC-464AFC465270}" dt="2024-10-08T18:03:06.573" v="228" actId="20577"/>
          <ac:spMkLst>
            <pc:docMk/>
            <pc:sldMk cId="0" sldId="262"/>
            <ac:spMk id="149" creationId="{00000000-0000-0000-0000-000000000000}"/>
          </ac:spMkLst>
        </pc:spChg>
      </pc:sldChg>
      <pc:sldChg chg="addSp delSp modSp mod">
        <pc:chgData name="Joel Sutton" userId="1e63f7443f7518ef" providerId="LiveId" clId="{C6721035-DA54-49A2-AAFC-464AFC465270}" dt="2024-10-08T21:51:06.454" v="1059" actId="207"/>
        <pc:sldMkLst>
          <pc:docMk/>
          <pc:sldMk cId="0" sldId="263"/>
        </pc:sldMkLst>
      </pc:sldChg>
      <pc:sldChg chg="del">
        <pc:chgData name="Joel Sutton" userId="1e63f7443f7518ef" providerId="LiveId" clId="{C6721035-DA54-49A2-AAFC-464AFC465270}" dt="2024-10-08T21:51:36.690" v="1061" actId="47"/>
        <pc:sldMkLst>
          <pc:docMk/>
          <pc:sldMk cId="0" sldId="264"/>
        </pc:sldMkLst>
      </pc:sldChg>
      <pc:sldChg chg="addSp modSp mod modNotes">
        <pc:chgData name="Joel Sutton" userId="1e63f7443f7518ef" providerId="LiveId" clId="{C6721035-DA54-49A2-AAFC-464AFC465270}" dt="2024-10-08T21:58:51.909" v="1680" actId="20577"/>
        <pc:sldMkLst>
          <pc:docMk/>
          <pc:sldMk cId="0" sldId="265"/>
        </pc:sldMkLst>
        <pc:spChg chg="mod">
          <ac:chgData name="Joel Sutton" userId="1e63f7443f7518ef" providerId="LiveId" clId="{C6721035-DA54-49A2-AAFC-464AFC465270}" dt="2024-10-08T21:55:54.874" v="1188" actId="255"/>
          <ac:spMkLst>
            <pc:docMk/>
            <pc:sldMk cId="0" sldId="265"/>
            <ac:spMk id="195" creationId="{00000000-0000-0000-0000-000000000000}"/>
          </ac:spMkLst>
        </pc:spChg>
        <pc:spChg chg="mod">
          <ac:chgData name="Joel Sutton" userId="1e63f7443f7518ef" providerId="LiveId" clId="{C6721035-DA54-49A2-AAFC-464AFC465270}" dt="2024-10-08T21:57:50.668" v="1613" actId="20577"/>
          <ac:spMkLst>
            <pc:docMk/>
            <pc:sldMk cId="0" sldId="265"/>
            <ac:spMk id="199" creationId="{00000000-0000-0000-0000-000000000000}"/>
          </ac:spMkLst>
        </pc:spChg>
        <pc:spChg chg="mod">
          <ac:chgData name="Joel Sutton" userId="1e63f7443f7518ef" providerId="LiveId" clId="{C6721035-DA54-49A2-AAFC-464AFC465270}" dt="2024-10-08T21:58:51.909" v="1680" actId="20577"/>
          <ac:spMkLst>
            <pc:docMk/>
            <pc:sldMk cId="0" sldId="265"/>
            <ac:spMk id="203" creationId="{00000000-0000-0000-0000-000000000000}"/>
          </ac:spMkLst>
        </pc:spChg>
      </pc:sldChg>
      <pc:sldChg chg="delSp modSp mod">
        <pc:chgData name="Joel Sutton" userId="1e63f7443f7518ef" providerId="LiveId" clId="{C6721035-DA54-49A2-AAFC-464AFC465270}" dt="2024-10-08T22:06:44.858" v="2393" actId="14100"/>
        <pc:sldMkLst>
          <pc:docMk/>
          <pc:sldMk cId="0" sldId="266"/>
        </pc:sldMkLst>
      </pc:sldChg>
      <pc:sldChg chg="modSp mod">
        <pc:chgData name="Joel Sutton" userId="1e63f7443f7518ef" providerId="LiveId" clId="{C6721035-DA54-49A2-AAFC-464AFC465270}" dt="2024-10-09T00:23:48.429" v="2478" actId="20577"/>
        <pc:sldMkLst>
          <pc:docMk/>
          <pc:sldMk cId="0" sldId="267"/>
        </pc:sldMkLst>
      </pc:sldChg>
      <pc:sldChg chg="modSp mod">
        <pc:chgData name="Joel Sutton" userId="1e63f7443f7518ef" providerId="LiveId" clId="{C6721035-DA54-49A2-AAFC-464AFC465270}" dt="2024-10-09T15:50:58.381" v="3183" actId="20577"/>
        <pc:sldMkLst>
          <pc:docMk/>
          <pc:sldMk cId="0" sldId="268"/>
        </pc:sldMkLst>
        <pc:spChg chg="mod">
          <ac:chgData name="Joel Sutton" userId="1e63f7443f7518ef" providerId="LiveId" clId="{C6721035-DA54-49A2-AAFC-464AFC465270}" dt="2024-10-09T00:24:04.811" v="2523" actId="20577"/>
          <ac:spMkLst>
            <pc:docMk/>
            <pc:sldMk cId="0" sldId="268"/>
            <ac:spMk id="231" creationId="{00000000-0000-0000-0000-000000000000}"/>
          </ac:spMkLst>
        </pc:spChg>
        <pc:spChg chg="mod">
          <ac:chgData name="Joel Sutton" userId="1e63f7443f7518ef" providerId="LiveId" clId="{C6721035-DA54-49A2-AAFC-464AFC465270}" dt="2024-10-09T15:50:58.381" v="3183" actId="20577"/>
          <ac:spMkLst>
            <pc:docMk/>
            <pc:sldMk cId="0" sldId="268"/>
            <ac:spMk id="236" creationId="{00000000-0000-0000-0000-000000000000}"/>
          </ac:spMkLst>
        </pc:spChg>
        <pc:spChg chg="mod">
          <ac:chgData name="Joel Sutton" userId="1e63f7443f7518ef" providerId="LiveId" clId="{C6721035-DA54-49A2-AAFC-464AFC465270}" dt="2024-10-09T00:24:23.803" v="2557" actId="20577"/>
          <ac:spMkLst>
            <pc:docMk/>
            <pc:sldMk cId="0" sldId="268"/>
            <ac:spMk id="237" creationId="{00000000-0000-0000-0000-000000000000}"/>
          </ac:spMkLst>
        </pc:spChg>
        <pc:spChg chg="mod">
          <ac:chgData name="Joel Sutton" userId="1e63f7443f7518ef" providerId="LiveId" clId="{C6721035-DA54-49A2-AAFC-464AFC465270}" dt="2024-10-09T15:34:03.221" v="2559" actId="1076"/>
          <ac:spMkLst>
            <pc:docMk/>
            <pc:sldMk cId="0" sldId="268"/>
            <ac:spMk id="238" creationId="{00000000-0000-0000-0000-000000000000}"/>
          </ac:spMkLst>
        </pc:spChg>
        <pc:spChg chg="mod">
          <ac:chgData name="Joel Sutton" userId="1e63f7443f7518ef" providerId="LiveId" clId="{C6721035-DA54-49A2-AAFC-464AFC465270}" dt="2024-10-09T15:34:42.197" v="2649" actId="20577"/>
          <ac:spMkLst>
            <pc:docMk/>
            <pc:sldMk cId="0" sldId="268"/>
            <ac:spMk id="242" creationId="{00000000-0000-0000-0000-000000000000}"/>
          </ac:spMkLst>
        </pc:spChg>
        <pc:spChg chg="mod">
          <ac:chgData name="Joel Sutton" userId="1e63f7443f7518ef" providerId="LiveId" clId="{C6721035-DA54-49A2-AAFC-464AFC465270}" dt="2024-10-09T15:34:59.334" v="2672" actId="20577"/>
          <ac:spMkLst>
            <pc:docMk/>
            <pc:sldMk cId="0" sldId="268"/>
            <ac:spMk id="248" creationId="{00000000-0000-0000-0000-000000000000}"/>
          </ac:spMkLst>
        </pc:spChg>
        <pc:spChg chg="mod">
          <ac:chgData name="Joel Sutton" userId="1e63f7443f7518ef" providerId="LiveId" clId="{C6721035-DA54-49A2-AAFC-464AFC465270}" dt="2024-10-09T15:35:06.031" v="2690" actId="20577"/>
          <ac:spMkLst>
            <pc:docMk/>
            <pc:sldMk cId="0" sldId="268"/>
            <ac:spMk id="254" creationId="{00000000-0000-0000-0000-000000000000}"/>
          </ac:spMkLst>
        </pc:spChg>
      </pc:sldChg>
      <pc:sldChg chg="del">
        <pc:chgData name="Joel Sutton" userId="1e63f7443f7518ef" providerId="LiveId" clId="{C6721035-DA54-49A2-AAFC-464AFC465270}" dt="2024-10-09T15:35:30.059" v="2692" actId="47"/>
        <pc:sldMkLst>
          <pc:docMk/>
          <pc:sldMk cId="0" sldId="269"/>
        </pc:sldMkLst>
      </pc:sldChg>
      <pc:sldChg chg="del">
        <pc:chgData name="Joel Sutton" userId="1e63f7443f7518ef" providerId="LiveId" clId="{C6721035-DA54-49A2-AAFC-464AFC465270}" dt="2024-10-09T15:35:32.525" v="2693" actId="47"/>
        <pc:sldMkLst>
          <pc:docMk/>
          <pc:sldMk cId="0" sldId="270"/>
        </pc:sldMkLst>
      </pc:sldChg>
      <pc:sldChg chg="modSp mod">
        <pc:chgData name="Joel Sutton" userId="1e63f7443f7518ef" providerId="LiveId" clId="{C6721035-DA54-49A2-AAFC-464AFC465270}" dt="2024-10-09T16:16:26.927" v="3407" actId="20577"/>
        <pc:sldMkLst>
          <pc:docMk/>
          <pc:sldMk cId="0" sldId="271"/>
        </pc:sldMkLst>
      </pc:sldChg>
      <pc:sldChg chg="del">
        <pc:chgData name="Joel Sutton" userId="1e63f7443f7518ef" providerId="LiveId" clId="{C6721035-DA54-49A2-AAFC-464AFC465270}" dt="2024-10-09T17:40:21.157" v="3994" actId="47"/>
        <pc:sldMkLst>
          <pc:docMk/>
          <pc:sldMk cId="0" sldId="272"/>
        </pc:sldMkLst>
      </pc:sldChg>
      <pc:sldChg chg="modSp mod modNotesTx">
        <pc:chgData name="Joel Sutton" userId="1e63f7443f7518ef" providerId="LiveId" clId="{C6721035-DA54-49A2-AAFC-464AFC465270}" dt="2024-10-09T17:41:41.216" v="3998" actId="20577"/>
        <pc:sldMkLst>
          <pc:docMk/>
          <pc:sldMk cId="0" sldId="273"/>
        </pc:sldMkLst>
      </pc:sldChg>
      <pc:sldChg chg="del">
        <pc:chgData name="Joel Sutton" userId="1e63f7443f7518ef" providerId="LiveId" clId="{C6721035-DA54-49A2-AAFC-464AFC465270}" dt="2024-10-09T18:02:54.436" v="4722" actId="47"/>
        <pc:sldMkLst>
          <pc:docMk/>
          <pc:sldMk cId="0" sldId="274"/>
        </pc:sldMkLst>
      </pc:sldChg>
      <pc:sldChg chg="del">
        <pc:chgData name="Joel Sutton" userId="1e63f7443f7518ef" providerId="LiveId" clId="{C6721035-DA54-49A2-AAFC-464AFC465270}" dt="2024-10-09T17:55:14.565" v="4313" actId="47"/>
        <pc:sldMkLst>
          <pc:docMk/>
          <pc:sldMk cId="0" sldId="275"/>
        </pc:sldMkLst>
      </pc:sldChg>
      <pc:sldChg chg="del">
        <pc:chgData name="Joel Sutton" userId="1e63f7443f7518ef" providerId="LiveId" clId="{C6721035-DA54-49A2-AAFC-464AFC465270}" dt="2024-10-09T18:02:55.190" v="4723" actId="47"/>
        <pc:sldMkLst>
          <pc:docMk/>
          <pc:sldMk cId="0" sldId="276"/>
        </pc:sldMkLst>
      </pc:sldChg>
      <pc:sldChg chg="del">
        <pc:chgData name="Joel Sutton" userId="1e63f7443f7518ef" providerId="LiveId" clId="{C6721035-DA54-49A2-AAFC-464AFC465270}" dt="2024-10-09T18:02:55.641" v="4724" actId="47"/>
        <pc:sldMkLst>
          <pc:docMk/>
          <pc:sldMk cId="0" sldId="277"/>
        </pc:sldMkLst>
      </pc:sldChg>
      <pc:sldChg chg="del">
        <pc:chgData name="Joel Sutton" userId="1e63f7443f7518ef" providerId="LiveId" clId="{C6721035-DA54-49A2-AAFC-464AFC465270}" dt="2024-10-09T18:02:56.247" v="4725" actId="47"/>
        <pc:sldMkLst>
          <pc:docMk/>
          <pc:sldMk cId="0" sldId="278"/>
        </pc:sldMkLst>
      </pc:sldChg>
      <pc:sldChg chg="del">
        <pc:chgData name="Joel Sutton" userId="1e63f7443f7518ef" providerId="LiveId" clId="{C6721035-DA54-49A2-AAFC-464AFC465270}" dt="2024-10-09T17:56:23.356" v="4314" actId="47"/>
        <pc:sldMkLst>
          <pc:docMk/>
          <pc:sldMk cId="0" sldId="279"/>
        </pc:sldMkLst>
      </pc:sldChg>
      <pc:sldChg chg="del">
        <pc:chgData name="Joel Sutton" userId="1e63f7443f7518ef" providerId="LiveId" clId="{C6721035-DA54-49A2-AAFC-464AFC465270}" dt="2024-10-09T18:02:56.982" v="4726" actId="47"/>
        <pc:sldMkLst>
          <pc:docMk/>
          <pc:sldMk cId="0" sldId="280"/>
        </pc:sldMkLst>
      </pc:sldChg>
      <pc:sldChg chg="del">
        <pc:chgData name="Joel Sutton" userId="1e63f7443f7518ef" providerId="LiveId" clId="{C6721035-DA54-49A2-AAFC-464AFC465270}" dt="2024-10-09T18:02:57.789" v="4727" actId="47"/>
        <pc:sldMkLst>
          <pc:docMk/>
          <pc:sldMk cId="0" sldId="281"/>
        </pc:sldMkLst>
      </pc:sldChg>
      <pc:sldChg chg="del">
        <pc:chgData name="Joel Sutton" userId="1e63f7443f7518ef" providerId="LiveId" clId="{C6721035-DA54-49A2-AAFC-464AFC465270}" dt="2024-10-09T18:02:58.389" v="4728" actId="47"/>
        <pc:sldMkLst>
          <pc:docMk/>
          <pc:sldMk cId="0" sldId="282"/>
        </pc:sldMkLst>
      </pc:sldChg>
      <pc:sldChg chg="del">
        <pc:chgData name="Joel Sutton" userId="1e63f7443f7518ef" providerId="LiveId" clId="{C6721035-DA54-49A2-AAFC-464AFC465270}" dt="2024-10-09T18:02:59.189" v="4729" actId="47"/>
        <pc:sldMkLst>
          <pc:docMk/>
          <pc:sldMk cId="0" sldId="283"/>
        </pc:sldMkLst>
      </pc:sldChg>
      <pc:sldChg chg="del">
        <pc:chgData name="Joel Sutton" userId="1e63f7443f7518ef" providerId="LiveId" clId="{C6721035-DA54-49A2-AAFC-464AFC465270}" dt="2024-10-09T18:03:00.368" v="4730" actId="47"/>
        <pc:sldMkLst>
          <pc:docMk/>
          <pc:sldMk cId="0" sldId="284"/>
        </pc:sldMkLst>
      </pc:sldChg>
      <pc:sldChg chg="ord modNotes">
        <pc:chgData name="Joel Sutton" userId="1e63f7443f7518ef" providerId="LiveId" clId="{C6721035-DA54-49A2-AAFC-464AFC465270}" dt="2024-10-09T18:03:12.519" v="4734"/>
        <pc:sldMkLst>
          <pc:docMk/>
          <pc:sldMk cId="0" sldId="285"/>
        </pc:sldMkLst>
      </pc:sldChg>
      <pc:sldChg chg="del">
        <pc:chgData name="Joel Sutton" userId="1e63f7443f7518ef" providerId="LiveId" clId="{C6721035-DA54-49A2-AAFC-464AFC465270}" dt="2024-10-09T18:03:31.725" v="4735" actId="47"/>
        <pc:sldMkLst>
          <pc:docMk/>
          <pc:sldMk cId="0" sldId="286"/>
        </pc:sldMkLst>
      </pc:sldChg>
      <pc:sldChg chg="modSp mod">
        <pc:chgData name="Joel Sutton" userId="1e63f7443f7518ef" providerId="LiveId" clId="{C6721035-DA54-49A2-AAFC-464AFC465270}" dt="2024-10-09T18:04:14.361" v="4857" actId="20577"/>
        <pc:sldMkLst>
          <pc:docMk/>
          <pc:sldMk cId="0" sldId="287"/>
        </pc:sldMkLst>
      </pc:sldChg>
      <pc:sldChg chg="modSp add del mod">
        <pc:chgData name="Joel Sutton" userId="1e63f7443f7518ef" providerId="LiveId" clId="{C6721035-DA54-49A2-AAFC-464AFC465270}" dt="2024-10-09T18:05:17.396" v="4967" actId="14100"/>
        <pc:sldMkLst>
          <pc:docMk/>
          <pc:sldMk cId="0" sldId="288"/>
        </pc:sldMkLst>
      </pc:sldChg>
      <pc:sldChg chg="modSp del mod">
        <pc:chgData name="Joel Sutton" userId="1e63f7443f7518ef" providerId="LiveId" clId="{C6721035-DA54-49A2-AAFC-464AFC465270}" dt="2024-10-09T18:05:43.133" v="4986" actId="47"/>
        <pc:sldMkLst>
          <pc:docMk/>
          <pc:sldMk cId="0" sldId="289"/>
        </pc:sldMkLst>
      </pc:sldChg>
      <pc:sldChg chg="modSp mod ord modNotes">
        <pc:chgData name="Joel Sutton" userId="1e63f7443f7518ef" providerId="LiveId" clId="{C6721035-DA54-49A2-AAFC-464AFC465270}" dt="2024-10-09T18:06:27.074" v="5125" actId="20577"/>
        <pc:sldMkLst>
          <pc:docMk/>
          <pc:sldMk cId="0" sldId="291"/>
        </pc:sldMkLst>
        <pc:spChg chg="mod">
          <ac:chgData name="Joel Sutton" userId="1e63f7443f7518ef" providerId="LiveId" clId="{C6721035-DA54-49A2-AAFC-464AFC465270}" dt="2024-10-09T18:06:27.074" v="5125" actId="20577"/>
          <ac:spMkLst>
            <pc:docMk/>
            <pc:sldMk cId="0" sldId="291"/>
            <ac:spMk id="466" creationId="{00000000-0000-0000-0000-000000000000}"/>
          </ac:spMkLst>
        </pc:spChg>
      </pc:sldChg>
      <pc:sldChg chg="addSp delSp modSp add mod">
        <pc:chgData name="Joel Sutton" userId="1e63f7443f7518ef" providerId="LiveId" clId="{C6721035-DA54-49A2-AAFC-464AFC465270}" dt="2024-10-08T17:45:20.903" v="66" actId="1076"/>
        <pc:sldMkLst>
          <pc:docMk/>
          <pc:sldMk cId="3030450202" sldId="294"/>
        </pc:sldMkLst>
        <pc:spChg chg="mod">
          <ac:chgData name="Joel Sutton" userId="1e63f7443f7518ef" providerId="LiveId" clId="{C6721035-DA54-49A2-AAFC-464AFC465270}" dt="2024-10-08T17:45:14.719" v="64" actId="404"/>
          <ac:spMkLst>
            <pc:docMk/>
            <pc:sldMk cId="3030450202" sldId="294"/>
            <ac:spMk id="88" creationId="{00000000-0000-0000-0000-000000000000}"/>
          </ac:spMkLst>
        </pc:spChg>
        <pc:picChg chg="add mod">
          <ac:chgData name="Joel Sutton" userId="1e63f7443f7518ef" providerId="LiveId" clId="{C6721035-DA54-49A2-AAFC-464AFC465270}" dt="2024-10-08T17:45:20.903" v="66" actId="1076"/>
          <ac:picMkLst>
            <pc:docMk/>
            <pc:sldMk cId="3030450202" sldId="294"/>
            <ac:picMk id="2" creationId="{1E2162B5-A7F0-D8DB-66BD-C3C5B4F5D7C8}"/>
          </ac:picMkLst>
        </pc:picChg>
      </pc:sldChg>
      <pc:sldChg chg="delSp add del mod">
        <pc:chgData name="Joel Sutton" userId="1e63f7443f7518ef" providerId="LiveId" clId="{C6721035-DA54-49A2-AAFC-464AFC465270}" dt="2024-10-08T18:11:38.460" v="749" actId="47"/>
        <pc:sldMkLst>
          <pc:docMk/>
          <pc:sldMk cId="1375224538" sldId="295"/>
        </pc:sldMkLst>
      </pc:sldChg>
      <pc:sldChg chg="add del">
        <pc:chgData name="Joel Sutton" userId="1e63f7443f7518ef" providerId="LiveId" clId="{C6721035-DA54-49A2-AAFC-464AFC465270}" dt="2024-10-08T21:51:21.560" v="1060" actId="47"/>
        <pc:sldMkLst>
          <pc:docMk/>
          <pc:sldMk cId="1380116520" sldId="295"/>
        </pc:sldMkLst>
      </pc:sldChg>
      <pc:sldChg chg="addSp modSp add del mod">
        <pc:chgData name="Joel Sutton" userId="1e63f7443f7518ef" providerId="LiveId" clId="{C6721035-DA54-49A2-AAFC-464AFC465270}" dt="2024-10-09T15:42:41.268" v="2922" actId="47"/>
        <pc:sldMkLst>
          <pc:docMk/>
          <pc:sldMk cId="2695458016" sldId="295"/>
        </pc:sldMkLst>
      </pc:sldChg>
      <pc:sldChg chg="modSp add mod">
        <pc:chgData name="Joel Sutton" userId="1e63f7443f7518ef" providerId="LiveId" clId="{C6721035-DA54-49A2-AAFC-464AFC465270}" dt="2024-10-09T16:10:02.247" v="3373" actId="20577"/>
        <pc:sldMkLst>
          <pc:docMk/>
          <pc:sldMk cId="4085133289" sldId="295"/>
        </pc:sldMkLst>
        <pc:spChg chg="mod">
          <ac:chgData name="Joel Sutton" userId="1e63f7443f7518ef" providerId="LiveId" clId="{C6721035-DA54-49A2-AAFC-464AFC465270}" dt="2024-10-09T15:42:59.487" v="2940" actId="20577"/>
          <ac:spMkLst>
            <pc:docMk/>
            <pc:sldMk cId="4085133289" sldId="295"/>
            <ac:spMk id="231" creationId="{CAADDB8C-F603-2228-6990-0B7F72D8640F}"/>
          </ac:spMkLst>
        </pc:spChg>
        <pc:spChg chg="mod">
          <ac:chgData name="Joel Sutton" userId="1e63f7443f7518ef" providerId="LiveId" clId="{C6721035-DA54-49A2-AAFC-464AFC465270}" dt="2024-10-09T15:42:47.716" v="2924" actId="20577"/>
          <ac:spMkLst>
            <pc:docMk/>
            <pc:sldMk cId="4085133289" sldId="295"/>
            <ac:spMk id="235" creationId="{4B8C0C7A-B2E0-9B9E-912D-8239AEC43BF4}"/>
          </ac:spMkLst>
        </pc:spChg>
        <pc:spChg chg="mod">
          <ac:chgData name="Joel Sutton" userId="1e63f7443f7518ef" providerId="LiveId" clId="{C6721035-DA54-49A2-AAFC-464AFC465270}" dt="2024-10-09T15:45:44.614" v="3078" actId="20577"/>
          <ac:spMkLst>
            <pc:docMk/>
            <pc:sldMk cId="4085133289" sldId="295"/>
            <ac:spMk id="236" creationId="{4C9A9425-806B-DE73-28BA-362D3B39B22C}"/>
          </ac:spMkLst>
        </pc:spChg>
        <pc:spChg chg="mod">
          <ac:chgData name="Joel Sutton" userId="1e63f7443f7518ef" providerId="LiveId" clId="{C6721035-DA54-49A2-AAFC-464AFC465270}" dt="2024-10-09T15:43:18.317" v="3038" actId="20577"/>
          <ac:spMkLst>
            <pc:docMk/>
            <pc:sldMk cId="4085133289" sldId="295"/>
            <ac:spMk id="237" creationId="{DA35E65B-9C8E-44BC-A17E-E0A6F76196BC}"/>
          </ac:spMkLst>
        </pc:spChg>
        <pc:spChg chg="mod">
          <ac:chgData name="Joel Sutton" userId="1e63f7443f7518ef" providerId="LiveId" clId="{C6721035-DA54-49A2-AAFC-464AFC465270}" dt="2024-10-09T15:42:49.509" v="2925" actId="20577"/>
          <ac:spMkLst>
            <pc:docMk/>
            <pc:sldMk cId="4085133289" sldId="295"/>
            <ac:spMk id="241" creationId="{BDD48B79-EC12-6170-B3BD-3339E7577AC1}"/>
          </ac:spMkLst>
        </pc:spChg>
        <pc:spChg chg="mod">
          <ac:chgData name="Joel Sutton" userId="1e63f7443f7518ef" providerId="LiveId" clId="{C6721035-DA54-49A2-AAFC-464AFC465270}" dt="2024-10-09T15:49:09.956" v="3127" actId="20577"/>
          <ac:spMkLst>
            <pc:docMk/>
            <pc:sldMk cId="4085133289" sldId="295"/>
            <ac:spMk id="242" creationId="{A2B8DC81-35F8-2017-D68F-783F0B63D3B3}"/>
          </ac:spMkLst>
        </pc:spChg>
        <pc:spChg chg="mod">
          <ac:chgData name="Joel Sutton" userId="1e63f7443f7518ef" providerId="LiveId" clId="{C6721035-DA54-49A2-AAFC-464AFC465270}" dt="2024-10-09T16:10:02.247" v="3373" actId="20577"/>
          <ac:spMkLst>
            <pc:docMk/>
            <pc:sldMk cId="4085133289" sldId="295"/>
            <ac:spMk id="243" creationId="{E7862350-49E0-C2DA-A562-5D9EC1931A6F}"/>
          </ac:spMkLst>
        </pc:spChg>
        <pc:spChg chg="mod">
          <ac:chgData name="Joel Sutton" userId="1e63f7443f7518ef" providerId="LiveId" clId="{C6721035-DA54-49A2-AAFC-464AFC465270}" dt="2024-10-09T15:42:51.561" v="2926" actId="20577"/>
          <ac:spMkLst>
            <pc:docMk/>
            <pc:sldMk cId="4085133289" sldId="295"/>
            <ac:spMk id="247" creationId="{C4D2F610-3131-AB2B-463A-E4410174368A}"/>
          </ac:spMkLst>
        </pc:spChg>
        <pc:spChg chg="mod">
          <ac:chgData name="Joel Sutton" userId="1e63f7443f7518ef" providerId="LiveId" clId="{C6721035-DA54-49A2-AAFC-464AFC465270}" dt="2024-10-09T16:09:53.357" v="3356" actId="20577"/>
          <ac:spMkLst>
            <pc:docMk/>
            <pc:sldMk cId="4085133289" sldId="295"/>
            <ac:spMk id="248" creationId="{05A6F8FA-9A1A-734B-4CD3-678BAFBFD6DC}"/>
          </ac:spMkLst>
        </pc:spChg>
        <pc:spChg chg="mod">
          <ac:chgData name="Joel Sutton" userId="1e63f7443f7518ef" providerId="LiveId" clId="{C6721035-DA54-49A2-AAFC-464AFC465270}" dt="2024-10-09T16:09:57.810" v="3360" actId="20577"/>
          <ac:spMkLst>
            <pc:docMk/>
            <pc:sldMk cId="4085133289" sldId="295"/>
            <ac:spMk id="249" creationId="{BE536649-62D3-2940-E24B-CD6E64022522}"/>
          </ac:spMkLst>
        </pc:spChg>
        <pc:spChg chg="mod">
          <ac:chgData name="Joel Sutton" userId="1e63f7443f7518ef" providerId="LiveId" clId="{C6721035-DA54-49A2-AAFC-464AFC465270}" dt="2024-10-09T15:42:53.572" v="2927" actId="20577"/>
          <ac:spMkLst>
            <pc:docMk/>
            <pc:sldMk cId="4085133289" sldId="295"/>
            <ac:spMk id="253" creationId="{31FBBBDB-CC2F-0C0E-796C-1EB903EEF172}"/>
          </ac:spMkLst>
        </pc:spChg>
        <pc:spChg chg="mod">
          <ac:chgData name="Joel Sutton" userId="1e63f7443f7518ef" providerId="LiveId" clId="{C6721035-DA54-49A2-AAFC-464AFC465270}" dt="2024-10-09T16:09:40.229" v="3308" actId="404"/>
          <ac:spMkLst>
            <pc:docMk/>
            <pc:sldMk cId="4085133289" sldId="295"/>
            <ac:spMk id="254" creationId="{59CBEB21-4691-167A-0DE1-A8D8599E795E}"/>
          </ac:spMkLst>
        </pc:spChg>
      </pc:sldChg>
      <pc:sldChg chg="addSp delSp modSp add mod modNotesTx">
        <pc:chgData name="Joel Sutton" userId="1e63f7443f7518ef" providerId="LiveId" clId="{C6721035-DA54-49A2-AAFC-464AFC465270}" dt="2024-10-09T17:40:13.032" v="3992" actId="20577"/>
        <pc:sldMkLst>
          <pc:docMk/>
          <pc:sldMk cId="3034776381" sldId="296"/>
        </pc:sldMkLst>
      </pc:sldChg>
      <pc:sldChg chg="modSp add mod ord">
        <pc:chgData name="Joel Sutton" userId="1e63f7443f7518ef" providerId="LiveId" clId="{C6721035-DA54-49A2-AAFC-464AFC465270}" dt="2024-10-09T17:40:15.824" v="3993" actId="20577"/>
        <pc:sldMkLst>
          <pc:docMk/>
          <pc:sldMk cId="3361211071" sldId="297"/>
        </pc:sldMkLst>
      </pc:sldChg>
      <pc:sldChg chg="modSp add mod ord">
        <pc:chgData name="Joel Sutton" userId="1e63f7443f7518ef" providerId="LiveId" clId="{C6721035-DA54-49A2-AAFC-464AFC465270}" dt="2024-10-12T13:02:17.898" v="5154"/>
        <pc:sldMkLst>
          <pc:docMk/>
          <pc:sldMk cId="2580216400" sldId="298"/>
        </pc:sldMkLst>
      </pc:sldChg>
      <pc:sldChg chg="modSp add del mod">
        <pc:chgData name="Joel Sutton" userId="1e63f7443f7518ef" providerId="LiveId" clId="{C6721035-DA54-49A2-AAFC-464AFC465270}" dt="2024-10-09T17:40:34.825" v="3996" actId="47"/>
        <pc:sldMkLst>
          <pc:docMk/>
          <pc:sldMk cId="3261850636" sldId="298"/>
        </pc:sldMkLst>
      </pc:sldChg>
      <pc:sldChg chg="modSp add del mod">
        <pc:chgData name="Joel Sutton" userId="1e63f7443f7518ef" providerId="LiveId" clId="{C6721035-DA54-49A2-AAFC-464AFC465270}" dt="2024-10-09T17:56:35.241" v="4315" actId="47"/>
        <pc:sldMkLst>
          <pc:docMk/>
          <pc:sldMk cId="970051447" sldId="299"/>
        </pc:sldMkLst>
      </pc:sldChg>
      <pc:sldChg chg="modSp add mod">
        <pc:chgData name="Joel Sutton" userId="1e63f7443f7518ef" providerId="LiveId" clId="{C6721035-DA54-49A2-AAFC-464AFC465270}" dt="2024-10-12T14:01:32.139" v="5174" actId="1076"/>
        <pc:sldMkLst>
          <pc:docMk/>
          <pc:sldMk cId="2322347200" sldId="300"/>
        </pc:sldMkLst>
      </pc:sldChg>
      <pc:sldChg chg="modSp add mod">
        <pc:chgData name="Joel Sutton" userId="1e63f7443f7518ef" providerId="LiveId" clId="{C6721035-DA54-49A2-AAFC-464AFC465270}" dt="2024-10-09T17:58:16.971" v="4474" actId="20577"/>
        <pc:sldMkLst>
          <pc:docMk/>
          <pc:sldMk cId="3202246897" sldId="301"/>
        </pc:sldMkLst>
      </pc:sldChg>
      <pc:sldChg chg="modSp add mod">
        <pc:chgData name="Joel Sutton" userId="1e63f7443f7518ef" providerId="LiveId" clId="{C6721035-DA54-49A2-AAFC-464AFC465270}" dt="2024-10-09T17:57:00.044" v="4350" actId="20577"/>
        <pc:sldMkLst>
          <pc:docMk/>
          <pc:sldMk cId="4145483757" sldId="302"/>
        </pc:sldMkLst>
      </pc:sldChg>
      <pc:sldChg chg="modSp add mod">
        <pc:chgData name="Joel Sutton" userId="1e63f7443f7518ef" providerId="LiveId" clId="{C6721035-DA54-49A2-AAFC-464AFC465270}" dt="2024-10-09T18:00:01.247" v="4619" actId="20577"/>
        <pc:sldMkLst>
          <pc:docMk/>
          <pc:sldMk cId="565518761" sldId="303"/>
        </pc:sldMkLst>
      </pc:sldChg>
      <pc:sldChg chg="modSp add mod">
        <pc:chgData name="Joel Sutton" userId="1e63f7443f7518ef" providerId="LiveId" clId="{C6721035-DA54-49A2-AAFC-464AFC465270}" dt="2024-10-09T18:00:27.825" v="4655" actId="20577"/>
        <pc:sldMkLst>
          <pc:docMk/>
          <pc:sldMk cId="4243922758" sldId="304"/>
        </pc:sldMkLst>
      </pc:sldChg>
      <pc:sldChg chg="modSp add mod">
        <pc:chgData name="Joel Sutton" userId="1e63f7443f7518ef" providerId="LiveId" clId="{C6721035-DA54-49A2-AAFC-464AFC465270}" dt="2024-10-09T18:02:17.939" v="4721" actId="20577"/>
        <pc:sldMkLst>
          <pc:docMk/>
          <pc:sldMk cId="962525709" sldId="305"/>
        </pc:sldMkLst>
      </pc:sldChg>
      <pc:sldChg chg="modSp add mod">
        <pc:chgData name="Joel Sutton" userId="1e63f7443f7518ef" providerId="LiveId" clId="{C6721035-DA54-49A2-AAFC-464AFC465270}" dt="2024-10-12T13:01:46.598" v="5142" actId="20577"/>
        <pc:sldMkLst>
          <pc:docMk/>
          <pc:sldMk cId="3931286111" sldId="306"/>
        </pc:sldMkLst>
      </pc:sldChg>
      <pc:sldChg chg="modSp add mod">
        <pc:chgData name="Joel Sutton" userId="1e63f7443f7518ef" providerId="LiveId" clId="{C6721035-DA54-49A2-AAFC-464AFC465270}" dt="2024-10-12T13:02:36.913" v="5157" actId="1076"/>
        <pc:sldMkLst>
          <pc:docMk/>
          <pc:sldMk cId="2510198296" sldId="307"/>
        </pc:sldMkLst>
      </pc:sldChg>
      <pc:sldChg chg="modSp add mod">
        <pc:chgData name="Joel Sutton" userId="1e63f7443f7518ef" providerId="LiveId" clId="{C6721035-DA54-49A2-AAFC-464AFC465270}" dt="2024-10-12T13:03:09.172" v="5163" actId="1076"/>
        <pc:sldMkLst>
          <pc:docMk/>
          <pc:sldMk cId="1590246765" sldId="308"/>
        </pc:sldMkLst>
      </pc:sldChg>
      <pc:sldChg chg="add">
        <pc:chgData name="Joel Sutton" userId="1e63f7443f7518ef" providerId="LiveId" clId="{C6721035-DA54-49A2-AAFC-464AFC465270}" dt="2024-10-12T13:57:55.848" v="5164" actId="2890"/>
        <pc:sldMkLst>
          <pc:docMk/>
          <pc:sldMk cId="577281136" sldId="309"/>
        </pc:sldMkLst>
      </pc:sldChg>
      <pc:sldChg chg="modSp add mod">
        <pc:chgData name="Joel Sutton" userId="1e63f7443f7518ef" providerId="LiveId" clId="{C6721035-DA54-49A2-AAFC-464AFC465270}" dt="2024-10-12T14:01:22.241" v="5172" actId="20577"/>
        <pc:sldMkLst>
          <pc:docMk/>
          <pc:sldMk cId="2400844847" sldId="310"/>
        </pc:sldMkLst>
      </pc:sldChg>
      <pc:sldChg chg="add del">
        <pc:chgData name="Joel Sutton" userId="1e63f7443f7518ef" providerId="LiveId" clId="{C6721035-DA54-49A2-AAFC-464AFC465270}" dt="2024-10-12T14:00:59.997" v="5169" actId="47"/>
        <pc:sldMkLst>
          <pc:docMk/>
          <pc:sldMk cId="3494286450" sldId="310"/>
        </pc:sldMkLst>
      </pc:sldChg>
      <pc:sldChg chg="modSp add del mod ord">
        <pc:chgData name="Joel Sutton" userId="1e63f7443f7518ef" providerId="LiveId" clId="{C6721035-DA54-49A2-AAFC-464AFC465270}" dt="2024-10-12T14:12:38.263" v="5193" actId="47"/>
        <pc:sldMkLst>
          <pc:docMk/>
          <pc:sldMk cId="1437793448" sldId="311"/>
        </pc:sldMkLst>
      </pc:sldChg>
      <pc:sldChg chg="modSp add mod ord">
        <pc:chgData name="Joel Sutton" userId="1e63f7443f7518ef" providerId="LiveId" clId="{C6721035-DA54-49A2-AAFC-464AFC465270}" dt="2024-10-12T14:13:03.402" v="5196" actId="20577"/>
        <pc:sldMkLst>
          <pc:docMk/>
          <pc:sldMk cId="62116733" sldId="312"/>
        </pc:sldMkLst>
      </pc:sldChg>
      <pc:sldChg chg="modSp add mod">
        <pc:chgData name="Joel Sutton" userId="1e63f7443f7518ef" providerId="LiveId" clId="{C6721035-DA54-49A2-AAFC-464AFC465270}" dt="2024-10-12T14:13:41.157" v="5200" actId="6549"/>
        <pc:sldMkLst>
          <pc:docMk/>
          <pc:sldMk cId="1411508416" sldId="313"/>
        </pc:sldMkLst>
      </pc:sldChg>
      <pc:sldChg chg="modSp add mod">
        <pc:chgData name="Joel Sutton" userId="1e63f7443f7518ef" providerId="LiveId" clId="{C6721035-DA54-49A2-AAFC-464AFC465270}" dt="2024-10-12T14:14:11.484" v="5208" actId="14100"/>
        <pc:sldMkLst>
          <pc:docMk/>
          <pc:sldMk cId="1302094734" sldId="314"/>
        </pc:sldMkLst>
      </pc:sldChg>
      <pc:sldChg chg="modSp add mod">
        <pc:chgData name="Joel Sutton" userId="1e63f7443f7518ef" providerId="LiveId" clId="{C6721035-DA54-49A2-AAFC-464AFC465270}" dt="2024-10-12T14:15:23.364" v="5215" actId="5793"/>
        <pc:sldMkLst>
          <pc:docMk/>
          <pc:sldMk cId="111573990" sldId="315"/>
        </pc:sldMkLst>
      </pc:sldChg>
      <pc:sldChg chg="modSp add mod">
        <pc:chgData name="Joel Sutton" userId="1e63f7443f7518ef" providerId="LiveId" clId="{C6721035-DA54-49A2-AAFC-464AFC465270}" dt="2024-10-12T14:15:19.973" v="5214" actId="5793"/>
        <pc:sldMkLst>
          <pc:docMk/>
          <pc:sldMk cId="2126601752" sldId="316"/>
        </pc:sldMkLst>
      </pc:sldChg>
    </pc:docChg>
  </pc:docChgLst>
  <pc:docChgLst>
    <pc:chgData name="Joel Sutton" userId="1e63f7443f7518ef" providerId="LiveId" clId="{60463235-0594-4CF5-9078-3913CE906C5B}"/>
    <pc:docChg chg="undo redo custSel addSld delSld modSld sldOrd">
      <pc:chgData name="Joel Sutton" userId="1e63f7443f7518ef" providerId="LiveId" clId="{60463235-0594-4CF5-9078-3913CE906C5B}" dt="2024-11-04T00:01:31.036" v="1942" actId="20577"/>
      <pc:docMkLst>
        <pc:docMk/>
      </pc:docMkLst>
      <pc:sldChg chg="modSp mod">
        <pc:chgData name="Joel Sutton" userId="1e63f7443f7518ef" providerId="LiveId" clId="{60463235-0594-4CF5-9078-3913CE906C5B}" dt="2024-10-30T16:55:10.324" v="1" actId="20577"/>
        <pc:sldMkLst>
          <pc:docMk/>
          <pc:sldMk cId="0" sldId="258"/>
        </pc:sldMkLst>
        <pc:spChg chg="mod">
          <ac:chgData name="Joel Sutton" userId="1e63f7443f7518ef" providerId="LiveId" clId="{60463235-0594-4CF5-9078-3913CE906C5B}" dt="2024-10-30T16:55:10.324" v="1" actId="20577"/>
          <ac:spMkLst>
            <pc:docMk/>
            <pc:sldMk cId="0" sldId="258"/>
            <ac:spMk id="100" creationId="{00000000-0000-0000-0000-000000000000}"/>
          </ac:spMkLst>
        </pc:spChg>
      </pc:sldChg>
      <pc:sldChg chg="modSp mod">
        <pc:chgData name="Joel Sutton" userId="1e63f7443f7518ef" providerId="LiveId" clId="{60463235-0594-4CF5-9078-3913CE906C5B}" dt="2024-10-30T17:03:29.724" v="41" actId="20577"/>
        <pc:sldMkLst>
          <pc:docMk/>
          <pc:sldMk cId="0" sldId="261"/>
        </pc:sldMkLst>
        <pc:spChg chg="mod">
          <ac:chgData name="Joel Sutton" userId="1e63f7443f7518ef" providerId="LiveId" clId="{60463235-0594-4CF5-9078-3913CE906C5B}" dt="2024-10-30T17:03:29.724" v="41" actId="20577"/>
          <ac:spMkLst>
            <pc:docMk/>
            <pc:sldMk cId="0" sldId="261"/>
            <ac:spMk id="132" creationId="{00000000-0000-0000-0000-000000000000}"/>
          </ac:spMkLst>
        </pc:spChg>
      </pc:sldChg>
      <pc:sldChg chg="modSp mod">
        <pc:chgData name="Joel Sutton" userId="1e63f7443f7518ef" providerId="LiveId" clId="{60463235-0594-4CF5-9078-3913CE906C5B}" dt="2024-10-30T17:04:18.026" v="63" actId="20577"/>
        <pc:sldMkLst>
          <pc:docMk/>
          <pc:sldMk cId="4067986275" sldId="317"/>
        </pc:sldMkLst>
        <pc:spChg chg="mod">
          <ac:chgData name="Joel Sutton" userId="1e63f7443f7518ef" providerId="LiveId" clId="{60463235-0594-4CF5-9078-3913CE906C5B}" dt="2024-10-30T17:03:45.616" v="51" actId="20577"/>
          <ac:spMkLst>
            <pc:docMk/>
            <pc:sldMk cId="4067986275" sldId="317"/>
            <ac:spMk id="313" creationId="{34169755-C761-271C-7355-768D3E428BB7}"/>
          </ac:spMkLst>
        </pc:spChg>
        <pc:spChg chg="mod">
          <ac:chgData name="Joel Sutton" userId="1e63f7443f7518ef" providerId="LiveId" clId="{60463235-0594-4CF5-9078-3913CE906C5B}" dt="2024-10-30T17:04:18.026" v="63" actId="20577"/>
          <ac:spMkLst>
            <pc:docMk/>
            <pc:sldMk cId="4067986275" sldId="317"/>
            <ac:spMk id="317" creationId="{EBC866EC-48A8-D54D-6555-510441CFE1D8}"/>
          </ac:spMkLst>
        </pc:spChg>
      </pc:sldChg>
      <pc:sldChg chg="del">
        <pc:chgData name="Joel Sutton" userId="1e63f7443f7518ef" providerId="LiveId" clId="{60463235-0594-4CF5-9078-3913CE906C5B}" dt="2024-10-30T17:11:43.402" v="73" actId="47"/>
        <pc:sldMkLst>
          <pc:docMk/>
          <pc:sldMk cId="3735232075" sldId="355"/>
        </pc:sldMkLst>
      </pc:sldChg>
      <pc:sldChg chg="modSp mod modNotesTx">
        <pc:chgData name="Joel Sutton" userId="1e63f7443f7518ef" providerId="LiveId" clId="{60463235-0594-4CF5-9078-3913CE906C5B}" dt="2024-10-30T22:30:02.732" v="377" actId="6549"/>
        <pc:sldMkLst>
          <pc:docMk/>
          <pc:sldMk cId="50275772" sldId="370"/>
        </pc:sldMkLst>
      </pc:sldChg>
      <pc:sldChg chg="del">
        <pc:chgData name="Joel Sutton" userId="1e63f7443f7518ef" providerId="LiveId" clId="{60463235-0594-4CF5-9078-3913CE906C5B}" dt="2024-10-30T17:11:43.717" v="75" actId="47"/>
        <pc:sldMkLst>
          <pc:docMk/>
          <pc:sldMk cId="2499883106" sldId="371"/>
        </pc:sldMkLst>
      </pc:sldChg>
      <pc:sldChg chg="del">
        <pc:chgData name="Joel Sutton" userId="1e63f7443f7518ef" providerId="LiveId" clId="{60463235-0594-4CF5-9078-3913CE906C5B}" dt="2024-10-30T17:11:43.865" v="76" actId="47"/>
        <pc:sldMkLst>
          <pc:docMk/>
          <pc:sldMk cId="1750336888" sldId="372"/>
        </pc:sldMkLst>
      </pc:sldChg>
      <pc:sldChg chg="del">
        <pc:chgData name="Joel Sutton" userId="1e63f7443f7518ef" providerId="LiveId" clId="{60463235-0594-4CF5-9078-3913CE906C5B}" dt="2024-10-30T17:11:43.574" v="74" actId="47"/>
        <pc:sldMkLst>
          <pc:docMk/>
          <pc:sldMk cId="1739928967" sldId="373"/>
        </pc:sldMkLst>
      </pc:sldChg>
      <pc:sldChg chg="del">
        <pc:chgData name="Joel Sutton" userId="1e63f7443f7518ef" providerId="LiveId" clId="{60463235-0594-4CF5-9078-3913CE906C5B}" dt="2024-10-30T17:11:44.015" v="77" actId="47"/>
        <pc:sldMkLst>
          <pc:docMk/>
          <pc:sldMk cId="1359988328" sldId="374"/>
        </pc:sldMkLst>
      </pc:sldChg>
      <pc:sldChg chg="del">
        <pc:chgData name="Joel Sutton" userId="1e63f7443f7518ef" providerId="LiveId" clId="{60463235-0594-4CF5-9078-3913CE906C5B}" dt="2024-10-30T17:11:44.179" v="78" actId="47"/>
        <pc:sldMkLst>
          <pc:docMk/>
          <pc:sldMk cId="3228230078" sldId="375"/>
        </pc:sldMkLst>
      </pc:sldChg>
      <pc:sldChg chg="del">
        <pc:chgData name="Joel Sutton" userId="1e63f7443f7518ef" providerId="LiveId" clId="{60463235-0594-4CF5-9078-3913CE906C5B}" dt="2024-10-30T17:11:44.810" v="79" actId="47"/>
        <pc:sldMkLst>
          <pc:docMk/>
          <pc:sldMk cId="1229897830" sldId="376"/>
        </pc:sldMkLst>
      </pc:sldChg>
      <pc:sldChg chg="del">
        <pc:chgData name="Joel Sutton" userId="1e63f7443f7518ef" providerId="LiveId" clId="{60463235-0594-4CF5-9078-3913CE906C5B}" dt="2024-10-30T17:11:45.118" v="81" actId="47"/>
        <pc:sldMkLst>
          <pc:docMk/>
          <pc:sldMk cId="3310176526" sldId="377"/>
        </pc:sldMkLst>
      </pc:sldChg>
      <pc:sldChg chg="del">
        <pc:chgData name="Joel Sutton" userId="1e63f7443f7518ef" providerId="LiveId" clId="{60463235-0594-4CF5-9078-3913CE906C5B}" dt="2024-10-30T17:11:45.269" v="82" actId="47"/>
        <pc:sldMkLst>
          <pc:docMk/>
          <pc:sldMk cId="4252339005" sldId="378"/>
        </pc:sldMkLst>
      </pc:sldChg>
      <pc:sldChg chg="del">
        <pc:chgData name="Joel Sutton" userId="1e63f7443f7518ef" providerId="LiveId" clId="{60463235-0594-4CF5-9078-3913CE906C5B}" dt="2024-10-30T17:11:46.312" v="83" actId="47"/>
        <pc:sldMkLst>
          <pc:docMk/>
          <pc:sldMk cId="4082222251" sldId="379"/>
        </pc:sldMkLst>
      </pc:sldChg>
      <pc:sldChg chg="del">
        <pc:chgData name="Joel Sutton" userId="1e63f7443f7518ef" providerId="LiveId" clId="{60463235-0594-4CF5-9078-3913CE906C5B}" dt="2024-10-30T17:11:47.081" v="84" actId="47"/>
        <pc:sldMkLst>
          <pc:docMk/>
          <pc:sldMk cId="944537825" sldId="380"/>
        </pc:sldMkLst>
      </pc:sldChg>
      <pc:sldChg chg="del">
        <pc:chgData name="Joel Sutton" userId="1e63f7443f7518ef" providerId="LiveId" clId="{60463235-0594-4CF5-9078-3913CE906C5B}" dt="2024-10-30T17:11:44.961" v="80" actId="47"/>
        <pc:sldMkLst>
          <pc:docMk/>
          <pc:sldMk cId="3588674529" sldId="381"/>
        </pc:sldMkLst>
      </pc:sldChg>
      <pc:sldChg chg="del">
        <pc:chgData name="Joel Sutton" userId="1e63f7443f7518ef" providerId="LiveId" clId="{60463235-0594-4CF5-9078-3913CE906C5B}" dt="2024-10-30T17:11:49.403" v="87" actId="47"/>
        <pc:sldMkLst>
          <pc:docMk/>
          <pc:sldMk cId="1379161661" sldId="382"/>
        </pc:sldMkLst>
      </pc:sldChg>
      <pc:sldChg chg="del">
        <pc:chgData name="Joel Sutton" userId="1e63f7443f7518ef" providerId="LiveId" clId="{60463235-0594-4CF5-9078-3913CE906C5B}" dt="2024-10-30T17:11:50.325" v="88" actId="47"/>
        <pc:sldMkLst>
          <pc:docMk/>
          <pc:sldMk cId="728427905" sldId="383"/>
        </pc:sldMkLst>
      </pc:sldChg>
      <pc:sldChg chg="del">
        <pc:chgData name="Joel Sutton" userId="1e63f7443f7518ef" providerId="LiveId" clId="{60463235-0594-4CF5-9078-3913CE906C5B}" dt="2024-10-30T17:11:50.908" v="89" actId="47"/>
        <pc:sldMkLst>
          <pc:docMk/>
          <pc:sldMk cId="2935350253" sldId="384"/>
        </pc:sldMkLst>
      </pc:sldChg>
      <pc:sldChg chg="del">
        <pc:chgData name="Joel Sutton" userId="1e63f7443f7518ef" providerId="LiveId" clId="{60463235-0594-4CF5-9078-3913CE906C5B}" dt="2024-10-30T17:11:47.743" v="85" actId="47"/>
        <pc:sldMkLst>
          <pc:docMk/>
          <pc:sldMk cId="1533842353" sldId="385"/>
        </pc:sldMkLst>
      </pc:sldChg>
      <pc:sldChg chg="del">
        <pc:chgData name="Joel Sutton" userId="1e63f7443f7518ef" providerId="LiveId" clId="{60463235-0594-4CF5-9078-3913CE906C5B}" dt="2024-10-30T17:11:48.670" v="86" actId="47"/>
        <pc:sldMkLst>
          <pc:docMk/>
          <pc:sldMk cId="1281426844" sldId="386"/>
        </pc:sldMkLst>
      </pc:sldChg>
      <pc:sldChg chg="del">
        <pc:chgData name="Joel Sutton" userId="1e63f7443f7518ef" providerId="LiveId" clId="{60463235-0594-4CF5-9078-3913CE906C5B}" dt="2024-10-30T17:11:51.848" v="90" actId="47"/>
        <pc:sldMkLst>
          <pc:docMk/>
          <pc:sldMk cId="1306300140" sldId="387"/>
        </pc:sldMkLst>
      </pc:sldChg>
      <pc:sldChg chg="modSp add mod">
        <pc:chgData name="Joel Sutton" userId="1e63f7443f7518ef" providerId="LiveId" clId="{60463235-0594-4CF5-9078-3913CE906C5B}" dt="2024-10-30T17:04:35.767" v="67" actId="404"/>
        <pc:sldMkLst>
          <pc:docMk/>
          <pc:sldMk cId="3193418973" sldId="388"/>
        </pc:sldMkLst>
      </pc:sldChg>
      <pc:sldChg chg="modSp add mod ord">
        <pc:chgData name="Joel Sutton" userId="1e63f7443f7518ef" providerId="LiveId" clId="{60463235-0594-4CF5-9078-3913CE906C5B}" dt="2024-10-30T17:15:56.366" v="100" actId="255"/>
        <pc:sldMkLst>
          <pc:docMk/>
          <pc:sldMk cId="732462170" sldId="389"/>
        </pc:sldMkLst>
      </pc:sldChg>
      <pc:sldChg chg="addSp delSp modSp add mod">
        <pc:chgData name="Joel Sutton" userId="1e63f7443f7518ef" providerId="LiveId" clId="{60463235-0594-4CF5-9078-3913CE906C5B}" dt="2024-10-30T17:25:30.505" v="140" actId="22"/>
        <pc:sldMkLst>
          <pc:docMk/>
          <pc:sldMk cId="3223410293" sldId="390"/>
        </pc:sldMkLst>
      </pc:sldChg>
      <pc:sldChg chg="addSp delSp modSp add mod">
        <pc:chgData name="Joel Sutton" userId="1e63f7443f7518ef" providerId="LiveId" clId="{60463235-0594-4CF5-9078-3913CE906C5B}" dt="2024-10-30T17:17:22.102" v="128" actId="20577"/>
        <pc:sldMkLst>
          <pc:docMk/>
          <pc:sldMk cId="2643645493" sldId="391"/>
        </pc:sldMkLst>
      </pc:sldChg>
      <pc:sldChg chg="modSp add mod">
        <pc:chgData name="Joel Sutton" userId="1e63f7443f7518ef" providerId="LiveId" clId="{60463235-0594-4CF5-9078-3913CE906C5B}" dt="2024-10-30T17:18:08.646" v="138" actId="14100"/>
        <pc:sldMkLst>
          <pc:docMk/>
          <pc:sldMk cId="1118772622" sldId="392"/>
        </pc:sldMkLst>
      </pc:sldChg>
      <pc:sldChg chg="modSp add mod setBg modNotesTx">
        <pc:chgData name="Joel Sutton" userId="1e63f7443f7518ef" providerId="LiveId" clId="{60463235-0594-4CF5-9078-3913CE906C5B}" dt="2024-10-30T23:50:37.788" v="540" actId="20577"/>
        <pc:sldMkLst>
          <pc:docMk/>
          <pc:sldMk cId="32522000" sldId="393"/>
        </pc:sldMkLst>
      </pc:sldChg>
      <pc:sldChg chg="modSp add mod ord">
        <pc:chgData name="Joel Sutton" userId="1e63f7443f7518ef" providerId="LiveId" clId="{60463235-0594-4CF5-9078-3913CE906C5B}" dt="2024-10-30T23:54:46.126" v="627"/>
        <pc:sldMkLst>
          <pc:docMk/>
          <pc:sldMk cId="2827303116" sldId="394"/>
        </pc:sldMkLst>
      </pc:sldChg>
      <pc:sldChg chg="modSp add mod">
        <pc:chgData name="Joel Sutton" userId="1e63f7443f7518ef" providerId="LiveId" clId="{60463235-0594-4CF5-9078-3913CE906C5B}" dt="2024-10-31T15:45:55.782" v="795" actId="20577"/>
        <pc:sldMkLst>
          <pc:docMk/>
          <pc:sldMk cId="3402862787" sldId="395"/>
        </pc:sldMkLst>
      </pc:sldChg>
      <pc:sldChg chg="addSp delSp modSp add mod ord">
        <pc:chgData name="Joel Sutton" userId="1e63f7443f7518ef" providerId="LiveId" clId="{60463235-0594-4CF5-9078-3913CE906C5B}" dt="2024-10-31T16:46:44.129" v="1235" actId="20577"/>
        <pc:sldMkLst>
          <pc:docMk/>
          <pc:sldMk cId="3399610361" sldId="396"/>
        </pc:sldMkLst>
      </pc:sldChg>
      <pc:sldChg chg="modSp add mod">
        <pc:chgData name="Joel Sutton" userId="1e63f7443f7518ef" providerId="LiveId" clId="{60463235-0594-4CF5-9078-3913CE906C5B}" dt="2024-10-31T16:01:41.366" v="941" actId="1076"/>
        <pc:sldMkLst>
          <pc:docMk/>
          <pc:sldMk cId="541891170" sldId="397"/>
        </pc:sldMkLst>
      </pc:sldChg>
      <pc:sldChg chg="modSp add mod">
        <pc:chgData name="Joel Sutton" userId="1e63f7443f7518ef" providerId="LiveId" clId="{60463235-0594-4CF5-9078-3913CE906C5B}" dt="2024-10-31T15:23:48.673" v="684" actId="6549"/>
        <pc:sldMkLst>
          <pc:docMk/>
          <pc:sldMk cId="385643104" sldId="398"/>
        </pc:sldMkLst>
      </pc:sldChg>
      <pc:sldChg chg="add del ord">
        <pc:chgData name="Joel Sutton" userId="1e63f7443f7518ef" providerId="LiveId" clId="{60463235-0594-4CF5-9078-3913CE906C5B}" dt="2024-10-31T15:38:24.671" v="693" actId="47"/>
        <pc:sldMkLst>
          <pc:docMk/>
          <pc:sldMk cId="1588755978" sldId="399"/>
        </pc:sldMkLst>
      </pc:sldChg>
      <pc:sldChg chg="modSp add mod">
        <pc:chgData name="Joel Sutton" userId="1e63f7443f7518ef" providerId="LiveId" clId="{60463235-0594-4CF5-9078-3913CE906C5B}" dt="2024-10-31T15:47:15.254" v="895" actId="114"/>
        <pc:sldMkLst>
          <pc:docMk/>
          <pc:sldMk cId="2981403556" sldId="399"/>
        </pc:sldMkLst>
      </pc:sldChg>
      <pc:sldChg chg="delSp modSp add mod ord modNotesTx">
        <pc:chgData name="Joel Sutton" userId="1e63f7443f7518ef" providerId="LiveId" clId="{60463235-0594-4CF5-9078-3913CE906C5B}" dt="2024-10-31T16:03:08.279" v="1162" actId="20577"/>
        <pc:sldMkLst>
          <pc:docMk/>
          <pc:sldMk cId="917495546" sldId="400"/>
        </pc:sldMkLst>
      </pc:sldChg>
      <pc:sldChg chg="add del">
        <pc:chgData name="Joel Sutton" userId="1e63f7443f7518ef" providerId="LiveId" clId="{60463235-0594-4CF5-9078-3913CE906C5B}" dt="2024-10-31T15:53:05.581" v="909" actId="2890"/>
        <pc:sldMkLst>
          <pc:docMk/>
          <pc:sldMk cId="1432359953" sldId="400"/>
        </pc:sldMkLst>
      </pc:sldChg>
      <pc:sldChg chg="addSp delSp new mod modNotesTx">
        <pc:chgData name="Joel Sutton" userId="1e63f7443f7518ef" providerId="LiveId" clId="{60463235-0594-4CF5-9078-3913CE906C5B}" dt="2024-10-31T16:01:45.697" v="944" actId="22"/>
        <pc:sldMkLst>
          <pc:docMk/>
          <pc:sldMk cId="1492179070" sldId="401"/>
        </pc:sldMkLst>
      </pc:sldChg>
      <pc:sldChg chg="add">
        <pc:chgData name="Joel Sutton" userId="1e63f7443f7518ef" providerId="LiveId" clId="{60463235-0594-4CF5-9078-3913CE906C5B}" dt="2024-10-31T16:01:52.156" v="945" actId="2890"/>
        <pc:sldMkLst>
          <pc:docMk/>
          <pc:sldMk cId="1673420619" sldId="402"/>
        </pc:sldMkLst>
      </pc:sldChg>
      <pc:sldChg chg="modSp add mod">
        <pc:chgData name="Joel Sutton" userId="1e63f7443f7518ef" providerId="LiveId" clId="{60463235-0594-4CF5-9078-3913CE906C5B}" dt="2024-10-31T16:46:38.170" v="1228" actId="20577"/>
        <pc:sldMkLst>
          <pc:docMk/>
          <pc:sldMk cId="844697842" sldId="403"/>
        </pc:sldMkLst>
      </pc:sldChg>
      <pc:sldChg chg="modSp add mod ord">
        <pc:chgData name="Joel Sutton" userId="1e63f7443f7518ef" providerId="LiveId" clId="{60463235-0594-4CF5-9078-3913CE906C5B}" dt="2024-10-31T16:47:49.183" v="1256" actId="20577"/>
        <pc:sldMkLst>
          <pc:docMk/>
          <pc:sldMk cId="3904844845" sldId="404"/>
        </pc:sldMkLst>
      </pc:sldChg>
      <pc:sldChg chg="modSp add mod">
        <pc:chgData name="Joel Sutton" userId="1e63f7443f7518ef" providerId="LiveId" clId="{60463235-0594-4CF5-9078-3913CE906C5B}" dt="2024-10-31T16:48:26.178" v="1263" actId="255"/>
        <pc:sldMkLst>
          <pc:docMk/>
          <pc:sldMk cId="3351127016" sldId="405"/>
        </pc:sldMkLst>
      </pc:sldChg>
      <pc:sldChg chg="modSp add mod">
        <pc:chgData name="Joel Sutton" userId="1e63f7443f7518ef" providerId="LiveId" clId="{60463235-0594-4CF5-9078-3913CE906C5B}" dt="2024-10-31T16:50:37.669" v="1463" actId="114"/>
        <pc:sldMkLst>
          <pc:docMk/>
          <pc:sldMk cId="1494186690" sldId="406"/>
        </pc:sldMkLst>
      </pc:sldChg>
      <pc:sldChg chg="addSp delSp modSp add mod">
        <pc:chgData name="Joel Sutton" userId="1e63f7443f7518ef" providerId="LiveId" clId="{60463235-0594-4CF5-9078-3913CE906C5B}" dt="2024-11-01T13:58:04.316" v="1702" actId="6549"/>
        <pc:sldMkLst>
          <pc:docMk/>
          <pc:sldMk cId="1615794160" sldId="407"/>
        </pc:sldMkLst>
        <pc:spChg chg="add mod">
          <ac:chgData name="Joel Sutton" userId="1e63f7443f7518ef" providerId="LiveId" clId="{60463235-0594-4CF5-9078-3913CE906C5B}" dt="2024-11-01T13:58:04.316" v="1702" actId="6549"/>
          <ac:spMkLst>
            <pc:docMk/>
            <pc:sldMk cId="1615794160" sldId="407"/>
            <ac:spMk id="3" creationId="{A62A1993-A3E4-676D-72E0-4BE20A484A06}"/>
          </ac:spMkLst>
        </pc:spChg>
        <pc:spChg chg="mod">
          <ac:chgData name="Joel Sutton" userId="1e63f7443f7518ef" providerId="LiveId" clId="{60463235-0594-4CF5-9078-3913CE906C5B}" dt="2024-10-31T17:07:15.777" v="1516" actId="20577"/>
          <ac:spMkLst>
            <pc:docMk/>
            <pc:sldMk cId="1615794160" sldId="407"/>
            <ac:spMk id="313" creationId="{017E4D2E-0B43-EEA9-FDFB-A63E609D619B}"/>
          </ac:spMkLst>
        </pc:spChg>
      </pc:sldChg>
      <pc:sldChg chg="modSp add mod">
        <pc:chgData name="Joel Sutton" userId="1e63f7443f7518ef" providerId="LiveId" clId="{60463235-0594-4CF5-9078-3913CE906C5B}" dt="2024-11-04T00:01:31.036" v="1942" actId="20577"/>
        <pc:sldMkLst>
          <pc:docMk/>
          <pc:sldMk cId="1298312221" sldId="408"/>
        </pc:sldMkLst>
      </pc:sldChg>
    </pc:docChg>
  </pc:docChgLst>
  <pc:docChgLst>
    <pc:chgData name="Joel Sutton" userId="1e63f7443f7518ef" providerId="LiveId" clId="{7CBCB8B0-5E70-40A4-9C82-953942A5E342}"/>
    <pc:docChg chg="undo custSel addSld delSld modSld sldOrd">
      <pc:chgData name="Joel Sutton" userId="1e63f7443f7518ef" providerId="LiveId" clId="{7CBCB8B0-5E70-40A4-9C82-953942A5E342}" dt="2024-10-28T13:40:17.258" v="1378" actId="20577"/>
      <pc:docMkLst>
        <pc:docMk/>
      </pc:docMkLst>
      <pc:sldChg chg="modSp mod">
        <pc:chgData name="Joel Sutton" userId="1e63f7443f7518ef" providerId="LiveId" clId="{7CBCB8B0-5E70-40A4-9C82-953942A5E342}" dt="2024-10-24T21:41:41.255" v="21" actId="20577"/>
        <pc:sldMkLst>
          <pc:docMk/>
          <pc:sldMk cId="0" sldId="258"/>
        </pc:sldMkLst>
        <pc:spChg chg="mod">
          <ac:chgData name="Joel Sutton" userId="1e63f7443f7518ef" providerId="LiveId" clId="{7CBCB8B0-5E70-40A4-9C82-953942A5E342}" dt="2024-10-24T21:41:14.621" v="3" actId="20577"/>
          <ac:spMkLst>
            <pc:docMk/>
            <pc:sldMk cId="0" sldId="258"/>
            <ac:spMk id="100" creationId="{00000000-0000-0000-0000-000000000000}"/>
          </ac:spMkLst>
        </pc:spChg>
        <pc:spChg chg="mod">
          <ac:chgData name="Joel Sutton" userId="1e63f7443f7518ef" providerId="LiveId" clId="{7CBCB8B0-5E70-40A4-9C82-953942A5E342}" dt="2024-10-24T21:41:41.255" v="21" actId="20577"/>
          <ac:spMkLst>
            <pc:docMk/>
            <pc:sldMk cId="0" sldId="258"/>
            <ac:spMk id="102" creationId="{00000000-0000-0000-0000-000000000000}"/>
          </ac:spMkLst>
        </pc:spChg>
      </pc:sldChg>
      <pc:sldChg chg="modSp mod">
        <pc:chgData name="Joel Sutton" userId="1e63f7443f7518ef" providerId="LiveId" clId="{7CBCB8B0-5E70-40A4-9C82-953942A5E342}" dt="2024-10-24T21:42:12.950" v="77" actId="20577"/>
        <pc:sldMkLst>
          <pc:docMk/>
          <pc:sldMk cId="0" sldId="261"/>
        </pc:sldMkLst>
        <pc:spChg chg="mod">
          <ac:chgData name="Joel Sutton" userId="1e63f7443f7518ef" providerId="LiveId" clId="{7CBCB8B0-5E70-40A4-9C82-953942A5E342}" dt="2024-10-24T21:42:12.950" v="77" actId="20577"/>
          <ac:spMkLst>
            <pc:docMk/>
            <pc:sldMk cId="0" sldId="261"/>
            <ac:spMk id="132" creationId="{00000000-0000-0000-0000-000000000000}"/>
          </ac:spMkLst>
        </pc:spChg>
      </pc:sldChg>
      <pc:sldChg chg="modNotesTx">
        <pc:chgData name="Joel Sutton" userId="1e63f7443f7518ef" providerId="LiveId" clId="{7CBCB8B0-5E70-40A4-9C82-953942A5E342}" dt="2024-10-24T21:50:06.088" v="78" actId="20577"/>
        <pc:sldMkLst>
          <pc:docMk/>
          <pc:sldMk cId="0" sldId="265"/>
        </pc:sldMkLst>
      </pc:sldChg>
      <pc:sldChg chg="modSp mod">
        <pc:chgData name="Joel Sutton" userId="1e63f7443f7518ef" providerId="LiveId" clId="{7CBCB8B0-5E70-40A4-9C82-953942A5E342}" dt="2024-10-28T13:40:17.258" v="1378" actId="20577"/>
        <pc:sldMkLst>
          <pc:docMk/>
          <pc:sldMk cId="0" sldId="291"/>
        </pc:sldMkLst>
        <pc:spChg chg="mod">
          <ac:chgData name="Joel Sutton" userId="1e63f7443f7518ef" providerId="LiveId" clId="{7CBCB8B0-5E70-40A4-9C82-953942A5E342}" dt="2024-10-28T13:40:17.258" v="1378" actId="20577"/>
          <ac:spMkLst>
            <pc:docMk/>
            <pc:sldMk cId="0" sldId="291"/>
            <ac:spMk id="466" creationId="{00000000-0000-0000-0000-000000000000}"/>
          </ac:spMkLst>
        </pc:spChg>
      </pc:sldChg>
      <pc:sldChg chg="modNotesTx">
        <pc:chgData name="Joel Sutton" userId="1e63f7443f7518ef" providerId="LiveId" clId="{7CBCB8B0-5E70-40A4-9C82-953942A5E342}" dt="2024-10-24T21:41:05.491" v="0" actId="20577"/>
        <pc:sldMkLst>
          <pc:docMk/>
          <pc:sldMk cId="3030450202" sldId="294"/>
        </pc:sldMkLst>
      </pc:sldChg>
      <pc:sldChg chg="modSp mod">
        <pc:chgData name="Joel Sutton" userId="1e63f7443f7518ef" providerId="LiveId" clId="{7CBCB8B0-5E70-40A4-9C82-953942A5E342}" dt="2024-10-24T22:06:00.682" v="108" actId="1076"/>
        <pc:sldMkLst>
          <pc:docMk/>
          <pc:sldMk cId="4067986275" sldId="317"/>
        </pc:sldMkLst>
        <pc:spChg chg="mod">
          <ac:chgData name="Joel Sutton" userId="1e63f7443f7518ef" providerId="LiveId" clId="{7CBCB8B0-5E70-40A4-9C82-953942A5E342}" dt="2024-10-24T22:05:13.307" v="102" actId="20577"/>
          <ac:spMkLst>
            <pc:docMk/>
            <pc:sldMk cId="4067986275" sldId="317"/>
            <ac:spMk id="313" creationId="{34169755-C761-271C-7355-768D3E428BB7}"/>
          </ac:spMkLst>
        </pc:spChg>
        <pc:spChg chg="mod">
          <ac:chgData name="Joel Sutton" userId="1e63f7443f7518ef" providerId="LiveId" clId="{7CBCB8B0-5E70-40A4-9C82-953942A5E342}" dt="2024-10-24T22:06:00.682" v="108" actId="1076"/>
          <ac:spMkLst>
            <pc:docMk/>
            <pc:sldMk cId="4067986275" sldId="317"/>
            <ac:spMk id="317" creationId="{EBC866EC-48A8-D54D-6555-510441CFE1D8}"/>
          </ac:spMkLst>
        </pc:spChg>
      </pc:sldChg>
      <pc:sldChg chg="modSp mod">
        <pc:chgData name="Joel Sutton" userId="1e63f7443f7518ef" providerId="LiveId" clId="{7CBCB8B0-5E70-40A4-9C82-953942A5E342}" dt="2024-10-27T19:14:16.876" v="1219" actId="20577"/>
        <pc:sldMkLst>
          <pc:docMk/>
          <pc:sldMk cId="2773459932" sldId="325"/>
        </pc:sldMkLst>
      </pc:sldChg>
      <pc:sldChg chg="del">
        <pc:chgData name="Joel Sutton" userId="1e63f7443f7518ef" providerId="LiveId" clId="{7CBCB8B0-5E70-40A4-9C82-953942A5E342}" dt="2024-10-27T19:15:11.886" v="1227" actId="47"/>
        <pc:sldMkLst>
          <pc:docMk/>
          <pc:sldMk cId="1942938185" sldId="326"/>
        </pc:sldMkLst>
      </pc:sldChg>
      <pc:sldChg chg="del">
        <pc:chgData name="Joel Sutton" userId="1e63f7443f7518ef" providerId="LiveId" clId="{7CBCB8B0-5E70-40A4-9C82-953942A5E342}" dt="2024-10-27T19:15:15.151" v="1231" actId="47"/>
        <pc:sldMkLst>
          <pc:docMk/>
          <pc:sldMk cId="4258193976" sldId="327"/>
        </pc:sldMkLst>
      </pc:sldChg>
      <pc:sldChg chg="del">
        <pc:chgData name="Joel Sutton" userId="1e63f7443f7518ef" providerId="LiveId" clId="{7CBCB8B0-5E70-40A4-9C82-953942A5E342}" dt="2024-10-27T19:15:18.240" v="1235" actId="47"/>
        <pc:sldMkLst>
          <pc:docMk/>
          <pc:sldMk cId="3886255465" sldId="328"/>
        </pc:sldMkLst>
      </pc:sldChg>
      <pc:sldChg chg="del">
        <pc:chgData name="Joel Sutton" userId="1e63f7443f7518ef" providerId="LiveId" clId="{7CBCB8B0-5E70-40A4-9C82-953942A5E342}" dt="2024-10-27T19:15:21.254" v="1239" actId="47"/>
        <pc:sldMkLst>
          <pc:docMk/>
          <pc:sldMk cId="1274958382" sldId="329"/>
        </pc:sldMkLst>
      </pc:sldChg>
      <pc:sldChg chg="del">
        <pc:chgData name="Joel Sutton" userId="1e63f7443f7518ef" providerId="LiveId" clId="{7CBCB8B0-5E70-40A4-9C82-953942A5E342}" dt="2024-10-27T19:15:27.742" v="1241" actId="47"/>
        <pc:sldMkLst>
          <pc:docMk/>
          <pc:sldMk cId="1634902928" sldId="330"/>
        </pc:sldMkLst>
      </pc:sldChg>
      <pc:sldChg chg="modSp del mod">
        <pc:chgData name="Joel Sutton" userId="1e63f7443f7518ef" providerId="LiveId" clId="{7CBCB8B0-5E70-40A4-9C82-953942A5E342}" dt="2024-10-26T18:26:40.277" v="589" actId="47"/>
        <pc:sldMkLst>
          <pc:docMk/>
          <pc:sldMk cId="3969804674" sldId="331"/>
        </pc:sldMkLst>
      </pc:sldChg>
      <pc:sldChg chg="del">
        <pc:chgData name="Joel Sutton" userId="1e63f7443f7518ef" providerId="LiveId" clId="{7CBCB8B0-5E70-40A4-9C82-953942A5E342}" dt="2024-10-26T18:26:42.081" v="590" actId="47"/>
        <pc:sldMkLst>
          <pc:docMk/>
          <pc:sldMk cId="3887869119" sldId="332"/>
        </pc:sldMkLst>
      </pc:sldChg>
      <pc:sldChg chg="del">
        <pc:chgData name="Joel Sutton" userId="1e63f7443f7518ef" providerId="LiveId" clId="{7CBCB8B0-5E70-40A4-9C82-953942A5E342}" dt="2024-10-26T18:26:42.779" v="591" actId="47"/>
        <pc:sldMkLst>
          <pc:docMk/>
          <pc:sldMk cId="3020509062" sldId="333"/>
        </pc:sldMkLst>
      </pc:sldChg>
      <pc:sldChg chg="del">
        <pc:chgData name="Joel Sutton" userId="1e63f7443f7518ef" providerId="LiveId" clId="{7CBCB8B0-5E70-40A4-9C82-953942A5E342}" dt="2024-10-26T18:26:44.224" v="592" actId="47"/>
        <pc:sldMkLst>
          <pc:docMk/>
          <pc:sldMk cId="3198769830" sldId="334"/>
        </pc:sldMkLst>
      </pc:sldChg>
      <pc:sldChg chg="del">
        <pc:chgData name="Joel Sutton" userId="1e63f7443f7518ef" providerId="LiveId" clId="{7CBCB8B0-5E70-40A4-9C82-953942A5E342}" dt="2024-10-26T18:26:45.317" v="593" actId="47"/>
        <pc:sldMkLst>
          <pc:docMk/>
          <pc:sldMk cId="1040246077" sldId="335"/>
        </pc:sldMkLst>
      </pc:sldChg>
      <pc:sldChg chg="del">
        <pc:chgData name="Joel Sutton" userId="1e63f7443f7518ef" providerId="LiveId" clId="{7CBCB8B0-5E70-40A4-9C82-953942A5E342}" dt="2024-10-26T18:26:46.160" v="594" actId="47"/>
        <pc:sldMkLst>
          <pc:docMk/>
          <pc:sldMk cId="1942524680" sldId="336"/>
        </pc:sldMkLst>
      </pc:sldChg>
      <pc:sldChg chg="del">
        <pc:chgData name="Joel Sutton" userId="1e63f7443f7518ef" providerId="LiveId" clId="{7CBCB8B0-5E70-40A4-9C82-953942A5E342}" dt="2024-10-26T18:26:47.427" v="595" actId="47"/>
        <pc:sldMkLst>
          <pc:docMk/>
          <pc:sldMk cId="1154888115" sldId="337"/>
        </pc:sldMkLst>
      </pc:sldChg>
      <pc:sldChg chg="del">
        <pc:chgData name="Joel Sutton" userId="1e63f7443f7518ef" providerId="LiveId" clId="{7CBCB8B0-5E70-40A4-9C82-953942A5E342}" dt="2024-10-26T18:26:48.520" v="596" actId="47"/>
        <pc:sldMkLst>
          <pc:docMk/>
          <pc:sldMk cId="4231731877" sldId="338"/>
        </pc:sldMkLst>
      </pc:sldChg>
      <pc:sldChg chg="del">
        <pc:chgData name="Joel Sutton" userId="1e63f7443f7518ef" providerId="LiveId" clId="{7CBCB8B0-5E70-40A4-9C82-953942A5E342}" dt="2024-10-26T18:26:49.921" v="597" actId="47"/>
        <pc:sldMkLst>
          <pc:docMk/>
          <pc:sldMk cId="804726063" sldId="339"/>
        </pc:sldMkLst>
      </pc:sldChg>
      <pc:sldChg chg="del">
        <pc:chgData name="Joel Sutton" userId="1e63f7443f7518ef" providerId="LiveId" clId="{7CBCB8B0-5E70-40A4-9C82-953942A5E342}" dt="2024-10-27T19:15:10.530" v="1224" actId="47"/>
        <pc:sldMkLst>
          <pc:docMk/>
          <pc:sldMk cId="157086707" sldId="340"/>
        </pc:sldMkLst>
      </pc:sldChg>
      <pc:sldChg chg="del">
        <pc:chgData name="Joel Sutton" userId="1e63f7443f7518ef" providerId="LiveId" clId="{7CBCB8B0-5E70-40A4-9C82-953942A5E342}" dt="2024-10-27T19:15:10.828" v="1225" actId="47"/>
        <pc:sldMkLst>
          <pc:docMk/>
          <pc:sldMk cId="3655965391" sldId="341"/>
        </pc:sldMkLst>
      </pc:sldChg>
      <pc:sldChg chg="del">
        <pc:chgData name="Joel Sutton" userId="1e63f7443f7518ef" providerId="LiveId" clId="{7CBCB8B0-5E70-40A4-9C82-953942A5E342}" dt="2024-10-27T19:15:11.059" v="1226" actId="47"/>
        <pc:sldMkLst>
          <pc:docMk/>
          <pc:sldMk cId="3197043322" sldId="342"/>
        </pc:sldMkLst>
      </pc:sldChg>
      <pc:sldChg chg="del">
        <pc:chgData name="Joel Sutton" userId="1e63f7443f7518ef" providerId="LiveId" clId="{7CBCB8B0-5E70-40A4-9C82-953942A5E342}" dt="2024-10-27T19:15:12.520" v="1228" actId="47"/>
        <pc:sldMkLst>
          <pc:docMk/>
          <pc:sldMk cId="2535962700" sldId="343"/>
        </pc:sldMkLst>
      </pc:sldChg>
      <pc:sldChg chg="del">
        <pc:chgData name="Joel Sutton" userId="1e63f7443f7518ef" providerId="LiveId" clId="{7CBCB8B0-5E70-40A4-9C82-953942A5E342}" dt="2024-10-27T19:15:15.979" v="1232" actId="47"/>
        <pc:sldMkLst>
          <pc:docMk/>
          <pc:sldMk cId="454747166" sldId="344"/>
        </pc:sldMkLst>
      </pc:sldChg>
      <pc:sldChg chg="del">
        <pc:chgData name="Joel Sutton" userId="1e63f7443f7518ef" providerId="LiveId" clId="{7CBCB8B0-5E70-40A4-9C82-953942A5E342}" dt="2024-10-27T19:15:13.443" v="1229" actId="47"/>
        <pc:sldMkLst>
          <pc:docMk/>
          <pc:sldMk cId="2240555478" sldId="345"/>
        </pc:sldMkLst>
      </pc:sldChg>
      <pc:sldChg chg="del">
        <pc:chgData name="Joel Sutton" userId="1e63f7443f7518ef" providerId="LiveId" clId="{7CBCB8B0-5E70-40A4-9C82-953942A5E342}" dt="2024-10-27T19:15:14.175" v="1230" actId="47"/>
        <pc:sldMkLst>
          <pc:docMk/>
          <pc:sldMk cId="1618319856" sldId="346"/>
        </pc:sldMkLst>
      </pc:sldChg>
      <pc:sldChg chg="del">
        <pc:chgData name="Joel Sutton" userId="1e63f7443f7518ef" providerId="LiveId" clId="{7CBCB8B0-5E70-40A4-9C82-953942A5E342}" dt="2024-10-27T19:15:16.546" v="1233" actId="47"/>
        <pc:sldMkLst>
          <pc:docMk/>
          <pc:sldMk cId="173373267" sldId="347"/>
        </pc:sldMkLst>
      </pc:sldChg>
      <pc:sldChg chg="del">
        <pc:chgData name="Joel Sutton" userId="1e63f7443f7518ef" providerId="LiveId" clId="{7CBCB8B0-5E70-40A4-9C82-953942A5E342}" dt="2024-10-27T19:15:17.172" v="1234" actId="47"/>
        <pc:sldMkLst>
          <pc:docMk/>
          <pc:sldMk cId="3941502398" sldId="348"/>
        </pc:sldMkLst>
      </pc:sldChg>
      <pc:sldChg chg="del">
        <pc:chgData name="Joel Sutton" userId="1e63f7443f7518ef" providerId="LiveId" clId="{7CBCB8B0-5E70-40A4-9C82-953942A5E342}" dt="2024-10-27T19:15:19.276" v="1236" actId="47"/>
        <pc:sldMkLst>
          <pc:docMk/>
          <pc:sldMk cId="255998941" sldId="349"/>
        </pc:sldMkLst>
      </pc:sldChg>
      <pc:sldChg chg="del">
        <pc:chgData name="Joel Sutton" userId="1e63f7443f7518ef" providerId="LiveId" clId="{7CBCB8B0-5E70-40A4-9C82-953942A5E342}" dt="2024-10-27T19:15:19.923" v="1237" actId="47"/>
        <pc:sldMkLst>
          <pc:docMk/>
          <pc:sldMk cId="3711960890" sldId="350"/>
        </pc:sldMkLst>
      </pc:sldChg>
      <pc:sldChg chg="del">
        <pc:chgData name="Joel Sutton" userId="1e63f7443f7518ef" providerId="LiveId" clId="{7CBCB8B0-5E70-40A4-9C82-953942A5E342}" dt="2024-10-27T19:15:20.545" v="1238" actId="47"/>
        <pc:sldMkLst>
          <pc:docMk/>
          <pc:sldMk cId="1283915641" sldId="351"/>
        </pc:sldMkLst>
      </pc:sldChg>
      <pc:sldChg chg="addSp delSp modSp mod">
        <pc:chgData name="Joel Sutton" userId="1e63f7443f7518ef" providerId="LiveId" clId="{7CBCB8B0-5E70-40A4-9C82-953942A5E342}" dt="2024-10-28T13:38:25.914" v="1325" actId="27614"/>
        <pc:sldMkLst>
          <pc:docMk/>
          <pc:sldMk cId="3304639539" sldId="353"/>
        </pc:sldMkLst>
      </pc:sldChg>
      <pc:sldChg chg="del">
        <pc:chgData name="Joel Sutton" userId="1e63f7443f7518ef" providerId="LiveId" clId="{7CBCB8B0-5E70-40A4-9C82-953942A5E342}" dt="2024-10-27T19:15:24.046" v="1240" actId="47"/>
        <pc:sldMkLst>
          <pc:docMk/>
          <pc:sldMk cId="1122220066" sldId="354"/>
        </pc:sldMkLst>
      </pc:sldChg>
      <pc:sldChg chg="modSp add mod">
        <pc:chgData name="Joel Sutton" userId="1e63f7443f7518ef" providerId="LiveId" clId="{7CBCB8B0-5E70-40A4-9C82-953942A5E342}" dt="2024-10-24T22:06:07.280" v="109" actId="6549"/>
        <pc:sldMkLst>
          <pc:docMk/>
          <pc:sldMk cId="3735232075" sldId="355"/>
        </pc:sldMkLst>
      </pc:sldChg>
      <pc:sldChg chg="addSp modSp add mod ord modNotesTx">
        <pc:chgData name="Joel Sutton" userId="1e63f7443f7518ef" providerId="LiveId" clId="{7CBCB8B0-5E70-40A4-9C82-953942A5E342}" dt="2024-10-26T18:25:39.616" v="586"/>
        <pc:sldMkLst>
          <pc:docMk/>
          <pc:sldMk cId="2772314818" sldId="356"/>
        </pc:sldMkLst>
      </pc:sldChg>
      <pc:sldChg chg="modSp add mod modNotesTx">
        <pc:chgData name="Joel Sutton" userId="1e63f7443f7518ef" providerId="LiveId" clId="{7CBCB8B0-5E70-40A4-9C82-953942A5E342}" dt="2024-10-26T18:25:55.324" v="587"/>
        <pc:sldMkLst>
          <pc:docMk/>
          <pc:sldMk cId="374977747" sldId="357"/>
        </pc:sldMkLst>
      </pc:sldChg>
      <pc:sldChg chg="modSp add del mod">
        <pc:chgData name="Joel Sutton" userId="1e63f7443f7518ef" providerId="LiveId" clId="{7CBCB8B0-5E70-40A4-9C82-953942A5E342}" dt="2024-10-26T18:26:32.887" v="588" actId="47"/>
        <pc:sldMkLst>
          <pc:docMk/>
          <pc:sldMk cId="2867778544" sldId="358"/>
        </pc:sldMkLst>
      </pc:sldChg>
      <pc:sldChg chg="modSp add mod">
        <pc:chgData name="Joel Sutton" userId="1e63f7443f7518ef" providerId="LiveId" clId="{7CBCB8B0-5E70-40A4-9C82-953942A5E342}" dt="2024-10-24T23:24:36.809" v="585" actId="14100"/>
        <pc:sldMkLst>
          <pc:docMk/>
          <pc:sldMk cId="839254232" sldId="359"/>
        </pc:sldMkLst>
      </pc:sldChg>
      <pc:sldChg chg="modSp add mod">
        <pc:chgData name="Joel Sutton" userId="1e63f7443f7518ef" providerId="LiveId" clId="{7CBCB8B0-5E70-40A4-9C82-953942A5E342}" dt="2024-10-27T19:13:43.674" v="1205" actId="20577"/>
        <pc:sldMkLst>
          <pc:docMk/>
          <pc:sldMk cId="293221340" sldId="360"/>
        </pc:sldMkLst>
      </pc:sldChg>
      <pc:sldChg chg="modSp add mod ord">
        <pc:chgData name="Joel Sutton" userId="1e63f7443f7518ef" providerId="LiveId" clId="{7CBCB8B0-5E70-40A4-9C82-953942A5E342}" dt="2024-10-27T19:14:10.890" v="1217" actId="20577"/>
        <pc:sldMkLst>
          <pc:docMk/>
          <pc:sldMk cId="764972477" sldId="361"/>
        </pc:sldMkLst>
      </pc:sldChg>
      <pc:sldChg chg="modSp add mod">
        <pc:chgData name="Joel Sutton" userId="1e63f7443f7518ef" providerId="LiveId" clId="{7CBCB8B0-5E70-40A4-9C82-953942A5E342}" dt="2024-10-27T19:13:59.431" v="1213" actId="20577"/>
        <pc:sldMkLst>
          <pc:docMk/>
          <pc:sldMk cId="2731412328" sldId="362"/>
        </pc:sldMkLst>
      </pc:sldChg>
      <pc:sldChg chg="modSp add mod">
        <pc:chgData name="Joel Sutton" userId="1e63f7443f7518ef" providerId="LiveId" clId="{7CBCB8B0-5E70-40A4-9C82-953942A5E342}" dt="2024-10-27T19:14:03.360" v="1215" actId="20577"/>
        <pc:sldMkLst>
          <pc:docMk/>
          <pc:sldMk cId="3843691900" sldId="363"/>
        </pc:sldMkLst>
      </pc:sldChg>
      <pc:sldChg chg="addSp modSp add mod">
        <pc:chgData name="Joel Sutton" userId="1e63f7443f7518ef" providerId="LiveId" clId="{7CBCB8B0-5E70-40A4-9C82-953942A5E342}" dt="2024-10-27T19:05:15.581" v="840" actId="6549"/>
        <pc:sldMkLst>
          <pc:docMk/>
          <pc:sldMk cId="2024576776" sldId="364"/>
        </pc:sldMkLst>
      </pc:sldChg>
      <pc:sldChg chg="modSp add mod ord">
        <pc:chgData name="Joel Sutton" userId="1e63f7443f7518ef" providerId="LiveId" clId="{7CBCB8B0-5E70-40A4-9C82-953942A5E342}" dt="2024-10-27T19:14:22.016" v="1223" actId="20577"/>
        <pc:sldMkLst>
          <pc:docMk/>
          <pc:sldMk cId="4033096076" sldId="365"/>
        </pc:sldMkLst>
      </pc:sldChg>
      <pc:sldChg chg="modSp add mod ord">
        <pc:chgData name="Joel Sutton" userId="1e63f7443f7518ef" providerId="LiveId" clId="{7CBCB8B0-5E70-40A4-9C82-953942A5E342}" dt="2024-10-27T19:13:49.115" v="1209" actId="20577"/>
        <pc:sldMkLst>
          <pc:docMk/>
          <pc:sldMk cId="2152263262" sldId="366"/>
        </pc:sldMkLst>
      </pc:sldChg>
      <pc:sldChg chg="modSp add mod setBg">
        <pc:chgData name="Joel Sutton" userId="1e63f7443f7518ef" providerId="LiveId" clId="{7CBCB8B0-5E70-40A4-9C82-953942A5E342}" dt="2024-10-27T19:17:25.701" v="1280" actId="20577"/>
        <pc:sldMkLst>
          <pc:docMk/>
          <pc:sldMk cId="2501143617" sldId="367"/>
        </pc:sldMkLst>
      </pc:sldChg>
      <pc:sldChg chg="modSp add mod">
        <pc:chgData name="Joel Sutton" userId="1e63f7443f7518ef" providerId="LiveId" clId="{7CBCB8B0-5E70-40A4-9C82-953942A5E342}" dt="2024-10-28T13:38:36.676" v="1326" actId="20577"/>
        <pc:sldMkLst>
          <pc:docMk/>
          <pc:sldMk cId="2898692361" sldId="368"/>
        </pc:sldMkLst>
      </pc:sldChg>
      <pc:sldChg chg="modSp add mod">
        <pc:chgData name="Joel Sutton" userId="1e63f7443f7518ef" providerId="LiveId" clId="{7CBCB8B0-5E70-40A4-9C82-953942A5E342}" dt="2024-10-28T13:39:25.254" v="1376" actId="5793"/>
        <pc:sldMkLst>
          <pc:docMk/>
          <pc:sldMk cId="1064774897" sldId="369"/>
        </pc:sldMkLst>
      </pc:sldChg>
    </pc:docChg>
  </pc:docChgLst>
  <pc:docChgLst>
    <pc:chgData name="Joel Sutton" userId="1e63f7443f7518ef" providerId="LiveId" clId="{860BBDB8-041E-4C8E-9328-5F84FEDE40FB}"/>
    <pc:docChg chg="undo custSel addSld delSld modSld sldOrd">
      <pc:chgData name="Joel Sutton" userId="1e63f7443f7518ef" providerId="LiveId" clId="{860BBDB8-041E-4C8E-9328-5F84FEDE40FB}" dt="2024-10-23T23:40:55.336" v="3717" actId="47"/>
      <pc:docMkLst>
        <pc:docMk/>
      </pc:docMkLst>
      <pc:sldChg chg="modSp mod">
        <pc:chgData name="Joel Sutton" userId="1e63f7443f7518ef" providerId="LiveId" clId="{860BBDB8-041E-4C8E-9328-5F84FEDE40FB}" dt="2024-10-21T23:39:57.234" v="65" actId="20577"/>
        <pc:sldMkLst>
          <pc:docMk/>
          <pc:sldMk cId="0" sldId="258"/>
        </pc:sldMkLst>
        <pc:spChg chg="mod">
          <ac:chgData name="Joel Sutton" userId="1e63f7443f7518ef" providerId="LiveId" clId="{860BBDB8-041E-4C8E-9328-5F84FEDE40FB}" dt="2024-10-21T23:39:13.964" v="1" actId="20577"/>
          <ac:spMkLst>
            <pc:docMk/>
            <pc:sldMk cId="0" sldId="258"/>
            <ac:spMk id="100" creationId="{00000000-0000-0000-0000-000000000000}"/>
          </ac:spMkLst>
        </pc:spChg>
        <pc:spChg chg="mod">
          <ac:chgData name="Joel Sutton" userId="1e63f7443f7518ef" providerId="LiveId" clId="{860BBDB8-041E-4C8E-9328-5F84FEDE40FB}" dt="2024-10-21T23:39:57.234" v="65" actId="20577"/>
          <ac:spMkLst>
            <pc:docMk/>
            <pc:sldMk cId="0" sldId="258"/>
            <ac:spMk id="102" creationId="{00000000-0000-0000-0000-000000000000}"/>
          </ac:spMkLst>
        </pc:spChg>
      </pc:sldChg>
      <pc:sldChg chg="modSp mod modNotesTx">
        <pc:chgData name="Joel Sutton" userId="1e63f7443f7518ef" providerId="LiveId" clId="{860BBDB8-041E-4C8E-9328-5F84FEDE40FB}" dt="2024-10-22T23:41:23.864" v="630" actId="20577"/>
        <pc:sldMkLst>
          <pc:docMk/>
          <pc:sldMk cId="0" sldId="261"/>
        </pc:sldMkLst>
        <pc:spChg chg="mod">
          <ac:chgData name="Joel Sutton" userId="1e63f7443f7518ef" providerId="LiveId" clId="{860BBDB8-041E-4C8E-9328-5F84FEDE40FB}" dt="2024-10-22T23:41:23.864" v="630" actId="20577"/>
          <ac:spMkLst>
            <pc:docMk/>
            <pc:sldMk cId="0" sldId="261"/>
            <ac:spMk id="132" creationId="{00000000-0000-0000-0000-000000000000}"/>
          </ac:spMkLst>
        </pc:spChg>
        <pc:spChg chg="mod">
          <ac:chgData name="Joel Sutton" userId="1e63f7443f7518ef" providerId="LiveId" clId="{860BBDB8-041E-4C8E-9328-5F84FEDE40FB}" dt="2024-10-21T23:41:52.894" v="76" actId="20577"/>
          <ac:spMkLst>
            <pc:docMk/>
            <pc:sldMk cId="0" sldId="261"/>
            <ac:spMk id="136" creationId="{00000000-0000-0000-0000-000000000000}"/>
          </ac:spMkLst>
        </pc:spChg>
        <pc:spChg chg="mod">
          <ac:chgData name="Joel Sutton" userId="1e63f7443f7518ef" providerId="LiveId" clId="{860BBDB8-041E-4C8E-9328-5F84FEDE40FB}" dt="2024-10-21T23:41:55.210" v="79" actId="20577"/>
          <ac:spMkLst>
            <pc:docMk/>
            <pc:sldMk cId="0" sldId="261"/>
            <ac:spMk id="140" creationId="{00000000-0000-0000-0000-000000000000}"/>
          </ac:spMkLst>
        </pc:spChg>
      </pc:sldChg>
      <pc:sldChg chg="modSp mod ord">
        <pc:chgData name="Joel Sutton" userId="1e63f7443f7518ef" providerId="LiveId" clId="{860BBDB8-041E-4C8E-9328-5F84FEDE40FB}" dt="2024-10-21T23:44:13.400" v="107"/>
        <pc:sldMkLst>
          <pc:docMk/>
          <pc:sldMk cId="0" sldId="268"/>
        </pc:sldMkLst>
        <pc:spChg chg="mod">
          <ac:chgData name="Joel Sutton" userId="1e63f7443f7518ef" providerId="LiveId" clId="{860BBDB8-041E-4C8E-9328-5F84FEDE40FB}" dt="2024-10-21T23:42:26.536" v="94" actId="20577"/>
          <ac:spMkLst>
            <pc:docMk/>
            <pc:sldMk cId="0" sldId="268"/>
            <ac:spMk id="243" creationId="{00000000-0000-0000-0000-000000000000}"/>
          </ac:spMkLst>
        </pc:spChg>
        <pc:spChg chg="mod">
          <ac:chgData name="Joel Sutton" userId="1e63f7443f7518ef" providerId="LiveId" clId="{860BBDB8-041E-4C8E-9328-5F84FEDE40FB}" dt="2024-10-21T23:42:30.708" v="105" actId="20577"/>
          <ac:spMkLst>
            <pc:docMk/>
            <pc:sldMk cId="0" sldId="268"/>
            <ac:spMk id="249" creationId="{00000000-0000-0000-0000-000000000000}"/>
          </ac:spMkLst>
        </pc:spChg>
      </pc:sldChg>
      <pc:sldChg chg="del">
        <pc:chgData name="Joel Sutton" userId="1e63f7443f7518ef" providerId="LiveId" clId="{860BBDB8-041E-4C8E-9328-5F84FEDE40FB}" dt="2024-10-22T21:54:42.132" v="199" actId="47"/>
        <pc:sldMkLst>
          <pc:docMk/>
          <pc:sldMk cId="0" sldId="271"/>
        </pc:sldMkLst>
      </pc:sldChg>
      <pc:sldChg chg="modSp del mod">
        <pc:chgData name="Joel Sutton" userId="1e63f7443f7518ef" providerId="LiveId" clId="{860BBDB8-041E-4C8E-9328-5F84FEDE40FB}" dt="2024-10-21T23:54:17.505" v="193" actId="47"/>
        <pc:sldMkLst>
          <pc:docMk/>
          <pc:sldMk cId="0" sldId="273"/>
        </pc:sldMkLst>
      </pc:sldChg>
      <pc:sldChg chg="modSp mod">
        <pc:chgData name="Joel Sutton" userId="1e63f7443f7518ef" providerId="LiveId" clId="{860BBDB8-041E-4C8E-9328-5F84FEDE40FB}" dt="2024-10-21T23:54:26.442" v="198" actId="20577"/>
        <pc:sldMkLst>
          <pc:docMk/>
          <pc:sldMk cId="0" sldId="291"/>
        </pc:sldMkLst>
        <pc:spChg chg="mod">
          <ac:chgData name="Joel Sutton" userId="1e63f7443f7518ef" providerId="LiveId" clId="{860BBDB8-041E-4C8E-9328-5F84FEDE40FB}" dt="2024-10-21T23:54:26.442" v="198" actId="20577"/>
          <ac:spMkLst>
            <pc:docMk/>
            <pc:sldMk cId="0" sldId="291"/>
            <ac:spMk id="466" creationId="{00000000-0000-0000-0000-000000000000}"/>
          </ac:spMkLst>
        </pc:spChg>
      </pc:sldChg>
      <pc:sldChg chg="ord">
        <pc:chgData name="Joel Sutton" userId="1e63f7443f7518ef" providerId="LiveId" clId="{860BBDB8-041E-4C8E-9328-5F84FEDE40FB}" dt="2024-10-21T23:44:13.400" v="107"/>
        <pc:sldMkLst>
          <pc:docMk/>
          <pc:sldMk cId="4085133289" sldId="295"/>
        </pc:sldMkLst>
      </pc:sldChg>
      <pc:sldChg chg="del">
        <pc:chgData name="Joel Sutton" userId="1e63f7443f7518ef" providerId="LiveId" clId="{860BBDB8-041E-4C8E-9328-5F84FEDE40FB}" dt="2024-10-21T23:51:51.595" v="121" actId="47"/>
        <pc:sldMkLst>
          <pc:docMk/>
          <pc:sldMk cId="3931286111" sldId="306"/>
        </pc:sldMkLst>
      </pc:sldChg>
      <pc:sldChg chg="modSp mod">
        <pc:chgData name="Joel Sutton" userId="1e63f7443f7518ef" providerId="LiveId" clId="{860BBDB8-041E-4C8E-9328-5F84FEDE40FB}" dt="2024-10-22T21:56:32.778" v="219" actId="255"/>
        <pc:sldMkLst>
          <pc:docMk/>
          <pc:sldMk cId="4067986275" sldId="317"/>
        </pc:sldMkLst>
        <pc:spChg chg="mod">
          <ac:chgData name="Joel Sutton" userId="1e63f7443f7518ef" providerId="LiveId" clId="{860BBDB8-041E-4C8E-9328-5F84FEDE40FB}" dt="2024-10-22T21:56:15.244" v="214" actId="20577"/>
          <ac:spMkLst>
            <pc:docMk/>
            <pc:sldMk cId="4067986275" sldId="317"/>
            <ac:spMk id="313" creationId="{34169755-C761-271C-7355-768D3E428BB7}"/>
          </ac:spMkLst>
        </pc:spChg>
        <pc:spChg chg="mod">
          <ac:chgData name="Joel Sutton" userId="1e63f7443f7518ef" providerId="LiveId" clId="{860BBDB8-041E-4C8E-9328-5F84FEDE40FB}" dt="2024-10-22T21:56:32.778" v="219" actId="255"/>
          <ac:spMkLst>
            <pc:docMk/>
            <pc:sldMk cId="4067986275" sldId="317"/>
            <ac:spMk id="317" creationId="{EBC866EC-48A8-D54D-6555-510441CFE1D8}"/>
          </ac:spMkLst>
        </pc:spChg>
      </pc:sldChg>
      <pc:sldChg chg="delSp modSp del mod">
        <pc:chgData name="Joel Sutton" userId="1e63f7443f7518ef" providerId="LiveId" clId="{860BBDB8-041E-4C8E-9328-5F84FEDE40FB}" dt="2024-10-23T23:40:55.336" v="3717" actId="47"/>
        <pc:sldMkLst>
          <pc:docMk/>
          <pc:sldMk cId="1134139841" sldId="318"/>
        </pc:sldMkLst>
      </pc:sldChg>
      <pc:sldChg chg="del">
        <pc:chgData name="Joel Sutton" userId="1e63f7443f7518ef" providerId="LiveId" clId="{860BBDB8-041E-4C8E-9328-5F84FEDE40FB}" dt="2024-10-21T23:54:15.012" v="188" actId="47"/>
        <pc:sldMkLst>
          <pc:docMk/>
          <pc:sldMk cId="535754615" sldId="319"/>
        </pc:sldMkLst>
      </pc:sldChg>
      <pc:sldChg chg="del">
        <pc:chgData name="Joel Sutton" userId="1e63f7443f7518ef" providerId="LiveId" clId="{860BBDB8-041E-4C8E-9328-5F84FEDE40FB}" dt="2024-10-21T23:54:15.427" v="190" actId="47"/>
        <pc:sldMkLst>
          <pc:docMk/>
          <pc:sldMk cId="1368425562" sldId="320"/>
        </pc:sldMkLst>
      </pc:sldChg>
      <pc:sldChg chg="del">
        <pc:chgData name="Joel Sutton" userId="1e63f7443f7518ef" providerId="LiveId" clId="{860BBDB8-041E-4C8E-9328-5F84FEDE40FB}" dt="2024-10-21T23:54:16.467" v="192" actId="47"/>
        <pc:sldMkLst>
          <pc:docMk/>
          <pc:sldMk cId="177475473" sldId="321"/>
        </pc:sldMkLst>
      </pc:sldChg>
      <pc:sldChg chg="del">
        <pc:chgData name="Joel Sutton" userId="1e63f7443f7518ef" providerId="LiveId" clId="{860BBDB8-041E-4C8E-9328-5F84FEDE40FB}" dt="2024-10-21T23:52:06.783" v="122" actId="47"/>
        <pc:sldMkLst>
          <pc:docMk/>
          <pc:sldMk cId="64529949" sldId="322"/>
        </pc:sldMkLst>
      </pc:sldChg>
      <pc:sldChg chg="del">
        <pc:chgData name="Joel Sutton" userId="1e63f7443f7518ef" providerId="LiveId" clId="{860BBDB8-041E-4C8E-9328-5F84FEDE40FB}" dt="2024-10-21T23:47:47.357" v="112" actId="47"/>
        <pc:sldMkLst>
          <pc:docMk/>
          <pc:sldMk cId="3184342960" sldId="323"/>
        </pc:sldMkLst>
      </pc:sldChg>
      <pc:sldChg chg="modSp del mod modAnim">
        <pc:chgData name="Joel Sutton" userId="1e63f7443f7518ef" providerId="LiveId" clId="{860BBDB8-041E-4C8E-9328-5F84FEDE40FB}" dt="2024-10-23T23:40:54.397" v="3716" actId="47"/>
        <pc:sldMkLst>
          <pc:docMk/>
          <pc:sldMk cId="293829403" sldId="324"/>
        </pc:sldMkLst>
      </pc:sldChg>
      <pc:sldChg chg="del">
        <pc:chgData name="Joel Sutton" userId="1e63f7443f7518ef" providerId="LiveId" clId="{860BBDB8-041E-4C8E-9328-5F84FEDE40FB}" dt="2024-10-21T23:54:15.231" v="189" actId="47"/>
        <pc:sldMkLst>
          <pc:docMk/>
          <pc:sldMk cId="1558993683" sldId="325"/>
        </pc:sldMkLst>
      </pc:sldChg>
      <pc:sldChg chg="modSp add mod">
        <pc:chgData name="Joel Sutton" userId="1e63f7443f7518ef" providerId="LiveId" clId="{860BBDB8-041E-4C8E-9328-5F84FEDE40FB}" dt="2024-10-22T21:57:32.076" v="232" actId="20577"/>
        <pc:sldMkLst>
          <pc:docMk/>
          <pc:sldMk cId="2773459932" sldId="325"/>
        </pc:sldMkLst>
      </pc:sldChg>
      <pc:sldChg chg="modSp add mod">
        <pc:chgData name="Joel Sutton" userId="1e63f7443f7518ef" providerId="LiveId" clId="{860BBDB8-041E-4C8E-9328-5F84FEDE40FB}" dt="2024-10-22T21:58:16.343" v="242" actId="404"/>
        <pc:sldMkLst>
          <pc:docMk/>
          <pc:sldMk cId="1942938185" sldId="326"/>
        </pc:sldMkLst>
      </pc:sldChg>
      <pc:sldChg chg="del">
        <pc:chgData name="Joel Sutton" userId="1e63f7443f7518ef" providerId="LiveId" clId="{860BBDB8-041E-4C8E-9328-5F84FEDE40FB}" dt="2024-10-21T23:52:56.952" v="187" actId="47"/>
        <pc:sldMkLst>
          <pc:docMk/>
          <pc:sldMk cId="2670943639" sldId="326"/>
        </pc:sldMkLst>
      </pc:sldChg>
      <pc:sldChg chg="modSp del mod">
        <pc:chgData name="Joel Sutton" userId="1e63f7443f7518ef" providerId="LiveId" clId="{860BBDB8-041E-4C8E-9328-5F84FEDE40FB}" dt="2024-10-21T23:54:16.024" v="191" actId="47"/>
        <pc:sldMkLst>
          <pc:docMk/>
          <pc:sldMk cId="2780014988" sldId="327"/>
        </pc:sldMkLst>
      </pc:sldChg>
      <pc:sldChg chg="modSp add mod">
        <pc:chgData name="Joel Sutton" userId="1e63f7443f7518ef" providerId="LiveId" clId="{860BBDB8-041E-4C8E-9328-5F84FEDE40FB}" dt="2024-10-22T21:59:26.674" v="285" actId="20577"/>
        <pc:sldMkLst>
          <pc:docMk/>
          <pc:sldMk cId="4258193976" sldId="327"/>
        </pc:sldMkLst>
      </pc:sldChg>
      <pc:sldChg chg="del">
        <pc:chgData name="Joel Sutton" userId="1e63f7443f7518ef" providerId="LiveId" clId="{860BBDB8-041E-4C8E-9328-5F84FEDE40FB}" dt="2024-10-21T23:54:18.412" v="194" actId="47"/>
        <pc:sldMkLst>
          <pc:docMk/>
          <pc:sldMk cId="3205472914" sldId="328"/>
        </pc:sldMkLst>
      </pc:sldChg>
      <pc:sldChg chg="modSp add mod">
        <pc:chgData name="Joel Sutton" userId="1e63f7443f7518ef" providerId="LiveId" clId="{860BBDB8-041E-4C8E-9328-5F84FEDE40FB}" dt="2024-10-22T21:59:56.396" v="296" actId="255"/>
        <pc:sldMkLst>
          <pc:docMk/>
          <pc:sldMk cId="3886255465" sldId="328"/>
        </pc:sldMkLst>
      </pc:sldChg>
      <pc:sldChg chg="modSp add mod">
        <pc:chgData name="Joel Sutton" userId="1e63f7443f7518ef" providerId="LiveId" clId="{860BBDB8-041E-4C8E-9328-5F84FEDE40FB}" dt="2024-10-22T22:00:29.699" v="308" actId="20577"/>
        <pc:sldMkLst>
          <pc:docMk/>
          <pc:sldMk cId="1274958382" sldId="329"/>
        </pc:sldMkLst>
      </pc:sldChg>
      <pc:sldChg chg="del">
        <pc:chgData name="Joel Sutton" userId="1e63f7443f7518ef" providerId="LiveId" clId="{860BBDB8-041E-4C8E-9328-5F84FEDE40FB}" dt="2024-10-21T23:54:20.037" v="195" actId="47"/>
        <pc:sldMkLst>
          <pc:docMk/>
          <pc:sldMk cId="2276236653" sldId="329"/>
        </pc:sldMkLst>
      </pc:sldChg>
      <pc:sldChg chg="modSp del mod">
        <pc:chgData name="Joel Sutton" userId="1e63f7443f7518ef" providerId="LiveId" clId="{860BBDB8-041E-4C8E-9328-5F84FEDE40FB}" dt="2024-10-21T23:47:49.237" v="113" actId="47"/>
        <pc:sldMkLst>
          <pc:docMk/>
          <pc:sldMk cId="199820097" sldId="330"/>
        </pc:sldMkLst>
      </pc:sldChg>
      <pc:sldChg chg="modSp add mod modNotesTx">
        <pc:chgData name="Joel Sutton" userId="1e63f7443f7518ef" providerId="LiveId" clId="{860BBDB8-041E-4C8E-9328-5F84FEDE40FB}" dt="2024-10-23T22:47:21.530" v="3715" actId="20577"/>
        <pc:sldMkLst>
          <pc:docMk/>
          <pc:sldMk cId="1634902928" sldId="330"/>
        </pc:sldMkLst>
      </pc:sldChg>
      <pc:sldChg chg="addSp delSp modSp add mod modNotesTx">
        <pc:chgData name="Joel Sutton" userId="1e63f7443f7518ef" providerId="LiveId" clId="{860BBDB8-041E-4C8E-9328-5F84FEDE40FB}" dt="2024-10-22T23:48:52.621" v="673" actId="115"/>
        <pc:sldMkLst>
          <pc:docMk/>
          <pc:sldMk cId="3969804674" sldId="331"/>
        </pc:sldMkLst>
      </pc:sldChg>
      <pc:sldChg chg="delSp modSp add mod">
        <pc:chgData name="Joel Sutton" userId="1e63f7443f7518ef" providerId="LiveId" clId="{860BBDB8-041E-4C8E-9328-5F84FEDE40FB}" dt="2024-10-22T23:49:42.938" v="700" actId="6549"/>
        <pc:sldMkLst>
          <pc:docMk/>
          <pc:sldMk cId="3887869119" sldId="332"/>
        </pc:sldMkLst>
      </pc:sldChg>
      <pc:sldChg chg="modSp add mod modNotesTx">
        <pc:chgData name="Joel Sutton" userId="1e63f7443f7518ef" providerId="LiveId" clId="{860BBDB8-041E-4C8E-9328-5F84FEDE40FB}" dt="2024-10-22T23:50:32.587" v="730"/>
        <pc:sldMkLst>
          <pc:docMk/>
          <pc:sldMk cId="3020509062" sldId="333"/>
        </pc:sldMkLst>
      </pc:sldChg>
      <pc:sldChg chg="modSp add mod modNotesTx">
        <pc:chgData name="Joel Sutton" userId="1e63f7443f7518ef" providerId="LiveId" clId="{860BBDB8-041E-4C8E-9328-5F84FEDE40FB}" dt="2024-10-23T17:19:49.075" v="2139" actId="20577"/>
        <pc:sldMkLst>
          <pc:docMk/>
          <pc:sldMk cId="3198769830" sldId="334"/>
        </pc:sldMkLst>
      </pc:sldChg>
      <pc:sldChg chg="modSp add mod modNotesTx">
        <pc:chgData name="Joel Sutton" userId="1e63f7443f7518ef" providerId="LiveId" clId="{860BBDB8-041E-4C8E-9328-5F84FEDE40FB}" dt="2024-10-22T23:52:47.736" v="860" actId="20577"/>
        <pc:sldMkLst>
          <pc:docMk/>
          <pc:sldMk cId="1040246077" sldId="335"/>
        </pc:sldMkLst>
      </pc:sldChg>
      <pc:sldChg chg="modSp add mod modNotesTx">
        <pc:chgData name="Joel Sutton" userId="1e63f7443f7518ef" providerId="LiveId" clId="{860BBDB8-041E-4C8E-9328-5F84FEDE40FB}" dt="2024-10-22T23:53:24.883" v="880" actId="20577"/>
        <pc:sldMkLst>
          <pc:docMk/>
          <pc:sldMk cId="1942524680" sldId="336"/>
        </pc:sldMkLst>
      </pc:sldChg>
      <pc:sldChg chg="modSp add mod modNotesTx">
        <pc:chgData name="Joel Sutton" userId="1e63f7443f7518ef" providerId="LiveId" clId="{860BBDB8-041E-4C8E-9328-5F84FEDE40FB}" dt="2024-10-23T13:09:56.335" v="947" actId="20577"/>
        <pc:sldMkLst>
          <pc:docMk/>
          <pc:sldMk cId="1154888115" sldId="337"/>
        </pc:sldMkLst>
      </pc:sldChg>
      <pc:sldChg chg="modSp add mod modNotesTx">
        <pc:chgData name="Joel Sutton" userId="1e63f7443f7518ef" providerId="LiveId" clId="{860BBDB8-041E-4C8E-9328-5F84FEDE40FB}" dt="2024-10-23T13:20:14.431" v="1100" actId="20577"/>
        <pc:sldMkLst>
          <pc:docMk/>
          <pc:sldMk cId="4231731877" sldId="338"/>
        </pc:sldMkLst>
      </pc:sldChg>
      <pc:sldChg chg="modSp add mod modNotesTx">
        <pc:chgData name="Joel Sutton" userId="1e63f7443f7518ef" providerId="LiveId" clId="{860BBDB8-041E-4C8E-9328-5F84FEDE40FB}" dt="2024-10-23T13:19:47.701" v="1021" actId="20577"/>
        <pc:sldMkLst>
          <pc:docMk/>
          <pc:sldMk cId="804726063" sldId="339"/>
        </pc:sldMkLst>
      </pc:sldChg>
      <pc:sldChg chg="addSp modSp add mod modNotesTx">
        <pc:chgData name="Joel Sutton" userId="1e63f7443f7518ef" providerId="LiveId" clId="{860BBDB8-041E-4C8E-9328-5F84FEDE40FB}" dt="2024-10-23T14:10:59.476" v="1143" actId="14100"/>
        <pc:sldMkLst>
          <pc:docMk/>
          <pc:sldMk cId="157086707" sldId="340"/>
        </pc:sldMkLst>
      </pc:sldChg>
      <pc:sldChg chg="modSp add mod modNotesTx">
        <pc:chgData name="Joel Sutton" userId="1e63f7443f7518ef" providerId="LiveId" clId="{860BBDB8-041E-4C8E-9328-5F84FEDE40FB}" dt="2024-10-23T14:33:53.159" v="1449" actId="20577"/>
        <pc:sldMkLst>
          <pc:docMk/>
          <pc:sldMk cId="3655965391" sldId="341"/>
        </pc:sldMkLst>
      </pc:sldChg>
      <pc:sldChg chg="modSp add mod modNotesTx">
        <pc:chgData name="Joel Sutton" userId="1e63f7443f7518ef" providerId="LiveId" clId="{860BBDB8-041E-4C8E-9328-5F84FEDE40FB}" dt="2024-10-23T14:37:33.411" v="1585" actId="114"/>
        <pc:sldMkLst>
          <pc:docMk/>
          <pc:sldMk cId="3197043322" sldId="342"/>
        </pc:sldMkLst>
      </pc:sldChg>
      <pc:sldChg chg="addSp modSp add mod modNotesTx">
        <pc:chgData name="Joel Sutton" userId="1e63f7443f7518ef" providerId="LiveId" clId="{860BBDB8-041E-4C8E-9328-5F84FEDE40FB}" dt="2024-10-23T14:37:29.669" v="1584" actId="114"/>
        <pc:sldMkLst>
          <pc:docMk/>
          <pc:sldMk cId="2535962700" sldId="343"/>
        </pc:sldMkLst>
      </pc:sldChg>
      <pc:sldChg chg="addSp modSp add mod modNotesTx">
        <pc:chgData name="Joel Sutton" userId="1e63f7443f7518ef" providerId="LiveId" clId="{860BBDB8-041E-4C8E-9328-5F84FEDE40FB}" dt="2024-10-23T17:37:56.031" v="2504"/>
        <pc:sldMkLst>
          <pc:docMk/>
          <pc:sldMk cId="454747166" sldId="344"/>
        </pc:sldMkLst>
      </pc:sldChg>
      <pc:sldChg chg="modSp add mod modNotesTx">
        <pc:chgData name="Joel Sutton" userId="1e63f7443f7518ef" providerId="LiveId" clId="{860BBDB8-041E-4C8E-9328-5F84FEDE40FB}" dt="2024-10-23T14:41:07.323" v="1643" actId="20577"/>
        <pc:sldMkLst>
          <pc:docMk/>
          <pc:sldMk cId="2240555478" sldId="345"/>
        </pc:sldMkLst>
      </pc:sldChg>
      <pc:sldChg chg="delSp modSp add mod modNotesTx">
        <pc:chgData name="Joel Sutton" userId="1e63f7443f7518ef" providerId="LiveId" clId="{860BBDB8-041E-4C8E-9328-5F84FEDE40FB}" dt="2024-10-23T14:45:53.345" v="1880" actId="20577"/>
        <pc:sldMkLst>
          <pc:docMk/>
          <pc:sldMk cId="1618319856" sldId="346"/>
        </pc:sldMkLst>
      </pc:sldChg>
      <pc:sldChg chg="add del">
        <pc:chgData name="Joel Sutton" userId="1e63f7443f7518ef" providerId="LiveId" clId="{860BBDB8-041E-4C8E-9328-5F84FEDE40FB}" dt="2024-10-23T14:42:07.424" v="1645" actId="47"/>
        <pc:sldMkLst>
          <pc:docMk/>
          <pc:sldMk cId="4077815498" sldId="346"/>
        </pc:sldMkLst>
      </pc:sldChg>
      <pc:sldChg chg="modSp mod modNotesTx">
        <pc:chgData name="Joel Sutton" userId="1e63f7443f7518ef" providerId="LiveId" clId="{860BBDB8-041E-4C8E-9328-5F84FEDE40FB}" dt="2024-10-23T17:16:43.467" v="2006"/>
        <pc:sldMkLst>
          <pc:docMk/>
          <pc:sldMk cId="173373267" sldId="347"/>
        </pc:sldMkLst>
      </pc:sldChg>
      <pc:sldChg chg="add modNotesTx">
        <pc:chgData name="Joel Sutton" userId="1e63f7443f7518ef" providerId="LiveId" clId="{860BBDB8-041E-4C8E-9328-5F84FEDE40FB}" dt="2024-10-23T17:16:53.786" v="2007"/>
        <pc:sldMkLst>
          <pc:docMk/>
          <pc:sldMk cId="3941502398" sldId="348"/>
        </pc:sldMkLst>
      </pc:sldChg>
      <pc:sldChg chg="addSp modSp add mod modNotesTx">
        <pc:chgData name="Joel Sutton" userId="1e63f7443f7518ef" providerId="LiveId" clId="{860BBDB8-041E-4C8E-9328-5F84FEDE40FB}" dt="2024-10-23T17:42:36.996" v="2791" actId="20577"/>
        <pc:sldMkLst>
          <pc:docMk/>
          <pc:sldMk cId="255998941" sldId="349"/>
        </pc:sldMkLst>
      </pc:sldChg>
      <pc:sldChg chg="modSp add mod modNotesTx">
        <pc:chgData name="Joel Sutton" userId="1e63f7443f7518ef" providerId="LiveId" clId="{860BBDB8-041E-4C8E-9328-5F84FEDE40FB}" dt="2024-10-23T17:43:04.025" v="2826" actId="6549"/>
        <pc:sldMkLst>
          <pc:docMk/>
          <pc:sldMk cId="3711960890" sldId="350"/>
        </pc:sldMkLst>
      </pc:sldChg>
      <pc:sldChg chg="modSp add mod">
        <pc:chgData name="Joel Sutton" userId="1e63f7443f7518ef" providerId="LiveId" clId="{860BBDB8-041E-4C8E-9328-5F84FEDE40FB}" dt="2024-10-23T17:38:22.348" v="2506" actId="20577"/>
        <pc:sldMkLst>
          <pc:docMk/>
          <pc:sldMk cId="1283915641" sldId="351"/>
        </pc:sldMkLst>
      </pc:sldChg>
      <pc:sldChg chg="new del">
        <pc:chgData name="Joel Sutton" userId="1e63f7443f7518ef" providerId="LiveId" clId="{860BBDB8-041E-4C8E-9328-5F84FEDE40FB}" dt="2024-10-23T17:30:30.357" v="2465" actId="680"/>
        <pc:sldMkLst>
          <pc:docMk/>
          <pc:sldMk cId="403326418" sldId="352"/>
        </pc:sldMkLst>
      </pc:sldChg>
      <pc:sldChg chg="add del">
        <pc:chgData name="Joel Sutton" userId="1e63f7443f7518ef" providerId="LiveId" clId="{860BBDB8-041E-4C8E-9328-5F84FEDE40FB}" dt="2024-10-23T17:38:26.676" v="2507" actId="47"/>
        <pc:sldMkLst>
          <pc:docMk/>
          <pc:sldMk cId="4072227125" sldId="352"/>
        </pc:sldMkLst>
      </pc:sldChg>
      <pc:sldChg chg="delSp modSp add mod ord modNotesTx">
        <pc:chgData name="Joel Sutton" userId="1e63f7443f7518ef" providerId="LiveId" clId="{860BBDB8-041E-4C8E-9328-5F84FEDE40FB}" dt="2024-10-23T19:33:51.456" v="3208" actId="20577"/>
        <pc:sldMkLst>
          <pc:docMk/>
          <pc:sldMk cId="3304639539" sldId="353"/>
        </pc:sldMkLst>
      </pc:sldChg>
      <pc:sldChg chg="modSp add mod ord modNotesTx">
        <pc:chgData name="Joel Sutton" userId="1e63f7443f7518ef" providerId="LiveId" clId="{860BBDB8-041E-4C8E-9328-5F84FEDE40FB}" dt="2024-10-23T19:39:23.499" v="3632" actId="20577"/>
        <pc:sldMkLst>
          <pc:docMk/>
          <pc:sldMk cId="1122220066" sldId="354"/>
        </pc:sldMkLst>
      </pc:sldChg>
    </pc:docChg>
  </pc:docChgLst>
  <pc:docChgLst>
    <pc:chgData name="Joel Sutton" userId="1e63f7443f7518ef" providerId="LiveId" clId="{C6020E11-B57B-48C6-B224-186EB7E1B2CB}"/>
    <pc:docChg chg="undo custSel addSld delSld modSld sldOrd">
      <pc:chgData name="Joel Sutton" userId="1e63f7443f7518ef" providerId="LiveId" clId="{C6020E11-B57B-48C6-B224-186EB7E1B2CB}" dt="2024-10-21T22:28:09.521" v="3308" actId="6549"/>
      <pc:docMkLst>
        <pc:docMk/>
      </pc:docMkLst>
      <pc:sldChg chg="modNotesTx">
        <pc:chgData name="Joel Sutton" userId="1e63f7443f7518ef" providerId="LiveId" clId="{C6020E11-B57B-48C6-B224-186EB7E1B2CB}" dt="2024-10-18T18:15:21.020" v="104" actId="20577"/>
        <pc:sldMkLst>
          <pc:docMk/>
          <pc:sldMk cId="0" sldId="256"/>
        </pc:sldMkLst>
      </pc:sldChg>
      <pc:sldChg chg="modSp mod">
        <pc:chgData name="Joel Sutton" userId="1e63f7443f7518ef" providerId="LiveId" clId="{C6020E11-B57B-48C6-B224-186EB7E1B2CB}" dt="2024-10-12T20:37:36.238" v="25" actId="20577"/>
        <pc:sldMkLst>
          <pc:docMk/>
          <pc:sldMk cId="0" sldId="258"/>
        </pc:sldMkLst>
        <pc:spChg chg="mod">
          <ac:chgData name="Joel Sutton" userId="1e63f7443f7518ef" providerId="LiveId" clId="{C6020E11-B57B-48C6-B224-186EB7E1B2CB}" dt="2024-10-12T20:37:17.605" v="1" actId="20577"/>
          <ac:spMkLst>
            <pc:docMk/>
            <pc:sldMk cId="0" sldId="258"/>
            <ac:spMk id="100" creationId="{00000000-0000-0000-0000-000000000000}"/>
          </ac:spMkLst>
        </pc:spChg>
        <pc:spChg chg="mod">
          <ac:chgData name="Joel Sutton" userId="1e63f7443f7518ef" providerId="LiveId" clId="{C6020E11-B57B-48C6-B224-186EB7E1B2CB}" dt="2024-10-12T20:37:36.238" v="25" actId="20577"/>
          <ac:spMkLst>
            <pc:docMk/>
            <pc:sldMk cId="0" sldId="258"/>
            <ac:spMk id="102" creationId="{00000000-0000-0000-0000-000000000000}"/>
          </ac:spMkLst>
        </pc:spChg>
      </pc:sldChg>
      <pc:sldChg chg="modSp mod">
        <pc:chgData name="Joel Sutton" userId="1e63f7443f7518ef" providerId="LiveId" clId="{C6020E11-B57B-48C6-B224-186EB7E1B2CB}" dt="2024-10-12T20:37:51.430" v="30" actId="20577"/>
        <pc:sldMkLst>
          <pc:docMk/>
          <pc:sldMk cId="0" sldId="261"/>
        </pc:sldMkLst>
        <pc:spChg chg="mod">
          <ac:chgData name="Joel Sutton" userId="1e63f7443f7518ef" providerId="LiveId" clId="{C6020E11-B57B-48C6-B224-186EB7E1B2CB}" dt="2024-10-12T20:37:47.170" v="28" actId="20577"/>
          <ac:spMkLst>
            <pc:docMk/>
            <pc:sldMk cId="0" sldId="261"/>
            <ac:spMk id="132" creationId="{00000000-0000-0000-0000-000000000000}"/>
          </ac:spMkLst>
        </pc:spChg>
        <pc:spChg chg="mod">
          <ac:chgData name="Joel Sutton" userId="1e63f7443f7518ef" providerId="LiveId" clId="{C6020E11-B57B-48C6-B224-186EB7E1B2CB}" dt="2024-10-12T20:37:49.271" v="29" actId="20577"/>
          <ac:spMkLst>
            <pc:docMk/>
            <pc:sldMk cId="0" sldId="261"/>
            <ac:spMk id="136" creationId="{00000000-0000-0000-0000-000000000000}"/>
          </ac:spMkLst>
        </pc:spChg>
        <pc:spChg chg="mod">
          <ac:chgData name="Joel Sutton" userId="1e63f7443f7518ef" providerId="LiveId" clId="{C6020E11-B57B-48C6-B224-186EB7E1B2CB}" dt="2024-10-12T20:37:51.430" v="30" actId="20577"/>
          <ac:spMkLst>
            <pc:docMk/>
            <pc:sldMk cId="0" sldId="261"/>
            <ac:spMk id="140" creationId="{00000000-0000-0000-0000-000000000000}"/>
          </ac:spMkLst>
        </pc:spChg>
      </pc:sldChg>
      <pc:sldChg chg="del">
        <pc:chgData name="Joel Sutton" userId="1e63f7443f7518ef" providerId="LiveId" clId="{C6020E11-B57B-48C6-B224-186EB7E1B2CB}" dt="2024-10-12T20:38:06.350" v="31" actId="47"/>
        <pc:sldMkLst>
          <pc:docMk/>
          <pc:sldMk cId="0" sldId="263"/>
        </pc:sldMkLst>
      </pc:sldChg>
      <pc:sldChg chg="del">
        <pc:chgData name="Joel Sutton" userId="1e63f7443f7518ef" providerId="LiveId" clId="{C6020E11-B57B-48C6-B224-186EB7E1B2CB}" dt="2024-10-12T20:38:24.723" v="32" actId="47"/>
        <pc:sldMkLst>
          <pc:docMk/>
          <pc:sldMk cId="0" sldId="266"/>
        </pc:sldMkLst>
      </pc:sldChg>
      <pc:sldChg chg="del">
        <pc:chgData name="Joel Sutton" userId="1e63f7443f7518ef" providerId="LiveId" clId="{C6020E11-B57B-48C6-B224-186EB7E1B2CB}" dt="2024-10-12T20:38:31.677" v="33" actId="47"/>
        <pc:sldMkLst>
          <pc:docMk/>
          <pc:sldMk cId="0" sldId="267"/>
        </pc:sldMkLst>
      </pc:sldChg>
      <pc:sldChg chg="delSp modSp mod modNotesTx">
        <pc:chgData name="Joel Sutton" userId="1e63f7443f7518ef" providerId="LiveId" clId="{C6020E11-B57B-48C6-B224-186EB7E1B2CB}" dt="2024-10-19T08:39:50.269" v="211" actId="478"/>
        <pc:sldMkLst>
          <pc:docMk/>
          <pc:sldMk cId="0" sldId="271"/>
        </pc:sldMkLst>
      </pc:sldChg>
      <pc:sldChg chg="modSp mod">
        <pc:chgData name="Joel Sutton" userId="1e63f7443f7518ef" providerId="LiveId" clId="{C6020E11-B57B-48C6-B224-186EB7E1B2CB}" dt="2024-10-19T19:09:17.858" v="1594" actId="5793"/>
        <pc:sldMkLst>
          <pc:docMk/>
          <pc:sldMk cId="0" sldId="273"/>
        </pc:sldMkLst>
      </pc:sldChg>
      <pc:sldChg chg="del">
        <pc:chgData name="Joel Sutton" userId="1e63f7443f7518ef" providerId="LiveId" clId="{C6020E11-B57B-48C6-B224-186EB7E1B2CB}" dt="2024-10-19T19:10:16.733" v="1676" actId="47"/>
        <pc:sldMkLst>
          <pc:docMk/>
          <pc:sldMk cId="0" sldId="285"/>
        </pc:sldMkLst>
      </pc:sldChg>
      <pc:sldChg chg="modSp mod modNotesTx">
        <pc:chgData name="Joel Sutton" userId="1e63f7443f7518ef" providerId="LiveId" clId="{C6020E11-B57B-48C6-B224-186EB7E1B2CB}" dt="2024-10-21T22:21:32.594" v="3139" actId="20577"/>
        <pc:sldMkLst>
          <pc:docMk/>
          <pc:sldMk cId="0" sldId="287"/>
        </pc:sldMkLst>
      </pc:sldChg>
      <pc:sldChg chg="del modNotesTx">
        <pc:chgData name="Joel Sutton" userId="1e63f7443f7518ef" providerId="LiveId" clId="{C6020E11-B57B-48C6-B224-186EB7E1B2CB}" dt="2024-10-21T22:21:38.252" v="3140" actId="47"/>
        <pc:sldMkLst>
          <pc:docMk/>
          <pc:sldMk cId="0" sldId="288"/>
        </pc:sldMkLst>
      </pc:sldChg>
      <pc:sldChg chg="modSp mod">
        <pc:chgData name="Joel Sutton" userId="1e63f7443f7518ef" providerId="LiveId" clId="{C6020E11-B57B-48C6-B224-186EB7E1B2CB}" dt="2024-10-21T22:28:09.521" v="3308" actId="6549"/>
        <pc:sldMkLst>
          <pc:docMk/>
          <pc:sldMk cId="0" sldId="291"/>
        </pc:sldMkLst>
        <pc:spChg chg="mod">
          <ac:chgData name="Joel Sutton" userId="1e63f7443f7518ef" providerId="LiveId" clId="{C6020E11-B57B-48C6-B224-186EB7E1B2CB}" dt="2024-10-21T22:28:09.521" v="3308" actId="6549"/>
          <ac:spMkLst>
            <pc:docMk/>
            <pc:sldMk cId="0" sldId="291"/>
            <ac:spMk id="466" creationId="{00000000-0000-0000-0000-000000000000}"/>
          </ac:spMkLst>
        </pc:spChg>
      </pc:sldChg>
      <pc:sldChg chg="modNotesTx">
        <pc:chgData name="Joel Sutton" userId="1e63f7443f7518ef" providerId="LiveId" clId="{C6020E11-B57B-48C6-B224-186EB7E1B2CB}" dt="2024-10-15T15:52:07.006" v="41" actId="20577"/>
        <pc:sldMkLst>
          <pc:docMk/>
          <pc:sldMk cId="3030450202" sldId="294"/>
        </pc:sldMkLst>
      </pc:sldChg>
      <pc:sldChg chg="del">
        <pc:chgData name="Joel Sutton" userId="1e63f7443f7518ef" providerId="LiveId" clId="{C6020E11-B57B-48C6-B224-186EB7E1B2CB}" dt="2024-10-18T18:25:13.001" v="209" actId="47"/>
        <pc:sldMkLst>
          <pc:docMk/>
          <pc:sldMk cId="3034776381" sldId="296"/>
        </pc:sldMkLst>
      </pc:sldChg>
      <pc:sldChg chg="del">
        <pc:chgData name="Joel Sutton" userId="1e63f7443f7518ef" providerId="LiveId" clId="{C6020E11-B57B-48C6-B224-186EB7E1B2CB}" dt="2024-10-18T18:25:11.244" v="208" actId="47"/>
        <pc:sldMkLst>
          <pc:docMk/>
          <pc:sldMk cId="3361211071" sldId="297"/>
        </pc:sldMkLst>
      </pc:sldChg>
      <pc:sldChg chg="del">
        <pc:chgData name="Joel Sutton" userId="1e63f7443f7518ef" providerId="LiveId" clId="{C6020E11-B57B-48C6-B224-186EB7E1B2CB}" dt="2024-10-19T19:10:06.622" v="1667" actId="47"/>
        <pc:sldMkLst>
          <pc:docMk/>
          <pc:sldMk cId="2580216400" sldId="298"/>
        </pc:sldMkLst>
      </pc:sldChg>
      <pc:sldChg chg="del">
        <pc:chgData name="Joel Sutton" userId="1e63f7443f7518ef" providerId="LiveId" clId="{C6020E11-B57B-48C6-B224-186EB7E1B2CB}" dt="2024-10-19T19:10:08.695" v="1668" actId="47"/>
        <pc:sldMkLst>
          <pc:docMk/>
          <pc:sldMk cId="2322347200" sldId="300"/>
        </pc:sldMkLst>
      </pc:sldChg>
      <pc:sldChg chg="del">
        <pc:chgData name="Joel Sutton" userId="1e63f7443f7518ef" providerId="LiveId" clId="{C6020E11-B57B-48C6-B224-186EB7E1B2CB}" dt="2024-10-19T19:10:11.541" v="1671" actId="47"/>
        <pc:sldMkLst>
          <pc:docMk/>
          <pc:sldMk cId="3202246897" sldId="301"/>
        </pc:sldMkLst>
      </pc:sldChg>
      <pc:sldChg chg="modSp del mod">
        <pc:chgData name="Joel Sutton" userId="1e63f7443f7518ef" providerId="LiveId" clId="{C6020E11-B57B-48C6-B224-186EB7E1B2CB}" dt="2024-10-19T19:10:04.244" v="1666" actId="47"/>
        <pc:sldMkLst>
          <pc:docMk/>
          <pc:sldMk cId="4145483757" sldId="302"/>
        </pc:sldMkLst>
      </pc:sldChg>
      <pc:sldChg chg="del">
        <pc:chgData name="Joel Sutton" userId="1e63f7443f7518ef" providerId="LiveId" clId="{C6020E11-B57B-48C6-B224-186EB7E1B2CB}" dt="2024-10-19T19:10:15.940" v="1675" actId="47"/>
        <pc:sldMkLst>
          <pc:docMk/>
          <pc:sldMk cId="565518761" sldId="303"/>
        </pc:sldMkLst>
      </pc:sldChg>
      <pc:sldChg chg="del">
        <pc:chgData name="Joel Sutton" userId="1e63f7443f7518ef" providerId="LiveId" clId="{C6020E11-B57B-48C6-B224-186EB7E1B2CB}" dt="2024-10-19T19:10:17.511" v="1677" actId="47"/>
        <pc:sldMkLst>
          <pc:docMk/>
          <pc:sldMk cId="4243922758" sldId="304"/>
        </pc:sldMkLst>
      </pc:sldChg>
      <pc:sldChg chg="del">
        <pc:chgData name="Joel Sutton" userId="1e63f7443f7518ef" providerId="LiveId" clId="{C6020E11-B57B-48C6-B224-186EB7E1B2CB}" dt="2024-10-19T19:10:18.068" v="1678" actId="47"/>
        <pc:sldMkLst>
          <pc:docMk/>
          <pc:sldMk cId="962525709" sldId="305"/>
        </pc:sldMkLst>
      </pc:sldChg>
      <pc:sldChg chg="modSp mod ord">
        <pc:chgData name="Joel Sutton" userId="1e63f7443f7518ef" providerId="LiveId" clId="{C6020E11-B57B-48C6-B224-186EB7E1B2CB}" dt="2024-10-15T16:03:03.498" v="62" actId="6549"/>
        <pc:sldMkLst>
          <pc:docMk/>
          <pc:sldMk cId="3931286111" sldId="306"/>
        </pc:sldMkLst>
      </pc:sldChg>
      <pc:sldChg chg="del">
        <pc:chgData name="Joel Sutton" userId="1e63f7443f7518ef" providerId="LiveId" clId="{C6020E11-B57B-48C6-B224-186EB7E1B2CB}" dt="2024-10-19T19:08:59.218" v="1590" actId="47"/>
        <pc:sldMkLst>
          <pc:docMk/>
          <pc:sldMk cId="2510198296" sldId="307"/>
        </pc:sldMkLst>
      </pc:sldChg>
      <pc:sldChg chg="del">
        <pc:chgData name="Joel Sutton" userId="1e63f7443f7518ef" providerId="LiveId" clId="{C6020E11-B57B-48C6-B224-186EB7E1B2CB}" dt="2024-10-19T19:09:00.332" v="1591" actId="47"/>
        <pc:sldMkLst>
          <pc:docMk/>
          <pc:sldMk cId="1590246765" sldId="308"/>
        </pc:sldMkLst>
      </pc:sldChg>
      <pc:sldChg chg="del">
        <pc:chgData name="Joel Sutton" userId="1e63f7443f7518ef" providerId="LiveId" clId="{C6020E11-B57B-48C6-B224-186EB7E1B2CB}" dt="2024-10-19T19:10:10.579" v="1670" actId="47"/>
        <pc:sldMkLst>
          <pc:docMk/>
          <pc:sldMk cId="577281136" sldId="309"/>
        </pc:sldMkLst>
      </pc:sldChg>
      <pc:sldChg chg="del">
        <pc:chgData name="Joel Sutton" userId="1e63f7443f7518ef" providerId="LiveId" clId="{C6020E11-B57B-48C6-B224-186EB7E1B2CB}" dt="2024-10-19T19:10:09.456" v="1669" actId="47"/>
        <pc:sldMkLst>
          <pc:docMk/>
          <pc:sldMk cId="2400844847" sldId="310"/>
        </pc:sldMkLst>
      </pc:sldChg>
      <pc:sldChg chg="del">
        <pc:chgData name="Joel Sutton" userId="1e63f7443f7518ef" providerId="LiveId" clId="{C6020E11-B57B-48C6-B224-186EB7E1B2CB}" dt="2024-10-19T19:10:12.433" v="1672" actId="47"/>
        <pc:sldMkLst>
          <pc:docMk/>
          <pc:sldMk cId="62116733" sldId="312"/>
        </pc:sldMkLst>
      </pc:sldChg>
      <pc:sldChg chg="del">
        <pc:chgData name="Joel Sutton" userId="1e63f7443f7518ef" providerId="LiveId" clId="{C6020E11-B57B-48C6-B224-186EB7E1B2CB}" dt="2024-10-19T19:10:13.185" v="1673" actId="47"/>
        <pc:sldMkLst>
          <pc:docMk/>
          <pc:sldMk cId="1411508416" sldId="313"/>
        </pc:sldMkLst>
      </pc:sldChg>
      <pc:sldChg chg="del">
        <pc:chgData name="Joel Sutton" userId="1e63f7443f7518ef" providerId="LiveId" clId="{C6020E11-B57B-48C6-B224-186EB7E1B2CB}" dt="2024-10-19T19:10:14.145" v="1674" actId="47"/>
        <pc:sldMkLst>
          <pc:docMk/>
          <pc:sldMk cId="1302094734" sldId="314"/>
        </pc:sldMkLst>
      </pc:sldChg>
      <pc:sldChg chg="del">
        <pc:chgData name="Joel Sutton" userId="1e63f7443f7518ef" providerId="LiveId" clId="{C6020E11-B57B-48C6-B224-186EB7E1B2CB}" dt="2024-10-19T19:10:19.135" v="1679" actId="47"/>
        <pc:sldMkLst>
          <pc:docMk/>
          <pc:sldMk cId="111573990" sldId="315"/>
        </pc:sldMkLst>
      </pc:sldChg>
      <pc:sldChg chg="del">
        <pc:chgData name="Joel Sutton" userId="1e63f7443f7518ef" providerId="LiveId" clId="{C6020E11-B57B-48C6-B224-186EB7E1B2CB}" dt="2024-10-19T19:10:19.745" v="1680" actId="47"/>
        <pc:sldMkLst>
          <pc:docMk/>
          <pc:sldMk cId="2126601752" sldId="316"/>
        </pc:sldMkLst>
      </pc:sldChg>
      <pc:sldChg chg="modSp add mod ord">
        <pc:chgData name="Joel Sutton" userId="1e63f7443f7518ef" providerId="LiveId" clId="{C6020E11-B57B-48C6-B224-186EB7E1B2CB}" dt="2024-10-15T16:02:54.879" v="61"/>
        <pc:sldMkLst>
          <pc:docMk/>
          <pc:sldMk cId="4067986275" sldId="317"/>
        </pc:sldMkLst>
        <pc:spChg chg="mod">
          <ac:chgData name="Joel Sutton" userId="1e63f7443f7518ef" providerId="LiveId" clId="{C6020E11-B57B-48C6-B224-186EB7E1B2CB}" dt="2024-10-15T16:02:51.739" v="59" actId="20577"/>
          <ac:spMkLst>
            <pc:docMk/>
            <pc:sldMk cId="4067986275" sldId="317"/>
            <ac:spMk id="317" creationId="{EBC866EC-48A8-D54D-6555-510441CFE1D8}"/>
          </ac:spMkLst>
        </pc:spChg>
      </pc:sldChg>
      <pc:sldChg chg="modSp add del mod modNotesTx">
        <pc:chgData name="Joel Sutton" userId="1e63f7443f7518ef" providerId="LiveId" clId="{C6020E11-B57B-48C6-B224-186EB7E1B2CB}" dt="2024-10-19T08:50:19.387" v="1019" actId="20577"/>
        <pc:sldMkLst>
          <pc:docMk/>
          <pc:sldMk cId="1134139841" sldId="318"/>
        </pc:sldMkLst>
      </pc:sldChg>
      <pc:sldChg chg="modSp add mod modNotesTx">
        <pc:chgData name="Joel Sutton" userId="1e63f7443f7518ef" providerId="LiveId" clId="{C6020E11-B57B-48C6-B224-186EB7E1B2CB}" dt="2024-10-19T08:51:55.231" v="1087" actId="20577"/>
        <pc:sldMkLst>
          <pc:docMk/>
          <pc:sldMk cId="535754615" sldId="319"/>
        </pc:sldMkLst>
      </pc:sldChg>
      <pc:sldChg chg="modSp add mod">
        <pc:chgData name="Joel Sutton" userId="1e63f7443f7518ef" providerId="LiveId" clId="{C6020E11-B57B-48C6-B224-186EB7E1B2CB}" dt="2024-10-19T19:02:31.401" v="1440" actId="20577"/>
        <pc:sldMkLst>
          <pc:docMk/>
          <pc:sldMk cId="1368425562" sldId="320"/>
        </pc:sldMkLst>
      </pc:sldChg>
      <pc:sldChg chg="modSp add mod">
        <pc:chgData name="Joel Sutton" userId="1e63f7443f7518ef" providerId="LiveId" clId="{C6020E11-B57B-48C6-B224-186EB7E1B2CB}" dt="2024-10-19T19:02:45.623" v="1443" actId="20577"/>
        <pc:sldMkLst>
          <pc:docMk/>
          <pc:sldMk cId="177475473" sldId="321"/>
        </pc:sldMkLst>
      </pc:sldChg>
      <pc:sldChg chg="modSp add mod">
        <pc:chgData name="Joel Sutton" userId="1e63f7443f7518ef" providerId="LiveId" clId="{C6020E11-B57B-48C6-B224-186EB7E1B2CB}" dt="2024-10-19T19:03:16.162" v="1446" actId="20577"/>
        <pc:sldMkLst>
          <pc:docMk/>
          <pc:sldMk cId="64529949" sldId="322"/>
        </pc:sldMkLst>
      </pc:sldChg>
      <pc:sldChg chg="delSp modSp add mod">
        <pc:chgData name="Joel Sutton" userId="1e63f7443f7518ef" providerId="LiveId" clId="{C6020E11-B57B-48C6-B224-186EB7E1B2CB}" dt="2024-10-21T22:17:20.807" v="2790" actId="21"/>
        <pc:sldMkLst>
          <pc:docMk/>
          <pc:sldMk cId="3184342960" sldId="323"/>
        </pc:sldMkLst>
      </pc:sldChg>
      <pc:sldChg chg="modSp add mod setBg modAnim">
        <pc:chgData name="Joel Sutton" userId="1e63f7443f7518ef" providerId="LiveId" clId="{C6020E11-B57B-48C6-B224-186EB7E1B2CB}" dt="2024-10-21T22:19:26.219" v="2866"/>
        <pc:sldMkLst>
          <pc:docMk/>
          <pc:sldMk cId="293829403" sldId="324"/>
        </pc:sldMkLst>
      </pc:sldChg>
      <pc:sldChg chg="modSp add mod ord">
        <pc:chgData name="Joel Sutton" userId="1e63f7443f7518ef" providerId="LiveId" clId="{C6020E11-B57B-48C6-B224-186EB7E1B2CB}" dt="2024-10-19T17:49:10.207" v="1291" actId="20577"/>
        <pc:sldMkLst>
          <pc:docMk/>
          <pc:sldMk cId="1558993683" sldId="325"/>
        </pc:sldMkLst>
      </pc:sldChg>
      <pc:sldChg chg="addSp modSp add mod">
        <pc:chgData name="Joel Sutton" userId="1e63f7443f7518ef" providerId="LiveId" clId="{C6020E11-B57B-48C6-B224-186EB7E1B2CB}" dt="2024-10-21T22:19:54.955" v="2870" actId="255"/>
        <pc:sldMkLst>
          <pc:docMk/>
          <pc:sldMk cId="2670943639" sldId="326"/>
        </pc:sldMkLst>
      </pc:sldChg>
      <pc:sldChg chg="add del">
        <pc:chgData name="Joel Sutton" userId="1e63f7443f7518ef" providerId="LiveId" clId="{C6020E11-B57B-48C6-B224-186EB7E1B2CB}" dt="2024-10-19T08:43:02.766" v="656"/>
        <pc:sldMkLst>
          <pc:docMk/>
          <pc:sldMk cId="3750271561" sldId="326"/>
        </pc:sldMkLst>
      </pc:sldChg>
      <pc:sldChg chg="modSp add mod setBg">
        <pc:chgData name="Joel Sutton" userId="1e63f7443f7518ef" providerId="LiveId" clId="{C6020E11-B57B-48C6-B224-186EB7E1B2CB}" dt="2024-10-19T19:00:57.437" v="1438" actId="6549"/>
        <pc:sldMkLst>
          <pc:docMk/>
          <pc:sldMk cId="2780014988" sldId="327"/>
        </pc:sldMkLst>
      </pc:sldChg>
      <pc:sldChg chg="modSp add mod">
        <pc:chgData name="Joel Sutton" userId="1e63f7443f7518ef" providerId="LiveId" clId="{C6020E11-B57B-48C6-B224-186EB7E1B2CB}" dt="2024-10-19T19:10:00.716" v="1665" actId="6549"/>
        <pc:sldMkLst>
          <pc:docMk/>
          <pc:sldMk cId="3205472914" sldId="328"/>
        </pc:sldMkLst>
      </pc:sldChg>
      <pc:sldChg chg="modSp add mod">
        <pc:chgData name="Joel Sutton" userId="1e63f7443f7518ef" providerId="LiveId" clId="{C6020E11-B57B-48C6-B224-186EB7E1B2CB}" dt="2024-10-19T19:18:46.691" v="2389" actId="14100"/>
        <pc:sldMkLst>
          <pc:docMk/>
          <pc:sldMk cId="2276236653" sldId="329"/>
        </pc:sldMkLst>
      </pc:sldChg>
      <pc:sldChg chg="modSp add mod ord">
        <pc:chgData name="Joel Sutton" userId="1e63f7443f7518ef" providerId="LiveId" clId="{C6020E11-B57B-48C6-B224-186EB7E1B2CB}" dt="2024-10-21T22:18:43.318" v="2862" actId="114"/>
        <pc:sldMkLst>
          <pc:docMk/>
          <pc:sldMk cId="199820097" sldId="330"/>
        </pc:sldMkLst>
      </pc:sldChg>
    </pc:docChg>
  </pc:docChgLst>
  <pc:docChgLst>
    <pc:chgData name="Joel Sutton" userId="1e63f7443f7518ef" providerId="LiveId" clId="{3451954B-8440-4E5D-9E97-813E070F5F6F}"/>
    <pc:docChg chg="undo custSel addSld delSld modSld sldOrd">
      <pc:chgData name="Joel Sutton" userId="1e63f7443f7518ef" providerId="LiveId" clId="{3451954B-8440-4E5D-9E97-813E070F5F6F}" dt="2024-10-30T16:42:16.766" v="2365" actId="20577"/>
      <pc:docMkLst>
        <pc:docMk/>
      </pc:docMkLst>
      <pc:sldChg chg="modSp mod">
        <pc:chgData name="Joel Sutton" userId="1e63f7443f7518ef" providerId="LiveId" clId="{3451954B-8440-4E5D-9E97-813E070F5F6F}" dt="2024-10-28T15:39:00.176" v="20" actId="20577"/>
        <pc:sldMkLst>
          <pc:docMk/>
          <pc:sldMk cId="0" sldId="258"/>
        </pc:sldMkLst>
        <pc:spChg chg="mod">
          <ac:chgData name="Joel Sutton" userId="1e63f7443f7518ef" providerId="LiveId" clId="{3451954B-8440-4E5D-9E97-813E070F5F6F}" dt="2024-10-28T15:38:42.665" v="1" actId="20577"/>
          <ac:spMkLst>
            <pc:docMk/>
            <pc:sldMk cId="0" sldId="258"/>
            <ac:spMk id="100" creationId="{00000000-0000-0000-0000-000000000000}"/>
          </ac:spMkLst>
        </pc:spChg>
        <pc:spChg chg="mod">
          <ac:chgData name="Joel Sutton" userId="1e63f7443f7518ef" providerId="LiveId" clId="{3451954B-8440-4E5D-9E97-813E070F5F6F}" dt="2024-10-28T15:39:00.176" v="20" actId="20577"/>
          <ac:spMkLst>
            <pc:docMk/>
            <pc:sldMk cId="0" sldId="258"/>
            <ac:spMk id="102" creationId="{00000000-0000-0000-0000-000000000000}"/>
          </ac:spMkLst>
        </pc:spChg>
      </pc:sldChg>
      <pc:sldChg chg="modSp mod">
        <pc:chgData name="Joel Sutton" userId="1e63f7443f7518ef" providerId="LiveId" clId="{3451954B-8440-4E5D-9E97-813E070F5F6F}" dt="2024-10-28T15:39:41.481" v="158" actId="20577"/>
        <pc:sldMkLst>
          <pc:docMk/>
          <pc:sldMk cId="0" sldId="261"/>
        </pc:sldMkLst>
        <pc:spChg chg="mod">
          <ac:chgData name="Joel Sutton" userId="1e63f7443f7518ef" providerId="LiveId" clId="{3451954B-8440-4E5D-9E97-813E070F5F6F}" dt="2024-10-28T15:39:41.481" v="158" actId="20577"/>
          <ac:spMkLst>
            <pc:docMk/>
            <pc:sldMk cId="0" sldId="261"/>
            <ac:spMk id="132" creationId="{00000000-0000-0000-0000-000000000000}"/>
          </ac:spMkLst>
        </pc:spChg>
      </pc:sldChg>
      <pc:sldChg chg="modSp mod">
        <pc:chgData name="Joel Sutton" userId="1e63f7443f7518ef" providerId="LiveId" clId="{3451954B-8440-4E5D-9E97-813E070F5F6F}" dt="2024-10-30T16:42:16.766" v="2365" actId="20577"/>
        <pc:sldMkLst>
          <pc:docMk/>
          <pc:sldMk cId="0" sldId="291"/>
        </pc:sldMkLst>
        <pc:spChg chg="mod">
          <ac:chgData name="Joel Sutton" userId="1e63f7443f7518ef" providerId="LiveId" clId="{3451954B-8440-4E5D-9E97-813E070F5F6F}" dt="2024-10-30T16:42:16.766" v="2365" actId="20577"/>
          <ac:spMkLst>
            <pc:docMk/>
            <pc:sldMk cId="0" sldId="291"/>
            <ac:spMk id="466" creationId="{00000000-0000-0000-0000-000000000000}"/>
          </ac:spMkLst>
        </pc:spChg>
      </pc:sldChg>
      <pc:sldChg chg="modSp mod">
        <pc:chgData name="Joel Sutton" userId="1e63f7443f7518ef" providerId="LiveId" clId="{3451954B-8440-4E5D-9E97-813E070F5F6F}" dt="2024-10-28T15:54:51.251" v="164"/>
        <pc:sldMkLst>
          <pc:docMk/>
          <pc:sldMk cId="4067986275" sldId="317"/>
        </pc:sldMkLst>
        <pc:spChg chg="mod">
          <ac:chgData name="Joel Sutton" userId="1e63f7443f7518ef" providerId="LiveId" clId="{3451954B-8440-4E5D-9E97-813E070F5F6F}" dt="2024-10-28T15:41:25.870" v="163" actId="20577"/>
          <ac:spMkLst>
            <pc:docMk/>
            <pc:sldMk cId="4067986275" sldId="317"/>
            <ac:spMk id="313" creationId="{34169755-C761-271C-7355-768D3E428BB7}"/>
          </ac:spMkLst>
        </pc:spChg>
        <pc:spChg chg="mod">
          <ac:chgData name="Joel Sutton" userId="1e63f7443f7518ef" providerId="LiveId" clId="{3451954B-8440-4E5D-9E97-813E070F5F6F}" dt="2024-10-28T15:54:51.251" v="164"/>
          <ac:spMkLst>
            <pc:docMk/>
            <pc:sldMk cId="4067986275" sldId="317"/>
            <ac:spMk id="317" creationId="{EBC866EC-48A8-D54D-6555-510441CFE1D8}"/>
          </ac:spMkLst>
        </pc:spChg>
      </pc:sldChg>
      <pc:sldChg chg="del">
        <pc:chgData name="Joel Sutton" userId="1e63f7443f7518ef" providerId="LiveId" clId="{3451954B-8440-4E5D-9E97-813E070F5F6F}" dt="2024-10-28T17:01:07.120" v="1588" actId="47"/>
        <pc:sldMkLst>
          <pc:docMk/>
          <pc:sldMk cId="2773459932" sldId="325"/>
        </pc:sldMkLst>
      </pc:sldChg>
      <pc:sldChg chg="del">
        <pc:chgData name="Joel Sutton" userId="1e63f7443f7518ef" providerId="LiveId" clId="{3451954B-8440-4E5D-9E97-813E070F5F6F}" dt="2024-10-28T17:01:14.025" v="1597" actId="47"/>
        <pc:sldMkLst>
          <pc:docMk/>
          <pc:sldMk cId="3304639539" sldId="353"/>
        </pc:sldMkLst>
      </pc:sldChg>
      <pc:sldChg chg="modSp mod">
        <pc:chgData name="Joel Sutton" userId="1e63f7443f7518ef" providerId="LiveId" clId="{3451954B-8440-4E5D-9E97-813E070F5F6F}" dt="2024-10-30T16:17:03.013" v="1876" actId="114"/>
        <pc:sldMkLst>
          <pc:docMk/>
          <pc:sldMk cId="3735232075" sldId="355"/>
        </pc:sldMkLst>
      </pc:sldChg>
      <pc:sldChg chg="del">
        <pc:chgData name="Joel Sutton" userId="1e63f7443f7518ef" providerId="LiveId" clId="{3451954B-8440-4E5D-9E97-813E070F5F6F}" dt="2024-10-28T17:01:03.324" v="1583" actId="47"/>
        <pc:sldMkLst>
          <pc:docMk/>
          <pc:sldMk cId="2772314818" sldId="356"/>
        </pc:sldMkLst>
      </pc:sldChg>
      <pc:sldChg chg="del">
        <pc:chgData name="Joel Sutton" userId="1e63f7443f7518ef" providerId="LiveId" clId="{3451954B-8440-4E5D-9E97-813E070F5F6F}" dt="2024-10-28T17:01:03.824" v="1584" actId="47"/>
        <pc:sldMkLst>
          <pc:docMk/>
          <pc:sldMk cId="374977747" sldId="357"/>
        </pc:sldMkLst>
      </pc:sldChg>
      <pc:sldChg chg="del">
        <pc:chgData name="Joel Sutton" userId="1e63f7443f7518ef" providerId="LiveId" clId="{3451954B-8440-4E5D-9E97-813E070F5F6F}" dt="2024-10-28T17:01:04.444" v="1585" actId="47"/>
        <pc:sldMkLst>
          <pc:docMk/>
          <pc:sldMk cId="839254232" sldId="359"/>
        </pc:sldMkLst>
      </pc:sldChg>
      <pc:sldChg chg="del">
        <pc:chgData name="Joel Sutton" userId="1e63f7443f7518ef" providerId="LiveId" clId="{3451954B-8440-4E5D-9E97-813E070F5F6F}" dt="2024-10-28T17:01:08.271" v="1590" actId="47"/>
        <pc:sldMkLst>
          <pc:docMk/>
          <pc:sldMk cId="293221340" sldId="360"/>
        </pc:sldMkLst>
      </pc:sldChg>
      <pc:sldChg chg="del">
        <pc:chgData name="Joel Sutton" userId="1e63f7443f7518ef" providerId="LiveId" clId="{3451954B-8440-4E5D-9E97-813E070F5F6F}" dt="2024-10-28T17:01:07.595" v="1589" actId="47"/>
        <pc:sldMkLst>
          <pc:docMk/>
          <pc:sldMk cId="764972477" sldId="361"/>
        </pc:sldMkLst>
      </pc:sldChg>
      <pc:sldChg chg="del">
        <pc:chgData name="Joel Sutton" userId="1e63f7443f7518ef" providerId="LiveId" clId="{3451954B-8440-4E5D-9E97-813E070F5F6F}" dt="2024-10-28T17:01:10.720" v="1593" actId="47"/>
        <pc:sldMkLst>
          <pc:docMk/>
          <pc:sldMk cId="2731412328" sldId="362"/>
        </pc:sldMkLst>
      </pc:sldChg>
      <pc:sldChg chg="del">
        <pc:chgData name="Joel Sutton" userId="1e63f7443f7518ef" providerId="LiveId" clId="{3451954B-8440-4E5D-9E97-813E070F5F6F}" dt="2024-10-28T17:01:11.212" v="1594" actId="47"/>
        <pc:sldMkLst>
          <pc:docMk/>
          <pc:sldMk cId="3843691900" sldId="363"/>
        </pc:sldMkLst>
      </pc:sldChg>
      <pc:sldChg chg="del">
        <pc:chgData name="Joel Sutton" userId="1e63f7443f7518ef" providerId="LiveId" clId="{3451954B-8440-4E5D-9E97-813E070F5F6F}" dt="2024-10-28T17:01:05.287" v="1586" actId="47"/>
        <pc:sldMkLst>
          <pc:docMk/>
          <pc:sldMk cId="2024576776" sldId="364"/>
        </pc:sldMkLst>
      </pc:sldChg>
      <pc:sldChg chg="del">
        <pc:chgData name="Joel Sutton" userId="1e63f7443f7518ef" providerId="LiveId" clId="{3451954B-8440-4E5D-9E97-813E070F5F6F}" dt="2024-10-28T17:01:06.580" v="1587" actId="47"/>
        <pc:sldMkLst>
          <pc:docMk/>
          <pc:sldMk cId="4033096076" sldId="365"/>
        </pc:sldMkLst>
      </pc:sldChg>
      <pc:sldChg chg="del">
        <pc:chgData name="Joel Sutton" userId="1e63f7443f7518ef" providerId="LiveId" clId="{3451954B-8440-4E5D-9E97-813E070F5F6F}" dt="2024-10-28T17:01:08.996" v="1591" actId="47"/>
        <pc:sldMkLst>
          <pc:docMk/>
          <pc:sldMk cId="2152263262" sldId="366"/>
        </pc:sldMkLst>
      </pc:sldChg>
      <pc:sldChg chg="del">
        <pc:chgData name="Joel Sutton" userId="1e63f7443f7518ef" providerId="LiveId" clId="{3451954B-8440-4E5D-9E97-813E070F5F6F}" dt="2024-10-28T17:01:09.949" v="1592" actId="47"/>
        <pc:sldMkLst>
          <pc:docMk/>
          <pc:sldMk cId="2501143617" sldId="367"/>
        </pc:sldMkLst>
      </pc:sldChg>
      <pc:sldChg chg="del">
        <pc:chgData name="Joel Sutton" userId="1e63f7443f7518ef" providerId="LiveId" clId="{3451954B-8440-4E5D-9E97-813E070F5F6F}" dt="2024-10-28T17:01:11.805" v="1595" actId="47"/>
        <pc:sldMkLst>
          <pc:docMk/>
          <pc:sldMk cId="2898692361" sldId="368"/>
        </pc:sldMkLst>
      </pc:sldChg>
      <pc:sldChg chg="del">
        <pc:chgData name="Joel Sutton" userId="1e63f7443f7518ef" providerId="LiveId" clId="{3451954B-8440-4E5D-9E97-813E070F5F6F}" dt="2024-10-28T17:01:12.457" v="1596" actId="47"/>
        <pc:sldMkLst>
          <pc:docMk/>
          <pc:sldMk cId="1064774897" sldId="369"/>
        </pc:sldMkLst>
      </pc:sldChg>
      <pc:sldChg chg="modSp add mod modNotesTx">
        <pc:chgData name="Joel Sutton" userId="1e63f7443f7518ef" providerId="LiveId" clId="{3451954B-8440-4E5D-9E97-813E070F5F6F}" dt="2024-10-28T16:06:47.414" v="849" actId="20577"/>
        <pc:sldMkLst>
          <pc:docMk/>
          <pc:sldMk cId="50275772" sldId="370"/>
        </pc:sldMkLst>
      </pc:sldChg>
      <pc:sldChg chg="modSp add mod">
        <pc:chgData name="Joel Sutton" userId="1e63f7443f7518ef" providerId="LiveId" clId="{3451954B-8440-4E5D-9E97-813E070F5F6F}" dt="2024-10-28T17:01:59.272" v="1622"/>
        <pc:sldMkLst>
          <pc:docMk/>
          <pc:sldMk cId="2499883106" sldId="371"/>
        </pc:sldMkLst>
      </pc:sldChg>
      <pc:sldChg chg="modSp add mod">
        <pc:chgData name="Joel Sutton" userId="1e63f7443f7518ef" providerId="LiveId" clId="{3451954B-8440-4E5D-9E97-813E070F5F6F}" dt="2024-10-28T17:02:01.895" v="1623"/>
        <pc:sldMkLst>
          <pc:docMk/>
          <pc:sldMk cId="1750336888" sldId="372"/>
        </pc:sldMkLst>
      </pc:sldChg>
      <pc:sldChg chg="modSp add mod">
        <pc:chgData name="Joel Sutton" userId="1e63f7443f7518ef" providerId="LiveId" clId="{3451954B-8440-4E5D-9E97-813E070F5F6F}" dt="2024-10-28T17:01:56.632" v="1621"/>
        <pc:sldMkLst>
          <pc:docMk/>
          <pc:sldMk cId="1739928967" sldId="373"/>
        </pc:sldMkLst>
      </pc:sldChg>
      <pc:sldChg chg="modSp add mod">
        <pc:chgData name="Joel Sutton" userId="1e63f7443f7518ef" providerId="LiveId" clId="{3451954B-8440-4E5D-9E97-813E070F5F6F}" dt="2024-10-28T17:02:06.397" v="1624"/>
        <pc:sldMkLst>
          <pc:docMk/>
          <pc:sldMk cId="1359988328" sldId="374"/>
        </pc:sldMkLst>
      </pc:sldChg>
      <pc:sldChg chg="modSp add mod">
        <pc:chgData name="Joel Sutton" userId="1e63f7443f7518ef" providerId="LiveId" clId="{3451954B-8440-4E5D-9E97-813E070F5F6F}" dt="2024-10-28T17:02:09.313" v="1625"/>
        <pc:sldMkLst>
          <pc:docMk/>
          <pc:sldMk cId="3228230078" sldId="375"/>
        </pc:sldMkLst>
      </pc:sldChg>
      <pc:sldChg chg="modSp add mod">
        <pc:chgData name="Joel Sutton" userId="1e63f7443f7518ef" providerId="LiveId" clId="{3451954B-8440-4E5D-9E97-813E070F5F6F}" dt="2024-10-28T17:02:13.567" v="1626"/>
        <pc:sldMkLst>
          <pc:docMk/>
          <pc:sldMk cId="1229897830" sldId="376"/>
        </pc:sldMkLst>
      </pc:sldChg>
      <pc:sldChg chg="modSp add mod">
        <pc:chgData name="Joel Sutton" userId="1e63f7443f7518ef" providerId="LiveId" clId="{3451954B-8440-4E5D-9E97-813E070F5F6F}" dt="2024-10-28T17:02:16.530" v="1627"/>
        <pc:sldMkLst>
          <pc:docMk/>
          <pc:sldMk cId="3310176526" sldId="377"/>
        </pc:sldMkLst>
      </pc:sldChg>
      <pc:sldChg chg="modSp add mod ord">
        <pc:chgData name="Joel Sutton" userId="1e63f7443f7518ef" providerId="LiveId" clId="{3451954B-8440-4E5D-9E97-813E070F5F6F}" dt="2024-10-28T17:13:20.772" v="1664" actId="20577"/>
        <pc:sldMkLst>
          <pc:docMk/>
          <pc:sldMk cId="4252339005" sldId="378"/>
        </pc:sldMkLst>
      </pc:sldChg>
      <pc:sldChg chg="modSp add mod">
        <pc:chgData name="Joel Sutton" userId="1e63f7443f7518ef" providerId="LiveId" clId="{3451954B-8440-4E5D-9E97-813E070F5F6F}" dt="2024-10-28T17:04:40.628" v="1662" actId="1076"/>
        <pc:sldMkLst>
          <pc:docMk/>
          <pc:sldMk cId="4082222251" sldId="379"/>
        </pc:sldMkLst>
      </pc:sldChg>
      <pc:sldChg chg="modSp add mod">
        <pc:chgData name="Joel Sutton" userId="1e63f7443f7518ef" providerId="LiveId" clId="{3451954B-8440-4E5D-9E97-813E070F5F6F}" dt="2024-10-30T16:21:23.284" v="1956" actId="20577"/>
        <pc:sldMkLst>
          <pc:docMk/>
          <pc:sldMk cId="944537825" sldId="380"/>
        </pc:sldMkLst>
      </pc:sldChg>
      <pc:sldChg chg="modSp add mod setBg">
        <pc:chgData name="Joel Sutton" userId="1e63f7443f7518ef" providerId="LiveId" clId="{3451954B-8440-4E5D-9E97-813E070F5F6F}" dt="2024-10-30T16:17:41.162" v="1878" actId="6549"/>
        <pc:sldMkLst>
          <pc:docMk/>
          <pc:sldMk cId="3588674529" sldId="381"/>
        </pc:sldMkLst>
      </pc:sldChg>
      <pc:sldChg chg="modSp add mod ord">
        <pc:chgData name="Joel Sutton" userId="1e63f7443f7518ef" providerId="LiveId" clId="{3451954B-8440-4E5D-9E97-813E070F5F6F}" dt="2024-10-30T16:19:09.610" v="1899" actId="20577"/>
        <pc:sldMkLst>
          <pc:docMk/>
          <pc:sldMk cId="1379161661" sldId="382"/>
        </pc:sldMkLst>
      </pc:sldChg>
      <pc:sldChg chg="modSp add mod">
        <pc:chgData name="Joel Sutton" userId="1e63f7443f7518ef" providerId="LiveId" clId="{3451954B-8440-4E5D-9E97-813E070F5F6F}" dt="2024-10-30T16:19:16.196" v="1901" actId="6549"/>
        <pc:sldMkLst>
          <pc:docMk/>
          <pc:sldMk cId="728427905" sldId="383"/>
        </pc:sldMkLst>
      </pc:sldChg>
      <pc:sldChg chg="addSp modSp add mod ord">
        <pc:chgData name="Joel Sutton" userId="1e63f7443f7518ef" providerId="LiveId" clId="{3451954B-8440-4E5D-9E97-813E070F5F6F}" dt="2024-10-30T16:40:53.757" v="2280" actId="20577"/>
        <pc:sldMkLst>
          <pc:docMk/>
          <pc:sldMk cId="2935350253" sldId="384"/>
        </pc:sldMkLst>
      </pc:sldChg>
      <pc:sldChg chg="modSp add del mod">
        <pc:chgData name="Joel Sutton" userId="1e63f7443f7518ef" providerId="LiveId" clId="{3451954B-8440-4E5D-9E97-813E070F5F6F}" dt="2024-10-30T16:20:09.165" v="1907" actId="2890"/>
        <pc:sldMkLst>
          <pc:docMk/>
          <pc:sldMk cId="3099699579" sldId="384"/>
        </pc:sldMkLst>
      </pc:sldChg>
      <pc:sldChg chg="modSp add mod">
        <pc:chgData name="Joel Sutton" userId="1e63f7443f7518ef" providerId="LiveId" clId="{3451954B-8440-4E5D-9E97-813E070F5F6F}" dt="2024-10-30T16:39:20.994" v="2199" actId="20577"/>
        <pc:sldMkLst>
          <pc:docMk/>
          <pc:sldMk cId="1533842353" sldId="385"/>
        </pc:sldMkLst>
      </pc:sldChg>
      <pc:sldChg chg="modSp add mod">
        <pc:chgData name="Joel Sutton" userId="1e63f7443f7518ef" providerId="LiveId" clId="{3451954B-8440-4E5D-9E97-813E070F5F6F}" dt="2024-10-30T16:40:00.336" v="2228" actId="20577"/>
        <pc:sldMkLst>
          <pc:docMk/>
          <pc:sldMk cId="1281426844" sldId="386"/>
        </pc:sldMkLst>
      </pc:sldChg>
      <pc:sldChg chg="modSp add mod">
        <pc:chgData name="Joel Sutton" userId="1e63f7443f7518ef" providerId="LiveId" clId="{3451954B-8440-4E5D-9E97-813E070F5F6F}" dt="2024-10-30T16:42:06.971" v="2355" actId="20577"/>
        <pc:sldMkLst>
          <pc:docMk/>
          <pc:sldMk cId="1306300140" sldId="387"/>
        </pc:sldMkLst>
      </pc:sldChg>
    </pc:docChg>
  </pc:docChgLst>
  <pc:docChgLst>
    <pc:chgData name="Joel Sutton" userId="1e63f7443f7518ef" providerId="LiveId" clId="{ABF6C0CF-E5C0-4364-8ACC-412BE8D47A88}"/>
    <pc:docChg chg="undo redo custSel addSld delSld modSld">
      <pc:chgData name="Joel Sutton" userId="1e63f7443f7518ef" providerId="LiveId" clId="{ABF6C0CF-E5C0-4364-8ACC-412BE8D47A88}" dt="2025-01-02T14:55:24.599" v="4438" actId="20577"/>
      <pc:docMkLst>
        <pc:docMk/>
      </pc:docMkLst>
      <pc:sldChg chg="modSp mod">
        <pc:chgData name="Joel Sutton" userId="1e63f7443f7518ef" providerId="LiveId" clId="{ABF6C0CF-E5C0-4364-8ACC-412BE8D47A88}" dt="2024-11-05T14:17:52.508" v="61" actId="20577"/>
        <pc:sldMkLst>
          <pc:docMk/>
          <pc:sldMk cId="0" sldId="258"/>
        </pc:sldMkLst>
        <pc:spChg chg="mod">
          <ac:chgData name="Joel Sutton" userId="1e63f7443f7518ef" providerId="LiveId" clId="{ABF6C0CF-E5C0-4364-8ACC-412BE8D47A88}" dt="2024-11-05T14:17:21.142" v="1" actId="20577"/>
          <ac:spMkLst>
            <pc:docMk/>
            <pc:sldMk cId="0" sldId="258"/>
            <ac:spMk id="100" creationId="{00000000-0000-0000-0000-000000000000}"/>
          </ac:spMkLst>
        </pc:spChg>
        <pc:spChg chg="mod">
          <ac:chgData name="Joel Sutton" userId="1e63f7443f7518ef" providerId="LiveId" clId="{ABF6C0CF-E5C0-4364-8ACC-412BE8D47A88}" dt="2024-11-05T14:17:52.508" v="61" actId="20577"/>
          <ac:spMkLst>
            <pc:docMk/>
            <pc:sldMk cId="0" sldId="258"/>
            <ac:spMk id="102" creationId="{00000000-0000-0000-0000-000000000000}"/>
          </ac:spMkLst>
        </pc:spChg>
      </pc:sldChg>
      <pc:sldChg chg="modSp mod">
        <pc:chgData name="Joel Sutton" userId="1e63f7443f7518ef" providerId="LiveId" clId="{ABF6C0CF-E5C0-4364-8ACC-412BE8D47A88}" dt="2025-01-02T13:56:38.353" v="2087" actId="20577"/>
        <pc:sldMkLst>
          <pc:docMk/>
          <pc:sldMk cId="0" sldId="261"/>
        </pc:sldMkLst>
        <pc:spChg chg="mod">
          <ac:chgData name="Joel Sutton" userId="1e63f7443f7518ef" providerId="LiveId" clId="{ABF6C0CF-E5C0-4364-8ACC-412BE8D47A88}" dt="2025-01-02T13:56:38.353" v="2087" actId="20577"/>
          <ac:spMkLst>
            <pc:docMk/>
            <pc:sldMk cId="0" sldId="261"/>
            <ac:spMk id="132" creationId="{00000000-0000-0000-0000-000000000000}"/>
          </ac:spMkLst>
        </pc:spChg>
      </pc:sldChg>
      <pc:sldChg chg="add">
        <pc:chgData name="Joel Sutton" userId="1e63f7443f7518ef" providerId="LiveId" clId="{ABF6C0CF-E5C0-4364-8ACC-412BE8D47A88}" dt="2025-01-02T14:50:37.861" v="4378"/>
        <pc:sldMkLst>
          <pc:docMk/>
          <pc:sldMk cId="0" sldId="266"/>
        </pc:sldMkLst>
      </pc:sldChg>
      <pc:sldChg chg="del">
        <pc:chgData name="Joel Sutton" userId="1e63f7443f7518ef" providerId="LiveId" clId="{ABF6C0CF-E5C0-4364-8ACC-412BE8D47A88}" dt="2025-01-02T14:49:41.802" v="4377" actId="47"/>
        <pc:sldMkLst>
          <pc:docMk/>
          <pc:sldMk cId="0" sldId="287"/>
        </pc:sldMkLst>
      </pc:sldChg>
      <pc:sldChg chg="modSp mod">
        <pc:chgData name="Joel Sutton" userId="1e63f7443f7518ef" providerId="LiveId" clId="{ABF6C0CF-E5C0-4364-8ACC-412BE8D47A88}" dt="2025-01-02T14:55:24.599" v="4438" actId="20577"/>
        <pc:sldMkLst>
          <pc:docMk/>
          <pc:sldMk cId="0" sldId="291"/>
        </pc:sldMkLst>
        <pc:spChg chg="mod">
          <ac:chgData name="Joel Sutton" userId="1e63f7443f7518ef" providerId="LiveId" clId="{ABF6C0CF-E5C0-4364-8ACC-412BE8D47A88}" dt="2025-01-02T14:55:24.599" v="4438" actId="20577"/>
          <ac:spMkLst>
            <pc:docMk/>
            <pc:sldMk cId="0" sldId="291"/>
            <ac:spMk id="466" creationId="{00000000-0000-0000-0000-000000000000}"/>
          </ac:spMkLst>
        </pc:spChg>
      </pc:sldChg>
      <pc:sldChg chg="modSp mod">
        <pc:chgData name="Joel Sutton" userId="1e63f7443f7518ef" providerId="LiveId" clId="{ABF6C0CF-E5C0-4364-8ACC-412BE8D47A88}" dt="2024-11-11T17:56:03.229" v="362" actId="403"/>
        <pc:sldMkLst>
          <pc:docMk/>
          <pc:sldMk cId="4067986275" sldId="317"/>
        </pc:sldMkLst>
        <pc:spChg chg="mod">
          <ac:chgData name="Joel Sutton" userId="1e63f7443f7518ef" providerId="LiveId" clId="{ABF6C0CF-E5C0-4364-8ACC-412BE8D47A88}" dt="2024-11-05T14:19:16.443" v="95" actId="20577"/>
          <ac:spMkLst>
            <pc:docMk/>
            <pc:sldMk cId="4067986275" sldId="317"/>
            <ac:spMk id="313" creationId="{34169755-C761-271C-7355-768D3E428BB7}"/>
          </ac:spMkLst>
        </pc:spChg>
        <pc:spChg chg="mod">
          <ac:chgData name="Joel Sutton" userId="1e63f7443f7518ef" providerId="LiveId" clId="{ABF6C0CF-E5C0-4364-8ACC-412BE8D47A88}" dt="2024-11-11T17:56:03.229" v="362" actId="403"/>
          <ac:spMkLst>
            <pc:docMk/>
            <pc:sldMk cId="4067986275" sldId="317"/>
            <ac:spMk id="317" creationId="{EBC866EC-48A8-D54D-6555-510441CFE1D8}"/>
          </ac:spMkLst>
        </pc:spChg>
      </pc:sldChg>
      <pc:sldChg chg="add">
        <pc:chgData name="Joel Sutton" userId="1e63f7443f7518ef" providerId="LiveId" clId="{ABF6C0CF-E5C0-4364-8ACC-412BE8D47A88}" dt="2025-01-02T14:50:37.861" v="4378"/>
        <pc:sldMkLst>
          <pc:docMk/>
          <pc:sldMk cId="1965923548" sldId="338"/>
        </pc:sldMkLst>
      </pc:sldChg>
      <pc:sldChg chg="del">
        <pc:chgData name="Joel Sutton" userId="1e63f7443f7518ef" providerId="LiveId" clId="{ABF6C0CF-E5C0-4364-8ACC-412BE8D47A88}" dt="2024-11-05T14:38:07.667" v="302" actId="47"/>
        <pc:sldMkLst>
          <pc:docMk/>
          <pc:sldMk cId="50275772" sldId="370"/>
        </pc:sldMkLst>
      </pc:sldChg>
      <pc:sldChg chg="del">
        <pc:chgData name="Joel Sutton" userId="1e63f7443f7518ef" providerId="LiveId" clId="{ABF6C0CF-E5C0-4364-8ACC-412BE8D47A88}" dt="2024-11-05T14:38:06.940" v="301" actId="47"/>
        <pc:sldMkLst>
          <pc:docMk/>
          <pc:sldMk cId="3193418973" sldId="388"/>
        </pc:sldMkLst>
      </pc:sldChg>
      <pc:sldChg chg="del">
        <pc:chgData name="Joel Sutton" userId="1e63f7443f7518ef" providerId="LiveId" clId="{ABF6C0CF-E5C0-4364-8ACC-412BE8D47A88}" dt="2024-11-05T14:38:08.584" v="303" actId="47"/>
        <pc:sldMkLst>
          <pc:docMk/>
          <pc:sldMk cId="732462170" sldId="389"/>
        </pc:sldMkLst>
      </pc:sldChg>
      <pc:sldChg chg="del">
        <pc:chgData name="Joel Sutton" userId="1e63f7443f7518ef" providerId="LiveId" clId="{ABF6C0CF-E5C0-4364-8ACC-412BE8D47A88}" dt="2024-11-05T14:38:09.503" v="304" actId="47"/>
        <pc:sldMkLst>
          <pc:docMk/>
          <pc:sldMk cId="3223410293" sldId="390"/>
        </pc:sldMkLst>
      </pc:sldChg>
      <pc:sldChg chg="del">
        <pc:chgData name="Joel Sutton" userId="1e63f7443f7518ef" providerId="LiveId" clId="{ABF6C0CF-E5C0-4364-8ACC-412BE8D47A88}" dt="2024-11-05T14:38:12.311" v="307" actId="47"/>
        <pc:sldMkLst>
          <pc:docMk/>
          <pc:sldMk cId="2643645493" sldId="391"/>
        </pc:sldMkLst>
      </pc:sldChg>
      <pc:sldChg chg="del">
        <pc:chgData name="Joel Sutton" userId="1e63f7443f7518ef" providerId="LiveId" clId="{ABF6C0CF-E5C0-4364-8ACC-412BE8D47A88}" dt="2024-11-05T14:38:13.566" v="308" actId="47"/>
        <pc:sldMkLst>
          <pc:docMk/>
          <pc:sldMk cId="1118772622" sldId="392"/>
        </pc:sldMkLst>
      </pc:sldChg>
      <pc:sldChg chg="del">
        <pc:chgData name="Joel Sutton" userId="1e63f7443f7518ef" providerId="LiveId" clId="{ABF6C0CF-E5C0-4364-8ACC-412BE8D47A88}" dt="2024-11-05T14:38:10.556" v="305" actId="47"/>
        <pc:sldMkLst>
          <pc:docMk/>
          <pc:sldMk cId="32522000" sldId="393"/>
        </pc:sldMkLst>
      </pc:sldChg>
      <pc:sldChg chg="del">
        <pc:chgData name="Joel Sutton" userId="1e63f7443f7518ef" providerId="LiveId" clId="{ABF6C0CF-E5C0-4364-8ACC-412BE8D47A88}" dt="2024-11-05T14:38:11.385" v="306" actId="47"/>
        <pc:sldMkLst>
          <pc:docMk/>
          <pc:sldMk cId="2827303116" sldId="394"/>
        </pc:sldMkLst>
      </pc:sldChg>
      <pc:sldChg chg="del">
        <pc:chgData name="Joel Sutton" userId="1e63f7443f7518ef" providerId="LiveId" clId="{ABF6C0CF-E5C0-4364-8ACC-412BE8D47A88}" dt="2024-11-05T14:38:16.343" v="310" actId="47"/>
        <pc:sldMkLst>
          <pc:docMk/>
          <pc:sldMk cId="3402862787" sldId="395"/>
        </pc:sldMkLst>
      </pc:sldChg>
      <pc:sldChg chg="del">
        <pc:chgData name="Joel Sutton" userId="1e63f7443f7518ef" providerId="LiveId" clId="{ABF6C0CF-E5C0-4364-8ACC-412BE8D47A88}" dt="2024-11-05T14:38:18.885" v="312" actId="47"/>
        <pc:sldMkLst>
          <pc:docMk/>
          <pc:sldMk cId="3399610361" sldId="396"/>
        </pc:sldMkLst>
      </pc:sldChg>
      <pc:sldChg chg="del">
        <pc:chgData name="Joel Sutton" userId="1e63f7443f7518ef" providerId="LiveId" clId="{ABF6C0CF-E5C0-4364-8ACC-412BE8D47A88}" dt="2024-11-05T14:38:20.604" v="314" actId="47"/>
        <pc:sldMkLst>
          <pc:docMk/>
          <pc:sldMk cId="541891170" sldId="397"/>
        </pc:sldMkLst>
      </pc:sldChg>
      <pc:sldChg chg="del">
        <pc:chgData name="Joel Sutton" userId="1e63f7443f7518ef" providerId="LiveId" clId="{ABF6C0CF-E5C0-4364-8ACC-412BE8D47A88}" dt="2024-11-05T14:38:21.431" v="315" actId="47"/>
        <pc:sldMkLst>
          <pc:docMk/>
          <pc:sldMk cId="385643104" sldId="398"/>
        </pc:sldMkLst>
      </pc:sldChg>
      <pc:sldChg chg="del">
        <pc:chgData name="Joel Sutton" userId="1e63f7443f7518ef" providerId="LiveId" clId="{ABF6C0CF-E5C0-4364-8ACC-412BE8D47A88}" dt="2024-11-05T14:38:17.307" v="311" actId="47"/>
        <pc:sldMkLst>
          <pc:docMk/>
          <pc:sldMk cId="2981403556" sldId="399"/>
        </pc:sldMkLst>
      </pc:sldChg>
      <pc:sldChg chg="del">
        <pc:chgData name="Joel Sutton" userId="1e63f7443f7518ef" providerId="LiveId" clId="{ABF6C0CF-E5C0-4364-8ACC-412BE8D47A88}" dt="2024-11-05T14:38:23.618" v="317" actId="47"/>
        <pc:sldMkLst>
          <pc:docMk/>
          <pc:sldMk cId="917495546" sldId="400"/>
        </pc:sldMkLst>
      </pc:sldChg>
      <pc:sldChg chg="del">
        <pc:chgData name="Joel Sutton" userId="1e63f7443f7518ef" providerId="LiveId" clId="{ABF6C0CF-E5C0-4364-8ACC-412BE8D47A88}" dt="2024-11-05T14:38:14.598" v="309" actId="47"/>
        <pc:sldMkLst>
          <pc:docMk/>
          <pc:sldMk cId="1492179070" sldId="401"/>
        </pc:sldMkLst>
      </pc:sldChg>
      <pc:sldChg chg="del">
        <pc:chgData name="Joel Sutton" userId="1e63f7443f7518ef" providerId="LiveId" clId="{ABF6C0CF-E5C0-4364-8ACC-412BE8D47A88}" dt="2024-11-05T14:38:19.833" v="313" actId="47"/>
        <pc:sldMkLst>
          <pc:docMk/>
          <pc:sldMk cId="1673420619" sldId="402"/>
        </pc:sldMkLst>
      </pc:sldChg>
      <pc:sldChg chg="del">
        <pc:chgData name="Joel Sutton" userId="1e63f7443f7518ef" providerId="LiveId" clId="{ABF6C0CF-E5C0-4364-8ACC-412BE8D47A88}" dt="2024-11-05T14:38:22.311" v="316" actId="47"/>
        <pc:sldMkLst>
          <pc:docMk/>
          <pc:sldMk cId="844697842" sldId="403"/>
        </pc:sldMkLst>
      </pc:sldChg>
      <pc:sldChg chg="del">
        <pc:chgData name="Joel Sutton" userId="1e63f7443f7518ef" providerId="LiveId" clId="{ABF6C0CF-E5C0-4364-8ACC-412BE8D47A88}" dt="2024-11-05T14:38:24.543" v="318" actId="47"/>
        <pc:sldMkLst>
          <pc:docMk/>
          <pc:sldMk cId="3904844845" sldId="404"/>
        </pc:sldMkLst>
      </pc:sldChg>
      <pc:sldChg chg="del">
        <pc:chgData name="Joel Sutton" userId="1e63f7443f7518ef" providerId="LiveId" clId="{ABF6C0CF-E5C0-4364-8ACC-412BE8D47A88}" dt="2024-11-05T14:38:25.614" v="319" actId="47"/>
        <pc:sldMkLst>
          <pc:docMk/>
          <pc:sldMk cId="3351127016" sldId="405"/>
        </pc:sldMkLst>
      </pc:sldChg>
      <pc:sldChg chg="del">
        <pc:chgData name="Joel Sutton" userId="1e63f7443f7518ef" providerId="LiveId" clId="{ABF6C0CF-E5C0-4364-8ACC-412BE8D47A88}" dt="2024-11-05T14:38:31.061" v="320" actId="47"/>
        <pc:sldMkLst>
          <pc:docMk/>
          <pc:sldMk cId="1494186690" sldId="406"/>
        </pc:sldMkLst>
      </pc:sldChg>
      <pc:sldChg chg="add del setBg">
        <pc:chgData name="Joel Sutton" userId="1e63f7443f7518ef" providerId="LiveId" clId="{ABF6C0CF-E5C0-4364-8ACC-412BE8D47A88}" dt="2025-01-02T09:02:28.568" v="1965"/>
        <pc:sldMkLst>
          <pc:docMk/>
          <pc:sldMk cId="1615794160" sldId="407"/>
        </pc:sldMkLst>
      </pc:sldChg>
      <pc:sldChg chg="modSp del mod">
        <pc:chgData name="Joel Sutton" userId="1e63f7443f7518ef" providerId="LiveId" clId="{ABF6C0CF-E5C0-4364-8ACC-412BE8D47A88}" dt="2024-11-05T14:52:09.200" v="359" actId="47"/>
        <pc:sldMkLst>
          <pc:docMk/>
          <pc:sldMk cId="1298312221" sldId="408"/>
        </pc:sldMkLst>
      </pc:sldChg>
      <pc:sldChg chg="modSp add mod">
        <pc:chgData name="Joel Sutton" userId="1e63f7443f7518ef" providerId="LiveId" clId="{ABF6C0CF-E5C0-4364-8ACC-412BE8D47A88}" dt="2024-11-05T14:21:48.274" v="118" actId="20577"/>
        <pc:sldMkLst>
          <pc:docMk/>
          <pc:sldMk cId="2430501100" sldId="409"/>
        </pc:sldMkLst>
        <pc:spChg chg="mod">
          <ac:chgData name="Joel Sutton" userId="1e63f7443f7518ef" providerId="LiveId" clId="{ABF6C0CF-E5C0-4364-8ACC-412BE8D47A88}" dt="2024-11-05T14:20:45.814" v="108" actId="20577"/>
          <ac:spMkLst>
            <pc:docMk/>
            <pc:sldMk cId="2430501100" sldId="409"/>
            <ac:spMk id="313" creationId="{860BE456-F420-7285-26A1-58BAD13A72FB}"/>
          </ac:spMkLst>
        </pc:spChg>
        <pc:spChg chg="mod">
          <ac:chgData name="Joel Sutton" userId="1e63f7443f7518ef" providerId="LiveId" clId="{ABF6C0CF-E5C0-4364-8ACC-412BE8D47A88}" dt="2024-11-05T14:21:48.274" v="118" actId="20577"/>
          <ac:spMkLst>
            <pc:docMk/>
            <pc:sldMk cId="2430501100" sldId="409"/>
            <ac:spMk id="317" creationId="{ED288BEC-6EC5-E3AE-E99B-AB98C6793F5A}"/>
          </ac:spMkLst>
        </pc:spChg>
      </pc:sldChg>
      <pc:sldChg chg="modSp add del mod">
        <pc:chgData name="Joel Sutton" userId="1e63f7443f7518ef" providerId="LiveId" clId="{ABF6C0CF-E5C0-4364-8ACC-412BE8D47A88}" dt="2024-11-05T14:21:53.377" v="119" actId="47"/>
        <pc:sldMkLst>
          <pc:docMk/>
          <pc:sldMk cId="1348956588" sldId="410"/>
        </pc:sldMkLst>
      </pc:sldChg>
      <pc:sldChg chg="modSp add mod">
        <pc:chgData name="Joel Sutton" userId="1e63f7443f7518ef" providerId="LiveId" clId="{ABF6C0CF-E5C0-4364-8ACC-412BE8D47A88}" dt="2024-11-05T14:22:50.231" v="128" actId="14100"/>
        <pc:sldMkLst>
          <pc:docMk/>
          <pc:sldMk cId="2207277415" sldId="410"/>
        </pc:sldMkLst>
        <pc:spChg chg="mod">
          <ac:chgData name="Joel Sutton" userId="1e63f7443f7518ef" providerId="LiveId" clId="{ABF6C0CF-E5C0-4364-8ACC-412BE8D47A88}" dt="2024-11-05T14:22:50.231" v="128" actId="14100"/>
          <ac:spMkLst>
            <pc:docMk/>
            <pc:sldMk cId="2207277415" sldId="410"/>
            <ac:spMk id="317" creationId="{7699C364-29A5-489E-ED93-3FB2A7A567F4}"/>
          </ac:spMkLst>
        </pc:spChg>
      </pc:sldChg>
      <pc:sldChg chg="modSp add mod">
        <pc:chgData name="Joel Sutton" userId="1e63f7443f7518ef" providerId="LiveId" clId="{ABF6C0CF-E5C0-4364-8ACC-412BE8D47A88}" dt="2024-11-11T18:02:54.151" v="579" actId="113"/>
        <pc:sldMkLst>
          <pc:docMk/>
          <pc:sldMk cId="1012045406" sldId="411"/>
        </pc:sldMkLst>
        <pc:spChg chg="mod">
          <ac:chgData name="Joel Sutton" userId="1e63f7443f7518ef" providerId="LiveId" clId="{ABF6C0CF-E5C0-4364-8ACC-412BE8D47A88}" dt="2024-11-11T18:02:54.151" v="579" actId="113"/>
          <ac:spMkLst>
            <pc:docMk/>
            <pc:sldMk cId="1012045406" sldId="411"/>
            <ac:spMk id="317" creationId="{64E012F5-8165-8A7C-8CD2-C84207E16FE8}"/>
          </ac:spMkLst>
        </pc:spChg>
      </pc:sldChg>
      <pc:sldChg chg="modSp add mod">
        <pc:chgData name="Joel Sutton" userId="1e63f7443f7518ef" providerId="LiveId" clId="{ABF6C0CF-E5C0-4364-8ACC-412BE8D47A88}" dt="2025-01-02T13:59:13.019" v="2149" actId="255"/>
        <pc:sldMkLst>
          <pc:docMk/>
          <pc:sldMk cId="835974114" sldId="412"/>
        </pc:sldMkLst>
        <pc:spChg chg="mod">
          <ac:chgData name="Joel Sutton" userId="1e63f7443f7518ef" providerId="LiveId" clId="{ABF6C0CF-E5C0-4364-8ACC-412BE8D47A88}" dt="2024-11-05T14:25:49.085" v="141" actId="20577"/>
          <ac:spMkLst>
            <pc:docMk/>
            <pc:sldMk cId="835974114" sldId="412"/>
            <ac:spMk id="313" creationId="{B6F6CA57-C3F4-8BAB-1944-24688971AC77}"/>
          </ac:spMkLst>
        </pc:spChg>
        <pc:spChg chg="mod">
          <ac:chgData name="Joel Sutton" userId="1e63f7443f7518ef" providerId="LiveId" clId="{ABF6C0CF-E5C0-4364-8ACC-412BE8D47A88}" dt="2025-01-02T13:59:13.019" v="2149" actId="255"/>
          <ac:spMkLst>
            <pc:docMk/>
            <pc:sldMk cId="835974114" sldId="412"/>
            <ac:spMk id="317" creationId="{DB14AF53-FC47-F676-5062-B0A0BB1C4356}"/>
          </ac:spMkLst>
        </pc:spChg>
      </pc:sldChg>
      <pc:sldChg chg="modSp add mod">
        <pc:chgData name="Joel Sutton" userId="1e63f7443f7518ef" providerId="LiveId" clId="{ABF6C0CF-E5C0-4364-8ACC-412BE8D47A88}" dt="2025-01-02T13:59:03.147" v="2148" actId="255"/>
        <pc:sldMkLst>
          <pc:docMk/>
          <pc:sldMk cId="1460415559" sldId="413"/>
        </pc:sldMkLst>
        <pc:spChg chg="mod">
          <ac:chgData name="Joel Sutton" userId="1e63f7443f7518ef" providerId="LiveId" clId="{ABF6C0CF-E5C0-4364-8ACC-412BE8D47A88}" dt="2025-01-02T13:59:03.147" v="2148" actId="255"/>
          <ac:spMkLst>
            <pc:docMk/>
            <pc:sldMk cId="1460415559" sldId="413"/>
            <ac:spMk id="317" creationId="{A6A05920-09F9-A204-6534-97501CBD2BEB}"/>
          </ac:spMkLst>
        </pc:spChg>
      </pc:sldChg>
      <pc:sldChg chg="modSp add mod">
        <pc:chgData name="Joel Sutton" userId="1e63f7443f7518ef" providerId="LiveId" clId="{ABF6C0CF-E5C0-4364-8ACC-412BE8D47A88}" dt="2024-11-05T14:27:29.114" v="160" actId="255"/>
        <pc:sldMkLst>
          <pc:docMk/>
          <pc:sldMk cId="2775515359" sldId="414"/>
        </pc:sldMkLst>
        <pc:spChg chg="mod">
          <ac:chgData name="Joel Sutton" userId="1e63f7443f7518ef" providerId="LiveId" clId="{ABF6C0CF-E5C0-4364-8ACC-412BE8D47A88}" dt="2024-11-05T14:27:29.114" v="160" actId="255"/>
          <ac:spMkLst>
            <pc:docMk/>
            <pc:sldMk cId="2775515359" sldId="414"/>
            <ac:spMk id="317" creationId="{E12AEBBE-C3F1-AC20-09E0-4C2826311AC4}"/>
          </ac:spMkLst>
        </pc:spChg>
      </pc:sldChg>
      <pc:sldChg chg="modSp add mod">
        <pc:chgData name="Joel Sutton" userId="1e63f7443f7518ef" providerId="LiveId" clId="{ABF6C0CF-E5C0-4364-8ACC-412BE8D47A88}" dt="2024-11-05T14:28:46.270" v="180" actId="20577"/>
        <pc:sldMkLst>
          <pc:docMk/>
          <pc:sldMk cId="2495737576" sldId="415"/>
        </pc:sldMkLst>
        <pc:spChg chg="mod">
          <ac:chgData name="Joel Sutton" userId="1e63f7443f7518ef" providerId="LiveId" clId="{ABF6C0CF-E5C0-4364-8ACC-412BE8D47A88}" dt="2024-11-05T14:28:21.807" v="177" actId="20577"/>
          <ac:spMkLst>
            <pc:docMk/>
            <pc:sldMk cId="2495737576" sldId="415"/>
            <ac:spMk id="313" creationId="{01463E39-F58D-72F8-05E3-D6D8DFC55876}"/>
          </ac:spMkLst>
        </pc:spChg>
        <pc:spChg chg="mod">
          <ac:chgData name="Joel Sutton" userId="1e63f7443f7518ef" providerId="LiveId" clId="{ABF6C0CF-E5C0-4364-8ACC-412BE8D47A88}" dt="2024-11-05T14:28:46.270" v="180" actId="20577"/>
          <ac:spMkLst>
            <pc:docMk/>
            <pc:sldMk cId="2495737576" sldId="415"/>
            <ac:spMk id="317" creationId="{1462624B-09DC-4C1B-FFC5-5C4401D63D41}"/>
          </ac:spMkLst>
        </pc:spChg>
      </pc:sldChg>
      <pc:sldChg chg="add del">
        <pc:chgData name="Joel Sutton" userId="1e63f7443f7518ef" providerId="LiveId" clId="{ABF6C0CF-E5C0-4364-8ACC-412BE8D47A88}" dt="2024-11-05T14:28:53.159" v="181" actId="47"/>
        <pc:sldMkLst>
          <pc:docMk/>
          <pc:sldMk cId="2104013351" sldId="416"/>
        </pc:sldMkLst>
      </pc:sldChg>
      <pc:sldChg chg="modSp add mod">
        <pc:chgData name="Joel Sutton" userId="1e63f7443f7518ef" providerId="LiveId" clId="{ABF6C0CF-E5C0-4364-8ACC-412BE8D47A88}" dt="2024-11-05T14:29:01.633" v="183" actId="6549"/>
        <pc:sldMkLst>
          <pc:docMk/>
          <pc:sldMk cId="2627458395" sldId="416"/>
        </pc:sldMkLst>
        <pc:spChg chg="mod">
          <ac:chgData name="Joel Sutton" userId="1e63f7443f7518ef" providerId="LiveId" clId="{ABF6C0CF-E5C0-4364-8ACC-412BE8D47A88}" dt="2024-11-05T14:29:01.633" v="183" actId="6549"/>
          <ac:spMkLst>
            <pc:docMk/>
            <pc:sldMk cId="2627458395" sldId="416"/>
            <ac:spMk id="317" creationId="{510410F4-C678-E807-E7AE-F7DE7C6536D6}"/>
          </ac:spMkLst>
        </pc:spChg>
      </pc:sldChg>
      <pc:sldChg chg="modSp add mod modNotesTx">
        <pc:chgData name="Joel Sutton" userId="1e63f7443f7518ef" providerId="LiveId" clId="{ABF6C0CF-E5C0-4364-8ACC-412BE8D47A88}" dt="2025-01-02T14:19:19.663" v="2836" actId="20577"/>
        <pc:sldMkLst>
          <pc:docMk/>
          <pc:sldMk cId="2528737774" sldId="417"/>
        </pc:sldMkLst>
        <pc:spChg chg="mod">
          <ac:chgData name="Joel Sutton" userId="1e63f7443f7518ef" providerId="LiveId" clId="{ABF6C0CF-E5C0-4364-8ACC-412BE8D47A88}" dt="2024-11-12T17:25:18.643" v="1344" actId="114"/>
          <ac:spMkLst>
            <pc:docMk/>
            <pc:sldMk cId="2528737774" sldId="417"/>
            <ac:spMk id="317" creationId="{2A2367F6-C634-CCB5-CFB6-A497C018FAC2}"/>
          </ac:spMkLst>
        </pc:spChg>
      </pc:sldChg>
      <pc:sldChg chg="modSp add mod">
        <pc:chgData name="Joel Sutton" userId="1e63f7443f7518ef" providerId="LiveId" clId="{ABF6C0CF-E5C0-4364-8ACC-412BE8D47A88}" dt="2024-11-05T14:31:14.796" v="225" actId="255"/>
        <pc:sldMkLst>
          <pc:docMk/>
          <pc:sldMk cId="3801609573" sldId="418"/>
        </pc:sldMkLst>
        <pc:spChg chg="mod">
          <ac:chgData name="Joel Sutton" userId="1e63f7443f7518ef" providerId="LiveId" clId="{ABF6C0CF-E5C0-4364-8ACC-412BE8D47A88}" dt="2024-11-05T14:29:46.775" v="197" actId="20577"/>
          <ac:spMkLst>
            <pc:docMk/>
            <pc:sldMk cId="3801609573" sldId="418"/>
            <ac:spMk id="313" creationId="{C390B0B0-A666-D2F2-6404-CA5AAEC8E882}"/>
          </ac:spMkLst>
        </pc:spChg>
        <pc:spChg chg="mod">
          <ac:chgData name="Joel Sutton" userId="1e63f7443f7518ef" providerId="LiveId" clId="{ABF6C0CF-E5C0-4364-8ACC-412BE8D47A88}" dt="2024-11-05T14:31:14.796" v="225" actId="255"/>
          <ac:spMkLst>
            <pc:docMk/>
            <pc:sldMk cId="3801609573" sldId="418"/>
            <ac:spMk id="317" creationId="{CC092926-77BA-D45D-5DB1-F8421B689DDC}"/>
          </ac:spMkLst>
        </pc:spChg>
      </pc:sldChg>
      <pc:sldChg chg="addSp delSp modSp add mod">
        <pc:chgData name="Joel Sutton" userId="1e63f7443f7518ef" providerId="LiveId" clId="{ABF6C0CF-E5C0-4364-8ACC-412BE8D47A88}" dt="2025-01-02T14:23:08.842" v="2839" actId="22"/>
        <pc:sldMkLst>
          <pc:docMk/>
          <pc:sldMk cId="4219754346" sldId="419"/>
        </pc:sldMkLst>
        <pc:spChg chg="mod">
          <ac:chgData name="Joel Sutton" userId="1e63f7443f7518ef" providerId="LiveId" clId="{ABF6C0CF-E5C0-4364-8ACC-412BE8D47A88}" dt="2024-11-05T14:30:52.380" v="215" actId="255"/>
          <ac:spMkLst>
            <pc:docMk/>
            <pc:sldMk cId="4219754346" sldId="419"/>
            <ac:spMk id="317" creationId="{9626FF78-4DAE-DD6F-85D0-95580EE79594}"/>
          </ac:spMkLst>
        </pc:spChg>
        <pc:picChg chg="add del">
          <ac:chgData name="Joel Sutton" userId="1e63f7443f7518ef" providerId="LiveId" clId="{ABF6C0CF-E5C0-4364-8ACC-412BE8D47A88}" dt="2025-01-02T14:23:08.842" v="2839" actId="22"/>
          <ac:picMkLst>
            <pc:docMk/>
            <pc:sldMk cId="4219754346" sldId="419"/>
            <ac:picMk id="3" creationId="{AE53FA44-9F43-2FF9-8501-0FC163E13411}"/>
          </ac:picMkLst>
        </pc:picChg>
      </pc:sldChg>
      <pc:sldChg chg="modSp add mod">
        <pc:chgData name="Joel Sutton" userId="1e63f7443f7518ef" providerId="LiveId" clId="{ABF6C0CF-E5C0-4364-8ACC-412BE8D47A88}" dt="2024-11-05T14:33:08.957" v="244" actId="20577"/>
        <pc:sldMkLst>
          <pc:docMk/>
          <pc:sldMk cId="3078664989" sldId="420"/>
        </pc:sldMkLst>
        <pc:spChg chg="mod">
          <ac:chgData name="Joel Sutton" userId="1e63f7443f7518ef" providerId="LiveId" clId="{ABF6C0CF-E5C0-4364-8ACC-412BE8D47A88}" dt="2024-11-05T14:31:42.018" v="235" actId="20577"/>
          <ac:spMkLst>
            <pc:docMk/>
            <pc:sldMk cId="3078664989" sldId="420"/>
            <ac:spMk id="313" creationId="{E158F9CA-F1CF-C88B-1691-9BBE7A197532}"/>
          </ac:spMkLst>
        </pc:spChg>
        <pc:spChg chg="mod">
          <ac:chgData name="Joel Sutton" userId="1e63f7443f7518ef" providerId="LiveId" clId="{ABF6C0CF-E5C0-4364-8ACC-412BE8D47A88}" dt="2024-11-05T14:33:08.957" v="244" actId="20577"/>
          <ac:spMkLst>
            <pc:docMk/>
            <pc:sldMk cId="3078664989" sldId="420"/>
            <ac:spMk id="317" creationId="{D730AC0D-C804-ABF6-75D4-B28661AA3621}"/>
          </ac:spMkLst>
        </pc:spChg>
      </pc:sldChg>
      <pc:sldChg chg="modSp add mod">
        <pc:chgData name="Joel Sutton" userId="1e63f7443f7518ef" providerId="LiveId" clId="{ABF6C0CF-E5C0-4364-8ACC-412BE8D47A88}" dt="2024-11-05T14:33:21.228" v="246" actId="6549"/>
        <pc:sldMkLst>
          <pc:docMk/>
          <pc:sldMk cId="2310045346" sldId="421"/>
        </pc:sldMkLst>
        <pc:spChg chg="mod">
          <ac:chgData name="Joel Sutton" userId="1e63f7443f7518ef" providerId="LiveId" clId="{ABF6C0CF-E5C0-4364-8ACC-412BE8D47A88}" dt="2024-11-05T14:33:21.228" v="246" actId="6549"/>
          <ac:spMkLst>
            <pc:docMk/>
            <pc:sldMk cId="2310045346" sldId="421"/>
            <ac:spMk id="317" creationId="{6E8AC571-34AE-1A18-F575-B6D3800F25BC}"/>
          </ac:spMkLst>
        </pc:spChg>
      </pc:sldChg>
      <pc:sldChg chg="add del">
        <pc:chgData name="Joel Sutton" userId="1e63f7443f7518ef" providerId="LiveId" clId="{ABF6C0CF-E5C0-4364-8ACC-412BE8D47A88}" dt="2024-11-05T14:32:29.194" v="240" actId="47"/>
        <pc:sldMkLst>
          <pc:docMk/>
          <pc:sldMk cId="4078712464" sldId="421"/>
        </pc:sldMkLst>
      </pc:sldChg>
      <pc:sldChg chg="modSp add mod">
        <pc:chgData name="Joel Sutton" userId="1e63f7443f7518ef" providerId="LiveId" clId="{ABF6C0CF-E5C0-4364-8ACC-412BE8D47A88}" dt="2024-11-05T14:33:31.860" v="249" actId="6549"/>
        <pc:sldMkLst>
          <pc:docMk/>
          <pc:sldMk cId="2216918151" sldId="422"/>
        </pc:sldMkLst>
        <pc:spChg chg="mod">
          <ac:chgData name="Joel Sutton" userId="1e63f7443f7518ef" providerId="LiveId" clId="{ABF6C0CF-E5C0-4364-8ACC-412BE8D47A88}" dt="2024-11-05T14:33:31.860" v="249" actId="6549"/>
          <ac:spMkLst>
            <pc:docMk/>
            <pc:sldMk cId="2216918151" sldId="422"/>
            <ac:spMk id="317" creationId="{F1F90396-CC2D-911C-F555-E5E67A651478}"/>
          </ac:spMkLst>
        </pc:spChg>
      </pc:sldChg>
      <pc:sldChg chg="modSp add mod">
        <pc:chgData name="Joel Sutton" userId="1e63f7443f7518ef" providerId="LiveId" clId="{ABF6C0CF-E5C0-4364-8ACC-412BE8D47A88}" dt="2024-11-05T14:35:18.614" v="269" actId="20577"/>
        <pc:sldMkLst>
          <pc:docMk/>
          <pc:sldMk cId="2933158341" sldId="423"/>
        </pc:sldMkLst>
        <pc:spChg chg="mod">
          <ac:chgData name="Joel Sutton" userId="1e63f7443f7518ef" providerId="LiveId" clId="{ABF6C0CF-E5C0-4364-8ACC-412BE8D47A88}" dt="2024-11-05T14:34:11.207" v="262" actId="20577"/>
          <ac:spMkLst>
            <pc:docMk/>
            <pc:sldMk cId="2933158341" sldId="423"/>
            <ac:spMk id="313" creationId="{6051ACCE-A6A6-7C82-CD8B-8DC579F4811E}"/>
          </ac:spMkLst>
        </pc:spChg>
        <pc:spChg chg="mod">
          <ac:chgData name="Joel Sutton" userId="1e63f7443f7518ef" providerId="LiveId" clId="{ABF6C0CF-E5C0-4364-8ACC-412BE8D47A88}" dt="2024-11-05T14:35:18.614" v="269" actId="20577"/>
          <ac:spMkLst>
            <pc:docMk/>
            <pc:sldMk cId="2933158341" sldId="423"/>
            <ac:spMk id="317" creationId="{3A1B69B7-72C4-CDF6-F90B-8DA15803CCC6}"/>
          </ac:spMkLst>
        </pc:spChg>
      </pc:sldChg>
      <pc:sldChg chg="modSp add mod">
        <pc:chgData name="Joel Sutton" userId="1e63f7443f7518ef" providerId="LiveId" clId="{ABF6C0CF-E5C0-4364-8ACC-412BE8D47A88}" dt="2024-11-05T14:35:50.826" v="273" actId="20577"/>
        <pc:sldMkLst>
          <pc:docMk/>
          <pc:sldMk cId="2135822539" sldId="424"/>
        </pc:sldMkLst>
        <pc:spChg chg="mod">
          <ac:chgData name="Joel Sutton" userId="1e63f7443f7518ef" providerId="LiveId" clId="{ABF6C0CF-E5C0-4364-8ACC-412BE8D47A88}" dt="2024-11-05T14:35:50.826" v="273" actId="20577"/>
          <ac:spMkLst>
            <pc:docMk/>
            <pc:sldMk cId="2135822539" sldId="424"/>
            <ac:spMk id="317" creationId="{9742D481-0A4A-5417-08A9-66F3D6E75AE1}"/>
          </ac:spMkLst>
        </pc:spChg>
      </pc:sldChg>
      <pc:sldChg chg="modSp add mod">
        <pc:chgData name="Joel Sutton" userId="1e63f7443f7518ef" providerId="LiveId" clId="{ABF6C0CF-E5C0-4364-8ACC-412BE8D47A88}" dt="2024-11-05T14:35:58.982" v="276" actId="6549"/>
        <pc:sldMkLst>
          <pc:docMk/>
          <pc:sldMk cId="4113043609" sldId="425"/>
        </pc:sldMkLst>
        <pc:spChg chg="mod">
          <ac:chgData name="Joel Sutton" userId="1e63f7443f7518ef" providerId="LiveId" clId="{ABF6C0CF-E5C0-4364-8ACC-412BE8D47A88}" dt="2024-11-05T14:35:58.982" v="276" actId="6549"/>
          <ac:spMkLst>
            <pc:docMk/>
            <pc:sldMk cId="4113043609" sldId="425"/>
            <ac:spMk id="317" creationId="{45352A93-D662-A14A-4B71-3CF0464C540A}"/>
          </ac:spMkLst>
        </pc:spChg>
      </pc:sldChg>
      <pc:sldChg chg="modSp add mod modNotesTx">
        <pc:chgData name="Joel Sutton" userId="1e63f7443f7518ef" providerId="LiveId" clId="{ABF6C0CF-E5C0-4364-8ACC-412BE8D47A88}" dt="2025-01-02T14:37:49.264" v="4003" actId="115"/>
        <pc:sldMkLst>
          <pc:docMk/>
          <pc:sldMk cId="1533901076" sldId="426"/>
        </pc:sldMkLst>
        <pc:spChg chg="mod">
          <ac:chgData name="Joel Sutton" userId="1e63f7443f7518ef" providerId="LiveId" clId="{ABF6C0CF-E5C0-4364-8ACC-412BE8D47A88}" dt="2024-11-05T14:36:16.821" v="289" actId="20577"/>
          <ac:spMkLst>
            <pc:docMk/>
            <pc:sldMk cId="1533901076" sldId="426"/>
            <ac:spMk id="313" creationId="{B96EF3AE-2698-3AE4-9265-D512CB58031B}"/>
          </ac:spMkLst>
        </pc:spChg>
        <pc:spChg chg="mod">
          <ac:chgData name="Joel Sutton" userId="1e63f7443f7518ef" providerId="LiveId" clId="{ABF6C0CF-E5C0-4364-8ACC-412BE8D47A88}" dt="2024-11-05T14:36:38.801" v="293" actId="20577"/>
          <ac:spMkLst>
            <pc:docMk/>
            <pc:sldMk cId="1533901076" sldId="426"/>
            <ac:spMk id="317" creationId="{14B81EC5-4B0E-DB10-FCCB-9F34DDDA73EF}"/>
          </ac:spMkLst>
        </pc:spChg>
      </pc:sldChg>
      <pc:sldChg chg="modSp add mod modNotesTx">
        <pc:chgData name="Joel Sutton" userId="1e63f7443f7518ef" providerId="LiveId" clId="{ABF6C0CF-E5C0-4364-8ACC-412BE8D47A88}" dt="2024-11-12T17:40:11.910" v="1964" actId="20577"/>
        <pc:sldMkLst>
          <pc:docMk/>
          <pc:sldMk cId="1821467619" sldId="427"/>
        </pc:sldMkLst>
        <pc:spChg chg="mod">
          <ac:chgData name="Joel Sutton" userId="1e63f7443f7518ef" providerId="LiveId" clId="{ABF6C0CF-E5C0-4364-8ACC-412BE8D47A88}" dt="2024-11-05T14:37:48.610" v="299" actId="1076"/>
          <ac:spMkLst>
            <pc:docMk/>
            <pc:sldMk cId="1821467619" sldId="427"/>
            <ac:spMk id="317" creationId="{D9C6230C-8973-E11D-1E0E-39AEBB6ADF83}"/>
          </ac:spMkLst>
        </pc:spChg>
      </pc:sldChg>
      <pc:sldChg chg="modSp add mod">
        <pc:chgData name="Joel Sutton" userId="1e63f7443f7518ef" providerId="LiveId" clId="{ABF6C0CF-E5C0-4364-8ACC-412BE8D47A88}" dt="2024-11-05T14:38:00.110" v="300" actId="6549"/>
        <pc:sldMkLst>
          <pc:docMk/>
          <pc:sldMk cId="3609654707" sldId="428"/>
        </pc:sldMkLst>
        <pc:spChg chg="mod">
          <ac:chgData name="Joel Sutton" userId="1e63f7443f7518ef" providerId="LiveId" clId="{ABF6C0CF-E5C0-4364-8ACC-412BE8D47A88}" dt="2024-11-05T14:38:00.110" v="300" actId="6549"/>
          <ac:spMkLst>
            <pc:docMk/>
            <pc:sldMk cId="3609654707" sldId="428"/>
            <ac:spMk id="317" creationId="{78402CC9-E0C4-4568-52A9-C67E7F7A4817}"/>
          </ac:spMkLst>
        </pc:spChg>
      </pc:sldChg>
      <pc:sldChg chg="add del setBg">
        <pc:chgData name="Joel Sutton" userId="1e63f7443f7518ef" providerId="LiveId" clId="{ABF6C0CF-E5C0-4364-8ACC-412BE8D47A88}" dt="2025-01-02T14:47:59.519" v="4116" actId="47"/>
        <pc:sldMkLst>
          <pc:docMk/>
          <pc:sldMk cId="842955704" sldId="429"/>
        </pc:sldMkLst>
      </pc:sldChg>
      <pc:sldChg chg="addSp delSp modSp add mod">
        <pc:chgData name="Joel Sutton" userId="1e63f7443f7518ef" providerId="LiveId" clId="{ABF6C0CF-E5C0-4364-8ACC-412BE8D47A88}" dt="2025-01-02T14:15:15.184" v="2171" actId="20577"/>
        <pc:sldMkLst>
          <pc:docMk/>
          <pc:sldMk cId="4234298990" sldId="430"/>
        </pc:sldMkLst>
        <pc:spChg chg="add mod">
          <ac:chgData name="Joel Sutton" userId="1e63f7443f7518ef" providerId="LiveId" clId="{ABF6C0CF-E5C0-4364-8ACC-412BE8D47A88}" dt="2025-01-02T14:15:15.184" v="2171" actId="20577"/>
          <ac:spMkLst>
            <pc:docMk/>
            <pc:sldMk cId="4234298990" sldId="430"/>
            <ac:spMk id="4" creationId="{B9A8FE43-7F21-B911-6F13-06D1148D0865}"/>
          </ac:spMkLst>
        </pc:spChg>
        <pc:spChg chg="mod">
          <ac:chgData name="Joel Sutton" userId="1e63f7443f7518ef" providerId="LiveId" clId="{ABF6C0CF-E5C0-4364-8ACC-412BE8D47A88}" dt="2024-11-11T17:56:22.869" v="369" actId="404"/>
          <ac:spMkLst>
            <pc:docMk/>
            <pc:sldMk cId="4234298990" sldId="430"/>
            <ac:spMk id="317" creationId="{BB5DA4DB-AE69-6FF2-72E1-CB4EBE77AF32}"/>
          </ac:spMkLst>
        </pc:spChg>
      </pc:sldChg>
      <pc:sldChg chg="add del">
        <pc:chgData name="Joel Sutton" userId="1e63f7443f7518ef" providerId="LiveId" clId="{ABF6C0CF-E5C0-4364-8ACC-412BE8D47A88}" dt="2024-11-11T18:03:10.298" v="581" actId="47"/>
        <pc:sldMkLst>
          <pc:docMk/>
          <pc:sldMk cId="1266352297" sldId="431"/>
        </pc:sldMkLst>
      </pc:sldChg>
      <pc:sldChg chg="modSp add mod">
        <pc:chgData name="Joel Sutton" userId="1e63f7443f7518ef" providerId="LiveId" clId="{ABF6C0CF-E5C0-4364-8ACC-412BE8D47A88}" dt="2025-01-02T14:14:59.868" v="2169" actId="20577"/>
        <pc:sldMkLst>
          <pc:docMk/>
          <pc:sldMk cId="1794534656" sldId="431"/>
        </pc:sldMkLst>
        <pc:spChg chg="mod">
          <ac:chgData name="Joel Sutton" userId="1e63f7443f7518ef" providerId="LiveId" clId="{ABF6C0CF-E5C0-4364-8ACC-412BE8D47A88}" dt="2025-01-02T14:14:59.868" v="2169" actId="20577"/>
          <ac:spMkLst>
            <pc:docMk/>
            <pc:sldMk cId="1794534656" sldId="431"/>
            <ac:spMk id="317" creationId="{90A745BF-6F45-1DBE-796F-7859A434A0A8}"/>
          </ac:spMkLst>
        </pc:spChg>
      </pc:sldChg>
      <pc:sldChg chg="modSp add mod">
        <pc:chgData name="Joel Sutton" userId="1e63f7443f7518ef" providerId="LiveId" clId="{ABF6C0CF-E5C0-4364-8ACC-412BE8D47A88}" dt="2025-01-02T14:16:45.119" v="2407" actId="20577"/>
        <pc:sldMkLst>
          <pc:docMk/>
          <pc:sldMk cId="2134275374" sldId="432"/>
        </pc:sldMkLst>
        <pc:spChg chg="mod">
          <ac:chgData name="Joel Sutton" userId="1e63f7443f7518ef" providerId="LiveId" clId="{ABF6C0CF-E5C0-4364-8ACC-412BE8D47A88}" dt="2025-01-02T14:16:45.119" v="2407" actId="20577"/>
          <ac:spMkLst>
            <pc:docMk/>
            <pc:sldMk cId="2134275374" sldId="432"/>
            <ac:spMk id="317" creationId="{75D0503E-26FC-33BA-3A68-020882EA500E}"/>
          </ac:spMkLst>
        </pc:spChg>
      </pc:sldChg>
      <pc:sldChg chg="modSp add mod modNotesTx">
        <pc:chgData name="Joel Sutton" userId="1e63f7443f7518ef" providerId="LiveId" clId="{ABF6C0CF-E5C0-4364-8ACC-412BE8D47A88}" dt="2025-01-02T14:30:38.415" v="3190" actId="20577"/>
        <pc:sldMkLst>
          <pc:docMk/>
          <pc:sldMk cId="1603984376" sldId="433"/>
        </pc:sldMkLst>
        <pc:spChg chg="mod">
          <ac:chgData name="Joel Sutton" userId="1e63f7443f7518ef" providerId="LiveId" clId="{ABF6C0CF-E5C0-4364-8ACC-412BE8D47A88}" dt="2025-01-02T14:27:08.818" v="2976" actId="20577"/>
          <ac:spMkLst>
            <pc:docMk/>
            <pc:sldMk cId="1603984376" sldId="433"/>
            <ac:spMk id="317" creationId="{D903768D-AA4A-8653-CEDF-4F42F24612F6}"/>
          </ac:spMkLst>
        </pc:spChg>
      </pc:sldChg>
      <pc:sldChg chg="modSp add mod">
        <pc:chgData name="Joel Sutton" userId="1e63f7443f7518ef" providerId="LiveId" clId="{ABF6C0CF-E5C0-4364-8ACC-412BE8D47A88}" dt="2024-11-12T17:26:30.101" v="1520" actId="20577"/>
        <pc:sldMkLst>
          <pc:docMk/>
          <pc:sldMk cId="540931466" sldId="434"/>
        </pc:sldMkLst>
        <pc:spChg chg="mod">
          <ac:chgData name="Joel Sutton" userId="1e63f7443f7518ef" providerId="LiveId" clId="{ABF6C0CF-E5C0-4364-8ACC-412BE8D47A88}" dt="2024-11-12T17:25:24.179" v="1346" actId="6549"/>
          <ac:spMkLst>
            <pc:docMk/>
            <pc:sldMk cId="540931466" sldId="434"/>
            <ac:spMk id="313" creationId="{B0848FAC-E261-6D79-D82C-621880F6BF09}"/>
          </ac:spMkLst>
        </pc:spChg>
        <pc:spChg chg="mod">
          <ac:chgData name="Joel Sutton" userId="1e63f7443f7518ef" providerId="LiveId" clId="{ABF6C0CF-E5C0-4364-8ACC-412BE8D47A88}" dt="2024-11-12T17:26:30.101" v="1520" actId="20577"/>
          <ac:spMkLst>
            <pc:docMk/>
            <pc:sldMk cId="540931466" sldId="434"/>
            <ac:spMk id="317" creationId="{96374883-C0FF-83E8-B57D-EDE935745D1F}"/>
          </ac:spMkLst>
        </pc:spChg>
      </pc:sldChg>
      <pc:sldChg chg="modSp add mod modNotesTx">
        <pc:chgData name="Joel Sutton" userId="1e63f7443f7518ef" providerId="LiveId" clId="{ABF6C0CF-E5C0-4364-8ACC-412BE8D47A88}" dt="2025-01-02T14:33:50.873" v="3667" actId="20577"/>
        <pc:sldMkLst>
          <pc:docMk/>
          <pc:sldMk cId="2404769664" sldId="435"/>
        </pc:sldMkLst>
        <pc:spChg chg="mod">
          <ac:chgData name="Joel Sutton" userId="1e63f7443f7518ef" providerId="LiveId" clId="{ABF6C0CF-E5C0-4364-8ACC-412BE8D47A88}" dt="2025-01-02T14:33:46.108" v="3661" actId="20577"/>
          <ac:spMkLst>
            <pc:docMk/>
            <pc:sldMk cId="2404769664" sldId="435"/>
            <ac:spMk id="317" creationId="{DCACDDE8-3DAC-F7C3-8F56-6022528BFB1B}"/>
          </ac:spMkLst>
        </pc:spChg>
      </pc:sldChg>
      <pc:sldChg chg="modSp add del mod modNotesTx">
        <pc:chgData name="Joel Sutton" userId="1e63f7443f7518ef" providerId="LiveId" clId="{ABF6C0CF-E5C0-4364-8ACC-412BE8D47A88}" dt="2025-01-02T14:36:24.470" v="4001" actId="20577"/>
        <pc:sldMkLst>
          <pc:docMk/>
          <pc:sldMk cId="221693479" sldId="436"/>
        </pc:sldMkLst>
        <pc:spChg chg="mod">
          <ac:chgData name="Joel Sutton" userId="1e63f7443f7518ef" providerId="LiveId" clId="{ABF6C0CF-E5C0-4364-8ACC-412BE8D47A88}" dt="2024-11-12T17:34:52.556" v="1804" actId="20577"/>
          <ac:spMkLst>
            <pc:docMk/>
            <pc:sldMk cId="221693479" sldId="436"/>
            <ac:spMk id="317" creationId="{2D870E4B-02E2-AB74-C646-587F1E675C6C}"/>
          </ac:spMkLst>
        </pc:spChg>
      </pc:sldChg>
      <pc:sldChg chg="modSp add mod setBg">
        <pc:chgData name="Joel Sutton" userId="1e63f7443f7518ef" providerId="LiveId" clId="{ABF6C0CF-E5C0-4364-8ACC-412BE8D47A88}" dt="2024-11-12T17:35:21.730" v="1866" actId="20577"/>
        <pc:sldMkLst>
          <pc:docMk/>
          <pc:sldMk cId="3386866382" sldId="437"/>
        </pc:sldMkLst>
        <pc:spChg chg="mod">
          <ac:chgData name="Joel Sutton" userId="1e63f7443f7518ef" providerId="LiveId" clId="{ABF6C0CF-E5C0-4364-8ACC-412BE8D47A88}" dt="2024-11-12T17:35:21.730" v="1866" actId="20577"/>
          <ac:spMkLst>
            <pc:docMk/>
            <pc:sldMk cId="3386866382" sldId="437"/>
            <ac:spMk id="317" creationId="{0CB6BA55-6622-4143-F844-A27E63B486A2}"/>
          </ac:spMkLst>
        </pc:spChg>
      </pc:sldChg>
      <pc:sldChg chg="add setBg">
        <pc:chgData name="Joel Sutton" userId="1e63f7443f7518ef" providerId="LiveId" clId="{ABF6C0CF-E5C0-4364-8ACC-412BE8D47A88}" dt="2025-01-02T14:19:37.952" v="2837"/>
        <pc:sldMkLst>
          <pc:docMk/>
          <pc:sldMk cId="3931319699" sldId="438"/>
        </pc:sldMkLst>
      </pc:sldChg>
      <pc:sldChg chg="addSp delSp modSp add del mod">
        <pc:chgData name="Joel Sutton" userId="1e63f7443f7518ef" providerId="LiveId" clId="{ABF6C0CF-E5C0-4364-8ACC-412BE8D47A88}" dt="2025-01-02T14:23:31.641" v="2845" actId="47"/>
        <pc:sldMkLst>
          <pc:docMk/>
          <pc:sldMk cId="671275945" sldId="439"/>
        </pc:sldMkLst>
        <pc:picChg chg="add del mod">
          <ac:chgData name="Joel Sutton" userId="1e63f7443f7518ef" providerId="LiveId" clId="{ABF6C0CF-E5C0-4364-8ACC-412BE8D47A88}" dt="2025-01-02T14:23:28.422" v="2844" actId="21"/>
          <ac:picMkLst>
            <pc:docMk/>
            <pc:sldMk cId="671275945" sldId="439"/>
            <ac:picMk id="3" creationId="{3822E707-67D9-F1E3-E134-04B068A49BDA}"/>
          </ac:picMkLst>
        </pc:picChg>
      </pc:sldChg>
      <pc:sldChg chg="addSp delSp modSp new del mod setBg modNotesTx">
        <pc:chgData name="Joel Sutton" userId="1e63f7443f7518ef" providerId="LiveId" clId="{ABF6C0CF-E5C0-4364-8ACC-412BE8D47A88}" dt="2025-01-02T14:25:54.380" v="2886" actId="47"/>
        <pc:sldMkLst>
          <pc:docMk/>
          <pc:sldMk cId="4291102117" sldId="439"/>
        </pc:sldMkLst>
        <pc:spChg chg="del">
          <ac:chgData name="Joel Sutton" userId="1e63f7443f7518ef" providerId="LiveId" clId="{ABF6C0CF-E5C0-4364-8ACC-412BE8D47A88}" dt="2025-01-02T14:23:39.741" v="2848" actId="26606"/>
          <ac:spMkLst>
            <pc:docMk/>
            <pc:sldMk cId="4291102117" sldId="439"/>
            <ac:spMk id="2" creationId="{1AF37A72-71E4-7FD3-1A9B-1332A5C648EF}"/>
          </ac:spMkLst>
        </pc:spChg>
        <pc:spChg chg="del">
          <ac:chgData name="Joel Sutton" userId="1e63f7443f7518ef" providerId="LiveId" clId="{ABF6C0CF-E5C0-4364-8ACC-412BE8D47A88}" dt="2025-01-02T14:23:39.741" v="2848" actId="26606"/>
          <ac:spMkLst>
            <pc:docMk/>
            <pc:sldMk cId="4291102117" sldId="439"/>
            <ac:spMk id="3" creationId="{9332D1ED-A4A9-4554-9AD4-DCAFDFEF02DA}"/>
          </ac:spMkLst>
        </pc:spChg>
        <pc:spChg chg="add del">
          <ac:chgData name="Joel Sutton" userId="1e63f7443f7518ef" providerId="LiveId" clId="{ABF6C0CF-E5C0-4364-8ACC-412BE8D47A88}" dt="2025-01-02T14:24:02.553" v="2851" actId="26606"/>
          <ac:spMkLst>
            <pc:docMk/>
            <pc:sldMk cId="4291102117" sldId="439"/>
            <ac:spMk id="9" creationId="{32BC26D8-82FB-445E-AA49-62A77D7C1EE0}"/>
          </ac:spMkLst>
        </pc:spChg>
        <pc:spChg chg="add del">
          <ac:chgData name="Joel Sutton" userId="1e63f7443f7518ef" providerId="LiveId" clId="{ABF6C0CF-E5C0-4364-8ACC-412BE8D47A88}" dt="2025-01-02T14:24:02.553" v="2851" actId="26606"/>
          <ac:spMkLst>
            <pc:docMk/>
            <pc:sldMk cId="4291102117" sldId="439"/>
            <ac:spMk id="11" creationId="{CB44330D-EA18-4254-AA95-EB49948539B8}"/>
          </ac:spMkLst>
        </pc:spChg>
        <pc:picChg chg="add del mod">
          <ac:chgData name="Joel Sutton" userId="1e63f7443f7518ef" providerId="LiveId" clId="{ABF6C0CF-E5C0-4364-8ACC-412BE8D47A88}" dt="2025-01-02T14:24:25.241" v="2854" actId="21"/>
          <ac:picMkLst>
            <pc:docMk/>
            <pc:sldMk cId="4291102117" sldId="439"/>
            <ac:picMk id="4" creationId="{3822E707-67D9-F1E3-E134-04B068A49BDA}"/>
          </ac:picMkLst>
        </pc:picChg>
        <pc:picChg chg="add mod">
          <ac:chgData name="Joel Sutton" userId="1e63f7443f7518ef" providerId="LiveId" clId="{ABF6C0CF-E5C0-4364-8ACC-412BE8D47A88}" dt="2025-01-02T14:24:25.858" v="2855"/>
          <ac:picMkLst>
            <pc:docMk/>
            <pc:sldMk cId="4291102117" sldId="439"/>
            <ac:picMk id="5" creationId="{3822E707-67D9-F1E3-E134-04B068A49BDA}"/>
          </ac:picMkLst>
        </pc:picChg>
      </pc:sldChg>
      <pc:sldChg chg="addSp delSp modSp new mod setBg modNotesTx">
        <pc:chgData name="Joel Sutton" userId="1e63f7443f7518ef" providerId="LiveId" clId="{ABF6C0CF-E5C0-4364-8ACC-412BE8D47A88}" dt="2025-01-02T14:26:37.467" v="2911" actId="115"/>
        <pc:sldMkLst>
          <pc:docMk/>
          <pc:sldMk cId="3308943581" sldId="440"/>
        </pc:sldMkLst>
        <pc:spChg chg="mod">
          <ac:chgData name="Joel Sutton" userId="1e63f7443f7518ef" providerId="LiveId" clId="{ABF6C0CF-E5C0-4364-8ACC-412BE8D47A88}" dt="2025-01-02T14:25:46.903" v="2885" actId="20577"/>
          <ac:spMkLst>
            <pc:docMk/>
            <pc:sldMk cId="3308943581" sldId="440"/>
            <ac:spMk id="2" creationId="{43328924-9E1A-C698-9B5C-E0B9715CAF42}"/>
          </ac:spMkLst>
        </pc:spChg>
        <pc:spChg chg="del">
          <ac:chgData name="Joel Sutton" userId="1e63f7443f7518ef" providerId="LiveId" clId="{ABF6C0CF-E5C0-4364-8ACC-412BE8D47A88}" dt="2025-01-02T14:25:13.572" v="2859" actId="478"/>
          <ac:spMkLst>
            <pc:docMk/>
            <pc:sldMk cId="3308943581" sldId="440"/>
            <ac:spMk id="3" creationId="{EE14EFA4-60CA-B808-A24A-A2B4683D5623}"/>
          </ac:spMkLst>
        </pc:spChg>
        <pc:spChg chg="add del">
          <ac:chgData name="Joel Sutton" userId="1e63f7443f7518ef" providerId="LiveId" clId="{ABF6C0CF-E5C0-4364-8ACC-412BE8D47A88}" dt="2025-01-02T14:25:58.825" v="2890" actId="22"/>
          <ac:spMkLst>
            <pc:docMk/>
            <pc:sldMk cId="3308943581" sldId="440"/>
            <ac:spMk id="6" creationId="{3882ADCE-097E-2D8F-0AE1-19088305B319}"/>
          </ac:spMkLst>
        </pc:spChg>
        <pc:spChg chg="add">
          <ac:chgData name="Joel Sutton" userId="1e63f7443f7518ef" providerId="LiveId" clId="{ABF6C0CF-E5C0-4364-8ACC-412BE8D47A88}" dt="2025-01-02T14:25:17.891" v="2861" actId="26606"/>
          <ac:spMkLst>
            <pc:docMk/>
            <pc:sldMk cId="3308943581" sldId="440"/>
            <ac:spMk id="9" creationId="{53F29798-D584-4792-9B62-3F5F5C36D619}"/>
          </ac:spMkLst>
        </pc:spChg>
        <pc:picChg chg="add mod">
          <ac:chgData name="Joel Sutton" userId="1e63f7443f7518ef" providerId="LiveId" clId="{ABF6C0CF-E5C0-4364-8ACC-412BE8D47A88}" dt="2025-01-02T14:25:17.891" v="2861" actId="26606"/>
          <ac:picMkLst>
            <pc:docMk/>
            <pc:sldMk cId="3308943581" sldId="440"/>
            <ac:picMk id="4" creationId="{794A569F-97C7-8D20-A06B-9E9404ECE820}"/>
          </ac:picMkLst>
        </pc:picChg>
      </pc:sldChg>
      <pc:sldChg chg="modSp add mod">
        <pc:chgData name="Joel Sutton" userId="1e63f7443f7518ef" providerId="LiveId" clId="{ABF6C0CF-E5C0-4364-8ACC-412BE8D47A88}" dt="2025-01-02T14:47:35.232" v="4114" actId="20577"/>
        <pc:sldMkLst>
          <pc:docMk/>
          <pc:sldMk cId="4116492177" sldId="441"/>
        </pc:sldMkLst>
        <pc:spChg chg="mod">
          <ac:chgData name="Joel Sutton" userId="1e63f7443f7518ef" providerId="LiveId" clId="{ABF6C0CF-E5C0-4364-8ACC-412BE8D47A88}" dt="2025-01-02T14:47:35.232" v="4114" actId="20577"/>
          <ac:spMkLst>
            <pc:docMk/>
            <pc:sldMk cId="4116492177" sldId="441"/>
            <ac:spMk id="317" creationId="{549490E8-AF2B-6C58-F3D8-9E965F4F4CD3}"/>
          </ac:spMkLst>
        </pc:spChg>
      </pc:sldChg>
      <pc:sldChg chg="modSp add mod setBg">
        <pc:chgData name="Joel Sutton" userId="1e63f7443f7518ef" providerId="LiveId" clId="{ABF6C0CF-E5C0-4364-8ACC-412BE8D47A88}" dt="2025-01-02T14:48:29.880" v="4146" actId="20577"/>
        <pc:sldMkLst>
          <pc:docMk/>
          <pc:sldMk cId="3244153552" sldId="442"/>
        </pc:sldMkLst>
        <pc:spChg chg="mod">
          <ac:chgData name="Joel Sutton" userId="1e63f7443f7518ef" providerId="LiveId" clId="{ABF6C0CF-E5C0-4364-8ACC-412BE8D47A88}" dt="2025-01-02T14:48:29.880" v="4146" actId="20577"/>
          <ac:spMkLst>
            <pc:docMk/>
            <pc:sldMk cId="3244153552" sldId="442"/>
            <ac:spMk id="317" creationId="{E79CFEA7-B829-24E2-0DEF-CA3090E36136}"/>
          </ac:spMkLst>
        </pc:spChg>
      </pc:sldChg>
      <pc:sldChg chg="add modNotesTx">
        <pc:chgData name="Joel Sutton" userId="1e63f7443f7518ef" providerId="LiveId" clId="{ABF6C0CF-E5C0-4364-8ACC-412BE8D47A88}" dt="2025-01-02T14:49:36.725" v="4376" actId="20577"/>
        <pc:sldMkLst>
          <pc:docMk/>
          <pc:sldMk cId="3695585435" sldId="443"/>
        </pc:sldMkLst>
      </pc:sldChg>
      <pc:sldMasterChg chg="delSldLayout">
        <pc:chgData name="Joel Sutton" userId="1e63f7443f7518ef" providerId="LiveId" clId="{ABF6C0CF-E5C0-4364-8ACC-412BE8D47A88}" dt="2024-11-05T14:38:14.598" v="309" actId="47"/>
        <pc:sldMasterMkLst>
          <pc:docMk/>
          <pc:sldMasterMk cId="0" sldId="2147483648"/>
        </pc:sldMasterMkLst>
        <pc:sldLayoutChg chg="del">
          <pc:chgData name="Joel Sutton" userId="1e63f7443f7518ef" providerId="LiveId" clId="{ABF6C0CF-E5C0-4364-8ACC-412BE8D47A88}" dt="2024-11-05T14:38:14.598" v="309" actId="47"/>
          <pc:sldLayoutMkLst>
            <pc:docMk/>
            <pc:sldMasterMk cId="0" sldId="2147483648"/>
            <pc:sldLayoutMk cId="0" sldId="2147483650"/>
          </pc:sldLayoutMkLst>
        </pc:sldLayoutChg>
      </pc:sldMasterChg>
    </pc:docChg>
  </pc:docChgLst>
  <pc:docChgLst>
    <pc:chgData name="Nixon G. Vivar" userId="S::nixon.vivar@wels.net::e9afdd7c-609e-40d8-b694-b432dd74b124" providerId="AD" clId="Web-{986425E9-68D0-F797-BE5D-A8BF24FF9EF5}"/>
    <pc:docChg chg="modSld">
      <pc:chgData name="Nixon G. Vivar" userId="S::nixon.vivar@wels.net::e9afdd7c-609e-40d8-b694-b432dd74b124" providerId="AD" clId="Web-{986425E9-68D0-F797-BE5D-A8BF24FF9EF5}" dt="2025-01-14T14:36:24.838" v="158" actId="20577"/>
      <pc:docMkLst>
        <pc:docMk/>
      </pc:docMkLst>
      <pc:sldChg chg="modSp">
        <pc:chgData name="Nixon G. Vivar" userId="S::nixon.vivar@wels.net::e9afdd7c-609e-40d8-b694-b432dd74b124" providerId="AD" clId="Web-{986425E9-68D0-F797-BE5D-A8BF24FF9EF5}" dt="2025-01-14T14:03:59.565" v="1" actId="20577"/>
        <pc:sldMkLst>
          <pc:docMk/>
          <pc:sldMk cId="0" sldId="258"/>
        </pc:sldMkLst>
        <pc:spChg chg="mod">
          <ac:chgData name="Nixon G. Vivar" userId="S::nixon.vivar@wels.net::e9afdd7c-609e-40d8-b694-b432dd74b124" providerId="AD" clId="Web-{986425E9-68D0-F797-BE5D-A8BF24FF9EF5}" dt="2025-01-14T14:03:59.565" v="1" actId="20577"/>
          <ac:spMkLst>
            <pc:docMk/>
            <pc:sldMk cId="0" sldId="258"/>
            <ac:spMk id="102" creationId="{00000000-0000-0000-0000-000000000000}"/>
          </ac:spMkLst>
        </pc:spChg>
      </pc:sldChg>
      <pc:sldChg chg="modSp">
        <pc:chgData name="Nixon G. Vivar" userId="S::nixon.vivar@wels.net::e9afdd7c-609e-40d8-b694-b432dd74b124" providerId="AD" clId="Web-{986425E9-68D0-F797-BE5D-A8BF24FF9EF5}" dt="2025-01-14T14:36:24.838" v="158" actId="20577"/>
        <pc:sldMkLst>
          <pc:docMk/>
          <pc:sldMk cId="0" sldId="265"/>
        </pc:sldMkLst>
        <pc:spChg chg="mod">
          <ac:chgData name="Nixon G. Vivar" userId="S::nixon.vivar@wels.net::e9afdd7c-609e-40d8-b694-b432dd74b124" providerId="AD" clId="Web-{986425E9-68D0-F797-BE5D-A8BF24FF9EF5}" dt="2025-01-14T14:06:17.736" v="10" actId="20577"/>
          <ac:spMkLst>
            <pc:docMk/>
            <pc:sldMk cId="0" sldId="265"/>
            <ac:spMk id="195" creationId="{00000000-0000-0000-0000-000000000000}"/>
          </ac:spMkLst>
        </pc:spChg>
        <pc:spChg chg="mod">
          <ac:chgData name="Nixon G. Vivar" userId="S::nixon.vivar@wels.net::e9afdd7c-609e-40d8-b694-b432dd74b124" providerId="AD" clId="Web-{986425E9-68D0-F797-BE5D-A8BF24FF9EF5}" dt="2025-01-14T14:36:24.838" v="158" actId="20577"/>
          <ac:spMkLst>
            <pc:docMk/>
            <pc:sldMk cId="0" sldId="265"/>
            <ac:spMk id="199" creationId="{00000000-0000-0000-0000-000000000000}"/>
          </ac:spMkLst>
        </pc:spChg>
      </pc:sldChg>
      <pc:sldChg chg="modSp">
        <pc:chgData name="Nixon G. Vivar" userId="S::nixon.vivar@wels.net::e9afdd7c-609e-40d8-b694-b432dd74b124" providerId="AD" clId="Web-{986425E9-68D0-F797-BE5D-A8BF24FF9EF5}" dt="2025-01-14T14:21:49.935" v="156" actId="20577"/>
        <pc:sldMkLst>
          <pc:docMk/>
          <pc:sldMk cId="0" sldId="266"/>
        </pc:sldMkLst>
        <pc:spChg chg="mod">
          <ac:chgData name="Nixon G. Vivar" userId="S::nixon.vivar@wels.net::e9afdd7c-609e-40d8-b694-b432dd74b124" providerId="AD" clId="Web-{986425E9-68D0-F797-BE5D-A8BF24FF9EF5}" dt="2025-01-14T14:21:49.935" v="156" actId="20577"/>
          <ac:spMkLst>
            <pc:docMk/>
            <pc:sldMk cId="0" sldId="266"/>
            <ac:spMk id="212" creationId="{00000000-0000-0000-0000-000000000000}"/>
          </ac:spMkLst>
        </pc:spChg>
      </pc:sldChg>
      <pc:sldChg chg="modSp">
        <pc:chgData name="Nixon G. Vivar" userId="S::nixon.vivar@wels.net::e9afdd7c-609e-40d8-b694-b432dd74b124" providerId="AD" clId="Web-{986425E9-68D0-F797-BE5D-A8BF24FF9EF5}" dt="2025-01-14T14:11:00.532" v="112" actId="20577"/>
        <pc:sldMkLst>
          <pc:docMk/>
          <pc:sldMk cId="1615794160" sldId="407"/>
        </pc:sldMkLst>
        <pc:spChg chg="mod">
          <ac:chgData name="Nixon G. Vivar" userId="S::nixon.vivar@wels.net::e9afdd7c-609e-40d8-b694-b432dd74b124" providerId="AD" clId="Web-{986425E9-68D0-F797-BE5D-A8BF24FF9EF5}" dt="2025-01-14T14:11:00.532" v="112" actId="20577"/>
          <ac:spMkLst>
            <pc:docMk/>
            <pc:sldMk cId="1615794160" sldId="407"/>
            <ac:spMk id="3" creationId="{A62A1993-A3E4-676D-72E0-4BE20A484A06}"/>
          </ac:spMkLst>
        </pc:spChg>
      </pc:sldChg>
      <pc:sldChg chg="modSp">
        <pc:chgData name="Nixon G. Vivar" userId="S::nixon.vivar@wels.net::e9afdd7c-609e-40d8-b694-b432dd74b124" providerId="AD" clId="Web-{986425E9-68D0-F797-BE5D-A8BF24FF9EF5}" dt="2025-01-14T14:12:17.875" v="124" actId="20577"/>
        <pc:sldMkLst>
          <pc:docMk/>
          <pc:sldMk cId="2430501100" sldId="409"/>
        </pc:sldMkLst>
        <pc:spChg chg="mod">
          <ac:chgData name="Nixon G. Vivar" userId="S::nixon.vivar@wels.net::e9afdd7c-609e-40d8-b694-b432dd74b124" providerId="AD" clId="Web-{986425E9-68D0-F797-BE5D-A8BF24FF9EF5}" dt="2025-01-14T14:12:17.875" v="124" actId="20577"/>
          <ac:spMkLst>
            <pc:docMk/>
            <pc:sldMk cId="2430501100" sldId="409"/>
            <ac:spMk id="317" creationId="{ED288BEC-6EC5-E3AE-E99B-AB98C6793F5A}"/>
          </ac:spMkLst>
        </pc:spChg>
      </pc:sldChg>
      <pc:sldChg chg="modSp">
        <pc:chgData name="Nixon G. Vivar" userId="S::nixon.vivar@wels.net::e9afdd7c-609e-40d8-b694-b432dd74b124" providerId="AD" clId="Web-{986425E9-68D0-F797-BE5D-A8BF24FF9EF5}" dt="2025-01-14T14:15:09.640" v="135" actId="20577"/>
        <pc:sldMkLst>
          <pc:docMk/>
          <pc:sldMk cId="2528737774" sldId="417"/>
        </pc:sldMkLst>
        <pc:spChg chg="mod">
          <ac:chgData name="Nixon G. Vivar" userId="S::nixon.vivar@wels.net::e9afdd7c-609e-40d8-b694-b432dd74b124" providerId="AD" clId="Web-{986425E9-68D0-F797-BE5D-A8BF24FF9EF5}" dt="2025-01-14T14:15:09.640" v="135" actId="20577"/>
          <ac:spMkLst>
            <pc:docMk/>
            <pc:sldMk cId="2528737774" sldId="417"/>
            <ac:spMk id="317" creationId="{2A2367F6-C634-CCB5-CFB6-A497C018FAC2}"/>
          </ac:spMkLst>
        </pc:spChg>
      </pc:sldChg>
      <pc:sldChg chg="modSp">
        <pc:chgData name="Nixon G. Vivar" userId="S::nixon.vivar@wels.net::e9afdd7c-609e-40d8-b694-b432dd74b124" providerId="AD" clId="Web-{986425E9-68D0-F797-BE5D-A8BF24FF9EF5}" dt="2025-01-14T14:12:28.329" v="130" actId="20577"/>
        <pc:sldMkLst>
          <pc:docMk/>
          <pc:sldMk cId="4234298990" sldId="430"/>
        </pc:sldMkLst>
        <pc:spChg chg="mod">
          <ac:chgData name="Nixon G. Vivar" userId="S::nixon.vivar@wels.net::e9afdd7c-609e-40d8-b694-b432dd74b124" providerId="AD" clId="Web-{986425E9-68D0-F797-BE5D-A8BF24FF9EF5}" dt="2025-01-14T14:12:28.329" v="130" actId="20577"/>
          <ac:spMkLst>
            <pc:docMk/>
            <pc:sldMk cId="4234298990" sldId="430"/>
            <ac:spMk id="4" creationId="{B9A8FE43-7F21-B911-6F13-06D1148D0865}"/>
          </ac:spMkLst>
        </pc:spChg>
      </pc:sldChg>
      <pc:sldChg chg="modSp">
        <pc:chgData name="Nixon G. Vivar" userId="S::nixon.vivar@wels.net::e9afdd7c-609e-40d8-b694-b432dd74b124" providerId="AD" clId="Web-{986425E9-68D0-F797-BE5D-A8BF24FF9EF5}" dt="2025-01-14T14:15:14.406" v="136" actId="20577"/>
        <pc:sldMkLst>
          <pc:docMk/>
          <pc:sldMk cId="540931466" sldId="434"/>
        </pc:sldMkLst>
        <pc:spChg chg="mod">
          <ac:chgData name="Nixon G. Vivar" userId="S::nixon.vivar@wels.net::e9afdd7c-609e-40d8-b694-b432dd74b124" providerId="AD" clId="Web-{986425E9-68D0-F797-BE5D-A8BF24FF9EF5}" dt="2025-01-14T14:15:14.406" v="136" actId="20577"/>
          <ac:spMkLst>
            <pc:docMk/>
            <pc:sldMk cId="540931466" sldId="434"/>
            <ac:spMk id="317" creationId="{96374883-C0FF-83E8-B57D-EDE935745D1F}"/>
          </ac:spMkLst>
        </pc:spChg>
      </pc:sldChg>
      <pc:sldChg chg="modSp">
        <pc:chgData name="Nixon G. Vivar" userId="S::nixon.vivar@wels.net::e9afdd7c-609e-40d8-b694-b432dd74b124" providerId="AD" clId="Web-{986425E9-68D0-F797-BE5D-A8BF24FF9EF5}" dt="2025-01-14T14:17:50.171" v="142" actId="20577"/>
        <pc:sldMkLst>
          <pc:docMk/>
          <pc:sldMk cId="221693479" sldId="436"/>
        </pc:sldMkLst>
        <pc:spChg chg="mod">
          <ac:chgData name="Nixon G. Vivar" userId="S::nixon.vivar@wels.net::e9afdd7c-609e-40d8-b694-b432dd74b124" providerId="AD" clId="Web-{986425E9-68D0-F797-BE5D-A8BF24FF9EF5}" dt="2025-01-14T14:17:50.171" v="142" actId="20577"/>
          <ac:spMkLst>
            <pc:docMk/>
            <pc:sldMk cId="221693479" sldId="436"/>
            <ac:spMk id="317" creationId="{2D870E4B-02E2-AB74-C646-587F1E675C6C}"/>
          </ac:spMkLst>
        </pc:spChg>
      </pc:sldChg>
      <pc:sldChg chg="modSp">
        <pc:chgData name="Nixon G. Vivar" userId="S::nixon.vivar@wels.net::e9afdd7c-609e-40d8-b694-b432dd74b124" providerId="AD" clId="Web-{986425E9-68D0-F797-BE5D-A8BF24FF9EF5}" dt="2025-01-14T14:11:19.813" v="115" actId="20577"/>
        <pc:sldMkLst>
          <pc:docMk/>
          <pc:sldMk cId="3931319699" sldId="438"/>
        </pc:sldMkLst>
        <pc:spChg chg="mod">
          <ac:chgData name="Nixon G. Vivar" userId="S::nixon.vivar@wels.net::e9afdd7c-609e-40d8-b694-b432dd74b124" providerId="AD" clId="Web-{986425E9-68D0-F797-BE5D-A8BF24FF9EF5}" dt="2025-01-14T14:11:19.813" v="115" actId="20577"/>
          <ac:spMkLst>
            <pc:docMk/>
            <pc:sldMk cId="3931319699" sldId="438"/>
            <ac:spMk id="317" creationId="{AA00CFF5-B681-9E38-732C-4D969A2FA9FE}"/>
          </ac:spMkLst>
        </pc:spChg>
      </pc:sldChg>
      <pc:sldChg chg="modSp">
        <pc:chgData name="Nixon G. Vivar" userId="S::nixon.vivar@wels.net::e9afdd7c-609e-40d8-b694-b432dd74b124" providerId="AD" clId="Web-{986425E9-68D0-F797-BE5D-A8BF24FF9EF5}" dt="2025-01-14T14:20:27.483" v="143" actId="20577"/>
        <pc:sldMkLst>
          <pc:docMk/>
          <pc:sldMk cId="3244153552" sldId="442"/>
        </pc:sldMkLst>
        <pc:spChg chg="mod">
          <ac:chgData name="Nixon G. Vivar" userId="S::nixon.vivar@wels.net::e9afdd7c-609e-40d8-b694-b432dd74b124" providerId="AD" clId="Web-{986425E9-68D0-F797-BE5D-A8BF24FF9EF5}" dt="2025-01-14T14:20:27.483" v="143" actId="20577"/>
          <ac:spMkLst>
            <pc:docMk/>
            <pc:sldMk cId="3244153552" sldId="442"/>
            <ac:spMk id="317" creationId="{E79CFEA7-B829-24E2-0DEF-CA3090E36136}"/>
          </ac:spMkLst>
        </pc:spChg>
      </pc:sldChg>
      <pc:sldChg chg="modSp">
        <pc:chgData name="Nixon G. Vivar" userId="S::nixon.vivar@wels.net::e9afdd7c-609e-40d8-b694-b432dd74b124" providerId="AD" clId="Web-{986425E9-68D0-F797-BE5D-A8BF24FF9EF5}" dt="2025-01-14T14:20:35.123" v="144" actId="20577"/>
        <pc:sldMkLst>
          <pc:docMk/>
          <pc:sldMk cId="3695585435" sldId="443"/>
        </pc:sldMkLst>
        <pc:spChg chg="mod">
          <ac:chgData name="Nixon G. Vivar" userId="S::nixon.vivar@wels.net::e9afdd7c-609e-40d8-b694-b432dd74b124" providerId="AD" clId="Web-{986425E9-68D0-F797-BE5D-A8BF24FF9EF5}" dt="2025-01-14T14:20:35.123" v="144" actId="20577"/>
          <ac:spMkLst>
            <pc:docMk/>
            <pc:sldMk cId="3695585435" sldId="443"/>
            <ac:spMk id="317" creationId="{238CFB47-2990-2A90-0E8C-1FD183DADD89}"/>
          </ac:spMkLst>
        </pc:spChg>
      </pc:sldChg>
    </pc:docChg>
  </pc:docChgLst>
  <pc:docChgLst>
    <pc:chgData name="Nixon G. Vivar" userId="S::nixon.vivar@wels.net::e9afdd7c-609e-40d8-b694-b432dd74b124" providerId="AD" clId="Web-{E77E7C58-D054-951B-8620-7191D25DFA00}"/>
    <pc:docChg chg="modSld">
      <pc:chgData name="Nixon G. Vivar" userId="S::nixon.vivar@wels.net::e9afdd7c-609e-40d8-b694-b432dd74b124" providerId="AD" clId="Web-{E77E7C58-D054-951B-8620-7191D25DFA00}" dt="2025-01-08T00:03:13.752" v="56" actId="20577"/>
      <pc:docMkLst>
        <pc:docMk/>
      </pc:docMkLst>
      <pc:sldChg chg="modSp">
        <pc:chgData name="Nixon G. Vivar" userId="S::nixon.vivar@wels.net::e9afdd7c-609e-40d8-b694-b432dd74b124" providerId="AD" clId="Web-{E77E7C58-D054-951B-8620-7191D25DFA00}" dt="2025-01-07T19:02:45.520" v="3" actId="20577"/>
        <pc:sldMkLst>
          <pc:docMk/>
          <pc:sldMk cId="0" sldId="265"/>
        </pc:sldMkLst>
        <pc:spChg chg="mod">
          <ac:chgData name="Nixon G. Vivar" userId="S::nixon.vivar@wels.net::e9afdd7c-609e-40d8-b694-b432dd74b124" providerId="AD" clId="Web-{E77E7C58-D054-951B-8620-7191D25DFA00}" dt="2025-01-07T19:02:45.520" v="3" actId="20577"/>
          <ac:spMkLst>
            <pc:docMk/>
            <pc:sldMk cId="0" sldId="265"/>
            <ac:spMk id="195" creationId="{00000000-0000-0000-0000-000000000000}"/>
          </ac:spMkLst>
        </pc:spChg>
      </pc:sldChg>
      <pc:sldChg chg="modSp">
        <pc:chgData name="Nixon G. Vivar" userId="S::nixon.vivar@wels.net::e9afdd7c-609e-40d8-b694-b432dd74b124" providerId="AD" clId="Web-{E77E7C58-D054-951B-8620-7191D25DFA00}" dt="2025-01-08T00:03:01.080" v="44" actId="20577"/>
        <pc:sldMkLst>
          <pc:docMk/>
          <pc:sldMk cId="0" sldId="266"/>
        </pc:sldMkLst>
        <pc:spChg chg="mod">
          <ac:chgData name="Nixon G. Vivar" userId="S::nixon.vivar@wels.net::e9afdd7c-609e-40d8-b694-b432dd74b124" providerId="AD" clId="Web-{E77E7C58-D054-951B-8620-7191D25DFA00}" dt="2025-01-08T00:03:01.080" v="44" actId="20577"/>
          <ac:spMkLst>
            <pc:docMk/>
            <pc:sldMk cId="0" sldId="266"/>
            <ac:spMk id="212" creationId="{00000000-0000-0000-0000-000000000000}"/>
          </ac:spMkLst>
        </pc:spChg>
      </pc:sldChg>
      <pc:sldChg chg="modSp">
        <pc:chgData name="Nixon G. Vivar" userId="S::nixon.vivar@wels.net::e9afdd7c-609e-40d8-b694-b432dd74b124" providerId="AD" clId="Web-{E77E7C58-D054-951B-8620-7191D25DFA00}" dt="2025-01-08T00:03:13.752" v="56" actId="20577"/>
        <pc:sldMkLst>
          <pc:docMk/>
          <pc:sldMk cId="1965923548" sldId="338"/>
        </pc:sldMkLst>
        <pc:spChg chg="mod">
          <ac:chgData name="Nixon G. Vivar" userId="S::nixon.vivar@wels.net::e9afdd7c-609e-40d8-b694-b432dd74b124" providerId="AD" clId="Web-{E77E7C58-D054-951B-8620-7191D25DFA00}" dt="2025-01-08T00:03:13.752" v="56" actId="20577"/>
          <ac:spMkLst>
            <pc:docMk/>
            <pc:sldMk cId="1965923548" sldId="338"/>
            <ac:spMk id="212" creationId="{7D510CC5-19A4-CDD2-5504-93B19BCCF0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C3423D67-9211-C94F-5F49-8F783EF22BAA}"/>
            </a:ext>
          </a:extLst>
        </p:cNvPr>
        <p:cNvGrpSpPr/>
        <p:nvPr/>
      </p:nvGrpSpPr>
      <p:grpSpPr>
        <a:xfrm>
          <a:off x="0" y="0"/>
          <a:ext cx="0" cy="0"/>
          <a:chOff x="0" y="0"/>
          <a:chExt cx="0" cy="0"/>
        </a:xfrm>
      </p:grpSpPr>
      <p:sp>
        <p:nvSpPr>
          <p:cNvPr id="228" name="Google Shape;228;g2f5882f685f_0_254:notes">
            <a:extLst>
              <a:ext uri="{FF2B5EF4-FFF2-40B4-BE49-F238E27FC236}">
                <a16:creationId xmlns:a16="http://schemas.microsoft.com/office/drawing/2014/main" id="{0F75D6BC-11D2-0073-BD38-6C5E48472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a:extLst>
              <a:ext uri="{FF2B5EF4-FFF2-40B4-BE49-F238E27FC236}">
                <a16:creationId xmlns:a16="http://schemas.microsoft.com/office/drawing/2014/main" id="{1E3122C3-0877-5110-5ECB-39DC24E3DC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181046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9A5FB84-CF66-4CF8-508B-860864670FE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2505042-7465-A572-04A4-469CDA70DA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3DA22C4-5C57-6652-101E-B282CB8B0E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50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45B4BF0-6FCB-68A3-32A0-BB520518792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D65CD1C-4283-5053-B461-D01F496D1B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EAF9075-F853-2D1E-B306-90DA73CD64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36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A881EB3-FA88-192D-6220-8E7F433D7C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42CF940-7755-D7FF-2357-A2C5995906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1EAD773-D42F-4213-040E-C84CDCB902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9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192CDB7-4DC4-54F7-914A-708B290DF0ED}"/>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AA510AD-0BC3-490C-D8CA-56EA2BD4C0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F4034A5-3AE3-C04F-F020-20ED8FF27C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96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EA60D3D-1233-0A25-2444-A6A60AB92AA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76A4784-656B-6E4A-7064-E8B3E6F54B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32BF3D1F-9685-D50B-C0BA-E7705A3258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19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C40292D-BFC6-4CA4-488E-324A8B3A5F5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C8A8BA9-99D5-CD59-7760-4802800013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3F7A113-46BC-A5FE-A238-C075E655E9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97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8843EF33-1DC2-71D7-FA25-6792E401F4C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FA4DE78E-0F11-8DA5-F302-2D4F7DD432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077E09EC-FE4D-1F16-A608-D093E384A1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005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F1DB377-D695-DCB4-CCC9-8D0F2838EFD0}"/>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0A9C71E7-F57E-E1FD-DD56-94F51D40A1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00123494-1CA2-97EE-6098-11CECE8452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115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526D3FC-A4E1-EFD2-41F3-C635A71C4F6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7DC5739B-595E-CBD5-238B-1B7CBE4870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0B4685D1-6BEA-6E08-B447-DAD156F068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01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endParaRPr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366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A60C723-D0F8-105A-E8CF-BD8BACE15D0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69DE8EE-ACFD-3494-7A5F-368569C3EA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266AA80-A881-91B5-8055-FCC8459C26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068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36CC256-231C-738E-F07D-A0CD1A26074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F176EDC-6AA7-9050-0B9B-C11ED62FC6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935CF1B-F269-9416-AF10-FCAC75F358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4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EF43809-902F-F1D5-F388-FB3E178EAE2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44D6A22-2B0A-9A7C-D27F-D575020F6C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9B6C0B0-5BE3-769E-4E06-D1BD8304DB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240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A69198C-51BB-C89F-74D0-164A5DCEF781}"/>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AC82CCA5-7AA4-DB03-778F-925AC877CB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FCD7E868-65F5-3FE8-AFC0-82A290CEC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93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004881B-1FD0-828A-AAB7-D5D5E2B5E45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1713BDF-7386-3400-2B4D-EE32DE999E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9B9022FC-0EC9-A28E-0ED0-264A8453D3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76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A046F95-FEDC-2945-CCAD-75C10FB45434}"/>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4FC8DF1-8D47-27A2-387D-2F674F053B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1) El </a:t>
            </a:r>
            <a:r>
              <a:rPr lang="en-US" dirty="0" err="1"/>
              <a:t>ministerio</a:t>
            </a:r>
            <a:r>
              <a:rPr lang="en-US" dirty="0"/>
              <a:t> es personal.  </a:t>
            </a:r>
            <a:r>
              <a:rPr lang="en-US" dirty="0" err="1"/>
              <a:t>Te</a:t>
            </a:r>
            <a:r>
              <a:rPr lang="en-US" dirty="0"/>
              <a:t> </a:t>
            </a:r>
            <a:r>
              <a:rPr lang="en-US" dirty="0" err="1"/>
              <a:t>afecta</a:t>
            </a:r>
            <a:r>
              <a:rPr lang="en-US" dirty="0"/>
              <a:t>.  </a:t>
            </a:r>
            <a:r>
              <a:rPr lang="en-US" dirty="0" err="1"/>
              <a:t>Sientes</a:t>
            </a:r>
            <a:r>
              <a:rPr lang="en-US" dirty="0"/>
              <a:t>. Uno </a:t>
            </a:r>
            <a:r>
              <a:rPr lang="en-US" dirty="0" err="1"/>
              <a:t>necesita</a:t>
            </a:r>
            <a:r>
              <a:rPr lang="en-US" dirty="0"/>
              <a:t> </a:t>
            </a:r>
            <a:r>
              <a:rPr lang="en-US" dirty="0" err="1"/>
              <a:t>apoyo</a:t>
            </a:r>
            <a:r>
              <a:rPr lang="en-US" dirty="0"/>
              <a:t>.  </a:t>
            </a:r>
          </a:p>
          <a:p>
            <a:pPr marL="0" lvl="0" indent="0" algn="l" rtl="0">
              <a:spcBef>
                <a:spcPts val="1000"/>
              </a:spcBef>
              <a:spcAft>
                <a:spcPts val="0"/>
              </a:spcAft>
              <a:buNone/>
            </a:pPr>
            <a:r>
              <a:rPr lang="en-US" dirty="0"/>
              <a:t>2) Son personas </a:t>
            </a:r>
            <a:r>
              <a:rPr lang="en-US" dirty="0" err="1"/>
              <a:t>verdaderas</a:t>
            </a:r>
            <a:r>
              <a:rPr lang="en-US" dirty="0"/>
              <a:t>.  No </a:t>
            </a:r>
            <a:r>
              <a:rPr lang="en-US" dirty="0" err="1"/>
              <a:t>todos</a:t>
            </a:r>
            <a:r>
              <a:rPr lang="en-US" dirty="0"/>
              <a:t> son </a:t>
            </a:r>
            <a:r>
              <a:rPr lang="en-US" dirty="0" err="1"/>
              <a:t>tus</a:t>
            </a:r>
            <a:r>
              <a:rPr lang="en-US" dirty="0"/>
              <a:t> </a:t>
            </a:r>
            <a:r>
              <a:rPr lang="en-US" dirty="0" err="1"/>
              <a:t>aliados</a:t>
            </a:r>
            <a:r>
              <a:rPr lang="en-US" dirty="0"/>
              <a:t> </a:t>
            </a:r>
            <a:r>
              <a:rPr lang="en-US" dirty="0" err="1"/>
              <a:t>en</a:t>
            </a:r>
            <a:r>
              <a:rPr lang="en-US" dirty="0"/>
              <a:t> </a:t>
            </a:r>
            <a:r>
              <a:rPr lang="en-US" dirty="0" err="1"/>
              <a:t>el</a:t>
            </a:r>
            <a:r>
              <a:rPr lang="en-US" dirty="0"/>
              <a:t> </a:t>
            </a:r>
            <a:r>
              <a:rPr lang="en-US" dirty="0" err="1"/>
              <a:t>ministerio</a:t>
            </a:r>
            <a:r>
              <a:rPr lang="en-US" dirty="0"/>
              <a:t> </a:t>
            </a:r>
            <a:r>
              <a:rPr lang="en-US" dirty="0" err="1"/>
              <a:t>Cristocéntrico</a:t>
            </a:r>
            <a:r>
              <a:rPr lang="en-US" dirty="0"/>
              <a:t>.  Va a </a:t>
            </a:r>
            <a:r>
              <a:rPr lang="en-US" dirty="0" err="1"/>
              <a:t>haber</a:t>
            </a:r>
            <a:r>
              <a:rPr lang="en-US" dirty="0"/>
              <a:t> </a:t>
            </a:r>
            <a:r>
              <a:rPr lang="en-US" dirty="0" err="1"/>
              <a:t>quienes</a:t>
            </a:r>
            <a:r>
              <a:rPr lang="en-US" dirty="0"/>
              <a:t> </a:t>
            </a:r>
            <a:r>
              <a:rPr lang="en-US" dirty="0" err="1"/>
              <a:t>te</a:t>
            </a:r>
            <a:r>
              <a:rPr lang="en-US" dirty="0"/>
              <a:t> </a:t>
            </a:r>
            <a:r>
              <a:rPr lang="en-US" dirty="0" err="1"/>
              <a:t>abandonan</a:t>
            </a:r>
            <a:r>
              <a:rPr lang="en-US" dirty="0"/>
              <a:t> y </a:t>
            </a:r>
            <a:r>
              <a:rPr lang="en-US" dirty="0" err="1"/>
              <a:t>quienes</a:t>
            </a:r>
            <a:r>
              <a:rPr lang="en-US" dirty="0"/>
              <a:t> </a:t>
            </a:r>
            <a:r>
              <a:rPr lang="en-US" dirty="0" err="1"/>
              <a:t>te</a:t>
            </a:r>
            <a:r>
              <a:rPr lang="en-US" dirty="0"/>
              <a:t> </a:t>
            </a:r>
            <a:r>
              <a:rPr lang="en-US" dirty="0" err="1"/>
              <a:t>animan</a:t>
            </a:r>
            <a:r>
              <a:rPr lang="en-US" dirty="0"/>
              <a:t> y </a:t>
            </a:r>
            <a:r>
              <a:rPr lang="en-US" dirty="0" err="1"/>
              <a:t>apoyan</a:t>
            </a:r>
            <a:r>
              <a:rPr lang="en-US" dirty="0"/>
              <a:t>.  Es </a:t>
            </a:r>
            <a:r>
              <a:rPr lang="en-US" dirty="0" err="1"/>
              <a:t>importante</a:t>
            </a:r>
            <a:r>
              <a:rPr lang="en-US" dirty="0"/>
              <a:t> </a:t>
            </a:r>
            <a:r>
              <a:rPr lang="en-US" dirty="0" err="1"/>
              <a:t>distinguir</a:t>
            </a:r>
            <a:r>
              <a:rPr lang="en-US" dirty="0"/>
              <a:t> entre </a:t>
            </a:r>
            <a:r>
              <a:rPr lang="en-US" dirty="0" err="1"/>
              <a:t>los</a:t>
            </a:r>
            <a:r>
              <a:rPr lang="en-US" dirty="0"/>
              <a:t> dos..  </a:t>
            </a:r>
            <a:endParaRPr dirty="0"/>
          </a:p>
        </p:txBody>
      </p:sp>
      <p:sp>
        <p:nvSpPr>
          <p:cNvPr id="311" name="Google Shape;311;g2f5882f685f_0_775:notes">
            <a:extLst>
              <a:ext uri="{FF2B5EF4-FFF2-40B4-BE49-F238E27FC236}">
                <a16:creationId xmlns:a16="http://schemas.microsoft.com/office/drawing/2014/main" id="{BF217A77-4429-E905-3E55-844CD1959A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5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F1060A5-6EBF-C12E-0233-E99CA7B9E01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44614A1-3010-7336-8493-DF63E117B5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1DDDC19C-6796-5CD8-F0EF-AD1AF98094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74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E18BD16B-D2BF-1D9E-151B-12E0C2D68F9A}"/>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C9D224EA-58FD-F807-8722-0A52819D88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FDCAF76-11FE-78A3-1079-55B02F36D8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841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F3657DFA-385D-371A-D65A-BDDF96319EA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25EF431-53D8-787E-A83E-E0FF9C648C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BA00713-DA0C-6C51-3986-1F19CFC6BD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39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PY" sz="1100" dirty="0">
                <a:effectLst/>
                <a:latin typeface="Lato" panose="020F0502020204030203" pitchFamily="34" charset="0"/>
                <a:ea typeface="Lato" panose="020F0502020204030203" pitchFamily="34" charset="0"/>
                <a:cs typeface="Lato" panose="020F0502020204030203" pitchFamily="34" charset="0"/>
              </a:rPr>
              <a:t>Lo que </a:t>
            </a:r>
            <a:r>
              <a:rPr lang="es-PY" sz="1100" b="1" u="sng" dirty="0">
                <a:effectLst/>
                <a:latin typeface="Lato" panose="020F0502020204030203" pitchFamily="34" charset="0"/>
                <a:ea typeface="Lato" panose="020F0502020204030203" pitchFamily="34" charset="0"/>
                <a:cs typeface="Lato" panose="020F0502020204030203" pitchFamily="34" charset="0"/>
              </a:rPr>
              <a:t>&lt;tú&gt; </a:t>
            </a:r>
            <a:r>
              <a:rPr lang="es-PY" sz="1100" dirty="0">
                <a:effectLst/>
                <a:latin typeface="Lato" panose="020F0502020204030203" pitchFamily="34" charset="0"/>
                <a:ea typeface="Lato" panose="020F0502020204030203" pitchFamily="34" charset="0"/>
                <a:cs typeface="Lato" panose="020F0502020204030203" pitchFamily="34" charset="0"/>
              </a:rPr>
              <a:t>has oído de </a:t>
            </a:r>
            <a:r>
              <a:rPr lang="es-PY" sz="1100" b="1" u="sng" dirty="0">
                <a:effectLst/>
                <a:latin typeface="Lato" panose="020F0502020204030203" pitchFamily="34" charset="0"/>
                <a:ea typeface="Lato" panose="020F0502020204030203" pitchFamily="34" charset="0"/>
                <a:cs typeface="Lato" panose="020F0502020204030203" pitchFamily="34" charset="0"/>
              </a:rPr>
              <a:t>mí</a:t>
            </a:r>
            <a:r>
              <a:rPr lang="es-PY" sz="1100" dirty="0">
                <a:effectLst/>
                <a:latin typeface="Lato" panose="020F0502020204030203" pitchFamily="34" charset="0"/>
                <a:ea typeface="Lato" panose="020F0502020204030203" pitchFamily="34" charset="0"/>
                <a:cs typeface="Lato" panose="020F0502020204030203" pitchFamily="34" charset="0"/>
              </a:rPr>
              <a:t> ante muchos testigos, encárgaselo </a:t>
            </a:r>
            <a:r>
              <a:rPr lang="es-PY" sz="1100" b="1" u="sng" dirty="0">
                <a:effectLst/>
                <a:latin typeface="Lato" panose="020F0502020204030203" pitchFamily="34" charset="0"/>
                <a:ea typeface="Lato" panose="020F0502020204030203" pitchFamily="34" charset="0"/>
                <a:cs typeface="Lato" panose="020F0502020204030203" pitchFamily="34" charset="0"/>
              </a:rPr>
              <a:t>a hombres fieles</a:t>
            </a:r>
            <a:r>
              <a:rPr lang="es-PY" sz="1100" dirty="0">
                <a:effectLst/>
                <a:latin typeface="Lato" panose="020F0502020204030203" pitchFamily="34" charset="0"/>
                <a:ea typeface="Lato" panose="020F0502020204030203" pitchFamily="34" charset="0"/>
                <a:cs typeface="Lato" panose="020F0502020204030203" pitchFamily="34" charset="0"/>
              </a:rPr>
              <a:t> que sean idóneos para enseñar también a </a:t>
            </a:r>
            <a:r>
              <a:rPr lang="es-PY" sz="1100" b="1" u="sng" dirty="0">
                <a:effectLst/>
                <a:latin typeface="Lato" panose="020F0502020204030203" pitchFamily="34" charset="0"/>
                <a:ea typeface="Lato" panose="020F0502020204030203" pitchFamily="34" charset="0"/>
                <a:cs typeface="Lato" panose="020F0502020204030203" pitchFamily="34" charset="0"/>
              </a:rPr>
              <a:t>otros</a:t>
            </a:r>
            <a:r>
              <a:rPr lang="es-PY" sz="1100" dirty="0">
                <a:effectLst/>
                <a:latin typeface="Lato" panose="020F0502020204030203" pitchFamily="34" charset="0"/>
                <a:ea typeface="Lato" panose="020F0502020204030203" pitchFamily="34" charset="0"/>
                <a:cs typeface="Lato" panose="020F0502020204030203" pitchFamily="34" charset="0"/>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PY" dirty="0"/>
          </a:p>
        </p:txBody>
      </p:sp>
    </p:spTree>
    <p:extLst>
      <p:ext uri="{BB962C8B-B14F-4D97-AF65-F5344CB8AC3E}">
        <p14:creationId xmlns:p14="http://schemas.microsoft.com/office/powerpoint/2010/main" val="41456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34EB57D-3E65-F8D0-567D-433B29CFE47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D400CA03-7116-CF4C-AB3E-712113D358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a:t>Que Timoteo y </a:t>
            </a:r>
            <a:r>
              <a:rPr lang="en-US" dirty="0" err="1"/>
              <a:t>nosotros</a:t>
            </a:r>
            <a:r>
              <a:rPr lang="en-US" dirty="0"/>
              <a:t> </a:t>
            </a:r>
            <a:r>
              <a:rPr lang="en-US" dirty="0" err="1"/>
              <a:t>estemos</a:t>
            </a:r>
            <a:r>
              <a:rPr lang="en-US" dirty="0"/>
              <a:t> </a:t>
            </a:r>
            <a:r>
              <a:rPr lang="en-US" dirty="0" err="1"/>
              <a:t>dispuestos</a:t>
            </a:r>
            <a:r>
              <a:rPr lang="en-US" dirty="0"/>
              <a:t> a </a:t>
            </a:r>
            <a:r>
              <a:rPr lang="en-US" dirty="0" err="1"/>
              <a:t>sufrir</a:t>
            </a:r>
            <a:r>
              <a:rPr lang="en-US" dirty="0"/>
              <a:t>, a “</a:t>
            </a:r>
            <a:r>
              <a:rPr lang="en-US" dirty="0" err="1"/>
              <a:t>sudar</a:t>
            </a:r>
            <a:r>
              <a:rPr lang="en-US" dirty="0"/>
              <a:t>”, a </a:t>
            </a:r>
            <a:r>
              <a:rPr lang="en-US" dirty="0" err="1"/>
              <a:t>luchar</a:t>
            </a:r>
            <a:r>
              <a:rPr lang="en-US" dirty="0"/>
              <a:t>, a </a:t>
            </a:r>
            <a:r>
              <a:rPr lang="en-US" dirty="0" err="1"/>
              <a:t>trabajarle</a:t>
            </a:r>
            <a:r>
              <a:rPr lang="en-US" dirty="0"/>
              <a:t>.  </a:t>
            </a:r>
          </a:p>
          <a:p>
            <a:pPr marL="171450" lvl="0" indent="-171450" algn="l" rtl="0">
              <a:spcBef>
                <a:spcPts val="1000"/>
              </a:spcBef>
              <a:spcAft>
                <a:spcPts val="0"/>
              </a:spcAft>
              <a:buFontTx/>
              <a:buChar char="-"/>
            </a:pPr>
            <a:r>
              <a:rPr lang="en-US" dirty="0"/>
              <a:t>No </a:t>
            </a:r>
            <a:r>
              <a:rPr lang="en-US" dirty="0" err="1"/>
              <a:t>va</a:t>
            </a:r>
            <a:r>
              <a:rPr lang="en-US" dirty="0"/>
              <a:t> a ser </a:t>
            </a:r>
            <a:r>
              <a:rPr lang="en-US" dirty="0" err="1"/>
              <a:t>fácil</a:t>
            </a:r>
            <a:r>
              <a:rPr lang="en-US" dirty="0"/>
              <a:t>.  Pero </a:t>
            </a:r>
            <a:r>
              <a:rPr lang="en-US" dirty="0" err="1"/>
              <a:t>vala</a:t>
            </a:r>
            <a:r>
              <a:rPr lang="en-US" dirty="0"/>
              <a:t> la </a:t>
            </a:r>
            <a:r>
              <a:rPr lang="en-US" dirty="0" err="1"/>
              <a:t>pena</a:t>
            </a:r>
            <a:r>
              <a:rPr lang="en-US" dirty="0"/>
              <a:t>.  </a:t>
            </a:r>
          </a:p>
          <a:p>
            <a:pPr marL="0" lvl="0" indent="0" algn="l" rtl="0">
              <a:spcBef>
                <a:spcPts val="1000"/>
              </a:spcBef>
              <a:spcAft>
                <a:spcPts val="0"/>
              </a:spcAft>
              <a:buFontTx/>
              <a:buNone/>
            </a:pPr>
            <a:endParaRPr lang="es-PY" dirty="0"/>
          </a:p>
        </p:txBody>
      </p:sp>
      <p:sp>
        <p:nvSpPr>
          <p:cNvPr id="311" name="Google Shape;311;g2f5882f685f_0_775:notes">
            <a:extLst>
              <a:ext uri="{FF2B5EF4-FFF2-40B4-BE49-F238E27FC236}">
                <a16:creationId xmlns:a16="http://schemas.microsoft.com/office/drawing/2014/main" id="{3746B14F-898F-0A46-6315-EBF2573CD0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69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0711578E-62DF-AD7F-8046-1FF3C9A2BD8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45464BA1-456E-597E-F6CB-CCA2D99500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01ED01C8-9918-5A8D-2915-E33BF31E3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941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9BD5D34B-9A7E-6CCF-EF22-EFAF3C0DE54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7FE4ED2-BE38-0A8B-D0CE-BF224FBB4D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AF2F6D2-77E2-98F9-C707-F90BF8D06F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23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6FAD7CF-E8BD-5934-1ABC-5EBDADC751E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36D07F85-E320-46A8-7390-047F86FFB3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D9248BA-AAA7-7BF3-075A-412F22DD53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677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B5690157-8E44-AAAB-A42E-965D0904F44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946D22E4-17E7-80EE-C343-E353A53BD7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a:t>Pablo </a:t>
            </a:r>
            <a:r>
              <a:rPr lang="en-US" dirty="0" err="1"/>
              <a:t>sufre</a:t>
            </a:r>
            <a:r>
              <a:rPr lang="en-US" dirty="0"/>
              <a:t> </a:t>
            </a:r>
            <a:r>
              <a:rPr lang="en-US" dirty="0" err="1"/>
              <a:t>penalidades</a:t>
            </a:r>
            <a:r>
              <a:rPr lang="en-US" dirty="0"/>
              <a:t>, o sea, es </a:t>
            </a:r>
            <a:r>
              <a:rPr lang="en-US" dirty="0" err="1"/>
              <a:t>prisionero</a:t>
            </a:r>
            <a:r>
              <a:rPr lang="en-US" dirty="0"/>
              <a:t>.  </a:t>
            </a:r>
          </a:p>
          <a:p>
            <a:pPr marL="171450" lvl="0" indent="-171450" algn="l" rtl="0">
              <a:spcBef>
                <a:spcPts val="1000"/>
              </a:spcBef>
              <a:spcAft>
                <a:spcPts val="0"/>
              </a:spcAft>
              <a:buFontTx/>
              <a:buChar char="-"/>
            </a:pPr>
            <a:endParaRPr lang="en-US" dirty="0"/>
          </a:p>
          <a:p>
            <a:pPr marL="171450" lvl="0" indent="-171450" algn="l" rtl="0">
              <a:spcBef>
                <a:spcPts val="1000"/>
              </a:spcBef>
              <a:spcAft>
                <a:spcPts val="0"/>
              </a:spcAft>
              <a:buFontTx/>
              <a:buChar char="-"/>
            </a:pPr>
            <a:r>
              <a:rPr lang="en-US" dirty="0"/>
              <a:t>Pero Pablo sabe que </a:t>
            </a:r>
          </a:p>
          <a:p>
            <a:pPr marL="228600" lvl="0" indent="-228600" algn="l" rtl="0">
              <a:spcBef>
                <a:spcPts val="1000"/>
              </a:spcBef>
              <a:spcAft>
                <a:spcPts val="0"/>
              </a:spcAft>
              <a:buFontTx/>
              <a:buAutoNum type="arabicParenR"/>
            </a:pPr>
            <a:r>
              <a:rPr lang="en-US" dirty="0" err="1"/>
              <a:t>está</a:t>
            </a:r>
            <a:r>
              <a:rPr lang="en-US" dirty="0"/>
              <a:t> </a:t>
            </a:r>
            <a:r>
              <a:rPr lang="en-US" dirty="0" err="1"/>
              <a:t>sufriendo</a:t>
            </a:r>
            <a:r>
              <a:rPr lang="en-US" dirty="0"/>
              <a:t> </a:t>
            </a:r>
            <a:r>
              <a:rPr lang="en-US" dirty="0" err="1"/>
              <a:t>por</a:t>
            </a:r>
            <a:r>
              <a:rPr lang="en-US" dirty="0"/>
              <a:t> Cristo.  </a:t>
            </a:r>
          </a:p>
          <a:p>
            <a:pPr marL="228600" lvl="0" indent="-228600" algn="l" rtl="0">
              <a:spcBef>
                <a:spcPts val="1000"/>
              </a:spcBef>
              <a:spcAft>
                <a:spcPts val="0"/>
              </a:spcAft>
              <a:buFontTx/>
              <a:buAutoNum type="arabicParenR"/>
            </a:pPr>
            <a:r>
              <a:rPr lang="en-US" dirty="0"/>
              <a:t>La Palabra no se </a:t>
            </a:r>
            <a:r>
              <a:rPr lang="en-US" dirty="0" err="1"/>
              <a:t>puede</a:t>
            </a:r>
            <a:r>
              <a:rPr lang="en-US" dirty="0"/>
              <a:t> </a:t>
            </a:r>
            <a:r>
              <a:rPr lang="en-US" dirty="0" err="1"/>
              <a:t>encerrar</a:t>
            </a:r>
            <a:r>
              <a:rPr lang="en-US" dirty="0"/>
              <a:t>.</a:t>
            </a:r>
          </a:p>
          <a:p>
            <a:pPr marL="228600" lvl="0" indent="-228600" algn="l" rtl="0">
              <a:spcBef>
                <a:spcPts val="1000"/>
              </a:spcBef>
              <a:spcAft>
                <a:spcPts val="0"/>
              </a:spcAft>
              <a:buFontTx/>
              <a:buAutoNum type="arabicParenR"/>
            </a:pPr>
            <a:r>
              <a:rPr lang="en-US" dirty="0" err="1"/>
              <a:t>Sufre</a:t>
            </a:r>
            <a:r>
              <a:rPr lang="en-US" dirty="0"/>
              <a:t> </a:t>
            </a:r>
            <a:r>
              <a:rPr lang="en-US" dirty="0" err="1"/>
              <a:t>por</a:t>
            </a:r>
            <a:r>
              <a:rPr lang="en-US" dirty="0"/>
              <a:t> </a:t>
            </a:r>
            <a:r>
              <a:rPr lang="en-US" dirty="0" err="1"/>
              <a:t>el</a:t>
            </a:r>
            <a:r>
              <a:rPr lang="en-US" dirty="0"/>
              <a:t> bien de </a:t>
            </a:r>
            <a:r>
              <a:rPr lang="en-US" dirty="0" err="1"/>
              <a:t>los</a:t>
            </a:r>
            <a:r>
              <a:rPr lang="en-US" dirty="0"/>
              <a:t> </a:t>
            </a:r>
            <a:r>
              <a:rPr lang="en-US" dirty="0" err="1"/>
              <a:t>creyentes</a:t>
            </a:r>
            <a:r>
              <a:rPr lang="en-US" dirty="0"/>
              <a:t> y </a:t>
            </a:r>
            <a:r>
              <a:rPr lang="en-US" dirty="0" err="1"/>
              <a:t>futuros</a:t>
            </a:r>
            <a:r>
              <a:rPr lang="en-US" dirty="0"/>
              <a:t> </a:t>
            </a:r>
            <a:r>
              <a:rPr lang="en-US" dirty="0" err="1"/>
              <a:t>creyentes</a:t>
            </a:r>
            <a:r>
              <a:rPr lang="en-US" dirty="0"/>
              <a:t>.  </a:t>
            </a:r>
          </a:p>
          <a:p>
            <a:pPr marL="228600" lvl="0" indent="-228600" algn="l" rtl="0">
              <a:spcBef>
                <a:spcPts val="1000"/>
              </a:spcBef>
              <a:spcAft>
                <a:spcPts val="0"/>
              </a:spcAft>
              <a:buFontTx/>
              <a:buAutoNum type="arabicParenR"/>
            </a:pPr>
            <a:r>
              <a:rPr lang="en-US" dirty="0" err="1"/>
              <a:t>Morir</a:t>
            </a:r>
            <a:r>
              <a:rPr lang="en-US" dirty="0"/>
              <a:t> y </a:t>
            </a:r>
            <a:r>
              <a:rPr lang="en-US" dirty="0" err="1"/>
              <a:t>sufrir</a:t>
            </a:r>
            <a:r>
              <a:rPr lang="en-US" dirty="0"/>
              <a:t> </a:t>
            </a:r>
            <a:r>
              <a:rPr lang="en-US" dirty="0" err="1"/>
              <a:t>en</a:t>
            </a:r>
            <a:r>
              <a:rPr lang="en-US" dirty="0"/>
              <a:t> Cristo no es </a:t>
            </a:r>
            <a:r>
              <a:rPr lang="en-US" dirty="0" err="1"/>
              <a:t>en</a:t>
            </a:r>
            <a:r>
              <a:rPr lang="en-US" dirty="0"/>
              <a:t> </a:t>
            </a:r>
            <a:r>
              <a:rPr lang="en-US" dirty="0" err="1"/>
              <a:t>vano</a:t>
            </a:r>
            <a:r>
              <a:rPr lang="en-US" dirty="0"/>
              <a:t> </a:t>
            </a:r>
            <a:r>
              <a:rPr lang="en-US" dirty="0" err="1"/>
              <a:t>porque</a:t>
            </a:r>
            <a:r>
              <a:rPr lang="en-US" dirty="0"/>
              <a:t> El es </a:t>
            </a:r>
            <a:r>
              <a:rPr lang="en-US" dirty="0" err="1"/>
              <a:t>fiel</a:t>
            </a:r>
            <a:r>
              <a:rPr lang="en-US" dirty="0"/>
              <a:t>, y </a:t>
            </a:r>
            <a:r>
              <a:rPr lang="en-US" dirty="0" err="1"/>
              <a:t>viviremos</a:t>
            </a:r>
            <a:r>
              <a:rPr lang="en-US" dirty="0"/>
              <a:t> y </a:t>
            </a:r>
            <a:r>
              <a:rPr lang="en-US" dirty="0" err="1"/>
              <a:t>reinaremos</a:t>
            </a:r>
            <a:r>
              <a:rPr lang="en-US" dirty="0"/>
              <a:t> con </a:t>
            </a:r>
            <a:r>
              <a:rPr lang="en-US" dirty="0" err="1"/>
              <a:t>él</a:t>
            </a:r>
            <a:r>
              <a:rPr lang="en-US" dirty="0"/>
              <a:t>. </a:t>
            </a:r>
          </a:p>
        </p:txBody>
      </p:sp>
      <p:sp>
        <p:nvSpPr>
          <p:cNvPr id="311" name="Google Shape;311;g2f5882f685f_0_775:notes">
            <a:extLst>
              <a:ext uri="{FF2B5EF4-FFF2-40B4-BE49-F238E27FC236}">
                <a16:creationId xmlns:a16="http://schemas.microsoft.com/office/drawing/2014/main" id="{8D38BA9C-052C-17D0-2A7A-F428568FD7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120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501B1B10-4917-0332-27B0-3428226F9B2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A5F3E52-46F0-872D-7095-3764E14ED3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66AE1C13-B48E-376F-4B64-555D9F68DF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053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C1114CD5-0021-DE14-62FF-2FB7D54D3647}"/>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E9CE33E-68B7-EE1C-56E3-439390429F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53366B03-1344-2B17-5122-7142E71B80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995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40054875-9F1A-CAF1-7845-F9394828FD2C}"/>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1BC9A2BF-B0FD-D23C-D726-A4E594FBB7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82394B30-F435-75D6-339F-956ADF20DA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508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041C9463-89B2-D21A-76D2-B060ED3BD365}"/>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B8CA7B9-CAE5-0901-011D-26B729483D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2B89AFBF-4A88-EE7B-13DA-7F0E7A2743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13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BFBA8DE-28EA-0D16-AAAE-F7E41D44327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CD6DCA3-8269-3198-3568-949E53A8DF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1000"/>
              </a:spcBef>
              <a:spcAft>
                <a:spcPts val="0"/>
              </a:spcAft>
              <a:buFontTx/>
              <a:buChar char="-"/>
            </a:pPr>
            <a:r>
              <a:rPr lang="en-US" dirty="0"/>
              <a:t>Timoteo </a:t>
            </a:r>
            <a:r>
              <a:rPr lang="en-US" dirty="0" err="1"/>
              <a:t>debe</a:t>
            </a:r>
            <a:r>
              <a:rPr lang="en-US" dirty="0"/>
              <a:t> </a:t>
            </a:r>
            <a:r>
              <a:rPr lang="en-US" dirty="0" err="1"/>
              <a:t>enseñarles</a:t>
            </a:r>
            <a:r>
              <a:rPr lang="en-US" dirty="0"/>
              <a:t> a no </a:t>
            </a:r>
            <a:r>
              <a:rPr lang="en-US" dirty="0" err="1"/>
              <a:t>perderse</a:t>
            </a:r>
            <a:r>
              <a:rPr lang="en-US" dirty="0"/>
              <a:t> </a:t>
            </a:r>
            <a:r>
              <a:rPr lang="en-US" dirty="0" err="1"/>
              <a:t>en</a:t>
            </a:r>
            <a:r>
              <a:rPr lang="en-US" dirty="0"/>
              <a:t> </a:t>
            </a:r>
            <a:r>
              <a:rPr lang="en-US" dirty="0" err="1"/>
              <a:t>argumentos</a:t>
            </a:r>
            <a:r>
              <a:rPr lang="en-US" dirty="0"/>
              <a:t> </a:t>
            </a:r>
            <a:r>
              <a:rPr lang="en-US" dirty="0" err="1"/>
              <a:t>inútiles</a:t>
            </a:r>
            <a:r>
              <a:rPr lang="en-US" dirty="0"/>
              <a:t>.  </a:t>
            </a:r>
          </a:p>
          <a:p>
            <a:pPr marL="171450" lvl="0" indent="-171450" algn="l" rtl="0">
              <a:spcBef>
                <a:spcPts val="1000"/>
              </a:spcBef>
              <a:spcAft>
                <a:spcPts val="0"/>
              </a:spcAft>
              <a:buFontTx/>
              <a:buChar char="-"/>
            </a:pPr>
            <a:r>
              <a:rPr lang="en-US" dirty="0"/>
              <a:t>Timoteo </a:t>
            </a:r>
            <a:r>
              <a:rPr lang="en-US" dirty="0" err="1"/>
              <a:t>tendrá</a:t>
            </a:r>
            <a:r>
              <a:rPr lang="en-US" dirty="0"/>
              <a:t> que </a:t>
            </a:r>
            <a:r>
              <a:rPr lang="en-US" dirty="0" err="1"/>
              <a:t>presentarse</a:t>
            </a:r>
            <a:r>
              <a:rPr lang="en-US" dirty="0"/>
              <a:t> ante Dios. </a:t>
            </a:r>
            <a:r>
              <a:rPr lang="en-US" dirty="0" err="1"/>
              <a:t>Así</a:t>
            </a:r>
            <a:r>
              <a:rPr lang="en-US" dirty="0"/>
              <a:t> que </a:t>
            </a:r>
            <a:r>
              <a:rPr lang="en-US" dirty="0" err="1"/>
              <a:t>debe</a:t>
            </a:r>
            <a:r>
              <a:rPr lang="en-US" dirty="0"/>
              <a:t> usar la Palabra para bien y </a:t>
            </a:r>
            <a:r>
              <a:rPr lang="en-US" dirty="0" err="1"/>
              <a:t>apartarse</a:t>
            </a:r>
            <a:r>
              <a:rPr lang="en-US" dirty="0"/>
              <a:t> del mal. </a:t>
            </a:r>
            <a:endParaRPr dirty="0"/>
          </a:p>
        </p:txBody>
      </p:sp>
      <p:sp>
        <p:nvSpPr>
          <p:cNvPr id="311" name="Google Shape;311;g2f5882f685f_0_775:notes">
            <a:extLst>
              <a:ext uri="{FF2B5EF4-FFF2-40B4-BE49-F238E27FC236}">
                <a16:creationId xmlns:a16="http://schemas.microsoft.com/office/drawing/2014/main" id="{6755E876-41FE-6EAD-DE07-C74F1F9177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20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1E3AB6CC-27DC-9529-6357-0BD8CC2EC9C9}"/>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B26467B5-8CA0-D5EA-4C9D-22C2FDA6EB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s-PY" sz="1800" b="0" i="0" u="none" strike="noStrike" baseline="0" dirty="0">
                <a:latin typeface="TimesNewRomanPSMT"/>
              </a:rPr>
              <a:t>DE LA BIBLIA POPULAR: Al comparar la iglesia con “una casa grande”, Pablo describe a la iglesia tal como la encontramos en este mundo. En ella hay utensilios de oro y de plata, pero también hay utensilios de madera y de barro. </a:t>
            </a:r>
            <a:r>
              <a:rPr lang="es-PY" sz="1800" b="1" i="0" u="sng" strike="noStrike" baseline="0" dirty="0">
                <a:latin typeface="TimesNewRomanPSMT"/>
              </a:rPr>
              <a:t>En la iglesia visible hay profesores y miembros que son utensilios “para usos honrosos”, otros son “para usos comunes” </a:t>
            </a:r>
            <a:r>
              <a:rPr lang="es-PY" sz="1800" b="0" i="0" u="none" strike="noStrike" baseline="0" dirty="0">
                <a:latin typeface="TimesNewRomanPSMT"/>
              </a:rPr>
              <a:t>(“más bajos”, como lo dice la Nueva Versión Internacional). Es claro que Himeneo y </a:t>
            </a:r>
            <a:r>
              <a:rPr lang="es-PY" sz="1800" b="0" i="0" u="none" strike="noStrike" baseline="0" dirty="0" err="1">
                <a:latin typeface="TimesNewRomanPSMT"/>
              </a:rPr>
              <a:t>Fileto</a:t>
            </a:r>
            <a:r>
              <a:rPr lang="es-PY" sz="1800" b="0" i="0" u="none" strike="noStrike" baseline="0" dirty="0">
                <a:latin typeface="TimesNewRomanPSMT"/>
              </a:rPr>
              <a:t> pertenecían a estos últimos.</a:t>
            </a:r>
          </a:p>
          <a:p>
            <a:pPr algn="l"/>
            <a:endParaRPr lang="es-PY" sz="1800" b="0" i="0" u="none" strike="noStrike" baseline="0" dirty="0">
              <a:latin typeface="TimesNewRomanPSMT"/>
            </a:endParaRPr>
          </a:p>
          <a:p>
            <a:pPr algn="l"/>
            <a:r>
              <a:rPr lang="es-PY" sz="1800" b="0" i="0" u="none" strike="noStrike" baseline="0" dirty="0">
                <a:latin typeface="TimesNewRomanPSMT"/>
              </a:rPr>
              <a:t>¿Qué es lo que debe hacer el que “invoca el nombre de Cristo” y que es un utensilio de oro y plata? Debe limpiarse de lo que es vil (“más bajos”, NVI). La limpieza tiene el propósito de quitar de uno mismo la suciedad que se le quiere adherir. Los falsos maestros deben ser puestos al descubierto, repudiados y excluidos. Así uno prueba ser un “instrumento para honra, santificado”, es decir, consagrado al Señor, que rinde un servicio útil a su Maestro y está “dispuesto para toda buena obra”. Pablo continúa describiendo algunas de estas “buenas obras” que son evidentes en los artículos que son para uso honroso.</a:t>
            </a:r>
            <a:endParaRPr dirty="0"/>
          </a:p>
        </p:txBody>
      </p:sp>
      <p:sp>
        <p:nvSpPr>
          <p:cNvPr id="311" name="Google Shape;311;g2f5882f685f_0_775:notes">
            <a:extLst>
              <a:ext uri="{FF2B5EF4-FFF2-40B4-BE49-F238E27FC236}">
                <a16:creationId xmlns:a16="http://schemas.microsoft.com/office/drawing/2014/main" id="{FB836864-20D7-B3D9-A9DA-D075B80C3C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201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136EDC6-9689-CB50-5F71-94FE59550EE5}"/>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86321AB1-D338-B2DA-D666-4598FF26E0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s-PY" sz="1800" b="0" i="0" u="none" strike="noStrike" baseline="0" dirty="0">
                <a:latin typeface="TimesNewRomanPSMT"/>
              </a:rPr>
              <a:t>“pasiones juveniles: Esto incluye más que los deseos sexuales, también incluye el deseo de riquezas, de honor, de poder, de buena posición</a:t>
            </a:r>
            <a:r>
              <a:rPr lang="es-PY" sz="1800" b="0" i="0" u="none" strike="noStrike" baseline="0">
                <a:latin typeface="TimesNewRomanPSMT"/>
              </a:rPr>
              <a:t>, de placeres</a:t>
            </a:r>
            <a:r>
              <a:rPr lang="es-PY" sz="1800" b="0" i="0" u="none" strike="noStrike" baseline="0" dirty="0">
                <a:latin typeface="TimesNewRomanPSMT"/>
              </a:rPr>
              <a:t>, cualquiera que sea la forma que estos tomen.</a:t>
            </a:r>
            <a:endParaRPr dirty="0"/>
          </a:p>
        </p:txBody>
      </p:sp>
      <p:sp>
        <p:nvSpPr>
          <p:cNvPr id="311" name="Google Shape;311;g2f5882f685f_0_775:notes">
            <a:extLst>
              <a:ext uri="{FF2B5EF4-FFF2-40B4-BE49-F238E27FC236}">
                <a16:creationId xmlns:a16="http://schemas.microsoft.com/office/drawing/2014/main" id="{157DB3B8-7588-5CF6-0A2D-2C7807A8E8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385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AC36F3F-6B9C-40B6-D889-4749623A6FAF}"/>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2FFC8A68-BEF7-3EBC-76FB-7290C908EA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C7DC58AF-D1BD-40A3-79D5-BCEC8230C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662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9EE77BA-1AC7-CC74-1E0C-59AADB41E722}"/>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5C1589F1-EFCC-66C0-16FC-2AB68EBAED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87AC4C67-CFBB-5303-EEAE-999D2BAF03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006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2EC0C9C0-3104-CFBC-1C84-96A596603BC3}"/>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60DFC991-E59E-31B0-1F25-F200BB6245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DE13AFE2-9B52-0C1D-BB1A-FA13E1AAA6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679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65A0FBEA-3D56-4AD3-0913-184449D2DDD8}"/>
            </a:ext>
          </a:extLst>
        </p:cNvPr>
        <p:cNvGrpSpPr/>
        <p:nvPr/>
      </p:nvGrpSpPr>
      <p:grpSpPr>
        <a:xfrm>
          <a:off x="0" y="0"/>
          <a:ext cx="0" cy="0"/>
          <a:chOff x="0" y="0"/>
          <a:chExt cx="0" cy="0"/>
        </a:xfrm>
      </p:grpSpPr>
      <p:sp>
        <p:nvSpPr>
          <p:cNvPr id="310" name="Google Shape;310;g2f5882f685f_0_775:notes">
            <a:extLst>
              <a:ext uri="{FF2B5EF4-FFF2-40B4-BE49-F238E27FC236}">
                <a16:creationId xmlns:a16="http://schemas.microsoft.com/office/drawing/2014/main" id="{EC84AA32-CE16-87DA-FCB9-7B9EACDFC4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indent="-742950">
              <a:lnSpc>
                <a:spcPct val="107000"/>
              </a:lnSpc>
              <a:spcAft>
                <a:spcPts val="800"/>
              </a:spcAft>
              <a:buAutoNum type="arabicParenR"/>
            </a:pPr>
            <a:r>
              <a:rPr lang="es-PY" sz="1100" i="1" dirty="0">
                <a:latin typeface="Lato" panose="020F0502020204030203" pitchFamily="34" charset="0"/>
                <a:ea typeface="Lato" panose="020F0502020204030203" pitchFamily="34" charset="0"/>
                <a:cs typeface="Lato" panose="020F0502020204030203" pitchFamily="34" charset="0"/>
              </a:rPr>
              <a:t>Cristocéntrica – la carta… pero también el ministerio </a:t>
            </a:r>
          </a:p>
          <a:p>
            <a:pPr marL="742950" indent="-742950">
              <a:lnSpc>
                <a:spcPct val="107000"/>
              </a:lnSpc>
              <a:spcAft>
                <a:spcPts val="800"/>
              </a:spcAft>
              <a:buAutoNum type="arabicParenR"/>
            </a:pPr>
            <a:r>
              <a:rPr lang="es-PY" sz="1100" i="1" dirty="0">
                <a:effectLst/>
                <a:latin typeface="Lato" panose="020F0502020204030203" pitchFamily="34" charset="0"/>
                <a:ea typeface="Lato" panose="020F0502020204030203" pitchFamily="34" charset="0"/>
                <a:cs typeface="Lato" panose="020F0502020204030203" pitchFamily="34" charset="0"/>
              </a:rPr>
              <a:t>Per</a:t>
            </a:r>
            <a:r>
              <a:rPr lang="es-PY" sz="1100" i="1" dirty="0">
                <a:latin typeface="Lato" panose="020F0502020204030203" pitchFamily="34" charset="0"/>
                <a:ea typeface="Lato" panose="020F0502020204030203" pitchFamily="34" charset="0"/>
                <a:cs typeface="Lato" panose="020F0502020204030203" pitchFamily="34" charset="0"/>
              </a:rPr>
              <a:t>sonal – igual la carta se escucha muy personal</a:t>
            </a:r>
          </a:p>
          <a:p>
            <a:pPr marL="742950" indent="-742950">
              <a:lnSpc>
                <a:spcPct val="107000"/>
              </a:lnSpc>
              <a:spcAft>
                <a:spcPts val="800"/>
              </a:spcAft>
              <a:buAutoNum type="arabicParenR"/>
            </a:pPr>
            <a:r>
              <a:rPr lang="es-PY" sz="1100" i="1" dirty="0">
                <a:latin typeface="Lato" panose="020F0502020204030203" pitchFamily="34" charset="0"/>
                <a:ea typeface="Lato" panose="020F0502020204030203" pitchFamily="34" charset="0"/>
                <a:cs typeface="Lato" panose="020F0502020204030203" pitchFamily="34" charset="0"/>
              </a:rPr>
              <a:t>Sufrir con gracia – Se acepta hasta como un privilegio y una bendición</a:t>
            </a:r>
            <a:endParaRPr lang="es-PY" sz="1100" i="1" dirty="0">
              <a:effectLst/>
              <a:latin typeface="Lato" panose="020F0502020204030203" pitchFamily="34" charset="0"/>
              <a:ea typeface="Lato" panose="020F0502020204030203" pitchFamily="34" charset="0"/>
              <a:cs typeface="Lato" panose="020F0502020204030203" pitchFamily="34" charset="0"/>
            </a:endParaRPr>
          </a:p>
          <a:p>
            <a:pPr marL="0" lvl="0" indent="0" algn="l" rtl="0">
              <a:spcBef>
                <a:spcPts val="1000"/>
              </a:spcBef>
              <a:spcAft>
                <a:spcPts val="0"/>
              </a:spcAft>
              <a:buNone/>
            </a:pPr>
            <a:endParaRPr dirty="0"/>
          </a:p>
        </p:txBody>
      </p:sp>
      <p:sp>
        <p:nvSpPr>
          <p:cNvPr id="311" name="Google Shape;311;g2f5882f685f_0_775:notes">
            <a:extLst>
              <a:ext uri="{FF2B5EF4-FFF2-40B4-BE49-F238E27FC236}">
                <a16:creationId xmlns:a16="http://schemas.microsoft.com/office/drawing/2014/main" id="{E9C95EFD-4DA8-F623-F406-4C6998A7F9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948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882f68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id="{351DEDE9-14AB-F9BA-7165-46DDCD6F9702}"/>
            </a:ext>
          </a:extLst>
        </p:cNvPr>
        <p:cNvGrpSpPr/>
        <p:nvPr/>
      </p:nvGrpSpPr>
      <p:grpSpPr>
        <a:xfrm>
          <a:off x="0" y="0"/>
          <a:ext cx="0" cy="0"/>
          <a:chOff x="0" y="0"/>
          <a:chExt cx="0" cy="0"/>
        </a:xfrm>
      </p:grpSpPr>
      <p:sp>
        <p:nvSpPr>
          <p:cNvPr id="206" name="Google Shape;206;g2f5882f685f_0_139:notes">
            <a:extLst>
              <a:ext uri="{FF2B5EF4-FFF2-40B4-BE49-F238E27FC236}">
                <a16:creationId xmlns:a16="http://schemas.microsoft.com/office/drawing/2014/main" id="{40768AD8-FA7A-920C-468D-45644B2EAC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dirty="0"/>
          </a:p>
        </p:txBody>
      </p:sp>
      <p:sp>
        <p:nvSpPr>
          <p:cNvPr id="207" name="Google Shape;207;g2f5882f685f_0_139:notes">
            <a:extLst>
              <a:ext uri="{FF2B5EF4-FFF2-40B4-BE49-F238E27FC236}">
                <a16:creationId xmlns:a16="http://schemas.microsoft.com/office/drawing/2014/main" id="{8BE9AF32-27D8-5089-B62F-C4075CEFDE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166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60" name="Google Shape;4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52" name="Google Shape;45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a:t>
            </a: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70" name="Google Shape;470;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 amigo te dice, ¿Que es el legalismo? ¿Cómo le vas a contestar? (Lección 1, 4)</a:t>
            </a:r>
            <a:endParaRPr>
              <a:solidFill>
                <a:schemeClr val="dk1"/>
              </a:solidFill>
              <a:latin typeface="Calibri"/>
              <a:ea typeface="Calibri"/>
              <a:cs typeface="Calibri"/>
              <a:sym typeface="Calibri"/>
            </a:endParaRPr>
          </a:p>
          <a:p>
            <a:pPr marL="914400" lvl="0" indent="-298450" algn="l" rtl="0">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puede ser Dios justo y amoroso con pecadores como nosotros? (Lección 1 – Romanos 3:21-28)</a:t>
            </a:r>
            <a:endParaRPr>
              <a:solidFill>
                <a:schemeClr val="dk1"/>
              </a:solidFill>
              <a:latin typeface="Calibri"/>
              <a:ea typeface="Calibri"/>
              <a:cs typeface="Calibri"/>
              <a:sym typeface="Calibri"/>
            </a:endParaRPr>
          </a:p>
          <a:p>
            <a:pPr marL="0" lvl="0" indent="0" algn="l" rtl="0">
              <a:spcBef>
                <a:spcPts val="75"/>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78" name="Google Shape;47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lang="en-US" b="1" dirty="0">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1.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5882f68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Introducción al curso</a:t>
            </a:r>
            <a:r>
              <a:rPr lang="en-US">
                <a:solidFill>
                  <a:schemeClr val="dk1"/>
                </a:solidFill>
                <a:latin typeface="Calibri"/>
                <a:ea typeface="Calibri"/>
                <a:cs typeface="Calibri"/>
                <a:sym typeface="Calibri"/>
              </a:rPr>
              <a:t>: explique el propósito del curso, la importancia de hacer las tareas, mostrar respeto y etiqueta hacia el maestro y otros estudiantes en clase y en el grupo de WhatsApp. (5 minutos)</a:t>
            </a:r>
            <a:endParaRPr>
              <a:solidFill>
                <a:schemeClr val="dk1"/>
              </a:solidFill>
              <a:latin typeface="Calibri"/>
              <a:ea typeface="Calibri"/>
              <a:cs typeface="Calibri"/>
              <a:sym typeface="Calibri"/>
            </a:endParaRPr>
          </a:p>
        </p:txBody>
      </p:sp>
      <p:sp>
        <p:nvSpPr>
          <p:cNvPr id="144" name="Google Shape;144;g2f5882f68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5882f685f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8" name="Google Shape;188;g2f5882f685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5882f685f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5882f685f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consiste en nueve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b="1">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dirty="0">
                <a:solidFill>
                  <a:schemeClr val="dk1"/>
                </a:solidFill>
                <a:latin typeface="Lato"/>
                <a:ea typeface="Lato"/>
                <a:cs typeface="Lato"/>
                <a:sym typeface="Lato"/>
              </a:rPr>
              <a:t>Nivel Sembrador</a:t>
            </a:r>
            <a:endParaRPr sz="9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7BCFAB33-3A50-DEC7-0408-9E5AE56A2E6B}"/>
            </a:ext>
          </a:extLst>
        </p:cNvPr>
        <p:cNvGrpSpPr/>
        <p:nvPr/>
      </p:nvGrpSpPr>
      <p:grpSpPr>
        <a:xfrm>
          <a:off x="0" y="0"/>
          <a:ext cx="0" cy="0"/>
          <a:chOff x="0" y="0"/>
          <a:chExt cx="0" cy="0"/>
        </a:xfrm>
      </p:grpSpPr>
      <p:sp>
        <p:nvSpPr>
          <p:cNvPr id="231" name="Google Shape;231;g2f5882f685f_0_254">
            <a:extLst>
              <a:ext uri="{FF2B5EF4-FFF2-40B4-BE49-F238E27FC236}">
                <a16:creationId xmlns:a16="http://schemas.microsoft.com/office/drawing/2014/main" id="{CAADDB8C-F603-2228-6990-0B7F72D8640F}"/>
              </a:ext>
            </a:extLst>
          </p:cNvPr>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5</a:t>
            </a:r>
            <a:endParaRPr sz="2500" dirty="0">
              <a:solidFill>
                <a:srgbClr val="FFFFFF"/>
              </a:solidFill>
              <a:latin typeface="Lato"/>
              <a:ea typeface="Lato"/>
              <a:cs typeface="Lato"/>
              <a:sym typeface="Lato"/>
            </a:endParaRPr>
          </a:p>
        </p:txBody>
      </p:sp>
      <p:sp>
        <p:nvSpPr>
          <p:cNvPr id="232" name="Google Shape;232;g2f5882f685f_0_254">
            <a:extLst>
              <a:ext uri="{FF2B5EF4-FFF2-40B4-BE49-F238E27FC236}">
                <a16:creationId xmlns:a16="http://schemas.microsoft.com/office/drawing/2014/main" id="{59C07D72-2590-E96C-2DD2-1C1989C96C83}"/>
              </a:ext>
            </a:extLst>
          </p:cNvPr>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a:extLst>
              <a:ext uri="{FF2B5EF4-FFF2-40B4-BE49-F238E27FC236}">
                <a16:creationId xmlns:a16="http://schemas.microsoft.com/office/drawing/2014/main" id="{1E131083-7AB0-B055-45EB-7BBC6C0F89B1}"/>
              </a:ext>
            </a:extLst>
          </p:cNvPr>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a:extLst>
              <a:ext uri="{FF2B5EF4-FFF2-40B4-BE49-F238E27FC236}">
                <a16:creationId xmlns:a16="http://schemas.microsoft.com/office/drawing/2014/main" id="{085BEFCE-1E5D-BE3D-34B6-92AA17116893}"/>
              </a:ext>
            </a:extLst>
          </p:cNvPr>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a:extLst>
              <a:ext uri="{FF2B5EF4-FFF2-40B4-BE49-F238E27FC236}">
                <a16:creationId xmlns:a16="http://schemas.microsoft.com/office/drawing/2014/main" id="{4B8C0C7A-B2E0-9B9E-912D-8239AEC43BF4}"/>
              </a:ext>
            </a:extLst>
          </p:cNvPr>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5</a:t>
            </a:r>
            <a:endParaRPr sz="6500" b="1" dirty="0">
              <a:solidFill>
                <a:srgbClr val="FFFFFF"/>
              </a:solidFill>
              <a:latin typeface="Lato"/>
              <a:ea typeface="Lato"/>
              <a:cs typeface="Lato"/>
              <a:sym typeface="Lato"/>
            </a:endParaRPr>
          </a:p>
        </p:txBody>
      </p:sp>
      <p:sp>
        <p:nvSpPr>
          <p:cNvPr id="236" name="Google Shape;236;g2f5882f685f_0_254">
            <a:extLst>
              <a:ext uri="{FF2B5EF4-FFF2-40B4-BE49-F238E27FC236}">
                <a16:creationId xmlns:a16="http://schemas.microsoft.com/office/drawing/2014/main" id="{4C9A9425-806B-DE73-28BA-362D3B39B22C}"/>
              </a:ext>
            </a:extLst>
          </p:cNvPr>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Viudas</a:t>
            </a:r>
            <a:r>
              <a:rPr lang="en-US" sz="2500" b="1" dirty="0">
                <a:solidFill>
                  <a:srgbClr val="FFFFFF"/>
                </a:solidFill>
                <a:latin typeface="Lato"/>
                <a:ea typeface="Lato"/>
                <a:cs typeface="Lato"/>
                <a:sym typeface="Lato"/>
              </a:rPr>
              <a:t> y </a:t>
            </a:r>
            <a:r>
              <a:rPr lang="en-US" sz="2500" b="1" dirty="0" err="1">
                <a:solidFill>
                  <a:srgbClr val="FFFFFF"/>
                </a:solidFill>
                <a:latin typeface="Lato"/>
                <a:ea typeface="Lato"/>
                <a:cs typeface="Lato"/>
                <a:sym typeface="Lato"/>
              </a:rPr>
              <a:t>Ancianos</a:t>
            </a:r>
            <a:r>
              <a:rPr lang="en-US" sz="2500" b="1" dirty="0">
                <a:solidFill>
                  <a:srgbClr val="FFFFFF"/>
                </a:solidFill>
                <a:latin typeface="Lato"/>
                <a:ea typeface="Lato"/>
                <a:cs typeface="Lato"/>
                <a:sym typeface="Lato"/>
              </a:rPr>
              <a:t> </a:t>
            </a:r>
            <a:endParaRPr sz="2500" b="1" dirty="0">
              <a:solidFill>
                <a:srgbClr val="FFFFFF"/>
              </a:solidFill>
              <a:latin typeface="Lato"/>
              <a:ea typeface="Lato"/>
              <a:cs typeface="Lato"/>
              <a:sym typeface="Lato"/>
            </a:endParaRPr>
          </a:p>
        </p:txBody>
      </p:sp>
      <p:sp>
        <p:nvSpPr>
          <p:cNvPr id="237" name="Google Shape;237;g2f5882f685f_0_254">
            <a:extLst>
              <a:ext uri="{FF2B5EF4-FFF2-40B4-BE49-F238E27FC236}">
                <a16:creationId xmlns:a16="http://schemas.microsoft.com/office/drawing/2014/main" id="{DA35E65B-9C8E-44BC-A17E-E0A6F76196BC}"/>
              </a:ext>
            </a:extLst>
          </p:cNvPr>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6 y </a:t>
            </a: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de 2 </a:t>
            </a:r>
            <a:r>
              <a:rPr lang="en-US" sz="2500" dirty="0" err="1">
                <a:solidFill>
                  <a:srgbClr val="FFFFFF"/>
                </a:solidFill>
                <a:latin typeface="Lato"/>
                <a:ea typeface="Lato"/>
                <a:cs typeface="Lato"/>
                <a:sym typeface="Lato"/>
              </a:rPr>
              <a:t>Timoteo</a:t>
            </a:r>
            <a:endParaRPr sz="2500" dirty="0">
              <a:solidFill>
                <a:srgbClr val="FFFFFF"/>
              </a:solidFill>
              <a:latin typeface="Lato"/>
              <a:ea typeface="Lato"/>
              <a:cs typeface="Lato"/>
              <a:sym typeface="Lato"/>
            </a:endParaRPr>
          </a:p>
        </p:txBody>
      </p:sp>
      <p:sp>
        <p:nvSpPr>
          <p:cNvPr id="238" name="Google Shape;238;g2f5882f685f_0_254">
            <a:extLst>
              <a:ext uri="{FF2B5EF4-FFF2-40B4-BE49-F238E27FC236}">
                <a16:creationId xmlns:a16="http://schemas.microsoft.com/office/drawing/2014/main" id="{FB4ADC52-1A5B-EEBF-0267-90EE948B81C5}"/>
              </a:ext>
            </a:extLst>
          </p:cNvPr>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a:extLst>
              <a:ext uri="{FF2B5EF4-FFF2-40B4-BE49-F238E27FC236}">
                <a16:creationId xmlns:a16="http://schemas.microsoft.com/office/drawing/2014/main" id="{226DCE24-96F2-9A1B-A5A0-6A4FAF541859}"/>
              </a:ext>
            </a:extLst>
          </p:cNvPr>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a:extLst>
              <a:ext uri="{FF2B5EF4-FFF2-40B4-BE49-F238E27FC236}">
                <a16:creationId xmlns:a16="http://schemas.microsoft.com/office/drawing/2014/main" id="{3EF1110D-E505-AAAC-A288-A012C43A3936}"/>
              </a:ext>
            </a:extLst>
          </p:cNvPr>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a:extLst>
              <a:ext uri="{FF2B5EF4-FFF2-40B4-BE49-F238E27FC236}">
                <a16:creationId xmlns:a16="http://schemas.microsoft.com/office/drawing/2014/main" id="{BDD48B79-EC12-6170-B3BD-3339E7577AC1}"/>
              </a:ext>
            </a:extLst>
          </p:cNvPr>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6</a:t>
            </a:r>
            <a:endParaRPr sz="6500" b="1" dirty="0">
              <a:solidFill>
                <a:srgbClr val="FFFFFF"/>
              </a:solidFill>
              <a:latin typeface="Lato"/>
              <a:ea typeface="Lato"/>
              <a:cs typeface="Lato"/>
              <a:sym typeface="Lato"/>
            </a:endParaRPr>
          </a:p>
        </p:txBody>
      </p:sp>
      <p:sp>
        <p:nvSpPr>
          <p:cNvPr id="242" name="Google Shape;242;g2f5882f685f_0_254">
            <a:extLst>
              <a:ext uri="{FF2B5EF4-FFF2-40B4-BE49-F238E27FC236}">
                <a16:creationId xmlns:a16="http://schemas.microsoft.com/office/drawing/2014/main" id="{A2B8DC81-35F8-2017-D68F-783F0B63D3B3}"/>
              </a:ext>
            </a:extLst>
          </p:cNvPr>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lvl="1"/>
            <a:r>
              <a:rPr lang="en-US" sz="2500" b="1" dirty="0" err="1">
                <a:solidFill>
                  <a:srgbClr val="FFFFFF"/>
                </a:solidFill>
                <a:latin typeface="Lato"/>
                <a:ea typeface="Lato"/>
                <a:cs typeface="Lato"/>
                <a:sym typeface="Lato"/>
              </a:rPr>
              <a:t>Contentamiento</a:t>
            </a:r>
            <a:r>
              <a:rPr lang="en-US" sz="2500" b="1" dirty="0">
                <a:solidFill>
                  <a:srgbClr val="FFFFFF"/>
                </a:solidFill>
                <a:latin typeface="Lato"/>
                <a:ea typeface="Lato"/>
                <a:cs typeface="Lato"/>
                <a:sym typeface="Lato"/>
              </a:rPr>
              <a:t> y la Buena </a:t>
            </a:r>
            <a:r>
              <a:rPr lang="en-US" sz="2500" b="1" dirty="0" err="1">
                <a:solidFill>
                  <a:srgbClr val="FFFFFF"/>
                </a:solidFill>
                <a:latin typeface="Lato"/>
                <a:ea typeface="Lato"/>
                <a:cs typeface="Lato"/>
                <a:sym typeface="Lato"/>
              </a:rPr>
              <a:t>batalla</a:t>
            </a:r>
            <a:endParaRPr sz="2500" b="1" dirty="0">
              <a:solidFill>
                <a:srgbClr val="FFFFFF"/>
              </a:solidFill>
              <a:latin typeface="Lato"/>
              <a:ea typeface="Lato"/>
              <a:cs typeface="Lato"/>
              <a:sym typeface="Lato"/>
            </a:endParaRPr>
          </a:p>
        </p:txBody>
      </p:sp>
      <p:sp>
        <p:nvSpPr>
          <p:cNvPr id="243" name="Google Shape;243;g2f5882f685f_0_254">
            <a:extLst>
              <a:ext uri="{FF2B5EF4-FFF2-40B4-BE49-F238E27FC236}">
                <a16:creationId xmlns:a16="http://schemas.microsoft.com/office/drawing/2014/main" id="{E7862350-49E0-C2DA-A562-5D9EC1931A6F}"/>
              </a:ext>
            </a:extLst>
          </p:cNvPr>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1-2</a:t>
            </a:r>
            <a:endParaRPr kumimoji="0" lang="en-US" sz="2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g2f5882f685f_0_254">
            <a:extLst>
              <a:ext uri="{FF2B5EF4-FFF2-40B4-BE49-F238E27FC236}">
                <a16:creationId xmlns:a16="http://schemas.microsoft.com/office/drawing/2014/main" id="{80A46411-8C5F-23FA-D99A-EC3B7F683015}"/>
              </a:ext>
            </a:extLst>
          </p:cNvPr>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a:extLst>
              <a:ext uri="{FF2B5EF4-FFF2-40B4-BE49-F238E27FC236}">
                <a16:creationId xmlns:a16="http://schemas.microsoft.com/office/drawing/2014/main" id="{C6619A3C-3E1F-E613-67A0-426F68432C61}"/>
              </a:ext>
            </a:extLst>
          </p:cNvPr>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a:extLst>
              <a:ext uri="{FF2B5EF4-FFF2-40B4-BE49-F238E27FC236}">
                <a16:creationId xmlns:a16="http://schemas.microsoft.com/office/drawing/2014/main" id="{937BECD2-0981-CF87-EC58-D4573C58404C}"/>
              </a:ext>
            </a:extLst>
          </p:cNvPr>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a:extLst>
              <a:ext uri="{FF2B5EF4-FFF2-40B4-BE49-F238E27FC236}">
                <a16:creationId xmlns:a16="http://schemas.microsoft.com/office/drawing/2014/main" id="{C4D2F610-3131-AB2B-463A-E4410174368A}"/>
              </a:ext>
            </a:extLst>
          </p:cNvPr>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7</a:t>
            </a:r>
            <a:endParaRPr sz="6500" b="1" dirty="0">
              <a:solidFill>
                <a:srgbClr val="FFFFFF"/>
              </a:solidFill>
              <a:latin typeface="Lato"/>
              <a:ea typeface="Lato"/>
              <a:cs typeface="Lato"/>
              <a:sym typeface="Lato"/>
            </a:endParaRPr>
          </a:p>
        </p:txBody>
      </p:sp>
      <p:sp>
        <p:nvSpPr>
          <p:cNvPr id="248" name="Google Shape;248;g2f5882f685f_0_254">
            <a:extLst>
              <a:ext uri="{FF2B5EF4-FFF2-40B4-BE49-F238E27FC236}">
                <a16:creationId xmlns:a16="http://schemas.microsoft.com/office/drawing/2014/main" id="{05A6F8FA-9A1A-734B-4CD3-678BAFBFD6DC}"/>
              </a:ext>
            </a:extLst>
          </p:cNvPr>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El </a:t>
            </a:r>
            <a:r>
              <a:rPr lang="en-US" sz="2500" b="1" dirty="0" err="1">
                <a:solidFill>
                  <a:srgbClr val="FFFFFF"/>
                </a:solidFill>
                <a:latin typeface="Lato"/>
                <a:ea typeface="Lato"/>
                <a:cs typeface="Lato"/>
                <a:sym typeface="Lato"/>
              </a:rPr>
              <a:t>Ministerio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Cristocéntrico</a:t>
            </a:r>
            <a:endParaRPr sz="2500" b="1" dirty="0">
              <a:solidFill>
                <a:srgbClr val="FFFFFF"/>
              </a:solidFill>
              <a:latin typeface="Lato"/>
              <a:ea typeface="Lato"/>
              <a:cs typeface="Lato"/>
              <a:sym typeface="Lato"/>
            </a:endParaRPr>
          </a:p>
        </p:txBody>
      </p:sp>
      <p:sp>
        <p:nvSpPr>
          <p:cNvPr id="249" name="Google Shape;249;g2f5882f685f_0_254">
            <a:extLst>
              <a:ext uri="{FF2B5EF4-FFF2-40B4-BE49-F238E27FC236}">
                <a16:creationId xmlns:a16="http://schemas.microsoft.com/office/drawing/2014/main" id="{BE536649-62D3-2940-E24B-CD6E64022522}"/>
              </a:ext>
            </a:extLst>
          </p:cNvPr>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2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3-4 </a:t>
            </a:r>
            <a:endParaRPr sz="2500" dirty="0">
              <a:solidFill>
                <a:srgbClr val="FFFFFF"/>
              </a:solidFill>
              <a:latin typeface="Lato"/>
              <a:ea typeface="Lato"/>
              <a:cs typeface="Lato"/>
              <a:sym typeface="Lato"/>
            </a:endParaRPr>
          </a:p>
        </p:txBody>
      </p:sp>
      <p:sp>
        <p:nvSpPr>
          <p:cNvPr id="250" name="Google Shape;250;g2f5882f685f_0_254">
            <a:extLst>
              <a:ext uri="{FF2B5EF4-FFF2-40B4-BE49-F238E27FC236}">
                <a16:creationId xmlns:a16="http://schemas.microsoft.com/office/drawing/2014/main" id="{8A3E7422-53EA-E798-6810-11EBB8BF0A34}"/>
              </a:ext>
            </a:extLst>
          </p:cNvPr>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a:extLst>
              <a:ext uri="{FF2B5EF4-FFF2-40B4-BE49-F238E27FC236}">
                <a16:creationId xmlns:a16="http://schemas.microsoft.com/office/drawing/2014/main" id="{863B52F7-E6E8-2F92-4D96-E8EFFC8202E8}"/>
              </a:ext>
            </a:extLst>
          </p:cNvPr>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a:extLst>
              <a:ext uri="{FF2B5EF4-FFF2-40B4-BE49-F238E27FC236}">
                <a16:creationId xmlns:a16="http://schemas.microsoft.com/office/drawing/2014/main" id="{C4AAFFE5-C13C-8CF6-5A32-602BA458B772}"/>
              </a:ext>
            </a:extLst>
          </p:cNvPr>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a:extLst>
              <a:ext uri="{FF2B5EF4-FFF2-40B4-BE49-F238E27FC236}">
                <a16:creationId xmlns:a16="http://schemas.microsoft.com/office/drawing/2014/main" id="{31FBBBDB-CC2F-0C0E-796C-1EB903EEF172}"/>
              </a:ext>
            </a:extLst>
          </p:cNvPr>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dirty="0">
                <a:solidFill>
                  <a:srgbClr val="FFFFFF"/>
                </a:solidFill>
                <a:latin typeface="Lato"/>
                <a:ea typeface="Lato"/>
                <a:cs typeface="Lato"/>
                <a:sym typeface="Lato"/>
              </a:rPr>
              <a:t>8</a:t>
            </a:r>
            <a:endParaRPr sz="6500" b="1" dirty="0">
              <a:solidFill>
                <a:srgbClr val="FFFFFF"/>
              </a:solidFill>
              <a:latin typeface="Lato"/>
              <a:ea typeface="Lato"/>
              <a:cs typeface="Lato"/>
              <a:sym typeface="Lato"/>
            </a:endParaRPr>
          </a:p>
        </p:txBody>
      </p:sp>
      <p:sp>
        <p:nvSpPr>
          <p:cNvPr id="254" name="Google Shape;254;g2f5882f685f_0_254">
            <a:extLst>
              <a:ext uri="{FF2B5EF4-FFF2-40B4-BE49-F238E27FC236}">
                <a16:creationId xmlns:a16="http://schemas.microsoft.com/office/drawing/2014/main" id="{59CBEB21-4691-167A-0DE1-A8D8599E795E}"/>
              </a:ext>
            </a:extLst>
          </p:cNvPr>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Firme </a:t>
            </a:r>
            <a:r>
              <a:rPr lang="en-US" sz="2500" b="1" dirty="0" err="1">
                <a:solidFill>
                  <a:srgbClr val="FFFFFF"/>
                </a:solidFill>
                <a:latin typeface="Lato"/>
                <a:ea typeface="Lato"/>
                <a:cs typeface="Lato"/>
                <a:sym typeface="Lato"/>
              </a:rPr>
              <a:t>en</a:t>
            </a:r>
            <a:r>
              <a:rPr lang="en-US" sz="2500" b="1" dirty="0">
                <a:solidFill>
                  <a:srgbClr val="FFFFFF"/>
                </a:solidFill>
                <a:latin typeface="Lato"/>
                <a:ea typeface="Lato"/>
                <a:cs typeface="Lato"/>
                <a:sym typeface="Lato"/>
              </a:rPr>
              <a:t> las </a:t>
            </a:r>
            <a:r>
              <a:rPr lang="en-US" sz="2500" b="1" dirty="0" err="1">
                <a:solidFill>
                  <a:srgbClr val="FFFFFF"/>
                </a:solidFill>
                <a:latin typeface="Lato"/>
                <a:ea typeface="Lato"/>
                <a:cs typeface="Lato"/>
                <a:sym typeface="Lato"/>
              </a:rPr>
              <a:t>Escrituras</a:t>
            </a:r>
            <a:endParaRPr lang="en-US" sz="2500" b="1" dirty="0">
              <a:solidFill>
                <a:srgbClr val="FFFFFF"/>
              </a:solidFill>
              <a:latin typeface="Lato"/>
              <a:ea typeface="Lato"/>
              <a:cs typeface="Lato"/>
              <a:sym typeface="Lato"/>
            </a:endParaRPr>
          </a:p>
          <a:p>
            <a:pPr marL="0" lvl="0" indent="0" algn="l" rtl="0">
              <a:spcBef>
                <a:spcPts val="0"/>
              </a:spcBef>
              <a:spcAft>
                <a:spcPts val="0"/>
              </a:spcAft>
              <a:buNone/>
            </a:pPr>
            <a:r>
              <a:rPr lang="en-US" sz="2400" b="1" dirty="0">
                <a:solidFill>
                  <a:srgbClr val="FFFFFF"/>
                </a:solidFill>
                <a:latin typeface="Lato"/>
                <a:ea typeface="Lato"/>
                <a:cs typeface="Lato"/>
                <a:sym typeface="Lato"/>
              </a:rPr>
              <a:t>El </a:t>
            </a:r>
            <a:r>
              <a:rPr lang="en-US" sz="2400" b="1" dirty="0" err="1">
                <a:solidFill>
                  <a:srgbClr val="FFFFFF"/>
                </a:solidFill>
                <a:latin typeface="Lato"/>
                <a:ea typeface="Lato"/>
                <a:cs typeface="Lato"/>
                <a:sym typeface="Lato"/>
              </a:rPr>
              <a:t>ministerio</a:t>
            </a:r>
            <a:r>
              <a:rPr lang="en-US" sz="2400" b="1" dirty="0">
                <a:solidFill>
                  <a:srgbClr val="FFFFFF"/>
                </a:solidFill>
                <a:latin typeface="Lato"/>
                <a:ea typeface="Lato"/>
                <a:cs typeface="Lato"/>
                <a:sym typeface="Lato"/>
              </a:rPr>
              <a:t> es personal</a:t>
            </a:r>
            <a:endParaRPr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40851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52FA8A2A-5276-0CF0-0A54-D3DB339513F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17E4D2E-0B43-EEA9-FDFB-A63E609D619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a:t>
            </a:r>
            <a:r>
              <a:rPr lang="en-US" sz="4860" dirty="0" err="1">
                <a:solidFill>
                  <a:srgbClr val="009444"/>
                </a:solidFill>
                <a:latin typeface="Lato"/>
                <a:ea typeface="Lato"/>
                <a:cs typeface="Lato"/>
                <a:sym typeface="Lato"/>
              </a:rPr>
              <a:t>Timoteo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Introducción</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D5D041-CD23-9A4C-677C-5A0BAEE6FD7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7BDFC5C2-409B-A36C-26B7-CA958A7D0F5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47B6F10-4D49-A9D0-77DA-21BA00E5E7E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TextBox 2">
            <a:extLst>
              <a:ext uri="{FF2B5EF4-FFF2-40B4-BE49-F238E27FC236}">
                <a16:creationId xmlns:a16="http://schemas.microsoft.com/office/drawing/2014/main" id="{A62A1993-A3E4-676D-72E0-4BE20A484A06}"/>
              </a:ext>
            </a:extLst>
          </p:cNvPr>
          <p:cNvSpPr txBox="1"/>
          <p:nvPr/>
        </p:nvSpPr>
        <p:spPr>
          <a:xfrm>
            <a:off x="2374769" y="1997839"/>
            <a:ext cx="9095571" cy="4401205"/>
          </a:xfrm>
          <a:prstGeom prst="rect">
            <a:avLst/>
          </a:prstGeom>
          <a:noFill/>
        </p:spPr>
        <p:txBody>
          <a:bodyPr wrap="square" lIns="91440" tIns="45720" rIns="91440" bIns="45720" anchor="t">
            <a:spAutoFit/>
          </a:bodyPr>
          <a:lstStyle/>
          <a:p>
            <a:pPr algn="l"/>
            <a:r>
              <a:rPr lang="es-PY" sz="4000" b="0" i="1" u="none" strike="noStrike" baseline="0" dirty="0">
                <a:latin typeface="Lato" panose="020F0502020204030203" pitchFamily="34" charset="0"/>
                <a:ea typeface="Lato" panose="020F0502020204030203" pitchFamily="34" charset="0"/>
                <a:cs typeface="Lato" panose="020F0502020204030203" pitchFamily="34" charset="0"/>
              </a:rPr>
              <a:t>¿Por qué escribió Pablo esta carta? </a:t>
            </a:r>
            <a:endParaRPr lang="es-PY" sz="4000" i="1" dirty="0">
              <a:latin typeface="Lato" panose="020F0502020204030203" pitchFamily="34" charset="0"/>
              <a:ea typeface="Lato" panose="020F0502020204030203" pitchFamily="34" charset="0"/>
              <a:cs typeface="Lato" panose="020F0502020204030203" pitchFamily="34" charset="0"/>
            </a:endParaRPr>
          </a:p>
          <a:p>
            <a:pPr algn="l"/>
            <a:endParaRPr lang="es-PY" sz="4000" i="1" dirty="0">
              <a:latin typeface="Lato" panose="020F0502020204030203" pitchFamily="34" charset="0"/>
              <a:ea typeface="Lato" panose="020F0502020204030203" pitchFamily="34" charset="0"/>
              <a:cs typeface="Lato" panose="020F0502020204030203" pitchFamily="34" charset="0"/>
            </a:endParaRPr>
          </a:p>
          <a:p>
            <a:pPr algn="l"/>
            <a:endParaRPr lang="es-PY" sz="4000" i="1" dirty="0">
              <a:latin typeface="Lato" panose="020F0502020204030203" pitchFamily="34" charset="0"/>
              <a:ea typeface="Lato" panose="020F0502020204030203" pitchFamily="34" charset="0"/>
              <a:cs typeface="Lato" panose="020F0502020204030203" pitchFamily="34" charset="0"/>
            </a:endParaRPr>
          </a:p>
          <a:p>
            <a:pPr algn="l"/>
            <a:endParaRPr lang="es-PY" sz="4000" i="1" dirty="0">
              <a:latin typeface="Lato" panose="020F0502020204030203" pitchFamily="34" charset="0"/>
              <a:ea typeface="Lato" panose="020F0502020204030203" pitchFamily="34" charset="0"/>
              <a:cs typeface="Lato" panose="020F0502020204030203" pitchFamily="34" charset="0"/>
            </a:endParaRPr>
          </a:p>
          <a:p>
            <a:r>
              <a:rPr lang="es-PY" sz="4000" b="0" i="1" dirty="0">
                <a:solidFill>
                  <a:srgbClr val="000000"/>
                </a:solidFill>
                <a:effectLst/>
                <a:latin typeface="Lato"/>
                <a:ea typeface="Lato"/>
                <a:cs typeface="Lato"/>
              </a:rPr>
              <a:t>¿Qué</a:t>
            </a:r>
            <a:r>
              <a:rPr lang="es-PY" sz="4000" i="1" dirty="0">
                <a:latin typeface="Lato"/>
                <a:ea typeface="Lato"/>
                <a:cs typeface="Lato"/>
              </a:rPr>
              <a:t> diferencias entre la primera carta a Timoteo </a:t>
            </a:r>
            <a:r>
              <a:rPr lang="es-PY" sz="4000" b="0" i="1" dirty="0">
                <a:solidFill>
                  <a:srgbClr val="000000"/>
                </a:solidFill>
                <a:effectLst/>
                <a:latin typeface="Lato"/>
                <a:ea typeface="Lato"/>
                <a:cs typeface="Lato"/>
              </a:rPr>
              <a:t>podemos </a:t>
            </a:r>
            <a:r>
              <a:rPr lang="es-PY" sz="4000" i="1" dirty="0">
                <a:latin typeface="Lato"/>
                <a:ea typeface="Lato"/>
                <a:cs typeface="Lato"/>
              </a:rPr>
              <a:t>encontrar </a:t>
            </a:r>
            <a:r>
              <a:rPr lang="es-PY" sz="4000" b="0" i="1" dirty="0">
                <a:solidFill>
                  <a:srgbClr val="000000"/>
                </a:solidFill>
                <a:effectLst/>
                <a:latin typeface="Lato"/>
                <a:ea typeface="Lato"/>
                <a:cs typeface="Lato"/>
              </a:rPr>
              <a:t>en la segunda? </a:t>
            </a:r>
          </a:p>
        </p:txBody>
      </p:sp>
    </p:spTree>
    <p:extLst>
      <p:ext uri="{BB962C8B-B14F-4D97-AF65-F5344CB8AC3E}">
        <p14:creationId xmlns:p14="http://schemas.microsoft.com/office/powerpoint/2010/main" val="161579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7117093A-DD24-B1D1-775F-A03B16DC355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472829D6-DA10-7EF2-47AE-239070A10CA9}"/>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D21CA5B-9E40-488D-F60E-55E45896D4F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43A5886-1EC6-08B1-CC3E-2D23C09B62D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E476F1D-B19A-377A-7DCE-F03F5DB40EB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AA00CFF5-B681-9E38-732C-4D969A2FA9FE}"/>
              </a:ext>
            </a:extLst>
          </p:cNvPr>
          <p:cNvSpPr txBox="1"/>
          <p:nvPr/>
        </p:nvSpPr>
        <p:spPr>
          <a:xfrm>
            <a:off x="1671260" y="1741337"/>
            <a:ext cx="9204020" cy="41251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Recuerden </a:t>
            </a:r>
            <a:r>
              <a:rPr lang="es-PY" sz="4400" i="1" dirty="0">
                <a:latin typeface="Lato"/>
                <a:ea typeface="Lato"/>
                <a:cs typeface="Lato"/>
              </a:rPr>
              <a:t>estas</a:t>
            </a:r>
            <a:r>
              <a:rPr lang="es-PY" sz="4400" i="1" dirty="0">
                <a:effectLst/>
                <a:latin typeface="Lato"/>
                <a:ea typeface="Lato"/>
                <a:cs typeface="Lato"/>
              </a:rPr>
              <a:t> 3 características en la carta</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Cristocéntrica</a:t>
            </a:r>
          </a:p>
          <a:p>
            <a:pPr marL="742950" indent="-742950">
              <a:lnSpc>
                <a:spcPct val="107000"/>
              </a:lnSpc>
              <a:spcAft>
                <a:spcPts val="800"/>
              </a:spcAft>
              <a:buAutoNum type="arabicParenR"/>
            </a:pPr>
            <a:r>
              <a:rPr lang="es-PY" sz="4400" i="1" dirty="0">
                <a:effectLst/>
                <a:latin typeface="Lato" panose="020F0502020204030203" pitchFamily="34" charset="0"/>
                <a:ea typeface="Lato" panose="020F0502020204030203" pitchFamily="34" charset="0"/>
                <a:cs typeface="Lato" panose="020F0502020204030203" pitchFamily="34" charset="0"/>
              </a:rPr>
              <a:t>Per</a:t>
            </a:r>
            <a:r>
              <a:rPr lang="es-PY" sz="4400" i="1" dirty="0">
                <a:latin typeface="Lato" panose="020F0502020204030203" pitchFamily="34" charset="0"/>
                <a:ea typeface="Lato" panose="020F0502020204030203" pitchFamily="34" charset="0"/>
                <a:cs typeface="Lato" panose="020F0502020204030203" pitchFamily="34" charset="0"/>
              </a:rPr>
              <a:t>sonal</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Sufrir con gracia</a:t>
            </a: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313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AEF3697F-27CB-2528-9C9C-55E0C1DB7169}"/>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34169755-C761-271C-7355-768D3E428BB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92A1338-B8E6-0A19-7FD5-A7B014E717A0}"/>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B2E8953-E102-9283-8A57-571AA8A9CB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B9F635D-83C5-A336-17F6-03C333890B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BC866EC-48A8-D54D-6555-510441CFE1D8}"/>
              </a:ext>
            </a:extLst>
          </p:cNvPr>
          <p:cNvSpPr txBox="1"/>
          <p:nvPr/>
        </p:nvSpPr>
        <p:spPr>
          <a:xfrm>
            <a:off x="1688099" y="1887428"/>
            <a:ext cx="9190572" cy="3970277"/>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4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 Pablo, apóstol de Jesucristo por la voluntad de Dios y según la promesa de la vida que es en Cristo Jesús, a Timoteo, amado hijo: Que tengas gracia, misericordia y paz, de Dios el Padre y de Jesucristo nuestro Señor.</a:t>
            </a:r>
            <a:endParaRPr lang="es-PY" sz="42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40679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3BE107E5-B1EB-5C5B-4850-3C3A935659B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DA2B5B61-1886-4368-1BE4-62E947228E6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1:1-2</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4883CD0-E927-5A0C-1C1A-B8FF9D95026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1B49557-94D6-DE48-94A3-A1B91996070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55AE9658-51B9-A782-42D5-EB39069B07C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BB5DA4DB-AE69-6FF2-72E1-CB4EBE77AF32}"/>
              </a:ext>
            </a:extLst>
          </p:cNvPr>
          <p:cNvSpPr txBox="1"/>
          <p:nvPr/>
        </p:nvSpPr>
        <p:spPr>
          <a:xfrm>
            <a:off x="7624481" y="1741337"/>
            <a:ext cx="3939990" cy="4832052"/>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2800" b="0" i="0" dirty="0">
                <a:solidFill>
                  <a:srgbClr val="000000"/>
                </a:solidFill>
                <a:effectLst/>
                <a:latin typeface="Lato" panose="020F0502020204030203" pitchFamily="34" charset="0"/>
                <a:ea typeface="Lato" panose="020F0502020204030203" pitchFamily="34" charset="0"/>
                <a:cs typeface="Lato" panose="020F0502020204030203" pitchFamily="34" charset="0"/>
              </a:rPr>
              <a:t>Yo, Pablo, apóstol de Jesucristo por la voluntad de Dios y según la promesa de la vida que es en Cristo Jesús, a Timoteo, amado hijo: Que tengas gracia, misericordia y paz, de Dios el Padre y de Jesucristo nuestro Señor.</a:t>
            </a:r>
            <a:endParaRPr lang="es-PY" sz="2800" i="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4" name="Google Shape;317;g2f5882f685f_0_775">
            <a:extLst>
              <a:ext uri="{FF2B5EF4-FFF2-40B4-BE49-F238E27FC236}">
                <a16:creationId xmlns:a16="http://schemas.microsoft.com/office/drawing/2014/main" id="{B9A8FE43-7F21-B911-6F13-06D1148D0865}"/>
              </a:ext>
            </a:extLst>
          </p:cNvPr>
          <p:cNvSpPr txBox="1"/>
          <p:nvPr/>
        </p:nvSpPr>
        <p:spPr>
          <a:xfrm>
            <a:off x="2008092" y="1741337"/>
            <a:ext cx="4594413" cy="3970277"/>
          </a:xfrm>
          <a:prstGeom prst="rect">
            <a:avLst/>
          </a:prstGeom>
          <a:noFill/>
          <a:ln>
            <a:noFill/>
          </a:ln>
        </p:spPr>
        <p:txBody>
          <a:bodyPr spcFirstLastPara="1" wrap="square" lIns="91425" tIns="45700" rIns="91425" bIns="45700" anchor="t" anchorCtr="0">
            <a:spAutoFit/>
          </a:bodyPr>
          <a:lstStyle/>
          <a:p>
            <a:pPr marL="19050" lvl="0" algn="l" rtl="0">
              <a:spcBef>
                <a:spcPts val="0"/>
              </a:spcBef>
              <a:spcAft>
                <a:spcPts val="0"/>
              </a:spcAft>
              <a:buClr>
                <a:schemeClr val="dk1"/>
              </a:buClr>
              <a:buSzPts val="3300"/>
            </a:pPr>
            <a:r>
              <a:rPr lang="es-PY" sz="3600" b="1" i="1" dirty="0">
                <a:solidFill>
                  <a:srgbClr val="000000"/>
                </a:solidFill>
                <a:effectLst/>
                <a:latin typeface="Lato"/>
                <a:ea typeface="Lato"/>
                <a:cs typeface="Lato"/>
              </a:rPr>
              <a:t>Noten dos cosas:</a:t>
            </a:r>
          </a:p>
          <a:p>
            <a:pPr marL="19050" lvl="0" algn="l" rtl="0">
              <a:spcBef>
                <a:spcPts val="0"/>
              </a:spcBef>
              <a:spcAft>
                <a:spcPts val="0"/>
              </a:spcAft>
              <a:buClr>
                <a:schemeClr val="dk1"/>
              </a:buClr>
              <a:buSzPts val="3300"/>
            </a:pPr>
            <a:endParaRPr lang="es-PY" sz="3600" b="1" i="1" dirty="0">
              <a:latin typeface="Lato" panose="020F0502020204030203" pitchFamily="34" charset="0"/>
              <a:ea typeface="Lato" panose="020F0502020204030203" pitchFamily="34" charset="0"/>
              <a:cs typeface="Lato" panose="020F0502020204030203" pitchFamily="34" charset="0"/>
            </a:endParaRPr>
          </a:p>
          <a:p>
            <a:pPr marL="762000" lvl="0" indent="-742950" algn="l" rtl="0">
              <a:spcBef>
                <a:spcPts val="0"/>
              </a:spcBef>
              <a:spcAft>
                <a:spcPts val="0"/>
              </a:spcAft>
              <a:buClr>
                <a:schemeClr val="dk1"/>
              </a:buClr>
              <a:buSzPts val="3300"/>
              <a:buAutoNum type="arabicParenR"/>
            </a:pPr>
            <a:r>
              <a:rPr lang="es-PY" sz="3600" b="1" i="1" dirty="0">
                <a:solidFill>
                  <a:schemeClr val="dk1"/>
                </a:solidFill>
                <a:latin typeface="Lato"/>
                <a:ea typeface="Lato"/>
                <a:cs typeface="Lato"/>
                <a:sym typeface="Lato"/>
              </a:rPr>
              <a:t>Cuantas veces se menciona Jesús –</a:t>
            </a:r>
            <a:r>
              <a:rPr lang="es-PY" sz="3600" b="1" i="1" u="sng" err="1">
                <a:solidFill>
                  <a:schemeClr val="dk1"/>
                </a:solidFill>
                <a:latin typeface="Lato"/>
                <a:ea typeface="Lato"/>
                <a:cs typeface="Lato"/>
                <a:sym typeface="Lato"/>
              </a:rPr>
              <a:t>Cristocéntrico</a:t>
            </a:r>
            <a:endParaRPr lang="es-PY" sz="3600" b="1" i="1" u="sng">
              <a:solidFill>
                <a:schemeClr val="dk1"/>
              </a:solidFill>
              <a:latin typeface="Lato"/>
              <a:ea typeface="Lato"/>
              <a:cs typeface="Lato"/>
            </a:endParaRPr>
          </a:p>
          <a:p>
            <a:pPr marL="762000" lvl="0" indent="-742950" algn="l" rtl="0">
              <a:spcBef>
                <a:spcPts val="0"/>
              </a:spcBef>
              <a:spcAft>
                <a:spcPts val="0"/>
              </a:spcAft>
              <a:buClr>
                <a:schemeClr val="dk1"/>
              </a:buClr>
              <a:buSzPts val="3300"/>
              <a:buAutoNum type="arabicParenR"/>
            </a:pPr>
            <a:endParaRPr lang="es-PY" sz="3600" b="1" i="1" dirty="0">
              <a:solidFill>
                <a:schemeClr val="dk1"/>
              </a:solidFill>
              <a:latin typeface="Lato" panose="020F0502020204030203" pitchFamily="34" charset="0"/>
              <a:ea typeface="Lato" panose="020F0502020204030203" pitchFamily="34" charset="0"/>
              <a:cs typeface="Lato" panose="020F0502020204030203" pitchFamily="34" charset="0"/>
            </a:endParaRPr>
          </a:p>
          <a:p>
            <a:pPr marL="762000" lvl="0" indent="-742950" algn="l" rtl="0">
              <a:spcBef>
                <a:spcPts val="0"/>
              </a:spcBef>
              <a:spcAft>
                <a:spcPts val="0"/>
              </a:spcAft>
              <a:buClr>
                <a:schemeClr val="dk1"/>
              </a:buClr>
              <a:buSzPts val="3300"/>
              <a:buAutoNum type="arabicParenR"/>
            </a:pPr>
            <a:r>
              <a:rPr lang="es-PY" sz="3600" b="1" i="1" dirty="0">
                <a:solidFill>
                  <a:schemeClr val="dk1"/>
                </a:solidFill>
                <a:latin typeface="Lato"/>
                <a:ea typeface="Lato"/>
                <a:cs typeface="Lato"/>
                <a:sym typeface="Lato"/>
              </a:rPr>
              <a:t>El afecto personal</a:t>
            </a:r>
            <a:endParaRPr lang="es-PY" sz="3600" b="1" i="1" dirty="0">
              <a:solidFill>
                <a:schemeClr val="dk1"/>
              </a:solidFill>
              <a:latin typeface="Lato"/>
              <a:ea typeface="Lato"/>
              <a:cs typeface="Lato"/>
            </a:endParaRPr>
          </a:p>
        </p:txBody>
      </p:sp>
    </p:spTree>
    <p:extLst>
      <p:ext uri="{BB962C8B-B14F-4D97-AF65-F5344CB8AC3E}">
        <p14:creationId xmlns:p14="http://schemas.microsoft.com/office/powerpoint/2010/main" val="423429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62CE9E8-11EB-6BA4-2F11-9DD40130E4D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60BE456-F420-7285-26A1-58BAD13A72F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529E8BC-CD77-BCD2-EF08-3743930401A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F8F20DC-38FA-686D-3A59-BCDE6FD786C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96509AF-D9DC-4B43-6135-303311B2955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D288BEC-6EC5-E3AE-E99B-AB98C6793F5A}"/>
              </a:ext>
            </a:extLst>
          </p:cNvPr>
          <p:cNvSpPr txBox="1"/>
          <p:nvPr/>
        </p:nvSpPr>
        <p:spPr>
          <a:xfrm>
            <a:off x="1688098" y="1882609"/>
            <a:ext cx="9109889" cy="1244965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100" b="1" baseline="30000" dirty="0">
                <a:effectLst/>
                <a:latin typeface="Lato" panose="020F0502020204030203" pitchFamily="34" charset="0"/>
                <a:ea typeface="Lato" panose="020F0502020204030203" pitchFamily="34" charset="0"/>
                <a:cs typeface="Lato" panose="020F0502020204030203" pitchFamily="34" charset="0"/>
              </a:rPr>
              <a:t>3 </a:t>
            </a:r>
            <a:r>
              <a:rPr lang="es-PY" sz="4100" dirty="0">
                <a:effectLst/>
                <a:latin typeface="Lato" panose="020F0502020204030203" pitchFamily="34" charset="0"/>
                <a:ea typeface="Lato" panose="020F0502020204030203" pitchFamily="34" charset="0"/>
                <a:cs typeface="Lato" panose="020F0502020204030203" pitchFamily="34" charset="0"/>
              </a:rPr>
              <a:t>Doy gracias a Dios, a quien, como mis antepasados, sirvo con limpia conciencia, de que siempre, día y noche, me acuerdo de ti en mis oraciones. </a:t>
            </a:r>
            <a:r>
              <a:rPr lang="es-PY" sz="4100" b="1" baseline="30000" dirty="0">
                <a:effectLst/>
                <a:latin typeface="Lato" panose="020F0502020204030203" pitchFamily="34" charset="0"/>
                <a:ea typeface="Lato" panose="020F0502020204030203" pitchFamily="34" charset="0"/>
                <a:cs typeface="Lato" panose="020F0502020204030203" pitchFamily="34" charset="0"/>
              </a:rPr>
              <a:t>4 </a:t>
            </a:r>
            <a:r>
              <a:rPr lang="es-PY" sz="4100" dirty="0">
                <a:effectLst/>
                <a:latin typeface="Lato" panose="020F0502020204030203" pitchFamily="34" charset="0"/>
                <a:ea typeface="Lato" panose="020F0502020204030203" pitchFamily="34" charset="0"/>
                <a:cs typeface="Lato" panose="020F0502020204030203" pitchFamily="34" charset="0"/>
              </a:rPr>
              <a:t>Al acordarme de tus lágrimas siento deseos de verte, para llenarme de gozo; </a:t>
            </a:r>
          </a:p>
          <a:p>
            <a:pPr>
              <a:lnSpc>
                <a:spcPct val="107000"/>
              </a:lnSpc>
              <a:spcAft>
                <a:spcPts val="800"/>
              </a:spcAft>
            </a:pPr>
            <a:r>
              <a:rPr lang="es-PY" sz="4100" b="1" baseline="30000" dirty="0">
                <a:effectLst/>
                <a:latin typeface="Lato" panose="020F0502020204030203" pitchFamily="34" charset="0"/>
                <a:ea typeface="Lato" panose="020F0502020204030203" pitchFamily="34" charset="0"/>
                <a:cs typeface="Lato" panose="020F0502020204030203" pitchFamily="34" charset="0"/>
              </a:rPr>
              <a:t>5 </a:t>
            </a:r>
            <a:r>
              <a:rPr lang="es-PY" sz="4100" dirty="0">
                <a:effectLst/>
                <a:latin typeface="Lato" panose="020F0502020204030203" pitchFamily="34" charset="0"/>
                <a:ea typeface="Lato" panose="020F0502020204030203" pitchFamily="34" charset="0"/>
                <a:cs typeface="Lato" panose="020F0502020204030203" pitchFamily="34" charset="0"/>
              </a:rPr>
              <a:t>pues me viene a la memoria la fe sincera que hay en ti, la cual habitó primero en tu abuela Loida, y en tu madre Eunice, y estoy seguro que habita en ti también. </a:t>
            </a:r>
            <a:r>
              <a:rPr lang="es-PY" sz="4100" b="1" baseline="30000" dirty="0">
                <a:effectLst/>
                <a:latin typeface="Lato" panose="020F0502020204030203" pitchFamily="34" charset="0"/>
                <a:ea typeface="Lato" panose="020F0502020204030203" pitchFamily="34" charset="0"/>
                <a:cs typeface="Lato" panose="020F0502020204030203" pitchFamily="34" charset="0"/>
              </a:rPr>
              <a:t>6 </a:t>
            </a:r>
            <a:r>
              <a:rPr lang="es-PY" sz="4100" dirty="0">
                <a:effectLst/>
                <a:latin typeface="Lato" panose="020F0502020204030203" pitchFamily="34" charset="0"/>
                <a:ea typeface="Lato" panose="020F0502020204030203" pitchFamily="34" charset="0"/>
                <a:cs typeface="Lato" panose="020F0502020204030203" pitchFamily="34" charset="0"/>
              </a:rPr>
              <a:t>Por eso te aconsejo que avives el fuego del don de Dios, que por la imposición de mis manos está en ti. </a:t>
            </a:r>
            <a:r>
              <a:rPr lang="es-PY" sz="4100" b="1" baseline="30000" dirty="0">
                <a:effectLst/>
                <a:latin typeface="Lato" panose="020F0502020204030203" pitchFamily="34" charset="0"/>
                <a:ea typeface="Lato" panose="020F0502020204030203" pitchFamily="34" charset="0"/>
                <a:cs typeface="Lato" panose="020F0502020204030203" pitchFamily="34" charset="0"/>
              </a:rPr>
              <a:t>7 </a:t>
            </a:r>
            <a:r>
              <a:rPr lang="es-PY" sz="4100" dirty="0">
                <a:effectLst/>
                <a:latin typeface="Lato" panose="020F0502020204030203" pitchFamily="34" charset="0"/>
                <a:ea typeface="Lato" panose="020F0502020204030203" pitchFamily="34" charset="0"/>
                <a:cs typeface="Lato" panose="020F0502020204030203" pitchFamily="34" charset="0"/>
              </a:rPr>
              <a:t>Porque no nos ha dado Dios un espíritu de cobardía, sino de poder, de amor y de dominio propio.</a:t>
            </a:r>
          </a:p>
        </p:txBody>
      </p:sp>
    </p:spTree>
    <p:extLst>
      <p:ext uri="{BB962C8B-B14F-4D97-AF65-F5344CB8AC3E}">
        <p14:creationId xmlns:p14="http://schemas.microsoft.com/office/powerpoint/2010/main" val="243050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C428D757-92A9-9B6B-A283-15F94D78BBE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E40FFF9-BC04-87B0-385B-878EADD5C58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128DD64-AABB-0669-6839-444710E2B85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3FD9049-A619-3101-ECF6-4EADB78D05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816C8A2-7E45-96B5-956D-1E9C2C583B4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699C364-29A5-489E-ED93-3FB2A7A567F4}"/>
              </a:ext>
            </a:extLst>
          </p:cNvPr>
          <p:cNvSpPr txBox="1"/>
          <p:nvPr/>
        </p:nvSpPr>
        <p:spPr>
          <a:xfrm>
            <a:off x="1688098" y="1882609"/>
            <a:ext cx="9204020" cy="736518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5 </a:t>
            </a:r>
            <a:r>
              <a:rPr lang="es-PY" sz="4000" dirty="0">
                <a:effectLst/>
                <a:latin typeface="Lato" panose="020F0502020204030203" pitchFamily="34" charset="0"/>
                <a:ea typeface="Lato" panose="020F0502020204030203" pitchFamily="34" charset="0"/>
                <a:cs typeface="Lato" panose="020F0502020204030203" pitchFamily="34" charset="0"/>
              </a:rPr>
              <a:t>pues me viene a la memoria la fe sincera que hay en ti, la cual habitó primero en tu abuela Loida, y en tu madre Eunice, y estoy seguro que habita en ti también. </a:t>
            </a:r>
            <a:r>
              <a:rPr lang="es-PY" sz="4000" b="1" baseline="30000" dirty="0">
                <a:effectLst/>
                <a:latin typeface="Lato" panose="020F0502020204030203" pitchFamily="34" charset="0"/>
                <a:ea typeface="Lato" panose="020F0502020204030203" pitchFamily="34" charset="0"/>
                <a:cs typeface="Lato" panose="020F0502020204030203" pitchFamily="34" charset="0"/>
              </a:rPr>
              <a:t>6 </a:t>
            </a:r>
            <a:r>
              <a:rPr lang="es-PY" sz="4000" dirty="0">
                <a:effectLst/>
                <a:latin typeface="Lato" panose="020F0502020204030203" pitchFamily="34" charset="0"/>
                <a:ea typeface="Lato" panose="020F0502020204030203" pitchFamily="34" charset="0"/>
                <a:cs typeface="Lato" panose="020F0502020204030203" pitchFamily="34" charset="0"/>
              </a:rPr>
              <a:t>Por eso te aconsejo que avives el fuego del don de Dios, que por la imposición de mis manos está en ti. </a:t>
            </a:r>
          </a:p>
          <a:p>
            <a:pPr>
              <a:lnSpc>
                <a:spcPct val="107000"/>
              </a:lnSpc>
              <a:spcAft>
                <a:spcPts val="800"/>
              </a:spcAft>
            </a:pPr>
            <a:endParaRPr lang="es-PY" sz="3900" b="1" baseline="30000"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7 </a:t>
            </a:r>
            <a:r>
              <a:rPr lang="es-PY" sz="3900" dirty="0">
                <a:effectLst/>
                <a:latin typeface="Lato" panose="020F0502020204030203" pitchFamily="34" charset="0"/>
                <a:ea typeface="Lato" panose="020F0502020204030203" pitchFamily="34" charset="0"/>
                <a:cs typeface="Lato" panose="020F0502020204030203" pitchFamily="34" charset="0"/>
              </a:rPr>
              <a:t>Porque no nos ha dado Dios un espíritu de cobardía, sino de poder, de amor y de dominio propio.</a:t>
            </a:r>
          </a:p>
        </p:txBody>
      </p:sp>
    </p:spTree>
    <p:extLst>
      <p:ext uri="{BB962C8B-B14F-4D97-AF65-F5344CB8AC3E}">
        <p14:creationId xmlns:p14="http://schemas.microsoft.com/office/powerpoint/2010/main" val="220727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127B5D0-D953-1DCF-E5D2-DD65D02A48D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6497323-12EB-4D22-5CDA-213674F74CF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1DF3CD6-D66D-3383-5673-9ABCEDC3492F}"/>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5A570FC-3E1B-BE72-667C-EB0F51058D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C7517E2-BC05-A7A8-87E8-3859A56689B0}"/>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4E012F5-8165-8A7C-8CD2-C84207E16FE8}"/>
              </a:ext>
            </a:extLst>
          </p:cNvPr>
          <p:cNvSpPr txBox="1"/>
          <p:nvPr/>
        </p:nvSpPr>
        <p:spPr>
          <a:xfrm>
            <a:off x="1688098" y="1882609"/>
            <a:ext cx="9204020" cy="236836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7 </a:t>
            </a:r>
            <a:r>
              <a:rPr lang="es-PY" sz="4400" b="1" dirty="0">
                <a:effectLst/>
                <a:latin typeface="Lato" panose="020F0502020204030203" pitchFamily="34" charset="0"/>
                <a:ea typeface="Lato" panose="020F0502020204030203" pitchFamily="34" charset="0"/>
                <a:cs typeface="Lato" panose="020F0502020204030203" pitchFamily="34" charset="0"/>
              </a:rPr>
              <a:t>Porque no nos ha dado Dios un espíritu de cobardía, sino de poder, de amor y de dominio propio.</a:t>
            </a:r>
          </a:p>
        </p:txBody>
      </p:sp>
    </p:spTree>
    <p:extLst>
      <p:ext uri="{BB962C8B-B14F-4D97-AF65-F5344CB8AC3E}">
        <p14:creationId xmlns:p14="http://schemas.microsoft.com/office/powerpoint/2010/main" val="1012045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2F21E0F-A1EB-0CC0-7278-25E26AE5136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FB740BC-D26F-E2BE-9E9E-AC9BF492DFAA}"/>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1:3-7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1F751DC-2151-150A-00FB-EBC7C87D5F6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988FDC2-7BA8-2F0C-72D8-0F4215405E1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D86602B-D543-5D5E-63FF-D76F35AEEF1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0A745BF-6F45-1DBE-796F-7859A434A0A8}"/>
              </a:ext>
            </a:extLst>
          </p:cNvPr>
          <p:cNvSpPr txBox="1"/>
          <p:nvPr/>
        </p:nvSpPr>
        <p:spPr>
          <a:xfrm>
            <a:off x="1688098" y="1882609"/>
            <a:ext cx="9204020" cy="567670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panose="020F0502020204030203" pitchFamily="34" charset="0"/>
                <a:ea typeface="Lato" panose="020F0502020204030203" pitchFamily="34" charset="0"/>
                <a:cs typeface="Lato" panose="020F0502020204030203" pitchFamily="34" charset="0"/>
              </a:rPr>
              <a:t>v.3-4 Oro por ti siempre.</a:t>
            </a:r>
          </a:p>
          <a:p>
            <a:pPr>
              <a:lnSpc>
                <a:spcPct val="107000"/>
              </a:lnSpc>
              <a:spcAft>
                <a:spcPts val="800"/>
              </a:spcAft>
            </a:pPr>
            <a:r>
              <a:rPr lang="es-PY" sz="4400" i="1" dirty="0">
                <a:latin typeface="Lato" panose="020F0502020204030203" pitchFamily="34" charset="0"/>
                <a:ea typeface="Lato" panose="020F0502020204030203" pitchFamily="34" charset="0"/>
                <a:cs typeface="Lato" panose="020F0502020204030203" pitchFamily="34" charset="0"/>
              </a:rPr>
              <a:t>v.5-6 Fe sincera en la 3ra generación.</a:t>
            </a:r>
          </a:p>
          <a:p>
            <a:pPr>
              <a:lnSpc>
                <a:spcPct val="107000"/>
              </a:lnSpc>
              <a:spcAft>
                <a:spcPts val="800"/>
              </a:spcAft>
            </a:pPr>
            <a:r>
              <a:rPr lang="es-PY" sz="4400" i="1" dirty="0">
                <a:effectLst/>
                <a:latin typeface="Lato" panose="020F0502020204030203" pitchFamily="34" charset="0"/>
                <a:ea typeface="Lato" panose="020F0502020204030203" pitchFamily="34" charset="0"/>
                <a:cs typeface="Lato" panose="020F0502020204030203" pitchFamily="34" charset="0"/>
              </a:rPr>
              <a:t>v.7 – vale la pena memorizarlo:</a:t>
            </a:r>
          </a:p>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7 </a:t>
            </a:r>
            <a:r>
              <a:rPr lang="es-PY" sz="4400" b="1" dirty="0">
                <a:effectLst/>
                <a:latin typeface="Lato" panose="020F0502020204030203" pitchFamily="34" charset="0"/>
                <a:ea typeface="Lato" panose="020F0502020204030203" pitchFamily="34" charset="0"/>
                <a:cs typeface="Lato" panose="020F0502020204030203" pitchFamily="34" charset="0"/>
              </a:rPr>
              <a:t>Porque no nos ha dado Dios un espíritu de cobardía, sino de poder, de amor y de dominio propio.</a:t>
            </a:r>
          </a:p>
          <a:p>
            <a:pPr>
              <a:lnSpc>
                <a:spcPct val="107000"/>
              </a:lnSpc>
              <a:spcAft>
                <a:spcPts val="800"/>
              </a:spcAft>
            </a:pP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9453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6DD8E7F-02BB-6666-4B99-D291DFBC334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6F6CA57-C3F4-8BAB-1944-24688971AC7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1:8-14</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E251A84-6D41-CA33-7098-E914C2A8577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DB900DE1-6E82-D440-F4B6-0D69AD31474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6E78642-D075-E0DC-3CCB-0ACD4FB1DF8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B14AF53-FC47-F676-5062-B0A0BB1C4356}"/>
              </a:ext>
            </a:extLst>
          </p:cNvPr>
          <p:cNvSpPr txBox="1"/>
          <p:nvPr/>
        </p:nvSpPr>
        <p:spPr>
          <a:xfrm>
            <a:off x="1671260" y="1741337"/>
            <a:ext cx="9204020" cy="1355264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400" b="1" baseline="30000" dirty="0">
                <a:effectLst/>
                <a:latin typeface="Lato" panose="020F0502020204030203" pitchFamily="34" charset="0"/>
                <a:ea typeface="Lato" panose="020F0502020204030203" pitchFamily="34" charset="0"/>
                <a:cs typeface="Lato" panose="020F0502020204030203" pitchFamily="34" charset="0"/>
              </a:rPr>
              <a:t>8 </a:t>
            </a:r>
            <a:r>
              <a:rPr lang="es-PY" sz="3400" dirty="0">
                <a:effectLst/>
                <a:latin typeface="Lato" panose="020F0502020204030203" pitchFamily="34" charset="0"/>
                <a:ea typeface="Lato" panose="020F0502020204030203" pitchFamily="34" charset="0"/>
                <a:cs typeface="Lato" panose="020F0502020204030203" pitchFamily="34" charset="0"/>
              </a:rPr>
              <a:t>Por tanto, no te avergüences de dar testimonio de nuestro Señor, ni tampoco de mí, preso suyo. Al contrario, participa de las aflicciones por el evangelio según el poder de Dios, </a:t>
            </a:r>
            <a:r>
              <a:rPr lang="es-PY" sz="3400" b="1" baseline="30000" dirty="0">
                <a:effectLst/>
                <a:latin typeface="Lato" panose="020F0502020204030203" pitchFamily="34" charset="0"/>
                <a:ea typeface="Lato" panose="020F0502020204030203" pitchFamily="34" charset="0"/>
                <a:cs typeface="Lato" panose="020F0502020204030203" pitchFamily="34" charset="0"/>
              </a:rPr>
              <a:t>9 </a:t>
            </a:r>
            <a:r>
              <a:rPr lang="es-PY" sz="3400" dirty="0">
                <a:effectLst/>
                <a:latin typeface="Lato" panose="020F0502020204030203" pitchFamily="34" charset="0"/>
                <a:ea typeface="Lato" panose="020F0502020204030203" pitchFamily="34" charset="0"/>
                <a:cs typeface="Lato" panose="020F0502020204030203" pitchFamily="34" charset="0"/>
              </a:rPr>
              <a:t>quien nos salvó y nos llamó con llamamiento santo, no conforme a nuestras obras, sino según el propósito suyo y la gracia que nos fue dada en Cristo Jesús antes de los tiempos de los siglos, </a:t>
            </a:r>
          </a:p>
          <a:p>
            <a:pPr>
              <a:lnSpc>
                <a:spcPct val="107000"/>
              </a:lnSpc>
              <a:spcAft>
                <a:spcPts val="800"/>
              </a:spcAft>
            </a:pPr>
            <a:r>
              <a:rPr lang="es-PY" sz="3500" b="1" baseline="30000" dirty="0">
                <a:effectLst/>
                <a:latin typeface="Lato" panose="020F0502020204030203" pitchFamily="34" charset="0"/>
                <a:ea typeface="Lato" panose="020F0502020204030203" pitchFamily="34" charset="0"/>
                <a:cs typeface="Lato" panose="020F0502020204030203" pitchFamily="34" charset="0"/>
              </a:rPr>
              <a:t>10 </a:t>
            </a:r>
            <a:r>
              <a:rPr lang="es-PY" sz="3500" dirty="0">
                <a:effectLst/>
                <a:latin typeface="Lato" panose="020F0502020204030203" pitchFamily="34" charset="0"/>
                <a:ea typeface="Lato" panose="020F0502020204030203" pitchFamily="34" charset="0"/>
                <a:cs typeface="Lato" panose="020F0502020204030203" pitchFamily="34" charset="0"/>
              </a:rPr>
              <a:t>pero que ahora ha sido manifestada por la aparición de nuestro Salvador Jesucristo, quien quitó la muerte y sacó a la luz la vida y la inmortalidad por medio del evangelio, </a:t>
            </a:r>
            <a:r>
              <a:rPr lang="es-PY" sz="3500" b="1" baseline="30000" dirty="0">
                <a:effectLst/>
                <a:latin typeface="Lato" panose="020F0502020204030203" pitchFamily="34" charset="0"/>
                <a:ea typeface="Lato" panose="020F0502020204030203" pitchFamily="34" charset="0"/>
                <a:cs typeface="Lato" panose="020F0502020204030203" pitchFamily="34" charset="0"/>
              </a:rPr>
              <a:t>11 </a:t>
            </a:r>
            <a:r>
              <a:rPr lang="es-PY" sz="3500" dirty="0">
                <a:effectLst/>
                <a:latin typeface="Lato" panose="020F0502020204030203" pitchFamily="34" charset="0"/>
                <a:ea typeface="Lato" panose="020F0502020204030203" pitchFamily="34" charset="0"/>
                <a:cs typeface="Lato" panose="020F0502020204030203" pitchFamily="34" charset="0"/>
              </a:rPr>
              <a:t>del cual yo fui constituido predicador, apóstol y maestro de los no judíos. </a:t>
            </a:r>
            <a:r>
              <a:rPr lang="es-PY" sz="3500" b="1" baseline="30000" dirty="0">
                <a:effectLst/>
                <a:latin typeface="Lato" panose="020F0502020204030203" pitchFamily="34" charset="0"/>
                <a:ea typeface="Lato" panose="020F0502020204030203" pitchFamily="34" charset="0"/>
                <a:cs typeface="Lato" panose="020F0502020204030203" pitchFamily="34" charset="0"/>
              </a:rPr>
              <a:t>12 </a:t>
            </a:r>
            <a:r>
              <a:rPr lang="es-PY" sz="3500" dirty="0">
                <a:effectLst/>
                <a:latin typeface="Lato" panose="020F0502020204030203" pitchFamily="34" charset="0"/>
                <a:ea typeface="Lato" panose="020F0502020204030203" pitchFamily="34" charset="0"/>
                <a:cs typeface="Lato" panose="020F0502020204030203" pitchFamily="34" charset="0"/>
              </a:rPr>
              <a:t>Por eso mismo padezco esto. Pero no me avergüenzo, porque yo sé a quién he creído, y estoy seguro de que él es poderoso para guardar mi depósito para aquel día. </a:t>
            </a:r>
            <a:r>
              <a:rPr lang="es-PY" sz="3500" b="1" baseline="30000" dirty="0">
                <a:effectLst/>
                <a:latin typeface="Lato" panose="020F0502020204030203" pitchFamily="34" charset="0"/>
                <a:ea typeface="Lato" panose="020F0502020204030203" pitchFamily="34" charset="0"/>
                <a:cs typeface="Lato" panose="020F0502020204030203" pitchFamily="34" charset="0"/>
              </a:rPr>
              <a:t>13 </a:t>
            </a:r>
            <a:r>
              <a:rPr lang="es-PY" sz="3500" dirty="0">
                <a:effectLst/>
                <a:latin typeface="Lato" panose="020F0502020204030203" pitchFamily="34" charset="0"/>
                <a:ea typeface="Lato" panose="020F0502020204030203" pitchFamily="34" charset="0"/>
                <a:cs typeface="Lato" panose="020F0502020204030203" pitchFamily="34" charset="0"/>
              </a:rPr>
              <a:t>Retén la forma de las sanas palabras que oíste de mí, en la fe y en el amor que es en Cristo Jesús. </a:t>
            </a:r>
            <a:r>
              <a:rPr lang="es-PY" sz="3500" b="1" baseline="30000" dirty="0">
                <a:effectLst/>
                <a:latin typeface="Lato" panose="020F0502020204030203" pitchFamily="34" charset="0"/>
                <a:ea typeface="Lato" panose="020F0502020204030203" pitchFamily="34" charset="0"/>
                <a:cs typeface="Lato" panose="020F0502020204030203" pitchFamily="34" charset="0"/>
              </a:rPr>
              <a:t>14 </a:t>
            </a:r>
            <a:r>
              <a:rPr lang="es-PY" sz="3500" dirty="0">
                <a:effectLst/>
                <a:latin typeface="Lato" panose="020F0502020204030203" pitchFamily="34" charset="0"/>
                <a:ea typeface="Lato" panose="020F0502020204030203" pitchFamily="34" charset="0"/>
                <a:cs typeface="Lato" panose="020F0502020204030203" pitchFamily="34" charset="0"/>
              </a:rPr>
              <a:t>Guarda el buen depósito por el Espíritu Santo que habita en nosotros.</a:t>
            </a:r>
          </a:p>
        </p:txBody>
      </p:sp>
    </p:spTree>
    <p:extLst>
      <p:ext uri="{BB962C8B-B14F-4D97-AF65-F5344CB8AC3E}">
        <p14:creationId xmlns:p14="http://schemas.microsoft.com/office/powerpoint/2010/main" val="83597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descr="A logo with a cross and a bird&#10;&#10;Description automatically generated"/>
          <p:cNvPicPr preferRelativeResize="0"/>
          <p:nvPr/>
        </p:nvPicPr>
        <p:blipFill rotWithShape="1">
          <a:blip r:embed="rId3">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450027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5400" b="0" i="0" u="none" strike="noStrike" cap="none" dirty="0" err="1">
                <a:solidFill>
                  <a:schemeClr val="dk1"/>
                </a:solidFill>
                <a:latin typeface="Lato"/>
                <a:ea typeface="Lato"/>
                <a:cs typeface="Lato"/>
                <a:sym typeface="Lato"/>
              </a:rPr>
              <a:t>Fortaleciendo</a:t>
            </a:r>
            <a:r>
              <a:rPr lang="en-US" sz="5400" b="0" i="0" u="none" strike="noStrike" cap="none" dirty="0">
                <a:solidFill>
                  <a:schemeClr val="dk1"/>
                </a:solidFill>
                <a:latin typeface="Lato"/>
                <a:ea typeface="Lato"/>
                <a:cs typeface="Lato"/>
                <a:sym typeface="Lato"/>
              </a:rPr>
              <a:t> a </a:t>
            </a:r>
            <a:r>
              <a:rPr lang="en-US" sz="5400" b="0" i="0" u="none" strike="noStrike" cap="none" dirty="0" err="1">
                <a:solidFill>
                  <a:schemeClr val="dk1"/>
                </a:solidFill>
                <a:latin typeface="Lato"/>
                <a:ea typeface="Lato"/>
                <a:cs typeface="Lato"/>
                <a:sym typeface="Lato"/>
              </a:rPr>
              <a:t>Timoteo</a:t>
            </a:r>
            <a:endParaRPr sz="700" b="0" i="0" u="none" strike="noStrike" cap="none" dirty="0">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2" descr="At Lystra, they met a young Christian called Timothy. His mother was a Jewish believer, but his father was a Greek. The local Christians thought very highly of him and Paul invited Timothy to join them on their journey. – Slide 7">
            <a:extLst>
              <a:ext uri="{FF2B5EF4-FFF2-40B4-BE49-F238E27FC236}">
                <a16:creationId xmlns:a16="http://schemas.microsoft.com/office/drawing/2014/main" id="{1E2162B5-A7F0-D8DB-66BD-C3C5B4F5D7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69395" y="948267"/>
            <a:ext cx="5758024" cy="431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DDF6617-7544-0A5C-B936-CFEC8F54F8E7}"/>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A3AE6988-5BA0-0FF3-0F72-644D898FAC03}"/>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1:8-14</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678E9312-6254-99AE-9EF9-63E3A32D0A3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FCB4DFE-A490-E6FE-AB80-2484BDE8C41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40B4B9D-86D5-A052-EA22-BDAD44C56FD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A6A05920-09F9-A204-6534-97501CBD2BEB}"/>
              </a:ext>
            </a:extLst>
          </p:cNvPr>
          <p:cNvSpPr txBox="1"/>
          <p:nvPr/>
        </p:nvSpPr>
        <p:spPr>
          <a:xfrm>
            <a:off x="1671260" y="1741337"/>
            <a:ext cx="9204020" cy="960079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10 </a:t>
            </a:r>
            <a:r>
              <a:rPr lang="es-PY" sz="3900" dirty="0">
                <a:effectLst/>
                <a:latin typeface="Lato" panose="020F0502020204030203" pitchFamily="34" charset="0"/>
                <a:ea typeface="Lato" panose="020F0502020204030203" pitchFamily="34" charset="0"/>
                <a:cs typeface="Lato" panose="020F0502020204030203" pitchFamily="34" charset="0"/>
              </a:rPr>
              <a:t>pero que ahora ha sido manifestada por la aparición de nuestro Salvador Jesucristo, quien quitó la muerte y sacó a la luz la vida y la inmortalidad por medio del evangelio, </a:t>
            </a:r>
            <a:r>
              <a:rPr lang="es-PY" sz="3900" b="1" baseline="30000" dirty="0">
                <a:effectLst/>
                <a:latin typeface="Lato" panose="020F0502020204030203" pitchFamily="34" charset="0"/>
                <a:ea typeface="Lato" panose="020F0502020204030203" pitchFamily="34" charset="0"/>
                <a:cs typeface="Lato" panose="020F0502020204030203" pitchFamily="34" charset="0"/>
              </a:rPr>
              <a:t>11 </a:t>
            </a:r>
            <a:r>
              <a:rPr lang="es-PY" sz="3900" dirty="0">
                <a:effectLst/>
                <a:latin typeface="Lato" panose="020F0502020204030203" pitchFamily="34" charset="0"/>
                <a:ea typeface="Lato" panose="020F0502020204030203" pitchFamily="34" charset="0"/>
                <a:cs typeface="Lato" panose="020F0502020204030203" pitchFamily="34" charset="0"/>
              </a:rPr>
              <a:t>del cual yo fui constituido predicador, apóstol y maestro de los no judíos. </a:t>
            </a:r>
            <a:r>
              <a:rPr lang="es-PY" sz="3900" b="1" baseline="30000" dirty="0">
                <a:effectLst/>
                <a:latin typeface="Lato" panose="020F0502020204030203" pitchFamily="34" charset="0"/>
                <a:ea typeface="Lato" panose="020F0502020204030203" pitchFamily="34" charset="0"/>
                <a:cs typeface="Lato" panose="020F0502020204030203" pitchFamily="34" charset="0"/>
              </a:rPr>
              <a:t>12 </a:t>
            </a:r>
            <a:r>
              <a:rPr lang="es-PY" sz="3900" dirty="0">
                <a:effectLst/>
                <a:latin typeface="Lato" panose="020F0502020204030203" pitchFamily="34" charset="0"/>
                <a:ea typeface="Lato" panose="020F0502020204030203" pitchFamily="34" charset="0"/>
                <a:cs typeface="Lato" panose="020F0502020204030203" pitchFamily="34" charset="0"/>
              </a:rPr>
              <a:t>Por eso mismo padezco esto. </a:t>
            </a:r>
          </a:p>
          <a:p>
            <a:pPr>
              <a:lnSpc>
                <a:spcPct val="107000"/>
              </a:lnSpc>
              <a:spcAft>
                <a:spcPts val="800"/>
              </a:spcAft>
            </a:pPr>
            <a:r>
              <a:rPr lang="es-PY" sz="3500" dirty="0">
                <a:effectLst/>
                <a:latin typeface="Lato" panose="020F0502020204030203" pitchFamily="34" charset="0"/>
                <a:ea typeface="Lato" panose="020F0502020204030203" pitchFamily="34" charset="0"/>
                <a:cs typeface="Lato" panose="020F0502020204030203" pitchFamily="34" charset="0"/>
              </a:rPr>
              <a:t>Pero no me avergüenzo, porque yo sé a quién he creído, y estoy seguro de que él es poderoso para guardar mi depósito para aquel día. </a:t>
            </a:r>
            <a:r>
              <a:rPr lang="es-PY" sz="3500" b="1" baseline="30000" dirty="0">
                <a:effectLst/>
                <a:latin typeface="Lato" panose="020F0502020204030203" pitchFamily="34" charset="0"/>
                <a:ea typeface="Lato" panose="020F0502020204030203" pitchFamily="34" charset="0"/>
                <a:cs typeface="Lato" panose="020F0502020204030203" pitchFamily="34" charset="0"/>
              </a:rPr>
              <a:t>13 </a:t>
            </a:r>
            <a:r>
              <a:rPr lang="es-PY" sz="3500" dirty="0">
                <a:effectLst/>
                <a:latin typeface="Lato" panose="020F0502020204030203" pitchFamily="34" charset="0"/>
                <a:ea typeface="Lato" panose="020F0502020204030203" pitchFamily="34" charset="0"/>
                <a:cs typeface="Lato" panose="020F0502020204030203" pitchFamily="34" charset="0"/>
              </a:rPr>
              <a:t>Retén la forma de las sanas palabras que oíste de mí, en la fe y en el amor que es en Cristo Jesús. </a:t>
            </a:r>
            <a:r>
              <a:rPr lang="es-PY" sz="3500" b="1" baseline="30000" dirty="0">
                <a:effectLst/>
                <a:latin typeface="Lato" panose="020F0502020204030203" pitchFamily="34" charset="0"/>
                <a:ea typeface="Lato" panose="020F0502020204030203" pitchFamily="34" charset="0"/>
                <a:cs typeface="Lato" panose="020F0502020204030203" pitchFamily="34" charset="0"/>
              </a:rPr>
              <a:t>14 </a:t>
            </a:r>
            <a:r>
              <a:rPr lang="es-PY" sz="3500" dirty="0">
                <a:effectLst/>
                <a:latin typeface="Lato" panose="020F0502020204030203" pitchFamily="34" charset="0"/>
                <a:ea typeface="Lato" panose="020F0502020204030203" pitchFamily="34" charset="0"/>
                <a:cs typeface="Lato" panose="020F0502020204030203" pitchFamily="34" charset="0"/>
              </a:rPr>
              <a:t>Guarda el buen depósito por el Espíritu Santo que habita en nosotros.</a:t>
            </a:r>
          </a:p>
        </p:txBody>
      </p:sp>
    </p:spTree>
    <p:extLst>
      <p:ext uri="{BB962C8B-B14F-4D97-AF65-F5344CB8AC3E}">
        <p14:creationId xmlns:p14="http://schemas.microsoft.com/office/powerpoint/2010/main" val="146041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2F11479-495F-6CB7-269B-789FBF16530A}"/>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48CEBE4-35A5-3BC1-8455-5FB199812B5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1:8-14</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377FDAE-6033-D63A-60C5-C58BC5D5D03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090EC53-629A-408A-4A56-5EF45BA75D2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26685FB-FB18-F91E-07AA-15D59F1C7AE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12AEBBE-C3F1-AC20-09E0-4C2826311AC4}"/>
              </a:ext>
            </a:extLst>
          </p:cNvPr>
          <p:cNvSpPr txBox="1"/>
          <p:nvPr/>
        </p:nvSpPr>
        <p:spPr>
          <a:xfrm>
            <a:off x="1671260" y="1741337"/>
            <a:ext cx="9204020" cy="546402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dirty="0">
                <a:effectLst/>
                <a:latin typeface="Lato" panose="020F0502020204030203" pitchFamily="34" charset="0"/>
                <a:ea typeface="Lato" panose="020F0502020204030203" pitchFamily="34" charset="0"/>
                <a:cs typeface="Lato" panose="020F0502020204030203" pitchFamily="34" charset="0"/>
              </a:rPr>
              <a:t>Pero no me avergüenzo, porque yo sé a quién he creído, y estoy seguro de que él es poderoso para guardar mi depósito para aquel día. </a:t>
            </a:r>
            <a:r>
              <a:rPr lang="es-PY" sz="3900" b="1" baseline="30000" dirty="0">
                <a:effectLst/>
                <a:latin typeface="Lato" panose="020F0502020204030203" pitchFamily="34" charset="0"/>
                <a:ea typeface="Lato" panose="020F0502020204030203" pitchFamily="34" charset="0"/>
                <a:cs typeface="Lato" panose="020F0502020204030203" pitchFamily="34" charset="0"/>
              </a:rPr>
              <a:t>13 </a:t>
            </a:r>
            <a:r>
              <a:rPr lang="es-PY" sz="3900" dirty="0">
                <a:effectLst/>
                <a:latin typeface="Lato" panose="020F0502020204030203" pitchFamily="34" charset="0"/>
                <a:ea typeface="Lato" panose="020F0502020204030203" pitchFamily="34" charset="0"/>
                <a:cs typeface="Lato" panose="020F0502020204030203" pitchFamily="34" charset="0"/>
              </a:rPr>
              <a:t>Retén la forma de las sanas palabras que oíste de mí, en la fe y en el amor que es en Cristo Jesús. </a:t>
            </a:r>
            <a:r>
              <a:rPr lang="es-PY" sz="3900" b="1" baseline="30000" dirty="0">
                <a:effectLst/>
                <a:latin typeface="Lato" panose="020F0502020204030203" pitchFamily="34" charset="0"/>
                <a:ea typeface="Lato" panose="020F0502020204030203" pitchFamily="34" charset="0"/>
                <a:cs typeface="Lato" panose="020F0502020204030203" pitchFamily="34" charset="0"/>
              </a:rPr>
              <a:t>14 </a:t>
            </a:r>
            <a:r>
              <a:rPr lang="es-PY" sz="3900" dirty="0">
                <a:effectLst/>
                <a:latin typeface="Lato" panose="020F0502020204030203" pitchFamily="34" charset="0"/>
                <a:ea typeface="Lato" panose="020F0502020204030203" pitchFamily="34" charset="0"/>
                <a:cs typeface="Lato" panose="020F0502020204030203" pitchFamily="34" charset="0"/>
              </a:rPr>
              <a:t>Guarda el buen depósito por el Espíritu Santo que habita en nosotros.</a:t>
            </a:r>
          </a:p>
        </p:txBody>
      </p:sp>
    </p:spTree>
    <p:extLst>
      <p:ext uri="{BB962C8B-B14F-4D97-AF65-F5344CB8AC3E}">
        <p14:creationId xmlns:p14="http://schemas.microsoft.com/office/powerpoint/2010/main" val="277551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D75669DF-119D-6D45-48DE-51358438B960}"/>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D9BD893-BDA1-C4A3-EFCD-E09F3FD8E14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1:8-14</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DB665F21-A248-0913-6091-8B7D3BA41AF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5FBE0391-54EC-61C3-41A5-35EC94CE074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CB73D1E4-909C-8D0D-519A-5F20A83FF14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5D0503E-26FC-33BA-3A68-020882EA500E}"/>
              </a:ext>
            </a:extLst>
          </p:cNvPr>
          <p:cNvSpPr txBox="1"/>
          <p:nvPr/>
        </p:nvSpPr>
        <p:spPr>
          <a:xfrm>
            <a:off x="1671260" y="1741337"/>
            <a:ext cx="9204020" cy="4997803"/>
          </a:xfrm>
          <a:prstGeom prst="rect">
            <a:avLst/>
          </a:prstGeom>
          <a:noFill/>
          <a:ln>
            <a:noFill/>
          </a:ln>
        </p:spPr>
        <p:txBody>
          <a:bodyPr spcFirstLastPara="1" wrap="square" lIns="91425" tIns="45700" rIns="91425" bIns="45700" anchor="t" anchorCtr="0">
            <a:spAutoFit/>
          </a:bodyPr>
          <a:lstStyle/>
          <a:p>
            <a:pPr marL="571500" indent="-571500">
              <a:lnSpc>
                <a:spcPct val="107000"/>
              </a:lnSpc>
              <a:spcAft>
                <a:spcPts val="800"/>
              </a:spcAft>
              <a:buFontTx/>
              <a:buChar char="-"/>
            </a:pPr>
            <a:r>
              <a:rPr lang="es-PY" sz="3900" i="1" dirty="0">
                <a:effectLst/>
                <a:latin typeface="Lato" panose="020F0502020204030203" pitchFamily="34" charset="0"/>
                <a:ea typeface="Lato" panose="020F0502020204030203" pitchFamily="34" charset="0"/>
                <a:cs typeface="Lato" panose="020F0502020204030203" pitchFamily="34" charset="0"/>
              </a:rPr>
              <a:t>La tentación es evita</a:t>
            </a:r>
            <a:r>
              <a:rPr lang="es-PY" sz="3900" i="1" dirty="0">
                <a:latin typeface="Lato" panose="020F0502020204030203" pitchFamily="34" charset="0"/>
                <a:ea typeface="Lato" panose="020F0502020204030203" pitchFamily="34" charset="0"/>
                <a:cs typeface="Lato" panose="020F0502020204030203" pitchFamily="34" charset="0"/>
              </a:rPr>
              <a:t>r dar testimonio para así evitar…</a:t>
            </a:r>
            <a:endParaRPr lang="es-PY" sz="3900" i="1"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s-PY" sz="3900" i="1"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900" i="1" dirty="0">
                <a:latin typeface="Lato" panose="020F0502020204030203" pitchFamily="34" charset="0"/>
                <a:ea typeface="Lato" panose="020F0502020204030203" pitchFamily="34" charset="0"/>
                <a:cs typeface="Lato" panose="020F0502020204030203" pitchFamily="34" charset="0"/>
              </a:rPr>
              <a:t>- ¿Qué es esto del buen depósito que Dios guarda para Pablo y que Pablo manda a Timoteo guardar por el Espíritu? </a:t>
            </a:r>
            <a:endParaRPr lang="es-PY" sz="3900" i="1"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s-PY" sz="39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427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D2744CD-32F7-69D0-C1DD-E6D54187C20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01463E39-F58D-72F8-05E3-D6D8DFC5587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1:15-18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4F2E4908-D2F4-175B-D63A-B8A35376C7D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333FFDE-9823-0179-D98C-A0FA8C7242A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77099978-D07D-AEAC-5E42-80B3E1F48A9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462624B-09DC-4C1B-FFC5-5C4401D63D41}"/>
              </a:ext>
            </a:extLst>
          </p:cNvPr>
          <p:cNvSpPr txBox="1"/>
          <p:nvPr/>
        </p:nvSpPr>
        <p:spPr>
          <a:xfrm>
            <a:off x="1671260" y="1741337"/>
            <a:ext cx="9204020" cy="971588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15 </a:t>
            </a:r>
            <a:r>
              <a:rPr lang="es-PY" sz="4400" dirty="0">
                <a:effectLst/>
                <a:latin typeface="Lato" panose="020F0502020204030203" pitchFamily="34" charset="0"/>
                <a:ea typeface="Lato" panose="020F0502020204030203" pitchFamily="34" charset="0"/>
                <a:cs typeface="Lato" panose="020F0502020204030203" pitchFamily="34" charset="0"/>
              </a:rPr>
              <a:t>Ya sabes que me abandonaron todos los que están en Asia, dos de los cuales son </a:t>
            </a:r>
            <a:r>
              <a:rPr lang="es-PY" sz="4400" dirty="0" err="1">
                <a:effectLst/>
                <a:latin typeface="Lato" panose="020F0502020204030203" pitchFamily="34" charset="0"/>
                <a:ea typeface="Lato" panose="020F0502020204030203" pitchFamily="34" charset="0"/>
                <a:cs typeface="Lato" panose="020F0502020204030203" pitchFamily="34" charset="0"/>
              </a:rPr>
              <a:t>Figelo</a:t>
            </a:r>
            <a:r>
              <a:rPr lang="es-PY" sz="4400" dirty="0">
                <a:effectLst/>
                <a:latin typeface="Lato" panose="020F0502020204030203" pitchFamily="34" charset="0"/>
                <a:ea typeface="Lato" panose="020F0502020204030203" pitchFamily="34" charset="0"/>
                <a:cs typeface="Lato" panose="020F0502020204030203" pitchFamily="34" charset="0"/>
              </a:rPr>
              <a:t> y Hermógenes. </a:t>
            </a:r>
            <a:r>
              <a:rPr lang="es-PY" sz="4400" b="1" baseline="30000" dirty="0">
                <a:effectLst/>
                <a:latin typeface="Lato" panose="020F0502020204030203" pitchFamily="34" charset="0"/>
                <a:ea typeface="Lato" panose="020F0502020204030203" pitchFamily="34" charset="0"/>
                <a:cs typeface="Lato" panose="020F0502020204030203" pitchFamily="34" charset="0"/>
              </a:rPr>
              <a:t>16 </a:t>
            </a:r>
            <a:r>
              <a:rPr lang="es-PY" sz="4400" dirty="0">
                <a:effectLst/>
                <a:latin typeface="Lato" panose="020F0502020204030203" pitchFamily="34" charset="0"/>
                <a:ea typeface="Lato" panose="020F0502020204030203" pitchFamily="34" charset="0"/>
                <a:cs typeface="Lato" panose="020F0502020204030203" pitchFamily="34" charset="0"/>
              </a:rPr>
              <a:t>Que el Señor tenga misericordia de la casa de </a:t>
            </a:r>
            <a:r>
              <a:rPr lang="es-PY" sz="4400" dirty="0" err="1">
                <a:effectLst/>
                <a:latin typeface="Lato" panose="020F0502020204030203" pitchFamily="34" charset="0"/>
                <a:ea typeface="Lato" panose="020F0502020204030203" pitchFamily="34" charset="0"/>
                <a:cs typeface="Lato" panose="020F0502020204030203" pitchFamily="34" charset="0"/>
              </a:rPr>
              <a:t>Onesíforo</a:t>
            </a:r>
            <a:r>
              <a:rPr lang="es-PY" sz="4400" dirty="0">
                <a:effectLst/>
                <a:latin typeface="Lato" panose="020F0502020204030203" pitchFamily="34" charset="0"/>
                <a:ea typeface="Lato" panose="020F0502020204030203" pitchFamily="34" charset="0"/>
                <a:cs typeface="Lato" panose="020F0502020204030203" pitchFamily="34" charset="0"/>
              </a:rPr>
              <a:t>, porque muchas veces me reanimó, y no se avergonzó de mis cadenas, </a:t>
            </a:r>
          </a:p>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17 </a:t>
            </a:r>
            <a:r>
              <a:rPr lang="es-PY" sz="4400" dirty="0">
                <a:effectLst/>
                <a:latin typeface="Lato" panose="020F0502020204030203" pitchFamily="34" charset="0"/>
                <a:ea typeface="Lato" panose="020F0502020204030203" pitchFamily="34" charset="0"/>
                <a:cs typeface="Lato" panose="020F0502020204030203" pitchFamily="34" charset="0"/>
              </a:rPr>
              <a:t>sino que cuando estuvo en Roma, me buscó afanosamente y me halló. </a:t>
            </a:r>
            <a:r>
              <a:rPr lang="es-PY" sz="4400" b="1" baseline="30000" dirty="0">
                <a:effectLst/>
                <a:latin typeface="Lato" panose="020F0502020204030203" pitchFamily="34" charset="0"/>
                <a:ea typeface="Lato" panose="020F0502020204030203" pitchFamily="34" charset="0"/>
                <a:cs typeface="Lato" panose="020F0502020204030203" pitchFamily="34" charset="0"/>
              </a:rPr>
              <a:t>18 </a:t>
            </a:r>
            <a:r>
              <a:rPr lang="es-PY" sz="4400" dirty="0">
                <a:effectLst/>
                <a:latin typeface="Lato" panose="020F0502020204030203" pitchFamily="34" charset="0"/>
                <a:ea typeface="Lato" panose="020F0502020204030203" pitchFamily="34" charset="0"/>
                <a:cs typeface="Lato" panose="020F0502020204030203" pitchFamily="34" charset="0"/>
              </a:rPr>
              <a:t>Que en aquel día el Señor le conceda hallar misericordia cerca del Señor. Tú mejor que nadie sabes cuánto nos ayudó en Éfeso.</a:t>
            </a:r>
          </a:p>
        </p:txBody>
      </p:sp>
    </p:spTree>
    <p:extLst>
      <p:ext uri="{BB962C8B-B14F-4D97-AF65-F5344CB8AC3E}">
        <p14:creationId xmlns:p14="http://schemas.microsoft.com/office/powerpoint/2010/main" val="249573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BB4160F8-2342-26B1-6E4C-0956EA22D47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E18F2B5-400E-FCA5-39B5-DCCADF203F7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1:15-18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0BCAF86C-25A9-82D6-FB36-DAC7C18D51D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3C4F3CF-55A4-3293-B13E-7A7ACCE06A9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238DC87-35DE-7053-41A3-AB9027E9586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510410F4-C678-E807-E7AE-F7DE7C6536D6}"/>
              </a:ext>
            </a:extLst>
          </p:cNvPr>
          <p:cNvSpPr txBox="1"/>
          <p:nvPr/>
        </p:nvSpPr>
        <p:spPr>
          <a:xfrm>
            <a:off x="1671260" y="1741337"/>
            <a:ext cx="9204020" cy="454184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17 </a:t>
            </a:r>
            <a:r>
              <a:rPr lang="es-PY" sz="4400" dirty="0">
                <a:effectLst/>
                <a:latin typeface="Lato" panose="020F0502020204030203" pitchFamily="34" charset="0"/>
                <a:ea typeface="Lato" panose="020F0502020204030203" pitchFamily="34" charset="0"/>
                <a:cs typeface="Lato" panose="020F0502020204030203" pitchFamily="34" charset="0"/>
              </a:rPr>
              <a:t>sino que cuando estuvo en Roma, me buscó afanosamente y me halló. </a:t>
            </a:r>
            <a:r>
              <a:rPr lang="es-PY" sz="4400" b="1" baseline="30000" dirty="0">
                <a:effectLst/>
                <a:latin typeface="Lato" panose="020F0502020204030203" pitchFamily="34" charset="0"/>
                <a:ea typeface="Lato" panose="020F0502020204030203" pitchFamily="34" charset="0"/>
                <a:cs typeface="Lato" panose="020F0502020204030203" pitchFamily="34" charset="0"/>
              </a:rPr>
              <a:t>18 </a:t>
            </a:r>
            <a:r>
              <a:rPr lang="es-PY" sz="4400" dirty="0">
                <a:effectLst/>
                <a:latin typeface="Lato" panose="020F0502020204030203" pitchFamily="34" charset="0"/>
                <a:ea typeface="Lato" panose="020F0502020204030203" pitchFamily="34" charset="0"/>
                <a:cs typeface="Lato" panose="020F0502020204030203" pitchFamily="34" charset="0"/>
              </a:rPr>
              <a:t>Que en aquel día el Señor le conceda hallar misericordia cerca del Señor. Tú mejor que nadie sabes cuánto nos ayudó en Éfeso.</a:t>
            </a:r>
          </a:p>
        </p:txBody>
      </p:sp>
    </p:spTree>
    <p:extLst>
      <p:ext uri="{BB962C8B-B14F-4D97-AF65-F5344CB8AC3E}">
        <p14:creationId xmlns:p14="http://schemas.microsoft.com/office/powerpoint/2010/main" val="262745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6F8860E-28CA-ABFB-53F2-04558B3CD0F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0015BD9-7409-C155-81C4-C2F4BBA1995F}"/>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1:15-18</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BAE63B3-2A65-5C33-891D-7FBAF8E4790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D58674A-1924-64BF-10A3-5F1B10634AC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50129DA-241E-10B7-A473-509F316C4A6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A2367F6-C634-CCB5-CFB6-A497C018FAC2}"/>
              </a:ext>
            </a:extLst>
          </p:cNvPr>
          <p:cNvSpPr txBox="1"/>
          <p:nvPr/>
        </p:nvSpPr>
        <p:spPr>
          <a:xfrm>
            <a:off x="1671260" y="1741337"/>
            <a:ext cx="9204020" cy="164387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¿Por qué creen que Pablo menciona a </a:t>
            </a:r>
            <a:r>
              <a:rPr lang="es-PY" sz="4400" i="1" dirty="0">
                <a:latin typeface="Lato"/>
                <a:ea typeface="Lato"/>
                <a:cs typeface="Lato"/>
              </a:rPr>
              <a:t>las personas</a:t>
            </a:r>
            <a:r>
              <a:rPr lang="es-PY" sz="4400" i="1" dirty="0">
                <a:effectLst/>
                <a:latin typeface="Lato"/>
                <a:ea typeface="Lato"/>
                <a:cs typeface="Lato"/>
              </a:rPr>
              <a:t> por nombre? </a:t>
            </a:r>
          </a:p>
        </p:txBody>
      </p:sp>
    </p:spTree>
    <p:extLst>
      <p:ext uri="{BB962C8B-B14F-4D97-AF65-F5344CB8AC3E}">
        <p14:creationId xmlns:p14="http://schemas.microsoft.com/office/powerpoint/2010/main" val="252873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F3B89A5C-7423-8384-E60B-C36864AB660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0848FAC-E261-6D79-D82C-621880F6BF09}"/>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CF70B17-193F-8B23-5C16-99983AA9F57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0188EDA-E65A-52BE-D06F-1FD4C7D4C1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27D6FCF-A0EE-EE51-623D-BC747F0DA95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6374883-C0FF-83E8-B57D-EDE935745D1F}"/>
              </a:ext>
            </a:extLst>
          </p:cNvPr>
          <p:cNvSpPr txBox="1"/>
          <p:nvPr/>
        </p:nvSpPr>
        <p:spPr>
          <a:xfrm>
            <a:off x="1671260" y="1741337"/>
            <a:ext cx="9204020" cy="41251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Recuerden </a:t>
            </a:r>
            <a:r>
              <a:rPr lang="es-PY" sz="4400" i="1" dirty="0">
                <a:latin typeface="Lato"/>
                <a:ea typeface="Lato"/>
                <a:cs typeface="Lato"/>
              </a:rPr>
              <a:t>estas</a:t>
            </a:r>
            <a:r>
              <a:rPr lang="es-PY" sz="4400" i="1" dirty="0">
                <a:effectLst/>
                <a:latin typeface="Lato"/>
                <a:ea typeface="Lato"/>
                <a:cs typeface="Lato"/>
              </a:rPr>
              <a:t> 3 características en la carta</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Cristocéntrica</a:t>
            </a:r>
          </a:p>
          <a:p>
            <a:pPr marL="742950" indent="-742950">
              <a:lnSpc>
                <a:spcPct val="107000"/>
              </a:lnSpc>
              <a:spcAft>
                <a:spcPts val="800"/>
              </a:spcAft>
              <a:buAutoNum type="arabicParenR"/>
            </a:pPr>
            <a:r>
              <a:rPr lang="es-PY" sz="4400" i="1" dirty="0">
                <a:effectLst/>
                <a:latin typeface="Lato" panose="020F0502020204030203" pitchFamily="34" charset="0"/>
                <a:ea typeface="Lato" panose="020F0502020204030203" pitchFamily="34" charset="0"/>
                <a:cs typeface="Lato" panose="020F0502020204030203" pitchFamily="34" charset="0"/>
              </a:rPr>
              <a:t>Per</a:t>
            </a:r>
            <a:r>
              <a:rPr lang="es-PY" sz="4400" i="1" dirty="0">
                <a:latin typeface="Lato" panose="020F0502020204030203" pitchFamily="34" charset="0"/>
                <a:ea typeface="Lato" panose="020F0502020204030203" pitchFamily="34" charset="0"/>
                <a:cs typeface="Lato" panose="020F0502020204030203" pitchFamily="34" charset="0"/>
              </a:rPr>
              <a:t>sonal</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Sufrir con gracia</a:t>
            </a: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4093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5FDBACC-8DD3-1FBC-D1C9-E15DFF1942D3}"/>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390B0B0-A666-D2F2-6404-CA5AAEC8E88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3B4587F-BD96-2521-D498-A9D2F778532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3A01ED64-C7E9-6601-03E1-AA96CF47230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F486A19-A7E6-2D9D-247E-935A3588DA4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CC092926-77BA-D45D-5DB1-F8421B689DDC}"/>
              </a:ext>
            </a:extLst>
          </p:cNvPr>
          <p:cNvSpPr txBox="1"/>
          <p:nvPr/>
        </p:nvSpPr>
        <p:spPr>
          <a:xfrm>
            <a:off x="1671259" y="1741337"/>
            <a:ext cx="9207411" cy="546402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50" dirty="0">
                <a:effectLst/>
                <a:latin typeface="Lato" panose="020F0502020204030203" pitchFamily="34" charset="0"/>
                <a:ea typeface="Lato" panose="020F0502020204030203" pitchFamily="34" charset="0"/>
                <a:cs typeface="Lato" panose="020F0502020204030203" pitchFamily="34" charset="0"/>
              </a:rPr>
              <a:t>Tú, hijo mío, esfuérzate en la gracia que tenemos en Cristo Jesús. </a:t>
            </a:r>
            <a:r>
              <a:rPr lang="es-PY" sz="3950" b="1" baseline="30000" dirty="0">
                <a:effectLst/>
                <a:latin typeface="Lato" panose="020F0502020204030203" pitchFamily="34" charset="0"/>
                <a:ea typeface="Lato" panose="020F0502020204030203" pitchFamily="34" charset="0"/>
                <a:cs typeface="Lato" panose="020F0502020204030203" pitchFamily="34" charset="0"/>
              </a:rPr>
              <a:t>2 </a:t>
            </a:r>
            <a:r>
              <a:rPr lang="es-PY" sz="3950" dirty="0">
                <a:effectLst/>
                <a:latin typeface="Lato" panose="020F0502020204030203" pitchFamily="34" charset="0"/>
                <a:ea typeface="Lato" panose="020F0502020204030203" pitchFamily="34" charset="0"/>
                <a:cs typeface="Lato" panose="020F0502020204030203" pitchFamily="34" charset="0"/>
              </a:rPr>
              <a:t>Lo que has oído de mí ante muchos testigos, encárgaselo a hombres fieles que sean idóneos para enseñar también a otros. </a:t>
            </a:r>
            <a:r>
              <a:rPr lang="es-PY" sz="3950" b="1" baseline="30000" dirty="0">
                <a:effectLst/>
                <a:latin typeface="Lato" panose="020F0502020204030203" pitchFamily="34" charset="0"/>
                <a:ea typeface="Lato" panose="020F0502020204030203" pitchFamily="34" charset="0"/>
                <a:cs typeface="Lato" panose="020F0502020204030203" pitchFamily="34" charset="0"/>
              </a:rPr>
              <a:t>3 </a:t>
            </a:r>
            <a:r>
              <a:rPr lang="es-PY" sz="3950" dirty="0">
                <a:effectLst/>
                <a:latin typeface="Lato" panose="020F0502020204030203" pitchFamily="34" charset="0"/>
                <a:ea typeface="Lato" panose="020F0502020204030203" pitchFamily="34" charset="0"/>
                <a:cs typeface="Lato" panose="020F0502020204030203" pitchFamily="34" charset="0"/>
              </a:rPr>
              <a:t>Tú, por tu parte, sufre penalidades como buen soldado de Jesucristo. </a:t>
            </a:r>
          </a:p>
        </p:txBody>
      </p:sp>
    </p:spTree>
    <p:extLst>
      <p:ext uri="{BB962C8B-B14F-4D97-AF65-F5344CB8AC3E}">
        <p14:creationId xmlns:p14="http://schemas.microsoft.com/office/powerpoint/2010/main" val="380160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8EB99C4-F0AE-4C53-009B-6A8663E14B7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990097D-A7EC-7D41-C2F9-454731CB555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F56E5BC1-C371-5142-B42E-A96E71E3D20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B2DF9428-93F2-7296-471A-CB9E62AF53B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A6761690-7BE4-867E-AFF4-BEA98F364A6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626FF78-4DAE-DD6F-85D0-95580EE79594}"/>
              </a:ext>
            </a:extLst>
          </p:cNvPr>
          <p:cNvSpPr txBox="1"/>
          <p:nvPr/>
        </p:nvSpPr>
        <p:spPr>
          <a:xfrm>
            <a:off x="1671259" y="1741337"/>
            <a:ext cx="9503247" cy="520035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800" b="1" baseline="30000" dirty="0">
                <a:effectLst/>
                <a:latin typeface="Lato" panose="020F0502020204030203" pitchFamily="34" charset="0"/>
                <a:ea typeface="Lato" panose="020F0502020204030203" pitchFamily="34" charset="0"/>
                <a:cs typeface="Lato" panose="020F0502020204030203" pitchFamily="34" charset="0"/>
              </a:rPr>
              <a:t>4 </a:t>
            </a:r>
            <a:r>
              <a:rPr lang="es-PY" sz="3800" dirty="0">
                <a:effectLst/>
                <a:latin typeface="Lato" panose="020F0502020204030203" pitchFamily="34" charset="0"/>
                <a:ea typeface="Lato" panose="020F0502020204030203" pitchFamily="34" charset="0"/>
                <a:cs typeface="Lato" panose="020F0502020204030203" pitchFamily="34" charset="0"/>
              </a:rPr>
              <a:t>Ninguno que milita se enreda en los negocios de la vida, a fin de agradar a aquel que lo tomó por soldado. </a:t>
            </a:r>
            <a:r>
              <a:rPr lang="es-PY" sz="3800" b="1" baseline="30000" dirty="0">
                <a:effectLst/>
                <a:latin typeface="Lato" panose="020F0502020204030203" pitchFamily="34" charset="0"/>
                <a:ea typeface="Lato" panose="020F0502020204030203" pitchFamily="34" charset="0"/>
                <a:cs typeface="Lato" panose="020F0502020204030203" pitchFamily="34" charset="0"/>
              </a:rPr>
              <a:t>5 </a:t>
            </a:r>
            <a:r>
              <a:rPr lang="es-PY" sz="3800" dirty="0">
                <a:effectLst/>
                <a:latin typeface="Lato" panose="020F0502020204030203" pitchFamily="34" charset="0"/>
                <a:ea typeface="Lato" panose="020F0502020204030203" pitchFamily="34" charset="0"/>
                <a:cs typeface="Lato" panose="020F0502020204030203" pitchFamily="34" charset="0"/>
              </a:rPr>
              <a:t>Y tampoco el que lucha como atleta es coronado, si no lucha legítimamente. </a:t>
            </a:r>
            <a:r>
              <a:rPr lang="es-PY" sz="3800" b="1" baseline="30000" dirty="0">
                <a:effectLst/>
                <a:latin typeface="Lato" panose="020F0502020204030203" pitchFamily="34" charset="0"/>
                <a:ea typeface="Lato" panose="020F0502020204030203" pitchFamily="34" charset="0"/>
                <a:cs typeface="Lato" panose="020F0502020204030203" pitchFamily="34" charset="0"/>
              </a:rPr>
              <a:t>6 </a:t>
            </a:r>
            <a:r>
              <a:rPr lang="es-PY" sz="3800" dirty="0">
                <a:effectLst/>
                <a:latin typeface="Lato" panose="020F0502020204030203" pitchFamily="34" charset="0"/>
                <a:ea typeface="Lato" panose="020F0502020204030203" pitchFamily="34" charset="0"/>
                <a:cs typeface="Lato" panose="020F0502020204030203" pitchFamily="34" charset="0"/>
              </a:rPr>
              <a:t>El labrador, para participar de los frutos, debe trabajar primero. </a:t>
            </a:r>
            <a:r>
              <a:rPr lang="es-PY" sz="3800" b="1" baseline="30000" dirty="0">
                <a:effectLst/>
                <a:latin typeface="Lato" panose="020F0502020204030203" pitchFamily="34" charset="0"/>
                <a:ea typeface="Lato" panose="020F0502020204030203" pitchFamily="34" charset="0"/>
                <a:cs typeface="Lato" panose="020F0502020204030203" pitchFamily="34" charset="0"/>
              </a:rPr>
              <a:t>7 </a:t>
            </a:r>
            <a:r>
              <a:rPr lang="es-PY" sz="3800" dirty="0">
                <a:effectLst/>
                <a:latin typeface="Lato" panose="020F0502020204030203" pitchFamily="34" charset="0"/>
                <a:ea typeface="Lato" panose="020F0502020204030203" pitchFamily="34" charset="0"/>
                <a:cs typeface="Lato" panose="020F0502020204030203" pitchFamily="34" charset="0"/>
              </a:rPr>
              <a:t>Considera lo que digo, y el Señor te dé entendimiento en todo.</a:t>
            </a:r>
          </a:p>
        </p:txBody>
      </p:sp>
    </p:spTree>
    <p:extLst>
      <p:ext uri="{BB962C8B-B14F-4D97-AF65-F5344CB8AC3E}">
        <p14:creationId xmlns:p14="http://schemas.microsoft.com/office/powerpoint/2010/main" val="421975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28924-9E1A-C698-9B5C-E0B9715CAF42}"/>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Bef>
                <a:spcPct val="0"/>
              </a:spcBef>
            </a:pPr>
            <a:r>
              <a:rPr lang="en-US" sz="5400" dirty="0">
                <a:solidFill>
                  <a:srgbClr val="009444"/>
                </a:solidFill>
                <a:latin typeface="Lato"/>
                <a:ea typeface="Lato"/>
                <a:cs typeface="Lato"/>
                <a:sym typeface="Lato"/>
              </a:rPr>
              <a:t>2 Timoteo 2:2 – La </a:t>
            </a:r>
            <a:r>
              <a:rPr lang="en-US" sz="5400" dirty="0" err="1">
                <a:solidFill>
                  <a:srgbClr val="009444"/>
                </a:solidFill>
                <a:latin typeface="Lato"/>
                <a:ea typeface="Lato"/>
                <a:cs typeface="Lato"/>
                <a:sym typeface="Lato"/>
              </a:rPr>
              <a:t>cadena</a:t>
            </a:r>
            <a:endParaRPr lang="en-US" sz="52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794A569F-97C7-8D20-A06B-9E9404ECE820}"/>
              </a:ext>
            </a:extLst>
          </p:cNvPr>
          <p:cNvPicPr>
            <a:picLocks noChangeAspect="1"/>
          </p:cNvPicPr>
          <p:nvPr/>
        </p:nvPicPr>
        <p:blipFill>
          <a:blip r:embed="rId3"/>
          <a:stretch>
            <a:fillRect/>
          </a:stretch>
        </p:blipFill>
        <p:spPr>
          <a:xfrm>
            <a:off x="838200" y="1941787"/>
            <a:ext cx="10512547" cy="4257581"/>
          </a:xfrm>
          <a:prstGeom prst="rect">
            <a:avLst/>
          </a:prstGeom>
        </p:spPr>
      </p:pic>
    </p:spTree>
    <p:extLst>
      <p:ext uri="{BB962C8B-B14F-4D97-AF65-F5344CB8AC3E}">
        <p14:creationId xmlns:p14="http://schemas.microsoft.com/office/powerpoint/2010/main" val="330894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11340"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7</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887208"/>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850" dirty="0">
                <a:solidFill>
                  <a:schemeClr val="dk1"/>
                </a:solidFill>
                <a:latin typeface="Lato"/>
                <a:ea typeface="Lato"/>
                <a:cs typeface="Lato"/>
                <a:sym typeface="Lato"/>
              </a:rPr>
              <a:t>El </a:t>
            </a:r>
            <a:r>
              <a:rPr lang="en-US" sz="3850" dirty="0" err="1">
                <a:solidFill>
                  <a:schemeClr val="dk1"/>
                </a:solidFill>
                <a:latin typeface="Lato"/>
                <a:ea typeface="Lato"/>
                <a:cs typeface="Lato"/>
                <a:sym typeface="Lato"/>
              </a:rPr>
              <a:t>Ministerio</a:t>
            </a:r>
            <a:r>
              <a:rPr lang="en-US" sz="3850" dirty="0">
                <a:solidFill>
                  <a:schemeClr val="dk1"/>
                </a:solidFill>
                <a:latin typeface="Lato"/>
                <a:ea typeface="Lato"/>
                <a:cs typeface="Lato"/>
                <a:sym typeface="Lato"/>
              </a:rPr>
              <a:t> </a:t>
            </a:r>
            <a:r>
              <a:rPr lang="en-US" sz="3850" dirty="0" err="1">
                <a:solidFill>
                  <a:schemeClr val="dk1"/>
                </a:solidFill>
                <a:latin typeface="Lato"/>
                <a:ea typeface="Lato"/>
                <a:cs typeface="Lato"/>
                <a:sym typeface="Lato"/>
              </a:rPr>
              <a:t>Cristocéntrico</a:t>
            </a:r>
            <a:endParaRPr lang="en-US" sz="3888" dirty="0" err="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1" u="none" strike="noStrike" cap="none" dirty="0">
                <a:solidFill>
                  <a:schemeClr val="dk1"/>
                </a:solidFill>
                <a:latin typeface="Lato"/>
                <a:ea typeface="Lato"/>
                <a:cs typeface="Lato"/>
                <a:sym typeface="Lato"/>
              </a:rPr>
              <a:t>2 Timoteo 1 y 2</a:t>
            </a:r>
            <a:endParaRPr sz="3888" b="0" i="1"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3EE045F-C31A-1330-A7CD-742C443EC4FF}"/>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F6507515-F64B-76FE-299E-A0CE77C7FED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2:1-7</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FAFBBB7-3C56-0829-6482-E768F67E070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AFA057C-34C4-24A8-817E-B00ECF0CE9A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13DBAAF-156D-242E-29E7-87A5AD08AAF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903768D-AA4A-8653-CEDF-4F42F24612F6}"/>
              </a:ext>
            </a:extLst>
          </p:cNvPr>
          <p:cNvSpPr txBox="1"/>
          <p:nvPr/>
        </p:nvSpPr>
        <p:spPr>
          <a:xfrm>
            <a:off x="1671259" y="1741337"/>
            <a:ext cx="9503247" cy="37336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800" i="1" dirty="0">
                <a:latin typeface="Lato" panose="020F0502020204030203" pitchFamily="34" charset="0"/>
                <a:ea typeface="Lato" panose="020F0502020204030203" pitchFamily="34" charset="0"/>
                <a:cs typeface="Lato" panose="020F0502020204030203" pitchFamily="34" charset="0"/>
              </a:rPr>
              <a:t>¿A qué va Pablo con las 3 comparativas? </a:t>
            </a:r>
          </a:p>
          <a:p>
            <a:pPr>
              <a:lnSpc>
                <a:spcPct val="107000"/>
              </a:lnSpc>
              <a:spcAft>
                <a:spcPts val="800"/>
              </a:spcAft>
            </a:pPr>
            <a:endParaRPr lang="es-PY" sz="3800" i="1" dirty="0">
              <a:latin typeface="Lato" panose="020F0502020204030203" pitchFamily="34" charset="0"/>
              <a:ea typeface="Lato" panose="020F0502020204030203" pitchFamily="34" charset="0"/>
              <a:cs typeface="Lato" panose="020F0502020204030203" pitchFamily="34" charset="0"/>
            </a:endParaRPr>
          </a:p>
          <a:p>
            <a:pPr marL="571500" lvl="2" indent="-571500">
              <a:lnSpc>
                <a:spcPct val="107000"/>
              </a:lnSpc>
              <a:spcAft>
                <a:spcPts val="800"/>
              </a:spcAft>
              <a:buFontTx/>
              <a:buChar char="-"/>
            </a:pPr>
            <a:r>
              <a:rPr lang="es-PY" sz="3800" i="1" dirty="0">
                <a:effectLst/>
                <a:latin typeface="Lato" panose="020F0502020204030203" pitchFamily="34" charset="0"/>
                <a:ea typeface="Lato" panose="020F0502020204030203" pitchFamily="34" charset="0"/>
                <a:cs typeface="Lato" panose="020F0502020204030203" pitchFamily="34" charset="0"/>
              </a:rPr>
              <a:t>V.</a:t>
            </a:r>
            <a:r>
              <a:rPr lang="es-PY" sz="3800" i="1" dirty="0">
                <a:latin typeface="Lato" panose="020F0502020204030203" pitchFamily="34" charset="0"/>
                <a:ea typeface="Lato" panose="020F0502020204030203" pitchFamily="34" charset="0"/>
                <a:cs typeface="Lato" panose="020F0502020204030203" pitchFamily="34" charset="0"/>
              </a:rPr>
              <a:t>3-4 “sufre…como soldado”</a:t>
            </a:r>
          </a:p>
          <a:p>
            <a:pPr marL="571500" lvl="2" indent="-571500">
              <a:lnSpc>
                <a:spcPct val="107000"/>
              </a:lnSpc>
              <a:spcAft>
                <a:spcPts val="800"/>
              </a:spcAft>
              <a:buFontTx/>
              <a:buChar char="-"/>
            </a:pPr>
            <a:r>
              <a:rPr lang="es-PY" sz="3800" i="1" dirty="0">
                <a:latin typeface="Lato" panose="020F0502020204030203" pitchFamily="34" charset="0"/>
                <a:ea typeface="Lato" panose="020F0502020204030203" pitchFamily="34" charset="0"/>
                <a:cs typeface="Lato" panose="020F0502020204030203" pitchFamily="34" charset="0"/>
              </a:rPr>
              <a:t>V.5 “como atleta”</a:t>
            </a:r>
          </a:p>
          <a:p>
            <a:pPr marL="571500" lvl="2" indent="-571500">
              <a:lnSpc>
                <a:spcPct val="107000"/>
              </a:lnSpc>
              <a:spcAft>
                <a:spcPts val="800"/>
              </a:spcAft>
              <a:buFontTx/>
              <a:buChar char="-"/>
            </a:pPr>
            <a:r>
              <a:rPr lang="es-PY" sz="3800" i="1" dirty="0">
                <a:effectLst/>
                <a:latin typeface="Lato" panose="020F0502020204030203" pitchFamily="34" charset="0"/>
                <a:ea typeface="Lato" panose="020F0502020204030203" pitchFamily="34" charset="0"/>
                <a:cs typeface="Lato" panose="020F0502020204030203" pitchFamily="34" charset="0"/>
              </a:rPr>
              <a:t>V.</a:t>
            </a:r>
            <a:r>
              <a:rPr lang="es-PY" sz="3800" i="1" dirty="0">
                <a:latin typeface="Lato" panose="020F0502020204030203" pitchFamily="34" charset="0"/>
                <a:ea typeface="Lato" panose="020F0502020204030203" pitchFamily="34" charset="0"/>
                <a:cs typeface="Lato" panose="020F0502020204030203" pitchFamily="34" charset="0"/>
              </a:rPr>
              <a:t>6 “El labrador…”</a:t>
            </a:r>
            <a:endParaRPr lang="es-PY" sz="38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0398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DB7F2B7-F4C1-5DF8-0A97-DA614644B1EC}"/>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158F9CA-F1CF-C88B-1691-9BBE7A19753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2:8-13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B86F0BEC-678F-A815-D3F8-A55046700749}"/>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C15744E-60E1-F50A-6618-9A344ECB41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004877F-0B9A-63CF-66AB-FEBE6C7589E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730AC0D-C804-ABF6-75D4-B28661AA3621}"/>
              </a:ext>
            </a:extLst>
          </p:cNvPr>
          <p:cNvSpPr txBox="1"/>
          <p:nvPr/>
        </p:nvSpPr>
        <p:spPr>
          <a:xfrm>
            <a:off x="1671259" y="1741337"/>
            <a:ext cx="9503247" cy="1416544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8 </a:t>
            </a:r>
            <a:r>
              <a:rPr lang="es-PY" sz="4400" dirty="0">
                <a:effectLst/>
                <a:latin typeface="Lato" panose="020F0502020204030203" pitchFamily="34" charset="0"/>
                <a:ea typeface="Lato" panose="020F0502020204030203" pitchFamily="34" charset="0"/>
                <a:cs typeface="Lato" panose="020F0502020204030203" pitchFamily="34" charset="0"/>
              </a:rPr>
              <a:t>Acuérdate de Jesucristo, del linaje de David, que resucitó de los muertos conforme a mi evangelio, </a:t>
            </a:r>
            <a:r>
              <a:rPr lang="es-PY" sz="4400" b="1" baseline="30000" dirty="0">
                <a:effectLst/>
                <a:latin typeface="Lato" panose="020F0502020204030203" pitchFamily="34" charset="0"/>
                <a:ea typeface="Lato" panose="020F0502020204030203" pitchFamily="34" charset="0"/>
                <a:cs typeface="Lato" panose="020F0502020204030203" pitchFamily="34" charset="0"/>
              </a:rPr>
              <a:t>9 </a:t>
            </a:r>
            <a:r>
              <a:rPr lang="es-PY" sz="4400" dirty="0">
                <a:effectLst/>
                <a:latin typeface="Lato" panose="020F0502020204030203" pitchFamily="34" charset="0"/>
                <a:ea typeface="Lato" panose="020F0502020204030203" pitchFamily="34" charset="0"/>
                <a:cs typeface="Lato" panose="020F0502020204030203" pitchFamily="34" charset="0"/>
              </a:rPr>
              <a:t>en el cual sufro penalidades, y hasta encarcelamientos, como si fuera yo un malhechor; pero la palabra de Dios no está presa. </a:t>
            </a:r>
          </a:p>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10 </a:t>
            </a:r>
            <a:r>
              <a:rPr lang="es-PY" sz="4400" dirty="0">
                <a:effectLst/>
                <a:latin typeface="Lato" panose="020F0502020204030203" pitchFamily="34" charset="0"/>
                <a:ea typeface="Lato" panose="020F0502020204030203" pitchFamily="34" charset="0"/>
                <a:cs typeface="Lato" panose="020F0502020204030203" pitchFamily="34" charset="0"/>
              </a:rPr>
              <a:t>Por eso todo lo soporto por causa de los escogidos, para que ellos también obtengan la salvación que es en Cristo Jesús con gloria eterna. </a:t>
            </a:r>
            <a:r>
              <a:rPr lang="es-PY" sz="4400" b="1" baseline="30000" dirty="0">
                <a:effectLst/>
                <a:latin typeface="Lato" panose="020F0502020204030203" pitchFamily="34" charset="0"/>
                <a:ea typeface="Lato" panose="020F0502020204030203" pitchFamily="34" charset="0"/>
                <a:cs typeface="Lato" panose="020F0502020204030203" pitchFamily="34" charset="0"/>
              </a:rPr>
              <a:t>11 </a:t>
            </a:r>
            <a:r>
              <a:rPr lang="es-PY" sz="4400" dirty="0">
                <a:effectLst/>
                <a:latin typeface="Lato" panose="020F0502020204030203" pitchFamily="34" charset="0"/>
                <a:ea typeface="Lato" panose="020F0502020204030203" pitchFamily="34" charset="0"/>
                <a:cs typeface="Lato" panose="020F0502020204030203" pitchFamily="34" charset="0"/>
              </a:rPr>
              <a:t>Esta palabra es fiel:</a:t>
            </a:r>
          </a:p>
          <a:p>
            <a:pPr>
              <a:lnSpc>
                <a:spcPct val="107000"/>
              </a:lnSpc>
              <a:spcAft>
                <a:spcPts val="800"/>
              </a:spcAft>
            </a:pPr>
            <a:r>
              <a:rPr lang="es-PY" sz="4400" dirty="0">
                <a:effectLst/>
                <a:latin typeface="Lato" panose="020F0502020204030203" pitchFamily="34" charset="0"/>
                <a:ea typeface="Lato" panose="020F0502020204030203" pitchFamily="34" charset="0"/>
                <a:cs typeface="Lato" panose="020F0502020204030203" pitchFamily="34" charset="0"/>
              </a:rPr>
              <a:t>Si morimos con él, también viviremos con él;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b="1" baseline="30000" dirty="0">
                <a:effectLst/>
                <a:latin typeface="Lato" panose="020F0502020204030203" pitchFamily="34" charset="0"/>
                <a:ea typeface="Lato" panose="020F0502020204030203" pitchFamily="34" charset="0"/>
                <a:cs typeface="Lato" panose="020F0502020204030203" pitchFamily="34" charset="0"/>
              </a:rPr>
              <a:t>12 </a:t>
            </a:r>
            <a:r>
              <a:rPr lang="es-PY" sz="4400" dirty="0">
                <a:effectLst/>
                <a:latin typeface="Lato" panose="020F0502020204030203" pitchFamily="34" charset="0"/>
                <a:ea typeface="Lato" panose="020F0502020204030203" pitchFamily="34" charset="0"/>
                <a:cs typeface="Lato" panose="020F0502020204030203" pitchFamily="34" charset="0"/>
              </a:rPr>
              <a:t>Si sufrimos, también reinaremos con él;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Si lo negamos, también él nos negará.</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b="1" baseline="30000" dirty="0">
                <a:effectLst/>
                <a:latin typeface="Lato" panose="020F0502020204030203" pitchFamily="34" charset="0"/>
                <a:ea typeface="Lato" panose="020F0502020204030203" pitchFamily="34" charset="0"/>
                <a:cs typeface="Lato" panose="020F0502020204030203" pitchFamily="34" charset="0"/>
              </a:rPr>
              <a:t>13 </a:t>
            </a:r>
            <a:r>
              <a:rPr lang="es-PY" sz="4400" dirty="0">
                <a:effectLst/>
                <a:latin typeface="Lato" panose="020F0502020204030203" pitchFamily="34" charset="0"/>
                <a:ea typeface="Lato" panose="020F0502020204030203" pitchFamily="34" charset="0"/>
                <a:cs typeface="Lato" panose="020F0502020204030203" pitchFamily="34" charset="0"/>
              </a:rPr>
              <a:t>Si somos infieles, él permanece fiel;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Él no puede negarse a sí mismo.</a:t>
            </a:r>
          </a:p>
        </p:txBody>
      </p:sp>
    </p:spTree>
    <p:extLst>
      <p:ext uri="{BB962C8B-B14F-4D97-AF65-F5344CB8AC3E}">
        <p14:creationId xmlns:p14="http://schemas.microsoft.com/office/powerpoint/2010/main" val="307866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9B13B558-4B1C-88EC-5111-9B632C8CB63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C76A4F0B-F5A6-71CC-154C-BAF23CF6DFDD}"/>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2:8-13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57E0881B-7B23-DF43-E504-F6ED7CABBFA7}"/>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89E66917-9D78-556F-D745-02FE56C0F82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533BE28-33C9-8B9F-489E-5D56440D7FA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6E8AC571-34AE-1A18-F575-B6D3800F25BC}"/>
              </a:ext>
            </a:extLst>
          </p:cNvPr>
          <p:cNvSpPr txBox="1"/>
          <p:nvPr/>
        </p:nvSpPr>
        <p:spPr>
          <a:xfrm>
            <a:off x="1671259" y="1741337"/>
            <a:ext cx="9503247" cy="899139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10 </a:t>
            </a:r>
            <a:r>
              <a:rPr lang="es-PY" sz="4400" dirty="0">
                <a:effectLst/>
                <a:latin typeface="Lato" panose="020F0502020204030203" pitchFamily="34" charset="0"/>
                <a:ea typeface="Lato" panose="020F0502020204030203" pitchFamily="34" charset="0"/>
                <a:cs typeface="Lato" panose="020F0502020204030203" pitchFamily="34" charset="0"/>
              </a:rPr>
              <a:t>Por eso todo lo soporto por causa de los escogidos, para que ellos también obtengan la salvación que es en Cristo Jesús con gloria eterna. </a:t>
            </a:r>
            <a:r>
              <a:rPr lang="es-PY" sz="4400" b="1" baseline="30000" dirty="0">
                <a:effectLst/>
                <a:latin typeface="Lato" panose="020F0502020204030203" pitchFamily="34" charset="0"/>
                <a:ea typeface="Lato" panose="020F0502020204030203" pitchFamily="34" charset="0"/>
                <a:cs typeface="Lato" panose="020F0502020204030203" pitchFamily="34" charset="0"/>
              </a:rPr>
              <a:t>11 </a:t>
            </a:r>
            <a:r>
              <a:rPr lang="es-PY" sz="4400" dirty="0">
                <a:effectLst/>
                <a:latin typeface="Lato" panose="020F0502020204030203" pitchFamily="34" charset="0"/>
                <a:ea typeface="Lato" panose="020F0502020204030203" pitchFamily="34" charset="0"/>
                <a:cs typeface="Lato" panose="020F0502020204030203" pitchFamily="34" charset="0"/>
              </a:rPr>
              <a:t>Esta palabra es fiel:</a:t>
            </a:r>
          </a:p>
          <a:p>
            <a:pPr>
              <a:lnSpc>
                <a:spcPct val="107000"/>
              </a:lnSpc>
              <a:spcAft>
                <a:spcPts val="800"/>
              </a:spcAft>
            </a:pPr>
            <a:r>
              <a:rPr lang="es-PY" sz="4400" dirty="0">
                <a:effectLst/>
                <a:latin typeface="Lato" panose="020F0502020204030203" pitchFamily="34" charset="0"/>
                <a:ea typeface="Lato" panose="020F0502020204030203" pitchFamily="34" charset="0"/>
                <a:cs typeface="Lato" panose="020F0502020204030203" pitchFamily="34" charset="0"/>
              </a:rPr>
              <a:t>Si morimos con él, también viviremos con él;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b="1" baseline="30000" dirty="0">
                <a:effectLst/>
                <a:latin typeface="Lato" panose="020F0502020204030203" pitchFamily="34" charset="0"/>
                <a:ea typeface="Lato" panose="020F0502020204030203" pitchFamily="34" charset="0"/>
                <a:cs typeface="Lato" panose="020F0502020204030203" pitchFamily="34" charset="0"/>
              </a:rPr>
              <a:t>12 </a:t>
            </a:r>
            <a:r>
              <a:rPr lang="es-PY" sz="4400" dirty="0">
                <a:effectLst/>
                <a:latin typeface="Lato" panose="020F0502020204030203" pitchFamily="34" charset="0"/>
                <a:ea typeface="Lato" panose="020F0502020204030203" pitchFamily="34" charset="0"/>
                <a:cs typeface="Lato" panose="020F0502020204030203" pitchFamily="34" charset="0"/>
              </a:rPr>
              <a:t>Si sufrimos, también reinaremos con él;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Si lo negamos, también él nos negará.</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b="1" baseline="30000" dirty="0">
                <a:effectLst/>
                <a:latin typeface="Lato" panose="020F0502020204030203" pitchFamily="34" charset="0"/>
                <a:ea typeface="Lato" panose="020F0502020204030203" pitchFamily="34" charset="0"/>
                <a:cs typeface="Lato" panose="020F0502020204030203" pitchFamily="34" charset="0"/>
              </a:rPr>
              <a:t>13 </a:t>
            </a:r>
            <a:r>
              <a:rPr lang="es-PY" sz="4400" dirty="0">
                <a:effectLst/>
                <a:latin typeface="Lato" panose="020F0502020204030203" pitchFamily="34" charset="0"/>
                <a:ea typeface="Lato" panose="020F0502020204030203" pitchFamily="34" charset="0"/>
                <a:cs typeface="Lato" panose="020F0502020204030203" pitchFamily="34" charset="0"/>
              </a:rPr>
              <a:t>Si somos infieles, él permanece fiel;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Él no puede negarse a sí mismo.</a:t>
            </a:r>
          </a:p>
        </p:txBody>
      </p:sp>
    </p:spTree>
    <p:extLst>
      <p:ext uri="{BB962C8B-B14F-4D97-AF65-F5344CB8AC3E}">
        <p14:creationId xmlns:p14="http://schemas.microsoft.com/office/powerpoint/2010/main" val="2310045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6FB1D1B1-A931-1AE0-5D94-6216C1098F6D}"/>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E2908843-2200-9A74-DF49-863CBD2D2A3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2:8-13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CA3795B-BBD4-64BA-EFB9-CD13F077E8A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A9275506-157C-8B00-4C4E-868585755F1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7E74351-DF61-72F6-AFC3-6DB77625BA8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F1F90396-CC2D-911C-F555-E5E67A651478}"/>
              </a:ext>
            </a:extLst>
          </p:cNvPr>
          <p:cNvSpPr txBox="1"/>
          <p:nvPr/>
        </p:nvSpPr>
        <p:spPr>
          <a:xfrm>
            <a:off x="1671259" y="1741337"/>
            <a:ext cx="9503247" cy="381735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b="1" baseline="30000" dirty="0">
                <a:effectLst/>
                <a:latin typeface="Lato" panose="020F0502020204030203" pitchFamily="34" charset="0"/>
                <a:ea typeface="Lato" panose="020F0502020204030203" pitchFamily="34" charset="0"/>
                <a:cs typeface="Lato" panose="020F0502020204030203" pitchFamily="34" charset="0"/>
              </a:rPr>
              <a:t>12 </a:t>
            </a:r>
            <a:r>
              <a:rPr lang="es-PY" sz="4400" dirty="0">
                <a:effectLst/>
                <a:latin typeface="Lato" panose="020F0502020204030203" pitchFamily="34" charset="0"/>
                <a:ea typeface="Lato" panose="020F0502020204030203" pitchFamily="34" charset="0"/>
                <a:cs typeface="Lato" panose="020F0502020204030203" pitchFamily="34" charset="0"/>
              </a:rPr>
              <a:t>Si sufrimos, también reinaremos con él;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Si lo negamos, también él nos negará.</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b="1" baseline="30000" dirty="0">
                <a:effectLst/>
                <a:latin typeface="Lato" panose="020F0502020204030203" pitchFamily="34" charset="0"/>
                <a:ea typeface="Lato" panose="020F0502020204030203" pitchFamily="34" charset="0"/>
                <a:cs typeface="Lato" panose="020F0502020204030203" pitchFamily="34" charset="0"/>
              </a:rPr>
              <a:t>13 </a:t>
            </a:r>
            <a:r>
              <a:rPr lang="es-PY" sz="4400" dirty="0">
                <a:effectLst/>
                <a:latin typeface="Lato" panose="020F0502020204030203" pitchFamily="34" charset="0"/>
                <a:ea typeface="Lato" panose="020F0502020204030203" pitchFamily="34" charset="0"/>
                <a:cs typeface="Lato" panose="020F0502020204030203" pitchFamily="34" charset="0"/>
              </a:rPr>
              <a:t>Si somos infieles, él permanece fiel;</a:t>
            </a:r>
            <a:br>
              <a:rPr lang="es-PY" sz="4400" dirty="0">
                <a:effectLst/>
                <a:latin typeface="Lato" panose="020F0502020204030203" pitchFamily="34" charset="0"/>
                <a:ea typeface="Lato" panose="020F0502020204030203" pitchFamily="34" charset="0"/>
                <a:cs typeface="Lato" panose="020F0502020204030203" pitchFamily="34" charset="0"/>
              </a:rPr>
            </a:br>
            <a:r>
              <a:rPr lang="es-PY" sz="4400" dirty="0">
                <a:effectLst/>
                <a:latin typeface="Lato" panose="020F0502020204030203" pitchFamily="34" charset="0"/>
                <a:ea typeface="Lato" panose="020F0502020204030203" pitchFamily="34" charset="0"/>
                <a:cs typeface="Lato" panose="020F0502020204030203" pitchFamily="34" charset="0"/>
              </a:rPr>
              <a:t>Él no puede negarse a sí mismo.</a:t>
            </a:r>
          </a:p>
        </p:txBody>
      </p:sp>
    </p:spTree>
    <p:extLst>
      <p:ext uri="{BB962C8B-B14F-4D97-AF65-F5344CB8AC3E}">
        <p14:creationId xmlns:p14="http://schemas.microsoft.com/office/powerpoint/2010/main" val="2216918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65D1329-F3B4-69E3-D2EA-D7158E706458}"/>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C50E347-888A-EC64-0C30-2A14E8AF65F6}"/>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2:8-13</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836904D-C3F8-CA38-540E-2B1F6D30E152}"/>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0CAA014F-0698-55C4-D81B-84770586F88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2A5AF9D-4B10-F379-AE0A-E4B16F10C26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CACDDE8-3DAC-F7C3-8F56-6022528BFB1B}"/>
              </a:ext>
            </a:extLst>
          </p:cNvPr>
          <p:cNvSpPr txBox="1"/>
          <p:nvPr/>
        </p:nvSpPr>
        <p:spPr>
          <a:xfrm>
            <a:off x="1671259" y="1741337"/>
            <a:ext cx="9503247" cy="2573549"/>
          </a:xfrm>
          <a:prstGeom prst="rect">
            <a:avLst/>
          </a:prstGeom>
          <a:noFill/>
          <a:ln>
            <a:noFill/>
          </a:ln>
        </p:spPr>
        <p:txBody>
          <a:bodyPr spcFirstLastPara="1" wrap="square" lIns="91425" tIns="45700" rIns="91425" bIns="45700" anchor="t" anchorCtr="0">
            <a:spAutoFit/>
          </a:bodyPr>
          <a:lstStyle/>
          <a:p>
            <a:pPr marL="571500" indent="-571500">
              <a:lnSpc>
                <a:spcPct val="107000"/>
              </a:lnSpc>
              <a:spcAft>
                <a:spcPts val="800"/>
              </a:spcAft>
              <a:buFontTx/>
              <a:buChar char="-"/>
            </a:pPr>
            <a:r>
              <a:rPr lang="es-PY" sz="4400" i="1" dirty="0">
                <a:latin typeface="Lato" panose="020F0502020204030203" pitchFamily="34" charset="0"/>
                <a:ea typeface="Lato" panose="020F0502020204030203" pitchFamily="34" charset="0"/>
                <a:cs typeface="Lato" panose="020F0502020204030203" pitchFamily="34" charset="0"/>
              </a:rPr>
              <a:t>¿Qué está sufriendo Pablo? </a:t>
            </a:r>
          </a:p>
          <a:p>
            <a:pPr marL="571500" indent="-571500">
              <a:lnSpc>
                <a:spcPct val="107000"/>
              </a:lnSpc>
              <a:spcAft>
                <a:spcPts val="800"/>
              </a:spcAft>
              <a:buFontTx/>
              <a:buChar char="-"/>
            </a:pPr>
            <a:endParaRPr lang="es-PY" sz="4400" i="1" dirty="0">
              <a:effectLst/>
              <a:latin typeface="Lato" panose="020F0502020204030203" pitchFamily="34" charset="0"/>
              <a:ea typeface="Lato" panose="020F0502020204030203" pitchFamily="34" charset="0"/>
              <a:cs typeface="Lato" panose="020F0502020204030203" pitchFamily="34" charset="0"/>
            </a:endParaRPr>
          </a:p>
          <a:p>
            <a:pPr marL="571500" indent="-571500">
              <a:lnSpc>
                <a:spcPct val="107000"/>
              </a:lnSpc>
              <a:spcAft>
                <a:spcPts val="800"/>
              </a:spcAft>
              <a:buFontTx/>
              <a:buChar char="-"/>
            </a:pPr>
            <a:r>
              <a:rPr lang="es-PY" sz="4400" i="1" dirty="0">
                <a:effectLst/>
                <a:latin typeface="Lato" panose="020F0502020204030203" pitchFamily="34" charset="0"/>
                <a:ea typeface="Lato" panose="020F0502020204030203" pitchFamily="34" charset="0"/>
                <a:cs typeface="Lato" panose="020F0502020204030203" pitchFamily="34" charset="0"/>
              </a:rPr>
              <a:t>¿Cómo lo soporta todo Pablo? </a:t>
            </a:r>
            <a:endParaRPr lang="es-PY" sz="44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04769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AEA8F8E4-BEDC-A547-679E-2A1F3978EE8E}"/>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86A8D1F-933D-6AC9-35E5-7A457440B3F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2:14-19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EE7A6F91-9421-9BDA-A926-56803E0DBB4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1DD6841-55AE-6164-F521-B9DF9D8C554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6C20E669-F6A9-8E23-92A5-4A91A756CFB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0CB6BA55-6622-4143-F844-A27E63B486A2}"/>
              </a:ext>
            </a:extLst>
          </p:cNvPr>
          <p:cNvSpPr txBox="1"/>
          <p:nvPr/>
        </p:nvSpPr>
        <p:spPr>
          <a:xfrm>
            <a:off x="1671259" y="1741337"/>
            <a:ext cx="9503247" cy="456082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i="1" dirty="0">
                <a:latin typeface="Lato" panose="020F0502020204030203" pitchFamily="34" charset="0"/>
                <a:ea typeface="Lato" panose="020F0502020204030203" pitchFamily="34" charset="0"/>
                <a:cs typeface="Lato" panose="020F0502020204030203" pitchFamily="34" charset="0"/>
              </a:rPr>
              <a:t>Mientras leemos v.14-19 note:</a:t>
            </a:r>
            <a:endParaRPr lang="es-PY" sz="3900" i="1" dirty="0">
              <a:effectLst/>
              <a:latin typeface="Lato" panose="020F0502020204030203" pitchFamily="34" charset="0"/>
              <a:ea typeface="Lato" panose="020F0502020204030203" pitchFamily="34" charset="0"/>
              <a:cs typeface="Lato" panose="020F0502020204030203" pitchFamily="34" charset="0"/>
            </a:endParaRPr>
          </a:p>
          <a:p>
            <a:pPr marL="571500" indent="-571500">
              <a:lnSpc>
                <a:spcPct val="107000"/>
              </a:lnSpc>
              <a:spcAft>
                <a:spcPts val="800"/>
              </a:spcAft>
              <a:buFontTx/>
              <a:buChar char="-"/>
            </a:pPr>
            <a:endParaRPr lang="es-PY" sz="3900" i="1" dirty="0">
              <a:latin typeface="Lato" panose="020F0502020204030203" pitchFamily="34" charset="0"/>
              <a:ea typeface="Lato" panose="020F0502020204030203" pitchFamily="34" charset="0"/>
              <a:cs typeface="Lato" panose="020F0502020204030203" pitchFamily="34" charset="0"/>
            </a:endParaRPr>
          </a:p>
          <a:p>
            <a:pPr marL="571500" indent="-571500">
              <a:lnSpc>
                <a:spcPct val="107000"/>
              </a:lnSpc>
              <a:spcAft>
                <a:spcPts val="800"/>
              </a:spcAft>
              <a:buFontTx/>
              <a:buChar char="-"/>
            </a:pPr>
            <a:r>
              <a:rPr lang="es-PY" sz="3900" i="1" dirty="0">
                <a:effectLst/>
                <a:latin typeface="Lato" panose="020F0502020204030203" pitchFamily="34" charset="0"/>
                <a:ea typeface="Lato" panose="020F0502020204030203" pitchFamily="34" charset="0"/>
                <a:cs typeface="Lato" panose="020F0502020204030203" pitchFamily="34" charset="0"/>
              </a:rPr>
              <a:t>¿Qué advertencias le da Pablo a Timoteo? </a:t>
            </a:r>
          </a:p>
          <a:p>
            <a:pPr>
              <a:lnSpc>
                <a:spcPct val="107000"/>
              </a:lnSpc>
              <a:spcAft>
                <a:spcPts val="800"/>
              </a:spcAft>
            </a:pPr>
            <a:endParaRPr lang="es-PY" sz="3900" i="1"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s-PY" sz="39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900" i="1" dirty="0">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338686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5370CDFE-9FCE-B4BA-D34B-8491DB567FB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6051ACCE-A6A6-7C82-CD8B-8DC579F4811E}"/>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2:14-19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A51D9CB0-B9D8-C800-9184-28F6D556CB88}"/>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D93B8E0-F1E3-66FB-0DE9-0C9DFEB4005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FC70F3C5-46E3-E6C9-E0FF-BFB5C86E08A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3A1B69B7-72C4-CDF6-F90B-8DA15803CCC6}"/>
              </a:ext>
            </a:extLst>
          </p:cNvPr>
          <p:cNvSpPr txBox="1"/>
          <p:nvPr/>
        </p:nvSpPr>
        <p:spPr>
          <a:xfrm>
            <a:off x="1671259" y="1741337"/>
            <a:ext cx="9503247" cy="1303814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14 </a:t>
            </a:r>
            <a:r>
              <a:rPr lang="es-PY" sz="3900" dirty="0">
                <a:effectLst/>
                <a:latin typeface="Lato" panose="020F0502020204030203" pitchFamily="34" charset="0"/>
                <a:ea typeface="Lato" panose="020F0502020204030203" pitchFamily="34" charset="0"/>
                <a:cs typeface="Lato" panose="020F0502020204030203" pitchFamily="34" charset="0"/>
              </a:rPr>
              <a:t>Recuérdales esto, y exhórtalos ante el Señor a no contender acerca de palabras, que para nada aprovecha y que sólo lleva a la perdición de los que escuchan. </a:t>
            </a:r>
            <a:r>
              <a:rPr lang="es-PY" sz="3900" b="1" baseline="30000" dirty="0">
                <a:effectLst/>
                <a:latin typeface="Lato" panose="020F0502020204030203" pitchFamily="34" charset="0"/>
                <a:ea typeface="Lato" panose="020F0502020204030203" pitchFamily="34" charset="0"/>
                <a:cs typeface="Lato" panose="020F0502020204030203" pitchFamily="34" charset="0"/>
              </a:rPr>
              <a:t>15 </a:t>
            </a:r>
            <a:r>
              <a:rPr lang="es-PY" sz="3900" dirty="0">
                <a:effectLst/>
                <a:latin typeface="Lato" panose="020F0502020204030203" pitchFamily="34" charset="0"/>
                <a:ea typeface="Lato" panose="020F0502020204030203" pitchFamily="34" charset="0"/>
                <a:cs typeface="Lato" panose="020F0502020204030203" pitchFamily="34" charset="0"/>
              </a:rPr>
              <a:t>Procura con diligencia presentarte ante Dios aprobado, como obrero que no tiene de qué avergonzarse y que usa bien la palabra de verdad. </a:t>
            </a:r>
          </a:p>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16 </a:t>
            </a:r>
            <a:r>
              <a:rPr lang="es-PY" sz="3900" dirty="0">
                <a:effectLst/>
                <a:latin typeface="Lato" panose="020F0502020204030203" pitchFamily="34" charset="0"/>
                <a:ea typeface="Lato" panose="020F0502020204030203" pitchFamily="34" charset="0"/>
                <a:cs typeface="Lato" panose="020F0502020204030203" pitchFamily="34" charset="0"/>
              </a:rPr>
              <a:t>Pero evita las palabrerías vanas y profanas, porque más y más conducen a la impiedad </a:t>
            </a:r>
            <a:r>
              <a:rPr lang="es-PY" sz="3900" b="1" baseline="30000" dirty="0">
                <a:effectLst/>
                <a:latin typeface="Lato" panose="020F0502020204030203" pitchFamily="34" charset="0"/>
                <a:ea typeface="Lato" panose="020F0502020204030203" pitchFamily="34" charset="0"/>
                <a:cs typeface="Lato" panose="020F0502020204030203" pitchFamily="34" charset="0"/>
              </a:rPr>
              <a:t>17 </a:t>
            </a:r>
            <a:r>
              <a:rPr lang="es-PY" sz="3900" dirty="0">
                <a:effectLst/>
                <a:latin typeface="Lato" panose="020F0502020204030203" pitchFamily="34" charset="0"/>
                <a:ea typeface="Lato" panose="020F0502020204030203" pitchFamily="34" charset="0"/>
                <a:cs typeface="Lato" panose="020F0502020204030203" pitchFamily="34" charset="0"/>
              </a:rPr>
              <a:t>y su palabra carcome como gangrena; entre esa gente están Himeneo y </a:t>
            </a:r>
            <a:r>
              <a:rPr lang="es-PY" sz="3900" dirty="0" err="1">
                <a:effectLst/>
                <a:latin typeface="Lato" panose="020F0502020204030203" pitchFamily="34" charset="0"/>
                <a:ea typeface="Lato" panose="020F0502020204030203" pitchFamily="34" charset="0"/>
                <a:cs typeface="Lato" panose="020F0502020204030203" pitchFamily="34" charset="0"/>
              </a:rPr>
              <a:t>Fileto</a:t>
            </a:r>
            <a:r>
              <a:rPr lang="es-PY" sz="3900" dirty="0">
                <a:effectLst/>
                <a:latin typeface="Lato" panose="020F0502020204030203" pitchFamily="34" charset="0"/>
                <a:ea typeface="Lato" panose="020F0502020204030203" pitchFamily="34" charset="0"/>
                <a:cs typeface="Lato" panose="020F0502020204030203" pitchFamily="34" charset="0"/>
              </a:rPr>
              <a:t>, </a:t>
            </a:r>
            <a:r>
              <a:rPr lang="es-PY" sz="3900" b="1" baseline="30000" dirty="0">
                <a:effectLst/>
                <a:latin typeface="Lato" panose="020F0502020204030203" pitchFamily="34" charset="0"/>
                <a:ea typeface="Lato" panose="020F0502020204030203" pitchFamily="34" charset="0"/>
                <a:cs typeface="Lato" panose="020F0502020204030203" pitchFamily="34" charset="0"/>
              </a:rPr>
              <a:t>18 </a:t>
            </a:r>
            <a:r>
              <a:rPr lang="es-PY" sz="3900" dirty="0">
                <a:effectLst/>
                <a:latin typeface="Lato" panose="020F0502020204030203" pitchFamily="34" charset="0"/>
                <a:ea typeface="Lato" panose="020F0502020204030203" pitchFamily="34" charset="0"/>
                <a:cs typeface="Lato" panose="020F0502020204030203" pitchFamily="34" charset="0"/>
              </a:rPr>
              <a:t>que se desviaron de la verdad al decir que la resurrección ya se efectuó, con lo que trastornan la fe de algunos. </a:t>
            </a:r>
            <a:r>
              <a:rPr lang="es-PY" sz="3900" b="1" baseline="30000" dirty="0">
                <a:effectLst/>
                <a:latin typeface="Lato" panose="020F0502020204030203" pitchFamily="34" charset="0"/>
                <a:ea typeface="Lato" panose="020F0502020204030203" pitchFamily="34" charset="0"/>
                <a:cs typeface="Lato" panose="020F0502020204030203" pitchFamily="34" charset="0"/>
              </a:rPr>
              <a:t>19 </a:t>
            </a:r>
            <a:r>
              <a:rPr lang="es-PY" sz="3900" dirty="0">
                <a:effectLst/>
                <a:latin typeface="Lato" panose="020F0502020204030203" pitchFamily="34" charset="0"/>
                <a:ea typeface="Lato" panose="020F0502020204030203" pitchFamily="34" charset="0"/>
                <a:cs typeface="Lato" panose="020F0502020204030203" pitchFamily="34" charset="0"/>
              </a:rPr>
              <a:t>Pero el fundamento de Dios está firme, y tiene este sello: «El Señor conoce a los que son suyos»; y: «Que se aparte de la iniquidad todo aquel que invoca el nombre de Cristo.»</a:t>
            </a:r>
          </a:p>
        </p:txBody>
      </p:sp>
    </p:spTree>
    <p:extLst>
      <p:ext uri="{BB962C8B-B14F-4D97-AF65-F5344CB8AC3E}">
        <p14:creationId xmlns:p14="http://schemas.microsoft.com/office/powerpoint/2010/main" val="2933158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2F1EBCD6-41DC-F799-E0FA-67505BF4CD6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3B8F2AA-E2EB-6F49-BE8C-077DCC65D8B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2:14-19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C5C29FF6-2CA1-CCE0-C2F7-C0AE9D08408E}"/>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69CD507-0247-66AE-9CC6-C6161AC9F1E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EDA3345-A751-AC1C-BC66-E6AA51BFFB4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9742D481-0A4A-5417-08A9-66F3D6E75AE1}"/>
              </a:ext>
            </a:extLst>
          </p:cNvPr>
          <p:cNvSpPr txBox="1"/>
          <p:nvPr/>
        </p:nvSpPr>
        <p:spPr>
          <a:xfrm>
            <a:off x="1671259" y="1741337"/>
            <a:ext cx="9503247" cy="853415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16 </a:t>
            </a:r>
            <a:r>
              <a:rPr lang="es-PY" sz="3900" dirty="0">
                <a:effectLst/>
                <a:latin typeface="Lato" panose="020F0502020204030203" pitchFamily="34" charset="0"/>
                <a:ea typeface="Lato" panose="020F0502020204030203" pitchFamily="34" charset="0"/>
                <a:cs typeface="Lato" panose="020F0502020204030203" pitchFamily="34" charset="0"/>
              </a:rPr>
              <a:t>Pero evita las palabrerías vanas y profanas, porque más y más conducen a la impiedad </a:t>
            </a:r>
            <a:r>
              <a:rPr lang="es-PY" sz="3900" b="1" baseline="30000" dirty="0">
                <a:effectLst/>
                <a:latin typeface="Lato" panose="020F0502020204030203" pitchFamily="34" charset="0"/>
                <a:ea typeface="Lato" panose="020F0502020204030203" pitchFamily="34" charset="0"/>
                <a:cs typeface="Lato" panose="020F0502020204030203" pitchFamily="34" charset="0"/>
              </a:rPr>
              <a:t>17 </a:t>
            </a:r>
            <a:r>
              <a:rPr lang="es-PY" sz="3900" dirty="0">
                <a:effectLst/>
                <a:latin typeface="Lato" panose="020F0502020204030203" pitchFamily="34" charset="0"/>
                <a:ea typeface="Lato" panose="020F0502020204030203" pitchFamily="34" charset="0"/>
                <a:cs typeface="Lato" panose="020F0502020204030203" pitchFamily="34" charset="0"/>
              </a:rPr>
              <a:t>y su palabra carcome como gangrena; entre esa gente están Himeneo y </a:t>
            </a:r>
            <a:r>
              <a:rPr lang="es-PY" sz="3900" dirty="0" err="1">
                <a:effectLst/>
                <a:latin typeface="Lato" panose="020F0502020204030203" pitchFamily="34" charset="0"/>
                <a:ea typeface="Lato" panose="020F0502020204030203" pitchFamily="34" charset="0"/>
                <a:cs typeface="Lato" panose="020F0502020204030203" pitchFamily="34" charset="0"/>
              </a:rPr>
              <a:t>Fileto</a:t>
            </a:r>
            <a:r>
              <a:rPr lang="es-PY" sz="3900" dirty="0">
                <a:effectLst/>
                <a:latin typeface="Lato" panose="020F0502020204030203" pitchFamily="34" charset="0"/>
                <a:ea typeface="Lato" panose="020F0502020204030203" pitchFamily="34" charset="0"/>
                <a:cs typeface="Lato" panose="020F0502020204030203" pitchFamily="34" charset="0"/>
              </a:rPr>
              <a:t>, </a:t>
            </a:r>
            <a:r>
              <a:rPr lang="es-PY" sz="3900" b="1" baseline="30000" dirty="0">
                <a:effectLst/>
                <a:latin typeface="Lato" panose="020F0502020204030203" pitchFamily="34" charset="0"/>
                <a:ea typeface="Lato" panose="020F0502020204030203" pitchFamily="34" charset="0"/>
                <a:cs typeface="Lato" panose="020F0502020204030203" pitchFamily="34" charset="0"/>
              </a:rPr>
              <a:t>18 </a:t>
            </a:r>
            <a:r>
              <a:rPr lang="es-PY" sz="3900" dirty="0">
                <a:effectLst/>
                <a:latin typeface="Lato" panose="020F0502020204030203" pitchFamily="34" charset="0"/>
                <a:ea typeface="Lato" panose="020F0502020204030203" pitchFamily="34" charset="0"/>
                <a:cs typeface="Lato" panose="020F0502020204030203" pitchFamily="34" charset="0"/>
              </a:rPr>
              <a:t>que se desviaron de la verdad al decir que la resurrección ya se efectuó, con lo que trastornan la fe de algunos. </a:t>
            </a:r>
          </a:p>
          <a:p>
            <a:pPr>
              <a:lnSpc>
                <a:spcPct val="107000"/>
              </a:lnSpc>
              <a:spcAft>
                <a:spcPts val="800"/>
              </a:spcAft>
            </a:pPr>
            <a:endParaRPr lang="es-PY" sz="3900" b="1" baseline="30000"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19 </a:t>
            </a:r>
            <a:r>
              <a:rPr lang="es-PY" sz="3900" dirty="0">
                <a:effectLst/>
                <a:latin typeface="Lato" panose="020F0502020204030203" pitchFamily="34" charset="0"/>
                <a:ea typeface="Lato" panose="020F0502020204030203" pitchFamily="34" charset="0"/>
                <a:cs typeface="Lato" panose="020F0502020204030203" pitchFamily="34" charset="0"/>
              </a:rPr>
              <a:t>Pero el fundamento de Dios está firme, y tiene este sello: «El Señor conoce a los que son suyos»; y: «Que se aparte de la iniquidad todo aquel que invoca el nombre de Cristo.»</a:t>
            </a:r>
          </a:p>
        </p:txBody>
      </p:sp>
    </p:spTree>
    <p:extLst>
      <p:ext uri="{BB962C8B-B14F-4D97-AF65-F5344CB8AC3E}">
        <p14:creationId xmlns:p14="http://schemas.microsoft.com/office/powerpoint/2010/main" val="213582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8C32119A-9B3B-7CE8-1E76-0D942BE01460}"/>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74E67073-5420-F732-5036-98D812015B0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2:14-19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7C41C437-95DA-4044-0751-7DA1940FE7CF}"/>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9E5E4011-DA53-9C6B-0BCF-D110B85DA4B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9137D067-869B-34D1-0292-0944DFA963A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45352A93-D662-A14A-4B71-3CF0464C540A}"/>
              </a:ext>
            </a:extLst>
          </p:cNvPr>
          <p:cNvSpPr txBox="1"/>
          <p:nvPr/>
        </p:nvSpPr>
        <p:spPr>
          <a:xfrm>
            <a:off x="1671259" y="1741337"/>
            <a:ext cx="9503247" cy="340570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3900" b="1" baseline="30000" dirty="0">
                <a:effectLst/>
                <a:latin typeface="Lato" panose="020F0502020204030203" pitchFamily="34" charset="0"/>
                <a:ea typeface="Lato" panose="020F0502020204030203" pitchFamily="34" charset="0"/>
                <a:cs typeface="Lato" panose="020F0502020204030203" pitchFamily="34" charset="0"/>
              </a:rPr>
              <a:t>19 </a:t>
            </a:r>
            <a:r>
              <a:rPr lang="es-PY" sz="3900" dirty="0">
                <a:effectLst/>
                <a:latin typeface="Lato" panose="020F0502020204030203" pitchFamily="34" charset="0"/>
                <a:ea typeface="Lato" panose="020F0502020204030203" pitchFamily="34" charset="0"/>
                <a:cs typeface="Lato" panose="020F0502020204030203" pitchFamily="34" charset="0"/>
              </a:rPr>
              <a:t>Pero el fundamento de Dios está firme, y tiene este sello: «El Señor conoce a los que son suyos»; y: «Que se aparte de la iniquidad todo aquel que invoca el nombre de Cristo.»</a:t>
            </a:r>
          </a:p>
        </p:txBody>
      </p:sp>
    </p:spTree>
    <p:extLst>
      <p:ext uri="{BB962C8B-B14F-4D97-AF65-F5344CB8AC3E}">
        <p14:creationId xmlns:p14="http://schemas.microsoft.com/office/powerpoint/2010/main" val="4113043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E02869E5-9E72-5680-38DC-41C9950F6226}"/>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5957129-2BC2-E645-9F93-D366B0E4B13C}"/>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2:14-19</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81CE244D-C875-42BB-0087-26233A18222C}"/>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F1E3918B-DE36-4669-CA13-E24B7B8F895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4BDBB665-20A4-D7BA-E12A-C13C19F1D84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D870E4B-02E2-AB74-C646-587F1E675C6C}"/>
              </a:ext>
            </a:extLst>
          </p:cNvPr>
          <p:cNvSpPr txBox="1"/>
          <p:nvPr/>
        </p:nvSpPr>
        <p:spPr>
          <a:xfrm>
            <a:off x="1671259" y="1741337"/>
            <a:ext cx="9503247" cy="3816069"/>
          </a:xfrm>
          <a:prstGeom prst="rect">
            <a:avLst/>
          </a:prstGeom>
          <a:noFill/>
          <a:ln>
            <a:noFill/>
          </a:ln>
        </p:spPr>
        <p:txBody>
          <a:bodyPr spcFirstLastPara="1" wrap="square" lIns="91425" tIns="45700" rIns="91425" bIns="45700" anchor="t" anchorCtr="0">
            <a:spAutoFit/>
          </a:bodyPr>
          <a:lstStyle/>
          <a:p>
            <a:pPr marL="571500" indent="-571500">
              <a:lnSpc>
                <a:spcPct val="107000"/>
              </a:lnSpc>
              <a:spcAft>
                <a:spcPts val="800"/>
              </a:spcAft>
              <a:buFontTx/>
              <a:buChar char="-"/>
            </a:pPr>
            <a:r>
              <a:rPr lang="es-PY" sz="3900" i="1" dirty="0">
                <a:effectLst/>
                <a:latin typeface="Lato" panose="020F0502020204030203" pitchFamily="34" charset="0"/>
                <a:ea typeface="Lato" panose="020F0502020204030203" pitchFamily="34" charset="0"/>
                <a:cs typeface="Lato" panose="020F0502020204030203" pitchFamily="34" charset="0"/>
              </a:rPr>
              <a:t>¿Qué advertencias le da Pablo a Timoteo? </a:t>
            </a:r>
          </a:p>
          <a:p>
            <a:pPr>
              <a:lnSpc>
                <a:spcPct val="107000"/>
              </a:lnSpc>
              <a:spcAft>
                <a:spcPts val="800"/>
              </a:spcAft>
            </a:pPr>
            <a:endParaRPr lang="es-PY" sz="3900" i="1" dirty="0">
              <a:effectLs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s-PY" sz="3900" i="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s-PY" sz="3900" i="1" dirty="0">
                <a:effectLst/>
                <a:latin typeface="Lato" panose="020F0502020204030203" pitchFamily="34" charset="0"/>
                <a:ea typeface="Lato" panose="020F0502020204030203" pitchFamily="34" charset="0"/>
                <a:cs typeface="Lato" panose="020F0502020204030203" pitchFamily="34" charset="0"/>
              </a:rPr>
              <a:t> </a:t>
            </a:r>
          </a:p>
          <a:p>
            <a:pPr marL="571500" indent="-571500">
              <a:lnSpc>
                <a:spcPct val="107000"/>
              </a:lnSpc>
              <a:spcAft>
                <a:spcPts val="800"/>
              </a:spcAft>
              <a:buFontTx/>
              <a:buChar char="-"/>
            </a:pPr>
            <a:r>
              <a:rPr lang="es-PY" sz="3900" i="1" dirty="0">
                <a:effectLst/>
                <a:latin typeface="Lato"/>
                <a:ea typeface="Lato"/>
                <a:cs typeface="Lato"/>
              </a:rPr>
              <a:t>En </a:t>
            </a:r>
            <a:r>
              <a:rPr lang="es-PY" sz="3900" i="1" dirty="0">
                <a:latin typeface="Lato"/>
                <a:ea typeface="Lato"/>
                <a:cs typeface="Lato"/>
              </a:rPr>
              <a:t>sus</a:t>
            </a:r>
            <a:r>
              <a:rPr lang="es-PY" sz="3900" i="1" dirty="0">
                <a:effectLst/>
                <a:latin typeface="Lato"/>
                <a:ea typeface="Lato"/>
                <a:cs typeface="Lato"/>
              </a:rPr>
              <a:t> enseñanzas, ¿</a:t>
            </a:r>
            <a:r>
              <a:rPr lang="es-PY" sz="3900" i="1" dirty="0">
                <a:latin typeface="Lato"/>
                <a:ea typeface="Lato"/>
                <a:cs typeface="Lato"/>
              </a:rPr>
              <a:t>habla</a:t>
            </a:r>
            <a:r>
              <a:rPr lang="es-PY" sz="3900" i="1" dirty="0">
                <a:effectLst/>
                <a:latin typeface="Lato"/>
                <a:ea typeface="Lato"/>
                <a:cs typeface="Lato"/>
              </a:rPr>
              <a:t> así a</a:t>
            </a:r>
            <a:r>
              <a:rPr lang="es-PY" sz="3900" i="1" dirty="0">
                <a:latin typeface="Lato"/>
                <a:ea typeface="Lato"/>
                <a:cs typeface="Lato"/>
              </a:rPr>
              <a:t> su</a:t>
            </a:r>
            <a:r>
              <a:rPr lang="es-PY" sz="3900" i="1" dirty="0">
                <a:effectLst/>
                <a:latin typeface="Lato"/>
                <a:ea typeface="Lato"/>
                <a:cs typeface="Lato"/>
              </a:rPr>
              <a:t> grupo?</a:t>
            </a:r>
            <a:endParaRPr lang="es-PY" sz="3900" dirty="0">
              <a:effectLst/>
              <a:latin typeface="Lato"/>
              <a:ea typeface="Lato"/>
              <a:cs typeface="Lato"/>
            </a:endParaRPr>
          </a:p>
        </p:txBody>
      </p:sp>
    </p:spTree>
    <p:extLst>
      <p:ext uri="{BB962C8B-B14F-4D97-AF65-F5344CB8AC3E}">
        <p14:creationId xmlns:p14="http://schemas.microsoft.com/office/powerpoint/2010/main" val="22169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F3E1B59E-4E55-EDCE-B030-1EEDB0D462A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B96EF3AE-2698-3AE4-9265-D512CB58031B}"/>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2:20-26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0C03411-60F8-DC25-271F-3234BAFCE4C3}"/>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47AD7939-F4C9-06B5-2B71-CC8AF9D4E18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3E0ECD5-AE2E-D9B2-7FF3-3EFBCE6979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14B81EC5-4B0E-DB10-FCCB-9F34DDDA73EF}"/>
              </a:ext>
            </a:extLst>
          </p:cNvPr>
          <p:cNvSpPr txBox="1"/>
          <p:nvPr/>
        </p:nvSpPr>
        <p:spPr>
          <a:xfrm>
            <a:off x="1671259" y="1741337"/>
            <a:ext cx="9503247" cy="1468500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20 </a:t>
            </a:r>
            <a:r>
              <a:rPr lang="es-PY" sz="4000" dirty="0">
                <a:effectLst/>
                <a:latin typeface="Lato" panose="020F0502020204030203" pitchFamily="34" charset="0"/>
                <a:ea typeface="Lato" panose="020F0502020204030203" pitchFamily="34" charset="0"/>
                <a:cs typeface="Lato" panose="020F0502020204030203" pitchFamily="34" charset="0"/>
              </a:rPr>
              <a:t>En una casa grande hay no sólo utensilios de oro y de plata, sino también de madera y de barro; y unos son para usos honrosos, y otros para usos viles. </a:t>
            </a:r>
            <a:r>
              <a:rPr lang="es-PY" sz="4000" b="1" baseline="30000" dirty="0">
                <a:effectLst/>
                <a:latin typeface="Lato" panose="020F0502020204030203" pitchFamily="34" charset="0"/>
                <a:ea typeface="Lato" panose="020F0502020204030203" pitchFamily="34" charset="0"/>
                <a:cs typeface="Lato" panose="020F0502020204030203" pitchFamily="34" charset="0"/>
              </a:rPr>
              <a:t>21 </a:t>
            </a:r>
            <a:r>
              <a:rPr lang="es-PY" sz="4000" dirty="0">
                <a:effectLst/>
                <a:latin typeface="Lato" panose="020F0502020204030203" pitchFamily="34" charset="0"/>
                <a:ea typeface="Lato" panose="020F0502020204030203" pitchFamily="34" charset="0"/>
                <a:cs typeface="Lato" panose="020F0502020204030203" pitchFamily="34" charset="0"/>
              </a:rPr>
              <a:t>Así que, quien se limpia de estas cosas será un instrumento para honra, santificado, útil al Señor, y dispuesto para toda buena obra. </a:t>
            </a:r>
          </a:p>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22 </a:t>
            </a:r>
            <a:r>
              <a:rPr lang="es-PY" sz="4000" dirty="0">
                <a:effectLst/>
                <a:latin typeface="Lato" panose="020F0502020204030203" pitchFamily="34" charset="0"/>
                <a:ea typeface="Lato" panose="020F0502020204030203" pitchFamily="34" charset="0"/>
                <a:cs typeface="Lato" panose="020F0502020204030203" pitchFamily="34" charset="0"/>
              </a:rPr>
              <a:t>Huye también de las pasiones juveniles, y sigue la justicia, la fe, el amor y la paz, junto con aquellos que con un corazón limpio invocan al Señor. </a:t>
            </a:r>
            <a:r>
              <a:rPr lang="es-PY" sz="4000" b="1" baseline="30000" dirty="0">
                <a:effectLst/>
                <a:latin typeface="Lato" panose="020F0502020204030203" pitchFamily="34" charset="0"/>
                <a:ea typeface="Lato" panose="020F0502020204030203" pitchFamily="34" charset="0"/>
                <a:cs typeface="Lato" panose="020F0502020204030203" pitchFamily="34" charset="0"/>
              </a:rPr>
              <a:t>23 </a:t>
            </a:r>
            <a:r>
              <a:rPr lang="es-PY" sz="4000" dirty="0">
                <a:effectLst/>
                <a:latin typeface="Lato" panose="020F0502020204030203" pitchFamily="34" charset="0"/>
                <a:ea typeface="Lato" panose="020F0502020204030203" pitchFamily="34" charset="0"/>
                <a:cs typeface="Lato" panose="020F0502020204030203" pitchFamily="34" charset="0"/>
              </a:rPr>
              <a:t>Pero desecha las cuestiones necias e insensatas; tú sabes que generan contiendas. </a:t>
            </a:r>
            <a:r>
              <a:rPr lang="es-PY" sz="4000" b="1" baseline="30000" dirty="0">
                <a:effectLst/>
                <a:latin typeface="Lato" panose="020F0502020204030203" pitchFamily="34" charset="0"/>
                <a:ea typeface="Lato" panose="020F0502020204030203" pitchFamily="34" charset="0"/>
                <a:cs typeface="Lato" panose="020F0502020204030203" pitchFamily="34" charset="0"/>
              </a:rPr>
              <a:t>24 </a:t>
            </a:r>
            <a:r>
              <a:rPr lang="es-PY" sz="4000" dirty="0">
                <a:effectLst/>
                <a:latin typeface="Lato" panose="020F0502020204030203" pitchFamily="34" charset="0"/>
                <a:ea typeface="Lato" panose="020F0502020204030203" pitchFamily="34" charset="0"/>
                <a:cs typeface="Lato" panose="020F0502020204030203" pitchFamily="34" charset="0"/>
              </a:rPr>
              <a:t>Y el siervo del Señor no debe ser contencioso, sino amable para con todos, apto para enseñar, sufrido; </a:t>
            </a:r>
            <a:r>
              <a:rPr lang="es-PY" sz="4000" b="1" baseline="30000" dirty="0">
                <a:effectLst/>
                <a:latin typeface="Lato" panose="020F0502020204030203" pitchFamily="34" charset="0"/>
                <a:ea typeface="Lato" panose="020F0502020204030203" pitchFamily="34" charset="0"/>
                <a:cs typeface="Lato" panose="020F0502020204030203" pitchFamily="34" charset="0"/>
              </a:rPr>
              <a:t>25 </a:t>
            </a:r>
            <a:r>
              <a:rPr lang="es-PY" sz="4000" dirty="0">
                <a:effectLst/>
                <a:latin typeface="Lato" panose="020F0502020204030203" pitchFamily="34" charset="0"/>
                <a:ea typeface="Lato" panose="020F0502020204030203" pitchFamily="34" charset="0"/>
                <a:cs typeface="Lato" panose="020F0502020204030203" pitchFamily="34" charset="0"/>
              </a:rPr>
              <a:t>que corrija con mansedumbre a los que se oponen, por si acaso Dios les concede arrepentirse para que conozcan la verdad </a:t>
            </a:r>
            <a:r>
              <a:rPr lang="es-PY" sz="4000" b="1" baseline="30000" dirty="0">
                <a:effectLst/>
                <a:latin typeface="Lato" panose="020F0502020204030203" pitchFamily="34" charset="0"/>
                <a:ea typeface="Lato" panose="020F0502020204030203" pitchFamily="34" charset="0"/>
                <a:cs typeface="Lato" panose="020F0502020204030203" pitchFamily="34" charset="0"/>
              </a:rPr>
              <a:t>26 </a:t>
            </a:r>
            <a:r>
              <a:rPr lang="es-PY" sz="4000" dirty="0">
                <a:effectLst/>
                <a:latin typeface="Lato" panose="020F0502020204030203" pitchFamily="34" charset="0"/>
                <a:ea typeface="Lato" panose="020F0502020204030203" pitchFamily="34" charset="0"/>
                <a:cs typeface="Lato" panose="020F0502020204030203" pitchFamily="34" charset="0"/>
              </a:rPr>
              <a:t>y escapen del lazo del diablo, en el cual se hallan cautivos y sujetos a su voluntad.</a:t>
            </a:r>
          </a:p>
        </p:txBody>
      </p:sp>
    </p:spTree>
    <p:extLst>
      <p:ext uri="{BB962C8B-B14F-4D97-AF65-F5344CB8AC3E}">
        <p14:creationId xmlns:p14="http://schemas.microsoft.com/office/powerpoint/2010/main" val="1533901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EBFCA73-E5E4-3310-FD7B-04D9374DB541}"/>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99C28100-3C31-FDB8-33DA-0D47B0F6C267}"/>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2:20-26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13B3679-33C6-ABCC-C921-5DD43BE10C66}"/>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67F862D-8019-1202-FC8F-20F49AEDBA8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E84A56B0-62D3-510C-6963-1FF28660053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D9C6230C-8973-E11D-1E0E-39AEBB6ADF83}"/>
              </a:ext>
            </a:extLst>
          </p:cNvPr>
          <p:cNvSpPr txBox="1"/>
          <p:nvPr/>
        </p:nvSpPr>
        <p:spPr>
          <a:xfrm>
            <a:off x="1696759" y="1600847"/>
            <a:ext cx="9503247" cy="941587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b="1" baseline="30000" dirty="0">
                <a:effectLst/>
                <a:latin typeface="Lato" panose="020F0502020204030203" pitchFamily="34" charset="0"/>
                <a:ea typeface="Lato" panose="020F0502020204030203" pitchFamily="34" charset="0"/>
                <a:cs typeface="Lato" panose="020F0502020204030203" pitchFamily="34" charset="0"/>
              </a:rPr>
              <a:t>22 </a:t>
            </a:r>
            <a:r>
              <a:rPr lang="es-PY" sz="4000" dirty="0">
                <a:effectLst/>
                <a:latin typeface="Lato" panose="020F0502020204030203" pitchFamily="34" charset="0"/>
                <a:ea typeface="Lato" panose="020F0502020204030203" pitchFamily="34" charset="0"/>
                <a:cs typeface="Lato" panose="020F0502020204030203" pitchFamily="34" charset="0"/>
              </a:rPr>
              <a:t>Huye también de las pasiones juveniles, y sigue la justicia, la fe, el amor y la paz, junto con aquellos que con un corazón limpio invocan al Señor. </a:t>
            </a:r>
            <a:r>
              <a:rPr lang="es-PY" sz="4000" b="1" baseline="30000" dirty="0">
                <a:effectLst/>
                <a:latin typeface="Lato" panose="020F0502020204030203" pitchFamily="34" charset="0"/>
                <a:ea typeface="Lato" panose="020F0502020204030203" pitchFamily="34" charset="0"/>
                <a:cs typeface="Lato" panose="020F0502020204030203" pitchFamily="34" charset="0"/>
              </a:rPr>
              <a:t>23 </a:t>
            </a:r>
            <a:r>
              <a:rPr lang="es-PY" sz="4000" dirty="0">
                <a:effectLst/>
                <a:latin typeface="Lato" panose="020F0502020204030203" pitchFamily="34" charset="0"/>
                <a:ea typeface="Lato" panose="020F0502020204030203" pitchFamily="34" charset="0"/>
                <a:cs typeface="Lato" panose="020F0502020204030203" pitchFamily="34" charset="0"/>
              </a:rPr>
              <a:t>Pero desecha las cuestiones necias e insensatas; tú sabes que generan contiendas. </a:t>
            </a:r>
            <a:r>
              <a:rPr lang="es-PY" sz="4000" b="1" baseline="30000" dirty="0">
                <a:effectLst/>
                <a:latin typeface="Lato" panose="020F0502020204030203" pitchFamily="34" charset="0"/>
                <a:ea typeface="Lato" panose="020F0502020204030203" pitchFamily="34" charset="0"/>
                <a:cs typeface="Lato" panose="020F0502020204030203" pitchFamily="34" charset="0"/>
              </a:rPr>
              <a:t>24 </a:t>
            </a:r>
            <a:r>
              <a:rPr lang="es-PY" sz="4000" dirty="0">
                <a:effectLst/>
                <a:latin typeface="Lato" panose="020F0502020204030203" pitchFamily="34" charset="0"/>
                <a:ea typeface="Lato" panose="020F0502020204030203" pitchFamily="34" charset="0"/>
                <a:cs typeface="Lato" panose="020F0502020204030203" pitchFamily="34" charset="0"/>
              </a:rPr>
              <a:t>Y el siervo del Señor no debe ser contencioso, sino amable para con todos, apto para enseñar, sufrido; </a:t>
            </a:r>
            <a:r>
              <a:rPr lang="es-PY" sz="4000" b="1" baseline="30000" dirty="0">
                <a:effectLst/>
                <a:latin typeface="Lato" panose="020F0502020204030203" pitchFamily="34" charset="0"/>
                <a:ea typeface="Lato" panose="020F0502020204030203" pitchFamily="34" charset="0"/>
                <a:cs typeface="Lato" panose="020F0502020204030203" pitchFamily="34" charset="0"/>
              </a:rPr>
              <a:t>25 </a:t>
            </a:r>
            <a:r>
              <a:rPr lang="es-PY" sz="4000" dirty="0">
                <a:effectLst/>
                <a:latin typeface="Lato" panose="020F0502020204030203" pitchFamily="34" charset="0"/>
                <a:ea typeface="Lato" panose="020F0502020204030203" pitchFamily="34" charset="0"/>
                <a:cs typeface="Lato" panose="020F0502020204030203" pitchFamily="34" charset="0"/>
              </a:rPr>
              <a:t>que corrija con mansedumbre a los que se oponen, por si acaso Dios les concede arrepentirse para que conozcan la verdad </a:t>
            </a:r>
            <a:r>
              <a:rPr lang="es-PY" sz="4000" b="1" baseline="30000" dirty="0">
                <a:effectLst/>
                <a:latin typeface="Lato" panose="020F0502020204030203" pitchFamily="34" charset="0"/>
                <a:ea typeface="Lato" panose="020F0502020204030203" pitchFamily="34" charset="0"/>
                <a:cs typeface="Lato" panose="020F0502020204030203" pitchFamily="34" charset="0"/>
              </a:rPr>
              <a:t>26 </a:t>
            </a:r>
            <a:r>
              <a:rPr lang="es-PY" sz="4000" dirty="0">
                <a:effectLst/>
                <a:latin typeface="Lato" panose="020F0502020204030203" pitchFamily="34" charset="0"/>
                <a:ea typeface="Lato" panose="020F0502020204030203" pitchFamily="34" charset="0"/>
                <a:cs typeface="Lato" panose="020F0502020204030203" pitchFamily="34" charset="0"/>
              </a:rPr>
              <a:t>y escapen del lazo del diablo, en el cual se hallan cautivos y sujetos a su voluntad.</a:t>
            </a:r>
          </a:p>
        </p:txBody>
      </p:sp>
    </p:spTree>
    <p:extLst>
      <p:ext uri="{BB962C8B-B14F-4D97-AF65-F5344CB8AC3E}">
        <p14:creationId xmlns:p14="http://schemas.microsoft.com/office/powerpoint/2010/main" val="182146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44B5D3E5-8B5B-32EB-8015-6EE1CCAD96B5}"/>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575D0392-9F6E-23AF-BA59-C06B6B8F72B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2:20-26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9FC2AA29-7A03-7543-D37B-FEF6511D4044}"/>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1243924D-7486-A1E9-690A-85DE5D9E1BB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0FC8AD62-F3AE-C0AD-2986-D898B9531AC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78402CC9-E0C4-4568-52A9-C67E7F7A4817}"/>
              </a:ext>
            </a:extLst>
          </p:cNvPr>
          <p:cNvSpPr txBox="1"/>
          <p:nvPr/>
        </p:nvSpPr>
        <p:spPr>
          <a:xfrm>
            <a:off x="1671259" y="1741337"/>
            <a:ext cx="9503247" cy="414673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dirty="0">
                <a:effectLst/>
                <a:latin typeface="Lato" panose="020F0502020204030203" pitchFamily="34" charset="0"/>
                <a:ea typeface="Lato" panose="020F0502020204030203" pitchFamily="34" charset="0"/>
                <a:cs typeface="Lato" panose="020F0502020204030203" pitchFamily="34" charset="0"/>
              </a:rPr>
              <a:t>enseñar, sufrido; </a:t>
            </a:r>
            <a:r>
              <a:rPr lang="es-PY" sz="4000" b="1" baseline="30000" dirty="0">
                <a:effectLst/>
                <a:latin typeface="Lato" panose="020F0502020204030203" pitchFamily="34" charset="0"/>
                <a:ea typeface="Lato" panose="020F0502020204030203" pitchFamily="34" charset="0"/>
                <a:cs typeface="Lato" panose="020F0502020204030203" pitchFamily="34" charset="0"/>
              </a:rPr>
              <a:t>25 </a:t>
            </a:r>
            <a:r>
              <a:rPr lang="es-PY" sz="4000" dirty="0">
                <a:effectLst/>
                <a:latin typeface="Lato" panose="020F0502020204030203" pitchFamily="34" charset="0"/>
                <a:ea typeface="Lato" panose="020F0502020204030203" pitchFamily="34" charset="0"/>
                <a:cs typeface="Lato" panose="020F0502020204030203" pitchFamily="34" charset="0"/>
              </a:rPr>
              <a:t>que corrija con mansedumbre a los que se oponen, por si acaso Dios les concede arrepentirse para que conozcan la verdad </a:t>
            </a:r>
            <a:r>
              <a:rPr lang="es-PY" sz="4000" b="1" baseline="30000" dirty="0">
                <a:effectLst/>
                <a:latin typeface="Lato" panose="020F0502020204030203" pitchFamily="34" charset="0"/>
                <a:ea typeface="Lato" panose="020F0502020204030203" pitchFamily="34" charset="0"/>
                <a:cs typeface="Lato" panose="020F0502020204030203" pitchFamily="34" charset="0"/>
              </a:rPr>
              <a:t>26 </a:t>
            </a:r>
            <a:r>
              <a:rPr lang="es-PY" sz="4000" dirty="0">
                <a:effectLst/>
                <a:latin typeface="Lato" panose="020F0502020204030203" pitchFamily="34" charset="0"/>
                <a:ea typeface="Lato" panose="020F0502020204030203" pitchFamily="34" charset="0"/>
                <a:cs typeface="Lato" panose="020F0502020204030203" pitchFamily="34" charset="0"/>
              </a:rPr>
              <a:t>y escapen del lazo del diablo, en el cual se hallan cautivos y sujetos a su voluntad.</a:t>
            </a:r>
          </a:p>
        </p:txBody>
      </p:sp>
    </p:spTree>
    <p:extLst>
      <p:ext uri="{BB962C8B-B14F-4D97-AF65-F5344CB8AC3E}">
        <p14:creationId xmlns:p14="http://schemas.microsoft.com/office/powerpoint/2010/main" val="3609654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a:extLst>
            <a:ext uri="{FF2B5EF4-FFF2-40B4-BE49-F238E27FC236}">
              <a16:creationId xmlns:a16="http://schemas.microsoft.com/office/drawing/2014/main" id="{7028B99F-8B2B-EE14-40F2-967D84FCD47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1888050-0937-73A3-9E2A-BC4BD83880E2}"/>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 2:20-26</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25D45A41-5835-E4EE-5707-B1B587ECA641}"/>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CE389952-A38B-05DB-E4CC-BE03A558D8B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3BD62951-1D11-09B7-FC7F-0D1D9C512DA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549490E8-AF2B-6C58-F3D8-9E965F4F4CD3}"/>
              </a:ext>
            </a:extLst>
          </p:cNvPr>
          <p:cNvSpPr txBox="1"/>
          <p:nvPr/>
        </p:nvSpPr>
        <p:spPr>
          <a:xfrm>
            <a:off x="1671259" y="1741337"/>
            <a:ext cx="9503247" cy="348809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000" i="1" dirty="0">
                <a:effectLst/>
                <a:latin typeface="Lato" panose="020F0502020204030203" pitchFamily="34" charset="0"/>
                <a:ea typeface="Lato" panose="020F0502020204030203" pitchFamily="34" charset="0"/>
                <a:cs typeface="Lato" panose="020F0502020204030203" pitchFamily="34" charset="0"/>
              </a:rPr>
              <a:t>En la iglesia visible hay profesores y miembros que son utensilios “para usos honrosos”, otros son “para usos comunes”. Es claro que Himeneo y </a:t>
            </a:r>
            <a:r>
              <a:rPr lang="es-PY" sz="4000" i="1" dirty="0" err="1">
                <a:effectLst/>
                <a:latin typeface="Lato" panose="020F0502020204030203" pitchFamily="34" charset="0"/>
                <a:ea typeface="Lato" panose="020F0502020204030203" pitchFamily="34" charset="0"/>
                <a:cs typeface="Lato" panose="020F0502020204030203" pitchFamily="34" charset="0"/>
              </a:rPr>
              <a:t>Fileto</a:t>
            </a:r>
            <a:r>
              <a:rPr lang="es-PY" sz="4000" i="1" dirty="0">
                <a:effectLst/>
                <a:latin typeface="Lato" panose="020F0502020204030203" pitchFamily="34" charset="0"/>
                <a:ea typeface="Lato" panose="020F0502020204030203" pitchFamily="34" charset="0"/>
                <a:cs typeface="Lato" panose="020F0502020204030203" pitchFamily="34" charset="0"/>
              </a:rPr>
              <a:t> pertenecían a estos últimos.  (Biblia Popular)</a:t>
            </a:r>
          </a:p>
        </p:txBody>
      </p:sp>
    </p:spTree>
    <p:extLst>
      <p:ext uri="{BB962C8B-B14F-4D97-AF65-F5344CB8AC3E}">
        <p14:creationId xmlns:p14="http://schemas.microsoft.com/office/powerpoint/2010/main" val="411649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170AA90E-E3A5-AD67-7FBB-006F772094CB}"/>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81FC8F49-53DD-4440-9B36-4BD9D34DEC38}"/>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5A03DC5-B844-E1A3-FD43-E1A625D575FB}"/>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EF93B190-8807-FD0F-4EB9-D659C05E0E5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846561B4-8281-2677-5D9F-320A9D7B0AE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E79CFEA7-B829-24E2-0DEF-CA3090E36136}"/>
              </a:ext>
            </a:extLst>
          </p:cNvPr>
          <p:cNvSpPr txBox="1"/>
          <p:nvPr/>
        </p:nvSpPr>
        <p:spPr>
          <a:xfrm>
            <a:off x="1671260" y="1741337"/>
            <a:ext cx="9204020" cy="41251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Recuerden </a:t>
            </a:r>
            <a:r>
              <a:rPr lang="es-PY" sz="4400" i="1" dirty="0">
                <a:latin typeface="Lato"/>
                <a:ea typeface="Lato"/>
                <a:cs typeface="Lato"/>
              </a:rPr>
              <a:t>estas</a:t>
            </a:r>
            <a:r>
              <a:rPr lang="es-PY" sz="4400" i="1" dirty="0">
                <a:effectLst/>
                <a:latin typeface="Lato"/>
                <a:ea typeface="Lato"/>
                <a:cs typeface="Lato"/>
              </a:rPr>
              <a:t> 3 características en la carta</a:t>
            </a:r>
          </a:p>
          <a:p>
            <a:pPr>
              <a:lnSpc>
                <a:spcPct val="107000"/>
              </a:lnSpc>
              <a:spcAft>
                <a:spcPts val="800"/>
              </a:spcAft>
            </a:pPr>
            <a:r>
              <a:rPr lang="es-PY" sz="4400" i="1" dirty="0">
                <a:latin typeface="Lato" panose="020F0502020204030203" pitchFamily="34" charset="0"/>
                <a:ea typeface="Lato" panose="020F0502020204030203" pitchFamily="34" charset="0"/>
                <a:cs typeface="Lato" panose="020F0502020204030203" pitchFamily="34" charset="0"/>
              </a:rPr>
              <a:t>1) </a:t>
            </a:r>
          </a:p>
          <a:p>
            <a:pPr>
              <a:lnSpc>
                <a:spcPct val="107000"/>
              </a:lnSpc>
              <a:spcAft>
                <a:spcPts val="800"/>
              </a:spcAft>
            </a:pPr>
            <a:r>
              <a:rPr lang="es-PY" sz="4400" i="1" dirty="0">
                <a:effectLst/>
                <a:latin typeface="Lato" panose="020F0502020204030203" pitchFamily="34" charset="0"/>
                <a:ea typeface="Lato" panose="020F0502020204030203" pitchFamily="34" charset="0"/>
                <a:cs typeface="Lato" panose="020F0502020204030203" pitchFamily="34" charset="0"/>
              </a:rPr>
              <a:t>2) </a:t>
            </a:r>
          </a:p>
          <a:p>
            <a:pPr>
              <a:lnSpc>
                <a:spcPct val="107000"/>
              </a:lnSpc>
              <a:spcAft>
                <a:spcPts val="800"/>
              </a:spcAft>
            </a:pPr>
            <a:r>
              <a:rPr lang="es-PY" sz="4400" i="1" dirty="0">
                <a:latin typeface="Lato" panose="020F0502020204030203" pitchFamily="34" charset="0"/>
                <a:ea typeface="Lato" panose="020F0502020204030203" pitchFamily="34" charset="0"/>
                <a:cs typeface="Lato" panose="020F0502020204030203" pitchFamily="34" charset="0"/>
              </a:rPr>
              <a:t>3) </a:t>
            </a: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4415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A0574CC4-3907-ADA2-B0F7-89AB153F8F42}"/>
            </a:ext>
          </a:extLst>
        </p:cNvPr>
        <p:cNvGrpSpPr/>
        <p:nvPr/>
      </p:nvGrpSpPr>
      <p:grpSpPr>
        <a:xfrm>
          <a:off x="0" y="0"/>
          <a:ext cx="0" cy="0"/>
          <a:chOff x="0" y="0"/>
          <a:chExt cx="0" cy="0"/>
        </a:xfrm>
      </p:grpSpPr>
      <p:sp>
        <p:nvSpPr>
          <p:cNvPr id="313" name="Google Shape;313;g2f5882f685f_0_775">
            <a:extLst>
              <a:ext uri="{FF2B5EF4-FFF2-40B4-BE49-F238E27FC236}">
                <a16:creationId xmlns:a16="http://schemas.microsoft.com/office/drawing/2014/main" id="{2748919F-968C-5EB1-E09C-A71317B0A574}"/>
              </a:ext>
            </a:extLst>
          </p:cNvPr>
          <p:cNvSpPr txBox="1"/>
          <p:nvPr/>
        </p:nvSpPr>
        <p:spPr>
          <a:xfrm>
            <a:off x="2374770" y="620058"/>
            <a:ext cx="7797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2 Timoteo</a:t>
            </a:r>
            <a:endParaRPr sz="6000" dirty="0">
              <a:solidFill>
                <a:srgbClr val="009444"/>
              </a:solidFill>
              <a:latin typeface="Lato"/>
              <a:ea typeface="Lato"/>
              <a:cs typeface="Lato"/>
              <a:sym typeface="Lato"/>
            </a:endParaRPr>
          </a:p>
        </p:txBody>
      </p:sp>
      <p:cxnSp>
        <p:nvCxnSpPr>
          <p:cNvPr id="314" name="Google Shape;314;g2f5882f685f_0_775">
            <a:extLst>
              <a:ext uri="{FF2B5EF4-FFF2-40B4-BE49-F238E27FC236}">
                <a16:creationId xmlns:a16="http://schemas.microsoft.com/office/drawing/2014/main" id="{37F00165-8225-099A-BBFF-158606BDB8D5}"/>
              </a:ext>
            </a:extLst>
          </p:cNvPr>
          <p:cNvCxnSpPr/>
          <p:nvPr/>
        </p:nvCxnSpPr>
        <p:spPr>
          <a:xfrm>
            <a:off x="2478227" y="160084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15" name="Google Shape;315;g2f5882f685f_0_775">
            <a:extLst>
              <a:ext uri="{FF2B5EF4-FFF2-40B4-BE49-F238E27FC236}">
                <a16:creationId xmlns:a16="http://schemas.microsoft.com/office/drawing/2014/main" id="{2B34627A-BA02-8049-3397-73E1062512F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g2f5882f685f_0_775" descr="A green bird with leaves&#10;&#10;Description automatically generated">
            <a:extLst>
              <a:ext uri="{FF2B5EF4-FFF2-40B4-BE49-F238E27FC236}">
                <a16:creationId xmlns:a16="http://schemas.microsoft.com/office/drawing/2014/main" id="{22A62C7B-5EDF-AC5E-13CB-5B33E6E9B53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7" name="Google Shape;317;g2f5882f685f_0_775">
            <a:extLst>
              <a:ext uri="{FF2B5EF4-FFF2-40B4-BE49-F238E27FC236}">
                <a16:creationId xmlns:a16="http://schemas.microsoft.com/office/drawing/2014/main" id="{238CFB47-2990-2A90-0E8C-1FD183DADD89}"/>
              </a:ext>
            </a:extLst>
          </p:cNvPr>
          <p:cNvSpPr txBox="1"/>
          <p:nvPr/>
        </p:nvSpPr>
        <p:spPr>
          <a:xfrm>
            <a:off x="1671260" y="1741337"/>
            <a:ext cx="9204020" cy="4125128"/>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4400" i="1" dirty="0">
                <a:effectLst/>
                <a:latin typeface="Lato"/>
                <a:ea typeface="Lato"/>
                <a:cs typeface="Lato"/>
              </a:rPr>
              <a:t>Recuerden </a:t>
            </a:r>
            <a:r>
              <a:rPr lang="es-PY" sz="4400" i="1" dirty="0">
                <a:latin typeface="Lato"/>
                <a:ea typeface="Lato"/>
                <a:cs typeface="Lato"/>
              </a:rPr>
              <a:t>estas</a:t>
            </a:r>
            <a:r>
              <a:rPr lang="es-PY" sz="4400" i="1" dirty="0">
                <a:effectLst/>
                <a:latin typeface="Lato"/>
                <a:ea typeface="Lato"/>
                <a:cs typeface="Lato"/>
              </a:rPr>
              <a:t> 3 características en la carta</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Cristocéntrica </a:t>
            </a:r>
          </a:p>
          <a:p>
            <a:pPr marL="742950" indent="-742950">
              <a:lnSpc>
                <a:spcPct val="107000"/>
              </a:lnSpc>
              <a:spcAft>
                <a:spcPts val="800"/>
              </a:spcAft>
              <a:buAutoNum type="arabicParenR"/>
            </a:pPr>
            <a:r>
              <a:rPr lang="es-PY" sz="4400" i="1" dirty="0">
                <a:effectLst/>
                <a:latin typeface="Lato" panose="020F0502020204030203" pitchFamily="34" charset="0"/>
                <a:ea typeface="Lato" panose="020F0502020204030203" pitchFamily="34" charset="0"/>
                <a:cs typeface="Lato" panose="020F0502020204030203" pitchFamily="34" charset="0"/>
              </a:rPr>
              <a:t>Per</a:t>
            </a:r>
            <a:r>
              <a:rPr lang="es-PY" sz="4400" i="1" dirty="0">
                <a:latin typeface="Lato" panose="020F0502020204030203" pitchFamily="34" charset="0"/>
                <a:ea typeface="Lato" panose="020F0502020204030203" pitchFamily="34" charset="0"/>
                <a:cs typeface="Lato" panose="020F0502020204030203" pitchFamily="34" charset="0"/>
              </a:rPr>
              <a:t>sonal</a:t>
            </a:r>
          </a:p>
          <a:p>
            <a:pPr marL="742950" indent="-742950">
              <a:lnSpc>
                <a:spcPct val="107000"/>
              </a:lnSpc>
              <a:spcAft>
                <a:spcPts val="800"/>
              </a:spcAft>
              <a:buAutoNum type="arabicParenR"/>
            </a:pPr>
            <a:r>
              <a:rPr lang="es-PY" sz="4400" i="1" dirty="0">
                <a:latin typeface="Lato" panose="020F0502020204030203" pitchFamily="34" charset="0"/>
                <a:ea typeface="Lato" panose="020F0502020204030203" pitchFamily="34" charset="0"/>
                <a:cs typeface="Lato" panose="020F0502020204030203" pitchFamily="34" charset="0"/>
              </a:rPr>
              <a:t>Sufrir con gracia</a:t>
            </a:r>
            <a:endParaRPr lang="es-PY" sz="4400" i="1"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558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5882f685f_0_139"/>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p:cNvSpPr txBox="1"/>
          <p:nvPr/>
        </p:nvSpPr>
        <p:spPr>
          <a:xfrm>
            <a:off x="3257130" y="2171724"/>
            <a:ext cx="8217018" cy="465213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s-PY" sz="2600" dirty="0">
                <a:effectLst/>
                <a:latin typeface="Lato"/>
                <a:ea typeface="Lato"/>
                <a:cs typeface="Lato"/>
              </a:rPr>
              <a:t>1.) Desarrollar </a:t>
            </a:r>
            <a:r>
              <a:rPr lang="es-PY" sz="2600" dirty="0">
                <a:latin typeface="Lato"/>
                <a:ea typeface="Lato"/>
                <a:cs typeface="Lato"/>
              </a:rPr>
              <a:t>por escrito, por audio o video su </a:t>
            </a:r>
            <a:r>
              <a:rPr lang="es-PY" sz="2600" b="1" dirty="0">
                <a:latin typeface="Lato"/>
                <a:ea typeface="Lato"/>
                <a:cs typeface="Lato"/>
              </a:rPr>
              <a:t>testimonio personal</a:t>
            </a:r>
            <a:r>
              <a:rPr lang="es-PY" sz="2600" dirty="0">
                <a:latin typeface="Lato"/>
                <a:ea typeface="Lato"/>
                <a:cs typeface="Lato"/>
              </a:rPr>
              <a:t>.  ¿Cómo le ha salvado Dios?  ¿Cómo ha obrado en su vida?  </a:t>
            </a:r>
            <a:endParaRPr lang="es-PY" sz="2600" dirty="0">
              <a:effectLst/>
              <a:latin typeface="Lato"/>
              <a:ea typeface="Lato"/>
              <a:cs typeface="Lato"/>
            </a:endParaRPr>
          </a:p>
          <a:p>
            <a:pPr>
              <a:lnSpc>
                <a:spcPct val="107000"/>
              </a:lnSpc>
              <a:spcAft>
                <a:spcPts val="800"/>
              </a:spcAft>
            </a:pPr>
            <a:r>
              <a:rPr lang="es-PY" sz="2600" dirty="0">
                <a:effectLst/>
                <a:latin typeface="Lato" panose="020F0502020204030203" pitchFamily="34" charset="0"/>
                <a:ea typeface="Lato" panose="020F0502020204030203" pitchFamily="34" charset="0"/>
                <a:cs typeface="Lato" panose="020F0502020204030203" pitchFamily="34" charset="0"/>
              </a:rPr>
              <a:t>  </a:t>
            </a:r>
          </a:p>
          <a:p>
            <a:pPr>
              <a:lnSpc>
                <a:spcPct val="107000"/>
              </a:lnSpc>
              <a:spcAft>
                <a:spcPts val="800"/>
              </a:spcAft>
            </a:pPr>
            <a:r>
              <a:rPr lang="es-PY" sz="2600" dirty="0">
                <a:effectLst/>
                <a:latin typeface="Lato"/>
                <a:ea typeface="Lato"/>
                <a:cs typeface="Lato"/>
              </a:rPr>
              <a:t>2.) </a:t>
            </a:r>
            <a:r>
              <a:rPr lang="es-PY" sz="2600" b="1" dirty="0">
                <a:latin typeface="Lato"/>
                <a:ea typeface="Lato"/>
                <a:cs typeface="Lato"/>
              </a:rPr>
              <a:t>Escribir</a:t>
            </a:r>
            <a:r>
              <a:rPr lang="es-PY" sz="2600" b="1" dirty="0">
                <a:effectLst/>
                <a:latin typeface="Lato"/>
                <a:ea typeface="Lato"/>
                <a:cs typeface="Lato"/>
              </a:rPr>
              <a:t> una carta a un “Timoteo” </a:t>
            </a:r>
            <a:r>
              <a:rPr lang="es-PY" sz="2400" dirty="0">
                <a:latin typeface="Lato"/>
                <a:ea typeface="Lato"/>
                <a:cs typeface="Lato"/>
              </a:rPr>
              <a:t>(alguien) en su grupo que muestre potencial como líder. La carta hablará sobre el carácter de un líder espiritual, usando temas y pasajes de 1 y 2 Timoteo. ¿Qué es lo que ve en él o ella? Enfóquese más en lo espiritual y no tanto en los talentos</a:t>
            </a:r>
          </a:p>
          <a:p>
            <a:pPr>
              <a:lnSpc>
                <a:spcPct val="107000"/>
              </a:lnSpc>
              <a:spcAft>
                <a:spcPts val="800"/>
              </a:spcAft>
            </a:pPr>
            <a:endParaRPr lang="es-PY" sz="2600" dirty="0">
              <a:effectLst/>
              <a:latin typeface="Lato"/>
              <a:ea typeface="Lato"/>
              <a:cs typeface="Lato"/>
            </a:endParaRPr>
          </a:p>
        </p:txBody>
      </p:sp>
      <p:sp>
        <p:nvSpPr>
          <p:cNvPr id="213" name="Google Shape;213;g2f5882f685f_0_1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id="{BBB56D99-D1D9-D8D6-CE1D-3D96F1680458}"/>
            </a:ext>
          </a:extLst>
        </p:cNvPr>
        <p:cNvGrpSpPr/>
        <p:nvPr/>
      </p:nvGrpSpPr>
      <p:grpSpPr>
        <a:xfrm>
          <a:off x="0" y="0"/>
          <a:ext cx="0" cy="0"/>
          <a:chOff x="0" y="0"/>
          <a:chExt cx="0" cy="0"/>
        </a:xfrm>
      </p:grpSpPr>
      <p:sp>
        <p:nvSpPr>
          <p:cNvPr id="209" name="Google Shape;209;g2f5882f685f_0_139">
            <a:extLst>
              <a:ext uri="{FF2B5EF4-FFF2-40B4-BE49-F238E27FC236}">
                <a16:creationId xmlns:a16="http://schemas.microsoft.com/office/drawing/2014/main" id="{47C17705-A616-DD1F-2BC0-106400691445}"/>
              </a:ext>
            </a:extLst>
          </p:cNvPr>
          <p:cNvSpPr txBox="1"/>
          <p:nvPr/>
        </p:nvSpPr>
        <p:spPr>
          <a:xfrm>
            <a:off x="2803359" y="889280"/>
            <a:ext cx="809725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 – 3 partes</a:t>
            </a:r>
            <a:endParaRPr sz="6000" dirty="0">
              <a:solidFill>
                <a:srgbClr val="009444"/>
              </a:solidFill>
              <a:latin typeface="Lato"/>
              <a:ea typeface="Lato"/>
              <a:cs typeface="Lato"/>
              <a:sym typeface="Lato"/>
            </a:endParaRPr>
          </a:p>
        </p:txBody>
      </p:sp>
      <p:cxnSp>
        <p:nvCxnSpPr>
          <p:cNvPr id="210" name="Google Shape;210;g2f5882f685f_0_139">
            <a:extLst>
              <a:ext uri="{FF2B5EF4-FFF2-40B4-BE49-F238E27FC236}">
                <a16:creationId xmlns:a16="http://schemas.microsoft.com/office/drawing/2014/main" id="{C18AE05B-C175-4DF6-77BC-377D9FEE1207}"/>
              </a:ext>
            </a:extLst>
          </p:cNvPr>
          <p:cNvCxnSpPr/>
          <p:nvPr/>
        </p:nvCxnSpPr>
        <p:spPr>
          <a:xfrm>
            <a:off x="4230789" y="192072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f5882f685f_0_139">
            <a:extLst>
              <a:ext uri="{FF2B5EF4-FFF2-40B4-BE49-F238E27FC236}">
                <a16:creationId xmlns:a16="http://schemas.microsoft.com/office/drawing/2014/main" id="{7D510CC5-19A4-CDD2-5504-93B19BCCF08A}"/>
              </a:ext>
            </a:extLst>
          </p:cNvPr>
          <p:cNvSpPr txBox="1"/>
          <p:nvPr/>
        </p:nvSpPr>
        <p:spPr>
          <a:xfrm>
            <a:off x="3257130" y="2171724"/>
            <a:ext cx="8217018" cy="197325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3600" dirty="0">
                <a:effectLst/>
                <a:latin typeface="Lato"/>
                <a:ea typeface="Lato"/>
                <a:cs typeface="Lato"/>
              </a:rPr>
              <a:t>3.) </a:t>
            </a:r>
            <a:r>
              <a:rPr lang="en-US" sz="3600" b="1" dirty="0">
                <a:effectLst/>
                <a:latin typeface="Lato"/>
                <a:ea typeface="Lato"/>
                <a:cs typeface="Lato"/>
              </a:rPr>
              <a:t>Responder </a:t>
            </a:r>
            <a:r>
              <a:rPr lang="en-US" sz="3600" b="1" dirty="0" err="1">
                <a:latin typeface="Lato"/>
                <a:ea typeface="Lato"/>
                <a:cs typeface="Lato"/>
              </a:rPr>
              <a:t>algunas</a:t>
            </a:r>
            <a:r>
              <a:rPr lang="en-US" sz="3600" b="1" dirty="0">
                <a:latin typeface="Lato"/>
                <a:ea typeface="Lato"/>
                <a:cs typeface="Lato"/>
              </a:rPr>
              <a:t>  </a:t>
            </a:r>
            <a:r>
              <a:rPr lang="en-US" sz="3600" b="1" dirty="0" err="1">
                <a:effectLst/>
                <a:latin typeface="Lato"/>
                <a:ea typeface="Lato"/>
                <a:cs typeface="Lato"/>
              </a:rPr>
              <a:t>preguntas</a:t>
            </a:r>
            <a:r>
              <a:rPr lang="en-US" sz="3600" b="1" dirty="0">
                <a:effectLst/>
                <a:latin typeface="Lato"/>
                <a:ea typeface="Lato"/>
                <a:cs typeface="Lato"/>
              </a:rPr>
              <a:t> </a:t>
            </a:r>
            <a:r>
              <a:rPr lang="en-US" sz="3600" dirty="0" err="1">
                <a:effectLst/>
                <a:latin typeface="Lato"/>
                <a:ea typeface="Lato"/>
                <a:cs typeface="Lato"/>
              </a:rPr>
              <a:t>acerca</a:t>
            </a:r>
            <a:r>
              <a:rPr lang="en-US" sz="3600" dirty="0">
                <a:effectLst/>
                <a:latin typeface="Lato"/>
                <a:ea typeface="Lato"/>
                <a:cs typeface="Lato"/>
              </a:rPr>
              <a:t> de</a:t>
            </a:r>
            <a:r>
              <a:rPr lang="en-US" sz="3600" dirty="0">
                <a:latin typeface="Lato"/>
                <a:ea typeface="Lato"/>
                <a:cs typeface="Lato"/>
              </a:rPr>
              <a:t> </a:t>
            </a:r>
            <a:r>
              <a:rPr lang="en-US" sz="3600" dirty="0" err="1">
                <a:effectLst/>
                <a:latin typeface="Lato"/>
                <a:ea typeface="Lato"/>
                <a:cs typeface="Lato"/>
              </a:rPr>
              <a:t>temas</a:t>
            </a:r>
            <a:r>
              <a:rPr lang="en-US" sz="3600" dirty="0">
                <a:effectLst/>
                <a:latin typeface="Lato"/>
                <a:ea typeface="Lato"/>
                <a:cs typeface="Lato"/>
              </a:rPr>
              <a:t> clave </a:t>
            </a:r>
            <a:r>
              <a:rPr lang="en-US" sz="3600" dirty="0" err="1">
                <a:effectLst/>
                <a:latin typeface="Lato"/>
                <a:ea typeface="Lato"/>
                <a:cs typeface="Lato"/>
              </a:rPr>
              <a:t>en</a:t>
            </a:r>
            <a:r>
              <a:rPr lang="en-US" sz="3600" dirty="0">
                <a:effectLst/>
                <a:latin typeface="Lato"/>
                <a:ea typeface="Lato"/>
                <a:cs typeface="Lato"/>
              </a:rPr>
              <a:t> las dos cartas a Timoteo.</a:t>
            </a:r>
            <a:endParaRPr lang="es-PY" sz="3600" dirty="0">
              <a:effectLst/>
              <a:latin typeface="Lato"/>
              <a:ea typeface="Lato"/>
              <a:cs typeface="Lato"/>
            </a:endParaRPr>
          </a:p>
        </p:txBody>
      </p:sp>
      <p:sp>
        <p:nvSpPr>
          <p:cNvPr id="213" name="Google Shape;213;g2f5882f685f_0_139">
            <a:extLst>
              <a:ext uri="{FF2B5EF4-FFF2-40B4-BE49-F238E27FC236}">
                <a16:creationId xmlns:a16="http://schemas.microsoft.com/office/drawing/2014/main" id="{E2AB0FA2-8739-F8D2-F6B9-08D1297F21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2f5882f685f_0_139" descr="A green bird with leaves&#10;&#10;Description automatically generated">
            <a:extLst>
              <a:ext uri="{FF2B5EF4-FFF2-40B4-BE49-F238E27FC236}">
                <a16:creationId xmlns:a16="http://schemas.microsoft.com/office/drawing/2014/main" id="{C68AF898-6F2A-B9EE-80DA-D1A165CC67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5" name="Google Shape;215;g2f5882f685f_0_139">
            <a:extLst>
              <a:ext uri="{FF2B5EF4-FFF2-40B4-BE49-F238E27FC236}">
                <a16:creationId xmlns:a16="http://schemas.microsoft.com/office/drawing/2014/main" id="{BEF3453F-8FE0-53B2-C629-4A73E0F3184D}"/>
              </a:ext>
            </a:extLst>
          </p:cNvPr>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extLst>
      <p:ext uri="{BB962C8B-B14F-4D97-AF65-F5344CB8AC3E}">
        <p14:creationId xmlns:p14="http://schemas.microsoft.com/office/powerpoint/2010/main" val="1965923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63" name="Google Shape;46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64" name="Google Shape;46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5" name="Google Shape;46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66" name="Google Shape;466;p30"/>
          <p:cNvSpPr txBox="1"/>
          <p:nvPr/>
        </p:nvSpPr>
        <p:spPr>
          <a:xfrm>
            <a:off x="4127382" y="3633847"/>
            <a:ext cx="7432500" cy="172350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Leer 2 Timoteo 3-4</a:t>
            </a:r>
          </a:p>
          <a:p>
            <a:pPr marL="457200" marR="0" lvl="0" indent="-457200" algn="l" rtl="0">
              <a:lnSpc>
                <a:spcPct val="100000"/>
              </a:lnSpc>
              <a:spcBef>
                <a:spcPts val="600"/>
              </a:spcBef>
              <a:spcAft>
                <a:spcPts val="0"/>
              </a:spcAft>
              <a:buClr>
                <a:srgbClr val="000000"/>
              </a:buClr>
              <a:buSzPts val="3200"/>
              <a:buFontTx/>
              <a:buChar char="-"/>
            </a:pPr>
            <a:r>
              <a:rPr lang="en-US" sz="3200" i="1" dirty="0">
                <a:solidFill>
                  <a:schemeClr val="dk1"/>
                </a:solidFill>
                <a:latin typeface="Lato"/>
                <a:ea typeface="Lato"/>
                <a:cs typeface="Lato"/>
                <a:sym typeface="Lato"/>
              </a:rPr>
              <a:t>Ya </a:t>
            </a:r>
            <a:r>
              <a:rPr lang="en-US" sz="3200" i="1" dirty="0" err="1">
                <a:solidFill>
                  <a:schemeClr val="dk1"/>
                </a:solidFill>
                <a:latin typeface="Lato"/>
                <a:ea typeface="Lato"/>
                <a:cs typeface="Lato"/>
                <a:sym typeface="Lato"/>
              </a:rPr>
              <a:t>escribieron</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carta a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“Timoteo/</a:t>
            </a:r>
            <a:r>
              <a:rPr lang="en-US" sz="3200" i="1" dirty="0" err="1">
                <a:solidFill>
                  <a:schemeClr val="dk1"/>
                </a:solidFill>
                <a:latin typeface="Lato"/>
                <a:ea typeface="Lato"/>
                <a:cs typeface="Lato"/>
                <a:sym typeface="Lato"/>
              </a:rPr>
              <a:t>Timotea</a:t>
            </a:r>
            <a:r>
              <a:rPr lang="en-US" sz="3200" i="1" dirty="0">
                <a:solidFill>
                  <a:schemeClr val="dk1"/>
                </a:solidFill>
                <a:latin typeface="Lato"/>
                <a:ea typeface="Lato"/>
                <a:cs typeface="Lato"/>
                <a:sym typeface="Lato"/>
              </a:rPr>
              <a:t>”?</a:t>
            </a:r>
          </a:p>
        </p:txBody>
      </p:sp>
      <p:pic>
        <p:nvPicPr>
          <p:cNvPr id="467" name="Google Shape;46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3"/>
        <p:cNvGrpSpPr/>
        <p:nvPr/>
      </p:nvGrpSpPr>
      <p:grpSpPr>
        <a:xfrm>
          <a:off x="0" y="0"/>
          <a:ext cx="0" cy="0"/>
          <a:chOff x="0" y="0"/>
          <a:chExt cx="0" cy="0"/>
        </a:xfrm>
      </p:grpSpPr>
      <p:sp>
        <p:nvSpPr>
          <p:cNvPr id="454" name="Google Shape;45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55" name="Google Shape;45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57" name="Google Shape;45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73" name="Google Shape;47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4" name="Google Shape;47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75" name="Google Shape;47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2" name="Google Shape;48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83" name="Google Shape;48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84" name="Google Shape;48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85" name="Google Shape;48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1. 	</a:t>
              </a:r>
              <a:r>
                <a:rPr lang="en-US" sz="2500" dirty="0" err="1">
                  <a:solidFill>
                    <a:schemeClr val="lt1"/>
                  </a:solidFill>
                  <a:latin typeface="Lato"/>
                  <a:ea typeface="Lato"/>
                  <a:cs typeface="Lato"/>
                  <a:sym typeface="Lato"/>
                </a:rPr>
                <a:t>Conocer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propósito</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carácter</a:t>
              </a:r>
              <a:r>
                <a:rPr lang="en-US" sz="2500" dirty="0">
                  <a:solidFill>
                    <a:schemeClr val="lt1"/>
                  </a:solidFill>
                  <a:latin typeface="Lato"/>
                  <a:ea typeface="Lato"/>
                  <a:cs typeface="Lato"/>
                  <a:sym typeface="Lato"/>
                </a:rPr>
                <a:t> de la Segunda carta a Timoteo.</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a:solidFill>
                    <a:schemeClr val="lt1"/>
                  </a:solidFill>
                  <a:latin typeface="Lato"/>
                  <a:ea typeface="Lato"/>
                  <a:cs typeface="Lato"/>
                  <a:sym typeface="Lato"/>
                </a:rPr>
                <a:t>2.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a:solidFill>
                    <a:schemeClr val="lt1"/>
                  </a:solidFill>
                  <a:latin typeface="Lato"/>
                  <a:ea typeface="Lato"/>
                  <a:cs typeface="Lato"/>
                  <a:sym typeface="Lato"/>
                </a:rPr>
                <a:t>3.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f5882f685f_0_5"/>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f5882f685f_0_5"/>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Introducción al Curso</a:t>
            </a:r>
            <a:endParaRPr sz="4860">
              <a:solidFill>
                <a:srgbClr val="009444"/>
              </a:solidFill>
              <a:latin typeface="Lato"/>
              <a:ea typeface="Lato"/>
              <a:cs typeface="Lato"/>
              <a:sym typeface="Lato"/>
            </a:endParaRPr>
          </a:p>
        </p:txBody>
      </p:sp>
      <p:cxnSp>
        <p:nvCxnSpPr>
          <p:cNvPr id="148" name="Google Shape;148;g2f5882f685f_0_5"/>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f5882f685f_0_5"/>
          <p:cNvSpPr txBox="1"/>
          <p:nvPr/>
        </p:nvSpPr>
        <p:spPr>
          <a:xfrm>
            <a:off x="2275776" y="5319625"/>
            <a:ext cx="83703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Fortaleciendo</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Timoteo</a:t>
            </a:r>
            <a:endParaRPr sz="4800" dirty="0">
              <a:solidFill>
                <a:schemeClr val="dk1"/>
              </a:solidFill>
              <a:latin typeface="Lato"/>
              <a:ea typeface="Lato"/>
              <a:cs typeface="Lato"/>
              <a:sym typeface="Lato"/>
            </a:endParaRPr>
          </a:p>
        </p:txBody>
      </p:sp>
      <p:sp>
        <p:nvSpPr>
          <p:cNvPr id="150" name="Google Shape;150;g2f5882f685f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g2f5882f685f_0_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f5882f685f_0_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5882f685f_0_117"/>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191" name="Google Shape;191;g2f5882f685f_0_117"/>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92" name="Google Shape;192;g2f5882f685f_0_117"/>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3" name="Google Shape;193;g2f5882f685f_0_117"/>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4" name="Google Shape;194;g2f5882f685f_0_117"/>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5" name="Google Shape;195;g2f5882f685f_0_117"/>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r>
              <a:rPr lang="es-PY" sz="2000" dirty="0">
                <a:solidFill>
                  <a:schemeClr val="bg1"/>
                </a:solidFill>
                <a:latin typeface="Lato"/>
                <a:ea typeface="Lato"/>
                <a:cs typeface="Lato"/>
                <a:sym typeface="Lato"/>
              </a:rPr>
              <a:t>Investigaremos temas difíciles en las cartas a Timoteo, tanto prácticas como doctrinales que, sin duda surgirán en su grupo sembrador </a:t>
            </a:r>
            <a:r>
              <a:rPr lang="es-PY" sz="2000" dirty="0">
                <a:solidFill>
                  <a:schemeClr val="lt1"/>
                </a:solidFill>
                <a:latin typeface="Lato"/>
                <a:ea typeface="Lato"/>
                <a:cs typeface="Lato"/>
                <a:sym typeface="Lato"/>
              </a:rPr>
              <a:t>para así investigarlas usando los recursos en www.academiacristo.com, a su consejero, a sus profesores, y a otros hermanos en la fe.</a:t>
            </a:r>
            <a:endParaRPr lang="en-US" sz="2000">
              <a:solidFill>
                <a:schemeClr val="lt1"/>
              </a:solidFill>
              <a:latin typeface="Lato"/>
              <a:ea typeface="Lato"/>
              <a:cs typeface="Lato"/>
            </a:endParaRPr>
          </a:p>
        </p:txBody>
      </p:sp>
      <p:sp>
        <p:nvSpPr>
          <p:cNvPr id="196" name="Google Shape;196;g2f5882f685f_0_117"/>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7" name="Google Shape;197;g2f5882f685f_0_117"/>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8" name="Google Shape;198;g2f5882f685f_0_117"/>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9" name="Google Shape;199;g2f5882f685f_0_117"/>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r>
              <a:rPr lang="es-PY" sz="2800" dirty="0">
                <a:solidFill>
                  <a:schemeClr val="bg1"/>
                </a:solidFill>
                <a:latin typeface="Calibri"/>
                <a:ea typeface="Calibri"/>
                <a:cs typeface="Calibri"/>
              </a:rPr>
              <a:t>Identificaremos las  características esenciales sobre la vida personal y ministerial de los que sirven en la obra del Evangelio. </a:t>
            </a:r>
            <a:r>
              <a:rPr lang="es-PY" sz="2800" dirty="0">
                <a:latin typeface="Calibri"/>
                <a:ea typeface="Calibri"/>
                <a:cs typeface="Calibri"/>
              </a:rPr>
              <a:t> </a:t>
            </a:r>
            <a:endParaRPr lang="es-PY" sz="1800" dirty="0">
              <a:solidFill>
                <a:schemeClr val="bg1"/>
              </a:solidFill>
              <a:latin typeface="Calibri"/>
              <a:ea typeface="Calibri"/>
              <a:cs typeface="Times New Roman"/>
            </a:endParaRPr>
          </a:p>
        </p:txBody>
      </p:sp>
      <p:sp>
        <p:nvSpPr>
          <p:cNvPr id="200" name="Google Shape;200;g2f5882f685f_0_117"/>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1" name="Google Shape;201;g2f5882f685f_0_117"/>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2" name="Google Shape;202;g2f5882f685f_0_117"/>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3" name="Google Shape;203;g2f5882f685f_0_117"/>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Leer las cartas a </a:t>
            </a:r>
            <a:r>
              <a:rPr lang="en-US" sz="2500" dirty="0" err="1">
                <a:solidFill>
                  <a:schemeClr val="lt1"/>
                </a:solidFill>
                <a:latin typeface="Lato"/>
                <a:ea typeface="Lato"/>
                <a:cs typeface="Lato"/>
                <a:sym typeface="Lato"/>
              </a:rPr>
              <a:t>Timoteo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utilizando</a:t>
            </a:r>
            <a:r>
              <a:rPr lang="en-US" sz="2500" dirty="0">
                <a:solidFill>
                  <a:schemeClr val="lt1"/>
                </a:solidFill>
                <a:latin typeface="Lato"/>
                <a:ea typeface="Lato"/>
                <a:cs typeface="Lato"/>
                <a:sym typeface="Lato"/>
              </a:rPr>
              <a:t> las 4 C.  </a:t>
            </a:r>
            <a:endParaRPr lang="es-PY" sz="2500" dirty="0">
              <a:solidFill>
                <a:schemeClr val="lt1"/>
              </a:solidFill>
              <a:latin typeface="Lato"/>
              <a:ea typeface="Lato"/>
              <a:cs typeface="Lato"/>
              <a:sym typeface="Lato"/>
            </a:endParaRPr>
          </a:p>
        </p:txBody>
      </p:sp>
      <p:pic>
        <p:nvPicPr>
          <p:cNvPr id="204" name="Google Shape;204;g2f5882f685f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f5882f685f_0_254"/>
          <p:cNvSpPr/>
          <p:nvPr/>
        </p:nvSpPr>
        <p:spPr>
          <a:xfrm>
            <a:off x="5741672" y="64410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err="1">
                <a:solidFill>
                  <a:srgbClr val="FFFFFF"/>
                </a:solidFill>
                <a:latin typeface="Lato"/>
                <a:ea typeface="Lato"/>
                <a:cs typeface="Lato"/>
                <a:sym typeface="Lato"/>
              </a:rPr>
              <a:t>Contexto</a:t>
            </a:r>
            <a:r>
              <a:rPr lang="en-US" sz="2500" dirty="0">
                <a:solidFill>
                  <a:srgbClr val="FFFFFF"/>
                </a:solidFill>
                <a:latin typeface="Lato"/>
                <a:ea typeface="Lato"/>
                <a:cs typeface="Lato"/>
                <a:sym typeface="Lato"/>
              </a:rPr>
              <a:t> y 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1 </a:t>
            </a:r>
            <a:endParaRPr sz="2500" dirty="0">
              <a:solidFill>
                <a:srgbClr val="FFFFFF"/>
              </a:solidFill>
              <a:latin typeface="Lato"/>
              <a:ea typeface="Lato"/>
              <a:cs typeface="Lato"/>
              <a:sym typeface="Lato"/>
            </a:endParaRPr>
          </a:p>
        </p:txBody>
      </p:sp>
      <p:sp>
        <p:nvSpPr>
          <p:cNvPr id="232" name="Google Shape;232;g2f5882f685f_0_254"/>
          <p:cNvSpPr/>
          <p:nvPr/>
        </p:nvSpPr>
        <p:spPr>
          <a:xfrm>
            <a:off x="712574" y="644073"/>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3" name="Google Shape;233;g2f5882f685f_0_254"/>
          <p:cNvSpPr/>
          <p:nvPr/>
        </p:nvSpPr>
        <p:spPr>
          <a:xfrm>
            <a:off x="2167274" y="64410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4" name="Google Shape;234;g2f5882f685f_0_254"/>
          <p:cNvSpPr/>
          <p:nvPr/>
        </p:nvSpPr>
        <p:spPr>
          <a:xfrm>
            <a:off x="712574" y="64410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5" name="Google Shape;235;g2f5882f685f_0_254"/>
          <p:cNvSpPr/>
          <p:nvPr/>
        </p:nvSpPr>
        <p:spPr>
          <a:xfrm>
            <a:off x="972253" y="110139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1</a:t>
            </a:r>
            <a:endParaRPr sz="6500" b="1">
              <a:solidFill>
                <a:srgbClr val="FFFFFF"/>
              </a:solidFill>
              <a:latin typeface="Lato"/>
              <a:ea typeface="Lato"/>
              <a:cs typeface="Lato"/>
              <a:sym typeface="Lato"/>
            </a:endParaRPr>
          </a:p>
        </p:txBody>
      </p:sp>
      <p:sp>
        <p:nvSpPr>
          <p:cNvPr id="236" name="Google Shape;236;g2f5882f685f_0_254"/>
          <p:cNvSpPr/>
          <p:nvPr/>
        </p:nvSpPr>
        <p:spPr>
          <a:xfrm>
            <a:off x="2167275" y="1101375"/>
            <a:ext cx="3574500" cy="987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Te</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encargo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Hijo</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Timoteo</a:t>
            </a:r>
            <a:endParaRPr sz="2500" b="1" dirty="0">
              <a:solidFill>
                <a:srgbClr val="FFFFFF"/>
              </a:solidFill>
              <a:latin typeface="Lato"/>
              <a:ea typeface="Lato"/>
              <a:cs typeface="Lato"/>
              <a:sym typeface="Lato"/>
            </a:endParaRPr>
          </a:p>
        </p:txBody>
      </p:sp>
      <p:sp>
        <p:nvSpPr>
          <p:cNvPr id="237" name="Google Shape;237;g2f5882f685f_0_254"/>
          <p:cNvSpPr/>
          <p:nvPr/>
        </p:nvSpPr>
        <p:spPr>
          <a:xfrm>
            <a:off x="5741672" y="2092195"/>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2</a:t>
            </a:r>
            <a:endParaRPr sz="2500" dirty="0">
              <a:solidFill>
                <a:srgbClr val="FFFFFF"/>
              </a:solidFill>
              <a:latin typeface="Lato"/>
              <a:ea typeface="Lato"/>
              <a:cs typeface="Lato"/>
              <a:sym typeface="Lato"/>
            </a:endParaRPr>
          </a:p>
        </p:txBody>
      </p:sp>
      <p:sp>
        <p:nvSpPr>
          <p:cNvPr id="238" name="Google Shape;238;g2f5882f685f_0_254"/>
          <p:cNvSpPr/>
          <p:nvPr/>
        </p:nvSpPr>
        <p:spPr>
          <a:xfrm>
            <a:off x="712574" y="2092169"/>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39" name="Google Shape;239;g2f5882f685f_0_254"/>
          <p:cNvSpPr/>
          <p:nvPr/>
        </p:nvSpPr>
        <p:spPr>
          <a:xfrm>
            <a:off x="2167274" y="2092195"/>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0" name="Google Shape;240;g2f5882f685f_0_254"/>
          <p:cNvSpPr/>
          <p:nvPr/>
        </p:nvSpPr>
        <p:spPr>
          <a:xfrm>
            <a:off x="712574" y="2092195"/>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1" name="Google Shape;241;g2f5882f685f_0_254"/>
          <p:cNvSpPr/>
          <p:nvPr/>
        </p:nvSpPr>
        <p:spPr>
          <a:xfrm>
            <a:off x="972253" y="2549490"/>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2</a:t>
            </a:r>
            <a:endParaRPr sz="6500" b="1">
              <a:solidFill>
                <a:srgbClr val="FFFFFF"/>
              </a:solidFill>
              <a:latin typeface="Lato"/>
              <a:ea typeface="Lato"/>
              <a:cs typeface="Lato"/>
              <a:sym typeface="Lato"/>
            </a:endParaRPr>
          </a:p>
        </p:txBody>
      </p:sp>
      <p:sp>
        <p:nvSpPr>
          <p:cNvPr id="242" name="Google Shape;242;g2f5882f685f_0_254"/>
          <p:cNvSpPr/>
          <p:nvPr/>
        </p:nvSpPr>
        <p:spPr>
          <a:xfrm>
            <a:off x="2167275" y="2397074"/>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Orar</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Varones</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Mujeres</a:t>
            </a:r>
            <a:endParaRPr sz="2500" b="1" dirty="0">
              <a:solidFill>
                <a:srgbClr val="FFFFFF"/>
              </a:solidFill>
              <a:latin typeface="Lato"/>
              <a:ea typeface="Lato"/>
              <a:cs typeface="Lato"/>
              <a:sym typeface="Lato"/>
            </a:endParaRPr>
          </a:p>
        </p:txBody>
      </p:sp>
      <p:sp>
        <p:nvSpPr>
          <p:cNvPr id="243" name="Google Shape;243;g2f5882f685f_0_254"/>
          <p:cNvSpPr/>
          <p:nvPr/>
        </p:nvSpPr>
        <p:spPr>
          <a:xfrm>
            <a:off x="5741672" y="3540290"/>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3</a:t>
            </a:r>
          </a:p>
        </p:txBody>
      </p:sp>
      <p:sp>
        <p:nvSpPr>
          <p:cNvPr id="244" name="Google Shape;244;g2f5882f685f_0_254"/>
          <p:cNvSpPr/>
          <p:nvPr/>
        </p:nvSpPr>
        <p:spPr>
          <a:xfrm>
            <a:off x="712574" y="3540264"/>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5" name="Google Shape;245;g2f5882f685f_0_254"/>
          <p:cNvSpPr/>
          <p:nvPr/>
        </p:nvSpPr>
        <p:spPr>
          <a:xfrm>
            <a:off x="2167274" y="3540290"/>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6" name="Google Shape;246;g2f5882f685f_0_254"/>
          <p:cNvSpPr/>
          <p:nvPr/>
        </p:nvSpPr>
        <p:spPr>
          <a:xfrm>
            <a:off x="712574" y="3540290"/>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47" name="Google Shape;247;g2f5882f685f_0_254"/>
          <p:cNvSpPr/>
          <p:nvPr/>
        </p:nvSpPr>
        <p:spPr>
          <a:xfrm>
            <a:off x="972253" y="3997585"/>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3</a:t>
            </a:r>
            <a:endParaRPr sz="6500" b="1">
              <a:solidFill>
                <a:srgbClr val="FFFFFF"/>
              </a:solidFill>
              <a:latin typeface="Lato"/>
              <a:ea typeface="Lato"/>
              <a:cs typeface="Lato"/>
              <a:sym typeface="Lato"/>
            </a:endParaRPr>
          </a:p>
        </p:txBody>
      </p:sp>
      <p:sp>
        <p:nvSpPr>
          <p:cNvPr id="248" name="Google Shape;248;g2f5882f685f_0_254"/>
          <p:cNvSpPr/>
          <p:nvPr/>
        </p:nvSpPr>
        <p:spPr>
          <a:xfrm>
            <a:off x="2167275" y="3845172"/>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err="1">
                <a:solidFill>
                  <a:srgbClr val="FFFFFF"/>
                </a:solidFill>
                <a:latin typeface="Lato"/>
                <a:ea typeface="Lato"/>
                <a:cs typeface="Lato"/>
                <a:sym typeface="Lato"/>
              </a:rPr>
              <a:t>Requisitos</a:t>
            </a:r>
            <a:r>
              <a:rPr lang="en-US" sz="2500" b="1" dirty="0">
                <a:solidFill>
                  <a:srgbClr val="FFFFFF"/>
                </a:solidFill>
                <a:latin typeface="Lato"/>
                <a:ea typeface="Lato"/>
                <a:cs typeface="Lato"/>
                <a:sym typeface="Lato"/>
              </a:rPr>
              <a:t> para </a:t>
            </a:r>
            <a:r>
              <a:rPr lang="en-US" sz="2500" b="1" dirty="0" err="1">
                <a:solidFill>
                  <a:srgbClr val="FFFFFF"/>
                </a:solidFill>
                <a:latin typeface="Lato"/>
                <a:ea typeface="Lato"/>
                <a:cs typeface="Lato"/>
                <a:sym typeface="Lato"/>
              </a:rPr>
              <a:t>líderes</a:t>
            </a:r>
            <a:endParaRPr sz="2500" b="1" dirty="0">
              <a:solidFill>
                <a:srgbClr val="FFFFFF"/>
              </a:solidFill>
              <a:latin typeface="Lato"/>
              <a:ea typeface="Lato"/>
              <a:cs typeface="Lato"/>
              <a:sym typeface="Lato"/>
            </a:endParaRPr>
          </a:p>
        </p:txBody>
      </p:sp>
      <p:sp>
        <p:nvSpPr>
          <p:cNvPr id="249" name="Google Shape;249;g2f5882f685f_0_254"/>
          <p:cNvSpPr/>
          <p:nvPr/>
        </p:nvSpPr>
        <p:spPr>
          <a:xfrm>
            <a:off x="5741672" y="4988422"/>
            <a:ext cx="5976000" cy="1425000"/>
          </a:xfrm>
          <a:prstGeom prst="rect">
            <a:avLst/>
          </a:prstGeom>
          <a:solidFill>
            <a:srgbClr val="009444"/>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endParaRPr lang="es-PY" sz="2500" dirty="0">
              <a:solidFill>
                <a:srgbClr val="FFFFFF"/>
              </a:solidFill>
              <a:latin typeface="Lato"/>
              <a:ea typeface="Lato"/>
              <a:cs typeface="Lato"/>
              <a:sym typeface="Lato"/>
            </a:endParaRPr>
          </a:p>
          <a:p>
            <a:pPr marL="0" lvl="0" indent="0" algn="l" rtl="0">
              <a:lnSpc>
                <a:spcPct val="115000"/>
              </a:lnSpc>
              <a:spcBef>
                <a:spcPts val="0"/>
              </a:spcBef>
              <a:spcAft>
                <a:spcPts val="0"/>
              </a:spcAft>
              <a:buNone/>
            </a:pPr>
            <a:r>
              <a:rPr lang="en-US" sz="2500" dirty="0">
                <a:solidFill>
                  <a:srgbClr val="FFFFFF"/>
                </a:solidFill>
                <a:latin typeface="Lato"/>
                <a:ea typeface="Lato"/>
                <a:cs typeface="Lato"/>
                <a:sym typeface="Lato"/>
              </a:rPr>
              <a:t>1 </a:t>
            </a:r>
            <a:r>
              <a:rPr lang="en-US" sz="2500" dirty="0" err="1">
                <a:solidFill>
                  <a:srgbClr val="FFFFFF"/>
                </a:solidFill>
                <a:latin typeface="Lato"/>
                <a:ea typeface="Lato"/>
                <a:cs typeface="Lato"/>
                <a:sym typeface="Lato"/>
              </a:rPr>
              <a:t>Timoteo</a:t>
            </a:r>
            <a:r>
              <a:rPr lang="en-US" sz="2500" dirty="0">
                <a:solidFill>
                  <a:srgbClr val="FFFFFF"/>
                </a:solidFill>
                <a:latin typeface="Lato"/>
                <a:ea typeface="Lato"/>
                <a:cs typeface="Lato"/>
                <a:sym typeface="Lato"/>
              </a:rPr>
              <a:t> 4</a:t>
            </a:r>
          </a:p>
        </p:txBody>
      </p:sp>
      <p:sp>
        <p:nvSpPr>
          <p:cNvPr id="250" name="Google Shape;250;g2f5882f685f_0_254"/>
          <p:cNvSpPr/>
          <p:nvPr/>
        </p:nvSpPr>
        <p:spPr>
          <a:xfrm>
            <a:off x="712574" y="4988395"/>
            <a:ext cx="5029200" cy="1425000"/>
          </a:xfrm>
          <a:prstGeom prst="rect">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1" name="Google Shape;251;g2f5882f685f_0_254"/>
          <p:cNvSpPr/>
          <p:nvPr/>
        </p:nvSpPr>
        <p:spPr>
          <a:xfrm>
            <a:off x="2167274" y="4988422"/>
            <a:ext cx="1425000" cy="1425000"/>
          </a:xfrm>
          <a:prstGeom prst="rtTriangl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2" name="Google Shape;252;g2f5882f685f_0_254"/>
          <p:cNvSpPr/>
          <p:nvPr/>
        </p:nvSpPr>
        <p:spPr>
          <a:xfrm>
            <a:off x="712574" y="4988422"/>
            <a:ext cx="1452900" cy="14250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300">
              <a:latin typeface="Lato"/>
              <a:ea typeface="Lato"/>
              <a:cs typeface="Lato"/>
              <a:sym typeface="Lato"/>
            </a:endParaRPr>
          </a:p>
        </p:txBody>
      </p:sp>
      <p:sp>
        <p:nvSpPr>
          <p:cNvPr id="253" name="Google Shape;253;g2f5882f685f_0_254"/>
          <p:cNvSpPr/>
          <p:nvPr/>
        </p:nvSpPr>
        <p:spPr>
          <a:xfrm>
            <a:off x="972253" y="5445717"/>
            <a:ext cx="899700" cy="864900"/>
          </a:xfrm>
          <a:prstGeom prst="rect">
            <a:avLst/>
          </a:prstGeom>
          <a:noFill/>
          <a:ln>
            <a:noFill/>
          </a:ln>
        </p:spPr>
        <p:txBody>
          <a:bodyPr spcFirstLastPara="1" wrap="square" lIns="121900" tIns="121900" rIns="121900" bIns="121900" anchor="b" anchorCtr="0">
            <a:noAutofit/>
          </a:bodyPr>
          <a:lstStyle/>
          <a:p>
            <a:pPr marL="0" lvl="0" indent="0" algn="ctr" rtl="0">
              <a:spcBef>
                <a:spcPts val="0"/>
              </a:spcBef>
              <a:spcAft>
                <a:spcPts val="0"/>
              </a:spcAft>
              <a:buNone/>
            </a:pPr>
            <a:r>
              <a:rPr lang="en-US" sz="6500" b="1">
                <a:solidFill>
                  <a:srgbClr val="FFFFFF"/>
                </a:solidFill>
                <a:latin typeface="Lato"/>
                <a:ea typeface="Lato"/>
                <a:cs typeface="Lato"/>
                <a:sym typeface="Lato"/>
              </a:rPr>
              <a:t>4</a:t>
            </a:r>
            <a:endParaRPr sz="6500" b="1">
              <a:solidFill>
                <a:srgbClr val="FFFFFF"/>
              </a:solidFill>
              <a:latin typeface="Lato"/>
              <a:ea typeface="Lato"/>
              <a:cs typeface="Lato"/>
              <a:sym typeface="Lato"/>
            </a:endParaRPr>
          </a:p>
        </p:txBody>
      </p:sp>
      <p:sp>
        <p:nvSpPr>
          <p:cNvPr id="254" name="Google Shape;254;g2f5882f685f_0_254"/>
          <p:cNvSpPr/>
          <p:nvPr/>
        </p:nvSpPr>
        <p:spPr>
          <a:xfrm>
            <a:off x="2167275" y="5293300"/>
            <a:ext cx="3574500" cy="864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500" b="1" dirty="0">
                <a:solidFill>
                  <a:srgbClr val="FFFFFF"/>
                </a:solidFill>
                <a:latin typeface="Lato"/>
                <a:ea typeface="Lato"/>
                <a:cs typeface="Lato"/>
                <a:sym typeface="Lato"/>
              </a:rPr>
              <a:t>Un </a:t>
            </a:r>
            <a:r>
              <a:rPr lang="en-US" sz="2500" b="1" dirty="0" err="1">
                <a:solidFill>
                  <a:srgbClr val="FFFFFF"/>
                </a:solidFill>
                <a:latin typeface="Lato"/>
                <a:ea typeface="Lato"/>
                <a:cs typeface="Lato"/>
                <a:sym typeface="Lato"/>
              </a:rPr>
              <a:t>buen</a:t>
            </a:r>
            <a:r>
              <a:rPr lang="en-US" sz="2500" b="1" dirty="0">
                <a:solidFill>
                  <a:srgbClr val="FFFFFF"/>
                </a:solidFill>
                <a:latin typeface="Lato"/>
                <a:ea typeface="Lato"/>
                <a:cs typeface="Lato"/>
                <a:sym typeface="Lato"/>
              </a:rPr>
              <a:t> </a:t>
            </a:r>
            <a:r>
              <a:rPr lang="en-US" sz="2500" b="1" dirty="0" err="1">
                <a:solidFill>
                  <a:srgbClr val="FFFFFF"/>
                </a:solidFill>
                <a:latin typeface="Lato"/>
                <a:ea typeface="Lato"/>
                <a:cs typeface="Lato"/>
                <a:sym typeface="Lato"/>
              </a:rPr>
              <a:t>ministerio</a:t>
            </a:r>
            <a:endParaRPr sz="2500" b="1" dirty="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1D5F2C-D676-40E3-BCEB-62F377DE7C4F}">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A49A4CBF-2F2A-4A06-BB7B-A69F01B29AD6}">
  <ds:schemaRefs>
    <ds:schemaRef ds:uri="http://schemas.microsoft.com/sharepoint/v3/contenttype/forms"/>
  </ds:schemaRefs>
</ds:datastoreItem>
</file>

<file path=customXml/itemProps3.xml><?xml version="1.0" encoding="utf-8"?>
<ds:datastoreItem xmlns:ds="http://schemas.openxmlformats.org/officeDocument/2006/customXml" ds:itemID="{6049B469-E558-4C0E-8CA4-FE4492E1E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18777</TotalTime>
  <Words>3408</Words>
  <Application>Microsoft Office PowerPoint</Application>
  <PresentationFormat>Widescreen</PresentationFormat>
  <Paragraphs>225</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Timoteo 2:2 – La cadena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Joel Sutton</cp:lastModifiedBy>
  <cp:revision>75</cp:revision>
  <dcterms:created xsi:type="dcterms:W3CDTF">2023-11-29T19:33:05Z</dcterms:created>
  <dcterms:modified xsi:type="dcterms:W3CDTF">2025-01-14T14:36:25Z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