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7" r:id="rId2"/>
    <p:sldId id="259" r:id="rId3"/>
    <p:sldId id="260" r:id="rId4"/>
    <p:sldId id="258" r:id="rId5"/>
    <p:sldId id="261" r:id="rId6"/>
    <p:sldId id="262" r:id="rId7"/>
    <p:sldId id="284"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1" r:id="rId23"/>
    <p:sldId id="278" r:id="rId24"/>
  </p:sldIdLst>
  <p:sldSz cx="12192000" cy="6858000"/>
  <p:notesSz cx="6858000" cy="9144000"/>
  <p:embeddedFontLst>
    <p:embeddedFont>
      <p:font typeface="Lato" panose="020F050202020403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TO/865L/DGtY6f5ygnITg4j3Nz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868880-4392-674C-807B-B4C2452158F0}" v="6" dt="2024-05-09T22:53:02.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622"/>
    <p:restoredTop sz="55521"/>
  </p:normalViewPr>
  <p:slideViewPr>
    <p:cSldViewPr snapToGrid="0">
      <p:cViewPr varScale="1">
        <p:scale>
          <a:sx n="42" d="100"/>
          <a:sy n="42" d="100"/>
        </p:scale>
        <p:origin x="200"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37" Type="http://schemas.microsoft.com/office/2016/11/relationships/changesInfo" Target="changesInfos/changesInfo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R. Behmer" userId="8e4a21f9-b917-4409-b80e-bc4003bd7d66" providerId="ADAL" clId="{7D868880-4392-674C-807B-B4C2452158F0}"/>
    <pc:docChg chg="undo custSel delSld modSld">
      <pc:chgData name="Matthew R. Behmer" userId="8e4a21f9-b917-4409-b80e-bc4003bd7d66" providerId="ADAL" clId="{7D868880-4392-674C-807B-B4C2452158F0}" dt="2024-05-09T22:53:31.865" v="261" actId="207"/>
      <pc:docMkLst>
        <pc:docMk/>
      </pc:docMkLst>
      <pc:sldChg chg="modTransition">
        <pc:chgData name="Matthew R. Behmer" userId="8e4a21f9-b917-4409-b80e-bc4003bd7d66" providerId="ADAL" clId="{7D868880-4392-674C-807B-B4C2452158F0}" dt="2024-05-09T22:44:01.130" v="0"/>
        <pc:sldMkLst>
          <pc:docMk/>
          <pc:sldMk cId="0" sldId="256"/>
        </pc:sldMkLst>
      </pc:sldChg>
      <pc:sldChg chg="modTransition">
        <pc:chgData name="Matthew R. Behmer" userId="8e4a21f9-b917-4409-b80e-bc4003bd7d66" providerId="ADAL" clId="{7D868880-4392-674C-807B-B4C2452158F0}" dt="2024-05-09T22:44:01.130" v="0"/>
        <pc:sldMkLst>
          <pc:docMk/>
          <pc:sldMk cId="0" sldId="257"/>
        </pc:sldMkLst>
      </pc:sldChg>
      <pc:sldChg chg="modTransition">
        <pc:chgData name="Matthew R. Behmer" userId="8e4a21f9-b917-4409-b80e-bc4003bd7d66" providerId="ADAL" clId="{7D868880-4392-674C-807B-B4C2452158F0}" dt="2024-05-09T22:44:01.130" v="0"/>
        <pc:sldMkLst>
          <pc:docMk/>
          <pc:sldMk cId="0" sldId="258"/>
        </pc:sldMkLst>
      </pc:sldChg>
      <pc:sldChg chg="del modTransition">
        <pc:chgData name="Matthew R. Behmer" userId="8e4a21f9-b917-4409-b80e-bc4003bd7d66" providerId="ADAL" clId="{7D868880-4392-674C-807B-B4C2452158F0}" dt="2024-05-09T22:45:07.316" v="16" actId="2696"/>
        <pc:sldMkLst>
          <pc:docMk/>
          <pc:sldMk cId="0" sldId="259"/>
        </pc:sldMkLst>
      </pc:sldChg>
      <pc:sldChg chg="addSp modSp mod modTransition">
        <pc:chgData name="Matthew R. Behmer" userId="8e4a21f9-b917-4409-b80e-bc4003bd7d66" providerId="ADAL" clId="{7D868880-4392-674C-807B-B4C2452158F0}" dt="2024-05-09T22:45:03.357" v="15" actId="1076"/>
        <pc:sldMkLst>
          <pc:docMk/>
          <pc:sldMk cId="0" sldId="260"/>
        </pc:sldMkLst>
        <pc:spChg chg="mod">
          <ac:chgData name="Matthew R. Behmer" userId="8e4a21f9-b917-4409-b80e-bc4003bd7d66" providerId="ADAL" clId="{7D868880-4392-674C-807B-B4C2452158F0}" dt="2024-05-09T22:45:03.357" v="15" actId="1076"/>
          <ac:spMkLst>
            <pc:docMk/>
            <pc:sldMk cId="0" sldId="260"/>
            <ac:spMk id="118" creationId="{00000000-0000-0000-0000-000000000000}"/>
          </ac:spMkLst>
        </pc:spChg>
        <pc:picChg chg="add mod">
          <ac:chgData name="Matthew R. Behmer" userId="8e4a21f9-b917-4409-b80e-bc4003bd7d66" providerId="ADAL" clId="{7D868880-4392-674C-807B-B4C2452158F0}" dt="2024-05-09T22:44:45.037" v="2" actId="1076"/>
          <ac:picMkLst>
            <pc:docMk/>
            <pc:sldMk cId="0" sldId="260"/>
            <ac:picMk id="2" creationId="{D1640D84-009A-DAE2-B1E7-30B41CF32D8A}"/>
          </ac:picMkLst>
        </pc:picChg>
      </pc:sldChg>
      <pc:sldChg chg="modTransition">
        <pc:chgData name="Matthew R. Behmer" userId="8e4a21f9-b917-4409-b80e-bc4003bd7d66" providerId="ADAL" clId="{7D868880-4392-674C-807B-B4C2452158F0}" dt="2024-05-09T22:44:01.130" v="0"/>
        <pc:sldMkLst>
          <pc:docMk/>
          <pc:sldMk cId="0" sldId="261"/>
        </pc:sldMkLst>
      </pc:sldChg>
      <pc:sldChg chg="addSp delSp modSp mod modTransition">
        <pc:chgData name="Matthew R. Behmer" userId="8e4a21f9-b917-4409-b80e-bc4003bd7d66" providerId="ADAL" clId="{7D868880-4392-674C-807B-B4C2452158F0}" dt="2024-05-09T22:45:40.074" v="22" actId="1076"/>
        <pc:sldMkLst>
          <pc:docMk/>
          <pc:sldMk cId="0" sldId="262"/>
        </pc:sldMkLst>
        <pc:spChg chg="mod">
          <ac:chgData name="Matthew R. Behmer" userId="8e4a21f9-b917-4409-b80e-bc4003bd7d66" providerId="ADAL" clId="{7D868880-4392-674C-807B-B4C2452158F0}" dt="2024-05-09T22:45:37.841" v="21" actId="14100"/>
          <ac:spMkLst>
            <pc:docMk/>
            <pc:sldMk cId="0" sldId="262"/>
            <ac:spMk id="150" creationId="{00000000-0000-0000-0000-000000000000}"/>
          </ac:spMkLst>
        </pc:spChg>
        <pc:picChg chg="add mod">
          <ac:chgData name="Matthew R. Behmer" userId="8e4a21f9-b917-4409-b80e-bc4003bd7d66" providerId="ADAL" clId="{7D868880-4392-674C-807B-B4C2452158F0}" dt="2024-05-09T22:45:40.074" v="22" actId="1076"/>
          <ac:picMkLst>
            <pc:docMk/>
            <pc:sldMk cId="0" sldId="262"/>
            <ac:picMk id="2" creationId="{3DC5D2B6-201E-1652-474B-49471A9393A6}"/>
          </ac:picMkLst>
        </pc:picChg>
        <pc:picChg chg="del">
          <ac:chgData name="Matthew R. Behmer" userId="8e4a21f9-b917-4409-b80e-bc4003bd7d66" providerId="ADAL" clId="{7D868880-4392-674C-807B-B4C2452158F0}" dt="2024-05-09T22:45:19.984" v="17" actId="478"/>
          <ac:picMkLst>
            <pc:docMk/>
            <pc:sldMk cId="0" sldId="262"/>
            <ac:picMk id="152" creationId="{00000000-0000-0000-0000-000000000000}"/>
          </ac:picMkLst>
        </pc:picChg>
      </pc:sldChg>
      <pc:sldChg chg="addSp modSp mod modTransition">
        <pc:chgData name="Matthew R. Behmer" userId="8e4a21f9-b917-4409-b80e-bc4003bd7d66" providerId="ADAL" clId="{7D868880-4392-674C-807B-B4C2452158F0}" dt="2024-05-09T22:46:08.360" v="29" actId="1076"/>
        <pc:sldMkLst>
          <pc:docMk/>
          <pc:sldMk cId="0" sldId="263"/>
        </pc:sldMkLst>
        <pc:spChg chg="mod">
          <ac:chgData name="Matthew R. Behmer" userId="8e4a21f9-b917-4409-b80e-bc4003bd7d66" providerId="ADAL" clId="{7D868880-4392-674C-807B-B4C2452158F0}" dt="2024-05-09T22:46:08.360" v="29" actId="1076"/>
          <ac:spMkLst>
            <pc:docMk/>
            <pc:sldMk cId="0" sldId="263"/>
            <ac:spMk id="159" creationId="{00000000-0000-0000-0000-000000000000}"/>
          </ac:spMkLst>
        </pc:spChg>
        <pc:picChg chg="add mod">
          <ac:chgData name="Matthew R. Behmer" userId="8e4a21f9-b917-4409-b80e-bc4003bd7d66" providerId="ADAL" clId="{7D868880-4392-674C-807B-B4C2452158F0}" dt="2024-05-09T22:45:59.860" v="26" actId="14100"/>
          <ac:picMkLst>
            <pc:docMk/>
            <pc:sldMk cId="0" sldId="263"/>
            <ac:picMk id="2" creationId="{B94DF131-EB66-D166-99E7-EAF3BDA78D56}"/>
          </ac:picMkLst>
        </pc:picChg>
      </pc:sldChg>
      <pc:sldChg chg="addSp modSp mod modTransition">
        <pc:chgData name="Matthew R. Behmer" userId="8e4a21f9-b917-4409-b80e-bc4003bd7d66" providerId="ADAL" clId="{7D868880-4392-674C-807B-B4C2452158F0}" dt="2024-05-09T22:46:24.011" v="33" actId="1076"/>
        <pc:sldMkLst>
          <pc:docMk/>
          <pc:sldMk cId="0" sldId="264"/>
        </pc:sldMkLst>
        <pc:spChg chg="mod">
          <ac:chgData name="Matthew R. Behmer" userId="8e4a21f9-b917-4409-b80e-bc4003bd7d66" providerId="ADAL" clId="{7D868880-4392-674C-807B-B4C2452158F0}" dt="2024-05-09T22:46:14.826" v="30" actId="1076"/>
          <ac:spMkLst>
            <pc:docMk/>
            <pc:sldMk cId="0" sldId="264"/>
            <ac:spMk id="167" creationId="{00000000-0000-0000-0000-000000000000}"/>
          </ac:spMkLst>
        </pc:spChg>
        <pc:picChg chg="add mod">
          <ac:chgData name="Matthew R. Behmer" userId="8e4a21f9-b917-4409-b80e-bc4003bd7d66" providerId="ADAL" clId="{7D868880-4392-674C-807B-B4C2452158F0}" dt="2024-05-09T22:46:24.011" v="33" actId="1076"/>
          <ac:picMkLst>
            <pc:docMk/>
            <pc:sldMk cId="0" sldId="264"/>
            <ac:picMk id="2" creationId="{FF4F81E2-C058-8C1B-D5B6-9E0D26579514}"/>
          </ac:picMkLst>
        </pc:picChg>
      </pc:sldChg>
      <pc:sldChg chg="modTransition">
        <pc:chgData name="Matthew R. Behmer" userId="8e4a21f9-b917-4409-b80e-bc4003bd7d66" providerId="ADAL" clId="{7D868880-4392-674C-807B-B4C2452158F0}" dt="2024-05-09T22:44:01.130" v="0"/>
        <pc:sldMkLst>
          <pc:docMk/>
          <pc:sldMk cId="0" sldId="265"/>
        </pc:sldMkLst>
      </pc:sldChg>
      <pc:sldChg chg="modTransition">
        <pc:chgData name="Matthew R. Behmer" userId="8e4a21f9-b917-4409-b80e-bc4003bd7d66" providerId="ADAL" clId="{7D868880-4392-674C-807B-B4C2452158F0}" dt="2024-05-09T22:44:01.130" v="0"/>
        <pc:sldMkLst>
          <pc:docMk/>
          <pc:sldMk cId="0" sldId="266"/>
        </pc:sldMkLst>
      </pc:sldChg>
      <pc:sldChg chg="modTransition">
        <pc:chgData name="Matthew R. Behmer" userId="8e4a21f9-b917-4409-b80e-bc4003bd7d66" providerId="ADAL" clId="{7D868880-4392-674C-807B-B4C2452158F0}" dt="2024-05-09T22:44:01.130" v="0"/>
        <pc:sldMkLst>
          <pc:docMk/>
          <pc:sldMk cId="0" sldId="267"/>
        </pc:sldMkLst>
      </pc:sldChg>
      <pc:sldChg chg="modTransition">
        <pc:chgData name="Matthew R. Behmer" userId="8e4a21f9-b917-4409-b80e-bc4003bd7d66" providerId="ADAL" clId="{7D868880-4392-674C-807B-B4C2452158F0}" dt="2024-05-09T22:44:01.130" v="0"/>
        <pc:sldMkLst>
          <pc:docMk/>
          <pc:sldMk cId="0" sldId="268"/>
        </pc:sldMkLst>
      </pc:sldChg>
      <pc:sldChg chg="modTransition">
        <pc:chgData name="Matthew R. Behmer" userId="8e4a21f9-b917-4409-b80e-bc4003bd7d66" providerId="ADAL" clId="{7D868880-4392-674C-807B-B4C2452158F0}" dt="2024-05-09T22:44:01.130" v="0"/>
        <pc:sldMkLst>
          <pc:docMk/>
          <pc:sldMk cId="0" sldId="269"/>
        </pc:sldMkLst>
      </pc:sldChg>
      <pc:sldChg chg="modTransition">
        <pc:chgData name="Matthew R. Behmer" userId="8e4a21f9-b917-4409-b80e-bc4003bd7d66" providerId="ADAL" clId="{7D868880-4392-674C-807B-B4C2452158F0}" dt="2024-05-09T22:44:01.130" v="0"/>
        <pc:sldMkLst>
          <pc:docMk/>
          <pc:sldMk cId="0" sldId="270"/>
        </pc:sldMkLst>
      </pc:sldChg>
      <pc:sldChg chg="modTransition">
        <pc:chgData name="Matthew R. Behmer" userId="8e4a21f9-b917-4409-b80e-bc4003bd7d66" providerId="ADAL" clId="{7D868880-4392-674C-807B-B4C2452158F0}" dt="2024-05-09T22:44:01.130" v="0"/>
        <pc:sldMkLst>
          <pc:docMk/>
          <pc:sldMk cId="0" sldId="271"/>
        </pc:sldMkLst>
      </pc:sldChg>
      <pc:sldChg chg="modTransition">
        <pc:chgData name="Matthew R. Behmer" userId="8e4a21f9-b917-4409-b80e-bc4003bd7d66" providerId="ADAL" clId="{7D868880-4392-674C-807B-B4C2452158F0}" dt="2024-05-09T22:44:01.130" v="0"/>
        <pc:sldMkLst>
          <pc:docMk/>
          <pc:sldMk cId="0" sldId="272"/>
        </pc:sldMkLst>
      </pc:sldChg>
      <pc:sldChg chg="modTransition">
        <pc:chgData name="Matthew R. Behmer" userId="8e4a21f9-b917-4409-b80e-bc4003bd7d66" providerId="ADAL" clId="{7D868880-4392-674C-807B-B4C2452158F0}" dt="2024-05-09T22:44:01.130" v="0"/>
        <pc:sldMkLst>
          <pc:docMk/>
          <pc:sldMk cId="0" sldId="273"/>
        </pc:sldMkLst>
      </pc:sldChg>
      <pc:sldChg chg="modTransition">
        <pc:chgData name="Matthew R. Behmer" userId="8e4a21f9-b917-4409-b80e-bc4003bd7d66" providerId="ADAL" clId="{7D868880-4392-674C-807B-B4C2452158F0}" dt="2024-05-09T22:44:01.130" v="0"/>
        <pc:sldMkLst>
          <pc:docMk/>
          <pc:sldMk cId="0" sldId="274"/>
        </pc:sldMkLst>
      </pc:sldChg>
      <pc:sldChg chg="modTransition">
        <pc:chgData name="Matthew R. Behmer" userId="8e4a21f9-b917-4409-b80e-bc4003bd7d66" providerId="ADAL" clId="{7D868880-4392-674C-807B-B4C2452158F0}" dt="2024-05-09T22:44:01.130" v="0"/>
        <pc:sldMkLst>
          <pc:docMk/>
          <pc:sldMk cId="0" sldId="275"/>
        </pc:sldMkLst>
      </pc:sldChg>
      <pc:sldChg chg="modTransition">
        <pc:chgData name="Matthew R. Behmer" userId="8e4a21f9-b917-4409-b80e-bc4003bd7d66" providerId="ADAL" clId="{7D868880-4392-674C-807B-B4C2452158F0}" dt="2024-05-09T22:44:01.130" v="0"/>
        <pc:sldMkLst>
          <pc:docMk/>
          <pc:sldMk cId="0" sldId="276"/>
        </pc:sldMkLst>
      </pc:sldChg>
      <pc:sldChg chg="addSp delSp modSp mod modTransition">
        <pc:chgData name="Matthew R. Behmer" userId="8e4a21f9-b917-4409-b80e-bc4003bd7d66" providerId="ADAL" clId="{7D868880-4392-674C-807B-B4C2452158F0}" dt="2024-05-09T22:53:31.865" v="261" actId="207"/>
        <pc:sldMkLst>
          <pc:docMk/>
          <pc:sldMk cId="0" sldId="277"/>
        </pc:sldMkLst>
        <pc:spChg chg="add mod">
          <ac:chgData name="Matthew R. Behmer" userId="8e4a21f9-b917-4409-b80e-bc4003bd7d66" providerId="ADAL" clId="{7D868880-4392-674C-807B-B4C2452158F0}" dt="2024-05-09T22:53:08.809" v="255" actId="1076"/>
          <ac:spMkLst>
            <pc:docMk/>
            <pc:sldMk cId="0" sldId="277"/>
            <ac:spMk id="2" creationId="{7FCCE366-9F19-1DC3-B0D1-78AA99AFE080}"/>
          </ac:spMkLst>
        </pc:spChg>
        <pc:spChg chg="mod">
          <ac:chgData name="Matthew R. Behmer" userId="8e4a21f9-b917-4409-b80e-bc4003bd7d66" providerId="ADAL" clId="{7D868880-4392-674C-807B-B4C2452158F0}" dt="2024-05-09T22:47:40.002" v="50" actId="1076"/>
          <ac:spMkLst>
            <pc:docMk/>
            <pc:sldMk cId="0" sldId="277"/>
            <ac:spMk id="273" creationId="{00000000-0000-0000-0000-000000000000}"/>
          </ac:spMkLst>
        </pc:spChg>
        <pc:picChg chg="add mod">
          <ac:chgData name="Matthew R. Behmer" userId="8e4a21f9-b917-4409-b80e-bc4003bd7d66" providerId="ADAL" clId="{7D868880-4392-674C-807B-B4C2452158F0}" dt="2024-05-09T22:53:31.865" v="261" actId="207"/>
          <ac:picMkLst>
            <pc:docMk/>
            <pc:sldMk cId="0" sldId="277"/>
            <ac:picMk id="4" creationId="{1B1C3315-2B04-508C-01CF-EAC86B952EE7}"/>
          </ac:picMkLst>
        </pc:picChg>
        <pc:picChg chg="del">
          <ac:chgData name="Matthew R. Behmer" userId="8e4a21f9-b917-4409-b80e-bc4003bd7d66" providerId="ADAL" clId="{7D868880-4392-674C-807B-B4C2452158F0}" dt="2024-05-09T22:47:36.656" v="49" actId="478"/>
          <ac:picMkLst>
            <pc:docMk/>
            <pc:sldMk cId="0" sldId="277"/>
            <ac:picMk id="275" creationId="{00000000-0000-0000-0000-000000000000}"/>
          </ac:picMkLst>
        </pc:picChg>
      </pc:sldChg>
      <pc:sldChg chg="modTransition">
        <pc:chgData name="Matthew R. Behmer" userId="8e4a21f9-b917-4409-b80e-bc4003bd7d66" providerId="ADAL" clId="{7D868880-4392-674C-807B-B4C2452158F0}" dt="2024-05-09T22:44:01.130" v="0"/>
        <pc:sldMkLst>
          <pc:docMk/>
          <pc:sldMk cId="0"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b34bb8ebfc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¿A dónde envió Jesús al hombre poseído por el demonio?</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Marcos 5:19 dice: "Vete a tu casa, con tu familia, y cuéntales las grandes cosas que el Señor ha hecho contigo. Cuéntales cómo ha tenido misericordia de ti".</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Jesús lo envió a que evangelizara a personas que ya conocía. A las personas que estaban dentro de su red de amigos, familiares, conocidos y vecinos. </a:t>
            </a:r>
            <a:endParaRPr lang="en-US" sz="1800" dirty="0">
              <a:effectLst/>
              <a:latin typeface="Times New Roman" panose="02020603050405020304" pitchFamily="18" charset="0"/>
              <a:ea typeface="Arial Unicode MS" panose="020B0604020202020204" pitchFamily="34" charset="-128"/>
            </a:endParaRPr>
          </a:p>
          <a:p>
            <a:pPr marL="1371600" lvl="2" indent="-184150" algn="l" rtl="0">
              <a:spcBef>
                <a:spcPts val="0"/>
              </a:spcBef>
              <a:spcAft>
                <a:spcPts val="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171" name="Google Shape;171;g2b34bb8ebf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66b526867c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¿Cuál es la diferencia entre justificación y santificación? ¿Qué tienen que ver las diferencias entre esas dos doctrinas con el evangelismo?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Cuando evangelizamos y el Espíritu Santo obra la fe en el corazón de alguien, esa persona es plenamente justificada en el momento que cree.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Espíritu Santo también ha comenzado su santificación, haciéndola crecer en la fe y las buenas obras que produce, que es un proceso que continúa toda la vida.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Algunos, como el hombre de Marcos 5, anhelan compartir las buenas noticias con los demás al instante. Puede que otros necesiten más tiempo para que el Espíritu Santo desarrolle sus dones y el deseo de hacerlo.</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79" name="Google Shape;179;g266b526867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b34bb8ebfc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4. ¿Cómo puedes responder si alguien no acepta tu invitación para estudiar contigo? </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87" name="Google Shape;187;g2b34bb8ebf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66b526867c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4. ¿Cómo puedes responder si alguien no acepta tu invitación para estudiar contigo?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Podemos seguir orando por ellos. 1 Tesalonicenses 5:17 dice: "Oren sin cesar". Una de las cosas por las que podemos orar continuamente es para que el Señor abra los corazones de los incrédulos.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Podemos invitarlos de nuevo. En la lección 4 hablamos sobre la paciencia y la persistencia. No debemos molestar a los demás, pero la paciencia y la persistencia pueden dar buenos resultados. A veces, en la Biblia, las personas se convertían después de escuchar un sermón. Otros, como los hermanos de Jesús, pueden haber pasado un tiempo significativo con él antes de que finalmente la fe obrara en sus corazones.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Podemos preguntarles si conocen a otras personas que puedan estar interesadas. Esa es una práctica común en los negocios y las ventas. Eso le da a la otra persona una forma de ayudarte o de que sienta que no te está decepcionando. Hablaremos más sobre eso más adelante durante la clase.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Podemos decirles que estamos dispuestos a hablar en algún momento más adelante. Es importante dejar las puertas abiertas. Alguien puede recordar tu disposición a compartir tu fe y contactarte años después para preguntarte.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195" name="Google Shape;195;g266b526867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b34bb8ebfc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RECLUTAR A QUINES ESTÉN INTERESADOS EN INVITAR A OTROS</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A veces, las personas que conoces, que ya estén comprometidas a participar en tu proyecto final, pueden ser tus mejores aliados.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Ellos ya tienen el deseo de estudiar contigo o tienen interés en aprender más sobre la Biblia.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3. ¿Puedes prepararlos para que inviten a sus amigos, familiares, vecinos o conocidos? Si no están dispuestos, ¿al menos puedes preguntarles si conocen a alguien más que pueda estar interesado?</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endParaRPr lang="es-ES" sz="1800" dirty="0">
              <a:effectLst/>
              <a:latin typeface="Calibri" panose="020F0502020204030204" pitchFamily="34"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4. Los estudios muestran que la mayoría de las personas que asisten a un servicio religioso por primera vez, lo hacen por invitación de un amigo. </a:t>
            </a:r>
            <a:endParaRPr b="1" dirty="0">
              <a:solidFill>
                <a:schemeClr val="dk1"/>
              </a:solidFill>
              <a:latin typeface="Calibri"/>
              <a:ea typeface="Calibri"/>
              <a:cs typeface="Calibri"/>
              <a:sym typeface="Calibri"/>
            </a:endParaRPr>
          </a:p>
        </p:txBody>
      </p:sp>
      <p:sp>
        <p:nvSpPr>
          <p:cNvPr id="202" name="Google Shape;202;g2b34bb8ebf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34bb8ebfc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5. Una encuesta que analizó las razones por las que las personas asisten por primera vez encontró que la gran mayoría asiste por invitación de amigos o familiares.</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2 % por anuncios públicos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6 % por invitación del pastor</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6 % por una campaña o un evento de evangelismo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86 % por invitación de familiares o amigos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210" name="Google Shape;210;g2b34bb8ebf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b34bb8ebfc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6. ¿Quién de su lista de invitados podría estar lo suficientemente interesado como para ayudarles a reclutar a otros?</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17" name="Google Shape;217;g2b34bb8ebf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66b526867c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USAR EL RECHAZO COMO OPORTUNIDAD PARA CONECTARSE CON OTRAS PERSONAS</a:t>
            </a:r>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1. Muchas personas rechazaron el mensaje compartido por los discípulos. Muchas personas rechazaron incluso a Jesús. Desafortunadamente, es casi seguro que algunas personas no aceptarán tu invitación a estudiar. O que aceptarán, pero no asistirán. ¿Cómo podemos manejar eso?</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br>
              <a:rPr lang="es-ES" sz="1800"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2. Una cosa de la que hablaremos es el uso del rechazo a una invitación para pedir nombres de otras personas que podrían estar interesadas.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Por ejemplo, si le pides a tu vecino que asista y aprenda más sobre la Biblia estudiando cuatro conceptos clave y tu vecino se niega, es posible que tengas la oportunidad de preguntarle a tu vecino si conoce a alguien más que pueda estar interesado en aprender más.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Básicamente, puedes responder diciendo: "Está bien, entiendo totalmente que no puedas participar en este momento. Pero ¿conoces a alguien más que pueda estar interesado?".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También puedes dejarles la puerta abierta: "Si cambias de opinión en el futuro, ¡avísame! Me encantaría saber de ti".</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resumen: Conviertes un "no" en más oportunidades con la red de amigos, familiares, etc. de otra persona.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25" name="Google Shape;225;g266b526867c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ae502832d3_0_3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EJERCICIO DE JUEGO DE ROLES</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Divide a los estudiantes en grupos pequeños (tres es lo ideal) para practicar el uso del rechazo como oportunidad para invitar a otras personas. Explica que se turnarán como invitadores y rechazadores.</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Pídeles que practiquen convertir el rechazo en una oportunidad potencial preguntándole a la persona que rechazó si conoce a alguien más que pueda estar interesado en estudiar contigo. </a:t>
            </a:r>
            <a:endParaRPr lang="en-US" sz="1800" dirty="0">
              <a:effectLst/>
              <a:latin typeface="Times New Roman" panose="02020603050405020304" pitchFamily="18" charset="0"/>
              <a:ea typeface="Arial Unicode MS" panose="020B0604020202020204" pitchFamily="34" charset="-128"/>
            </a:endParaRPr>
          </a:p>
          <a:p>
            <a:pPr marL="45720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235" name="Google Shape;235;g2ae502832d3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66b526867c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LAS REACCIONES PUEDEN SER DIFERENTES</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En Lucas 17:11-19 hay diez hombres que fueron sanados por Jesús. Ser curado de la lepra era algo increíble. Pero solo uno regresó para darle las gracias a Jesús.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Podemos invitar a las personas a estudiar la palabra de Dios que salva vidas con nosotros, pero puede que nos rechacen. Puede que las personas estudien con nosotros, pero que no vuelvan. Eso sucedió incluso en el ministerio de Jesús.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3. Le damos gracias a Dios por quienes están interesados. Quienes están interesados también pueden ser tus mejores aliados para reclutar a otras personas. Por ejemplo, en Marcos 5:1-20, mientras el hombre recorría la Decápolis, la gente se sorprendió.</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243" name="Google Shape;243;g266b526867c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sz="1800" b="1" dirty="0">
                <a:effectLst/>
                <a:latin typeface="Calibri" panose="020F0502020204030204" pitchFamily="34" charset="0"/>
                <a:ea typeface="Arial Unicode MS" panose="020B0604020202020204" pitchFamily="34" charset="-128"/>
              </a:rPr>
              <a:t>SALUDOS Y BIENVENIDOS</a:t>
            </a:r>
            <a:r>
              <a:rPr lang="en-US" dirty="0">
                <a:effectLst/>
              </a:rPr>
              <a:t> </a:t>
            </a:r>
            <a:endParaRPr dirty="0"/>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None/>
            </a:pPr>
            <a:r>
              <a:rPr lang="es-ES" sz="1800" b="1" dirty="0">
                <a:effectLst/>
                <a:latin typeface="Calibri" panose="020F0502020204030204" pitchFamily="34" charset="0"/>
                <a:ea typeface="Arial Unicode MS" panose="020B0604020202020204" pitchFamily="34" charset="-128"/>
              </a:rPr>
              <a:t>CONCLUSIÓN</a:t>
            </a:r>
          </a:p>
          <a:p>
            <a:pPr marL="0" marR="0" indent="0">
              <a:buNone/>
            </a:pPr>
            <a:endParaRPr lang="en-US" sz="1800" dirty="0">
              <a:effectLst/>
              <a:latin typeface="Times New Roman" panose="02020603050405020304" pitchFamily="18" charset="0"/>
              <a:ea typeface="Arial Unicode MS" panose="020B0604020202020204" pitchFamily="34" charset="-128"/>
            </a:endParaRPr>
          </a:p>
          <a:p>
            <a:pPr marL="0" marR="0" indent="0">
              <a:buNone/>
            </a:pPr>
            <a:r>
              <a:rPr lang="es-ES" sz="1800" dirty="0">
                <a:effectLst/>
                <a:latin typeface="Calibri" panose="020F0502020204030204" pitchFamily="34" charset="0"/>
                <a:ea typeface="Arial Unicode MS" panose="020B0604020202020204" pitchFamily="34" charset="-128"/>
              </a:rPr>
              <a:t>1. Cuéntales a los estudiantes que su consejero los contactará pronto, especialmente con una tarea que se presentará en la próxima clase. Si no saben quién será su consejero, pueden ponerse en contacto contigo.</a:t>
            </a:r>
            <a:endParaRPr lang="en-US" sz="1800" dirty="0">
              <a:effectLst/>
              <a:latin typeface="Times New Roman" panose="02020603050405020304" pitchFamily="18" charset="0"/>
              <a:ea typeface="Arial Unicode MS" panose="020B0604020202020204" pitchFamily="34" charset="-128"/>
            </a:endParaRPr>
          </a:p>
          <a:p>
            <a:pPr marL="0" marR="0" indent="0">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None/>
            </a:pPr>
            <a:r>
              <a:rPr lang="es-ES" sz="1800" dirty="0">
                <a:effectLst/>
                <a:latin typeface="Calibri" panose="020F0502020204030204" pitchFamily="34" charset="0"/>
                <a:ea typeface="Arial Unicode MS" panose="020B0604020202020204" pitchFamily="34" charset="-128"/>
              </a:rPr>
              <a:t>2. Avísales a los estudiantes que vas a publicar la grabación de la clase y la tarea para la siguiente clase en el chat grupal.</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53" name="Google Shape;25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Termina con una oración (relacionada con la lección) o una bendición.</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263" name="Google Shape;263;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a:effectLst/>
                <a:latin typeface="Times New Roman" panose="02020603050405020304" pitchFamily="18" charset="0"/>
                <a:ea typeface="Arial Unicode MS" panose="020B0604020202020204" pitchFamily="34" charset="-128"/>
              </a:rPr>
              <a:t> </a:t>
            </a:r>
            <a:r>
              <a:rPr lang="es-ES" sz="1800" dirty="0">
                <a:effectLst/>
                <a:latin typeface="Calibri" panose="020F0502020204030204" pitchFamily="34" charset="0"/>
                <a:ea typeface="Arial Unicode MS" panose="020B0604020202020204" pitchFamily="34" charset="-128"/>
              </a:rPr>
              <a:t>4</a:t>
            </a:r>
            <a:r>
              <a:rPr lang="es-ES" sz="1800">
                <a:effectLst/>
                <a:latin typeface="Calibri" panose="020F0502020204030204" pitchFamily="34" charset="0"/>
                <a:ea typeface="Arial Unicode MS" panose="020B0604020202020204" pitchFamily="34" charset="-128"/>
              </a:rPr>
              <a:t>. </a:t>
            </a:r>
            <a:r>
              <a:rPr lang="es-ES" sz="1800" dirty="0">
                <a:effectLst/>
                <a:latin typeface="Calibri" panose="020F0502020204030204" pitchFamily="34" charset="0"/>
                <a:ea typeface="Arial Unicode MS" panose="020B0604020202020204" pitchFamily="34" charset="-128"/>
              </a:rPr>
              <a:t>Despedida (dales todo el tiempo que necesiten)</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1000"/>
              </a:spcAft>
              <a:buClr>
                <a:schemeClr val="dk1"/>
              </a:buClr>
              <a:buSzPts val="1100"/>
              <a:buFont typeface="Calibri"/>
              <a:buAutoNum type="arabicPeriod" startAt="3"/>
            </a:pPr>
            <a:endParaRPr dirty="0"/>
          </a:p>
        </p:txBody>
      </p:sp>
      <p:sp>
        <p:nvSpPr>
          <p:cNvPr id="324" name="Google Shape;324;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b="1" dirty="0">
                <a:effectLst/>
                <a:latin typeface="Calibri" panose="020F0502020204030204" pitchFamily="34" charset="0"/>
                <a:ea typeface="Arial Unicode MS" panose="020B0604020202020204" pitchFamily="34" charset="-128"/>
              </a:rPr>
              <a:t>ORACIÓN DE APERTURA</a:t>
            </a:r>
            <a:endParaRPr lang="en-US" sz="1800" b="1" dirty="0">
              <a:effectLst/>
              <a:latin typeface="Times New Roman" panose="02020603050405020304" pitchFamily="18" charset="0"/>
              <a:ea typeface="Arial Unicode MS" panose="020B0604020202020204" pitchFamily="34" charset="-128"/>
            </a:endParaRPr>
          </a:p>
          <a:p>
            <a:pPr marL="0" marR="0" indent="0">
              <a:buFontTx/>
              <a:buNone/>
            </a:pPr>
            <a:endParaRPr lang="en-US" sz="1800" b="1"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Señor Jesús, con tu vida y muerte en mi lugar me has rescatado del poder del diablo. Lléname a mí y a todos los creyentes con tal gratitud que vayamos voluntariamente a donde nuestros amigos y vecinos y les contemos las grandes cosas que has hecho por nosotros. Amén.</a:t>
            </a:r>
            <a:r>
              <a:rPr lang="en-US" dirty="0">
                <a:effectLst/>
              </a:rPr>
              <a:t> </a:t>
            </a: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612c5aba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a:t>
            </a:r>
            <a:r>
              <a:rPr lang="es-ES" sz="1800" b="1" dirty="0">
                <a:solidFill>
                  <a:srgbClr val="000000"/>
                </a:solidFill>
                <a:effectLst/>
                <a:latin typeface="Calibri" panose="020F0502020204030204" pitchFamily="34" charset="0"/>
                <a:ea typeface="Arial Unicode MS" panose="020B0604020202020204" pitchFamily="34" charset="-128"/>
              </a:rPr>
              <a:t>OBJETIVOS DE LA LECCIÓN</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b="1" dirty="0">
              <a:effectLst/>
              <a:latin typeface="Calibri" panose="020F0502020204030204" pitchFamily="34"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1. Leer ejemplos bíblicos de cómo personas interesadas en el Evangelio invitaron a otras a que aprendieran más.</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2. Examinar ejemplos anecdóticos y estadísticas que enfaticen cómo las personas interesadas en el Evangelio pueden ser efectivas para reclutar a otros para que aprendan más.  </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3. Hacer un juego de roles utilizando el rechazo como oportunidad para encontrar a otros que puedan estar interesados.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4" name="Google Shape;124;g26612c5aba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ae502832d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INTRODUCCIÓN</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A lo largo de las Escrituras vemos ejemplos de personas que conocen a Jesús, escuchan las buenas</a:t>
            </a:r>
            <a:r>
              <a:rPr lang="en-US" sz="1800" dirty="0">
                <a:effectLst/>
                <a:latin typeface="Times New Roman" panose="02020603050405020304" pitchFamily="18" charset="0"/>
                <a:ea typeface="Arial Unicode MS" panose="020B0604020202020204" pitchFamily="34" charset="-128"/>
              </a:rPr>
              <a:t> </a:t>
            </a:r>
            <a:r>
              <a:rPr lang="es-ES" sz="1800" dirty="0">
                <a:effectLst/>
                <a:latin typeface="Calibri" panose="020F0502020204030204" pitchFamily="34" charset="0"/>
                <a:ea typeface="Arial Unicode MS" panose="020B0604020202020204" pitchFamily="34" charset="-128"/>
              </a:rPr>
              <a:t>noticias e inmediatamente invitan a otros a que aprendan más.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la lección 3, hablamos sobre cómo, en Juan 1, Andrés buscó a Simón y Felipe buscó a </a:t>
            </a:r>
            <a:r>
              <a:rPr lang="es-ES" sz="1800" dirty="0" err="1">
                <a:effectLst/>
                <a:latin typeface="Calibri" panose="020F0502020204030204" pitchFamily="34" charset="0"/>
                <a:ea typeface="Arial Unicode MS" panose="020B0604020202020204" pitchFamily="34" charset="-128"/>
              </a:rPr>
              <a:t>Natanael</a:t>
            </a:r>
            <a:r>
              <a:rPr lang="es-ES" sz="1800" dirty="0">
                <a:effectLst/>
                <a:latin typeface="Calibri" panose="020F0502020204030204" pitchFamily="34" charset="0"/>
                <a:ea typeface="Arial Unicode MS" panose="020B0604020202020204" pitchFamily="34" charset="-128"/>
              </a:rPr>
              <a:t> para que aprendieran más.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Juan 4, después de que una mujer interactuó con Jesús en un pozo fuera de una ciudad en Samaria, ella fue a la ciudad y les contó a otros sobre el Salvador.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Lucas 2, después de que los pastores se encontraron con el Salvador, corrieron la voz sobre lo que se les había dicho sobre el niño.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Hechos 11, leemos que los creyentes dispersos compartían el mensaje de Cristo. Por medio de estos creyentes, la palabra de Dios continuó aumentando y difundiéndose. Un gran número de personas creyó y se acercó al Señor.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En Marcos 5:1-20, vemos a un hombre que pasa de estar poseído por demonios a ser evangelista.</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43" name="Google Shape;143;g2ae502832d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D6441FB0-162F-27E6-421E-015F02CB22C8}"/>
            </a:ext>
          </a:extLst>
        </p:cNvPr>
        <p:cNvGrpSpPr/>
        <p:nvPr/>
      </p:nvGrpSpPr>
      <p:grpSpPr>
        <a:xfrm>
          <a:off x="0" y="0"/>
          <a:ext cx="0" cy="0"/>
          <a:chOff x="0" y="0"/>
          <a:chExt cx="0" cy="0"/>
        </a:xfrm>
      </p:grpSpPr>
      <p:sp>
        <p:nvSpPr>
          <p:cNvPr id="145" name="Google Shape;145;g2ae502832d3_0_10:notes">
            <a:extLst>
              <a:ext uri="{FF2B5EF4-FFF2-40B4-BE49-F238E27FC236}">
                <a16:creationId xmlns:a16="http://schemas.microsoft.com/office/drawing/2014/main" id="{50444B6F-31CC-216D-846F-78033AD657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endParaRPr dirty="0">
              <a:solidFill>
                <a:schemeClr val="dk1"/>
              </a:solidFill>
              <a:latin typeface="Calibri"/>
              <a:ea typeface="Calibri"/>
              <a:cs typeface="Calibri"/>
              <a:sym typeface="Calibri"/>
            </a:endParaRPr>
          </a:p>
        </p:txBody>
      </p:sp>
      <p:sp>
        <p:nvSpPr>
          <p:cNvPr id="146" name="Google Shape;146;g2ae502832d3_0_10:notes">
            <a:extLst>
              <a:ext uri="{FF2B5EF4-FFF2-40B4-BE49-F238E27FC236}">
                <a16:creationId xmlns:a16="http://schemas.microsoft.com/office/drawing/2014/main" id="{651DB66F-3FF9-0992-E05B-703DDFC04C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969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Jesús expulsó muchos demonios de un hombre. ¿Cómo respondió el hombre?</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Marcos 5:1-20, se nos recuerda que el diablo es real. También vemos el poder de Jesús sobre el diablo y la actividad demoníaca. Y vemos el amor y la compasión de Jesús por las personas que están sufriendo.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Sin embargo, también vemos una reacción natural ante el hecho de haber sido sanados y restaurados por Jesús: el deseo de compartir las buenas noticias con los demás. </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55" name="Google Shape;15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ae502832d3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2. ¿A dónde envió Jesús al hombre poseído por el demonio?</a:t>
            </a: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63" name="Google Shape;163;g2ae502832d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g2b34bb8ebfc_0_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b34bb8ebfc_0_13"/>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
        <p:nvSpPr>
          <p:cNvPr id="175" name="Google Shape;175;g2b34bb8ebfc_0_13"/>
          <p:cNvSpPr txBox="1"/>
          <p:nvPr/>
        </p:nvSpPr>
        <p:spPr>
          <a:xfrm>
            <a:off x="3314806" y="2373705"/>
            <a:ext cx="7885200" cy="289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Vete</a:t>
            </a:r>
            <a:r>
              <a:rPr lang="en-US" sz="3300" dirty="0">
                <a:solidFill>
                  <a:schemeClr val="dk1"/>
                </a:solidFill>
                <a:latin typeface="Lato"/>
                <a:ea typeface="Lato"/>
                <a:cs typeface="Lato"/>
                <a:sym typeface="Lato"/>
              </a:rPr>
              <a:t> a </a:t>
            </a:r>
            <a:r>
              <a:rPr lang="en-US" sz="3300" dirty="0" err="1">
                <a:solidFill>
                  <a:schemeClr val="dk1"/>
                </a:solidFill>
                <a:latin typeface="Lato"/>
                <a:ea typeface="Lato"/>
                <a:cs typeface="Lato"/>
                <a:sym typeface="Lato"/>
              </a:rPr>
              <a:t>tu</a:t>
            </a:r>
            <a:r>
              <a:rPr lang="en-US" sz="3300" dirty="0">
                <a:solidFill>
                  <a:schemeClr val="dk1"/>
                </a:solidFill>
                <a:latin typeface="Lato"/>
                <a:ea typeface="Lato"/>
                <a:cs typeface="Lato"/>
                <a:sym typeface="Lato"/>
              </a:rPr>
              <a:t> casa, con </a:t>
            </a:r>
            <a:r>
              <a:rPr lang="en-US" sz="3300" dirty="0" err="1">
                <a:solidFill>
                  <a:schemeClr val="dk1"/>
                </a:solidFill>
                <a:latin typeface="Lato"/>
                <a:ea typeface="Lato"/>
                <a:cs typeface="Lato"/>
                <a:sym typeface="Lato"/>
              </a:rPr>
              <a:t>tu</a:t>
            </a:r>
            <a:r>
              <a:rPr lang="en-US" sz="3300" dirty="0">
                <a:solidFill>
                  <a:schemeClr val="dk1"/>
                </a:solidFill>
                <a:latin typeface="Lato"/>
                <a:ea typeface="Lato"/>
                <a:cs typeface="Lato"/>
                <a:sym typeface="Lato"/>
              </a:rPr>
              <a:t> familia, y </a:t>
            </a:r>
            <a:r>
              <a:rPr lang="en-US" sz="3300" dirty="0" err="1">
                <a:solidFill>
                  <a:schemeClr val="dk1"/>
                </a:solidFill>
                <a:latin typeface="Lato"/>
                <a:ea typeface="Lato"/>
                <a:cs typeface="Lato"/>
                <a:sym typeface="Lato"/>
              </a:rPr>
              <a:t>cuéntales</a:t>
            </a:r>
            <a:r>
              <a:rPr lang="en-US" sz="3300" dirty="0">
                <a:solidFill>
                  <a:schemeClr val="dk1"/>
                </a:solidFill>
                <a:latin typeface="Lato"/>
                <a:ea typeface="Lato"/>
                <a:cs typeface="Lato"/>
                <a:sym typeface="Lato"/>
              </a:rPr>
              <a:t> las </a:t>
            </a:r>
            <a:r>
              <a:rPr lang="en-US" sz="3300" dirty="0" err="1">
                <a:solidFill>
                  <a:schemeClr val="dk1"/>
                </a:solidFill>
                <a:latin typeface="Lato"/>
                <a:ea typeface="Lato"/>
                <a:cs typeface="Lato"/>
                <a:sym typeface="Lato"/>
              </a:rPr>
              <a:t>grandes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cosas</a:t>
            </a:r>
            <a:r>
              <a:rPr lang="en-US" sz="3300" dirty="0">
                <a:solidFill>
                  <a:schemeClr val="dk1"/>
                </a:solidFill>
                <a:latin typeface="Lato"/>
                <a:ea typeface="Lato"/>
                <a:cs typeface="Lato"/>
                <a:sym typeface="Lato"/>
              </a:rPr>
              <a:t> que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Señor</a:t>
            </a:r>
            <a:r>
              <a:rPr lang="en-US" sz="3300" dirty="0">
                <a:solidFill>
                  <a:schemeClr val="dk1"/>
                </a:solidFill>
                <a:latin typeface="Lato"/>
                <a:ea typeface="Lato"/>
                <a:cs typeface="Lato"/>
                <a:sym typeface="Lato"/>
              </a:rPr>
              <a:t> ha </a:t>
            </a:r>
            <a:r>
              <a:rPr lang="en-US" sz="3300" dirty="0" err="1">
                <a:solidFill>
                  <a:schemeClr val="dk1"/>
                </a:solidFill>
                <a:latin typeface="Lato"/>
                <a:ea typeface="Lato"/>
                <a:cs typeface="Lato"/>
                <a:sym typeface="Lato"/>
              </a:rPr>
              <a:t>hecho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contigo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Cuéntales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cómo</a:t>
            </a:r>
            <a:r>
              <a:rPr lang="en-US" sz="3300" dirty="0">
                <a:solidFill>
                  <a:schemeClr val="dk1"/>
                </a:solidFill>
                <a:latin typeface="Lato"/>
                <a:ea typeface="Lato"/>
                <a:cs typeface="Lato"/>
                <a:sym typeface="Lato"/>
              </a:rPr>
              <a:t> ha </a:t>
            </a:r>
            <a:r>
              <a:rPr lang="en-US" sz="3300" dirty="0" err="1">
                <a:solidFill>
                  <a:schemeClr val="dk1"/>
                </a:solidFill>
                <a:latin typeface="Lato"/>
                <a:ea typeface="Lato"/>
                <a:cs typeface="Lato"/>
                <a:sym typeface="Lato"/>
              </a:rPr>
              <a:t>tenido</a:t>
            </a:r>
            <a:r>
              <a:rPr lang="en-US" sz="3300" dirty="0">
                <a:solidFill>
                  <a:schemeClr val="dk1"/>
                </a:solidFill>
                <a:latin typeface="Lato"/>
                <a:ea typeface="Lato"/>
                <a:cs typeface="Lato"/>
                <a:sym typeface="Lato"/>
              </a:rPr>
              <a:t> misericordia de </a:t>
            </a:r>
            <a:r>
              <a:rPr lang="en-US" sz="3300" dirty="0" err="1">
                <a:solidFill>
                  <a:schemeClr val="dk1"/>
                </a:solidFill>
                <a:latin typeface="Lato"/>
                <a:ea typeface="Lato"/>
                <a:cs typeface="Lato"/>
                <a:sym typeface="Lato"/>
              </a:rPr>
              <a:t>ti</a:t>
            </a:r>
            <a:r>
              <a:rPr lang="en-US" sz="3300" dirty="0">
                <a:solidFill>
                  <a:schemeClr val="dk1"/>
                </a:solidFill>
                <a:latin typeface="Lato"/>
                <a:ea typeface="Lato"/>
                <a:cs typeface="Lato"/>
                <a:sym typeface="Lato"/>
              </a:rPr>
              <a:t>."</a:t>
            </a:r>
            <a:endParaRPr sz="11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5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500" i="1" dirty="0">
                <a:solidFill>
                  <a:schemeClr val="dk1"/>
                </a:solidFill>
                <a:latin typeface="Lato"/>
                <a:ea typeface="Lato"/>
                <a:cs typeface="Lato"/>
                <a:sym typeface="Lato"/>
              </a:rPr>
              <a:t>Marcos 5:19</a:t>
            </a:r>
            <a:endParaRPr sz="2500" b="0" i="1" u="none" strike="noStrike" cap="none" dirty="0">
              <a:solidFill>
                <a:schemeClr val="dk1"/>
              </a:solidFill>
              <a:latin typeface="Lato"/>
              <a:ea typeface="Lato"/>
              <a:cs typeface="Lato"/>
              <a:sym typeface="Lato"/>
            </a:endParaRPr>
          </a:p>
        </p:txBody>
      </p:sp>
      <p:pic>
        <p:nvPicPr>
          <p:cNvPr id="176" name="Google Shape;176;g2b34bb8ebfc_0_1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g266b526867c_0_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2" name="Google Shape;182;g266b526867c_0_28"/>
          <p:cNvPicPr preferRelativeResize="0"/>
          <p:nvPr/>
        </p:nvPicPr>
        <p:blipFill rotWithShape="1">
          <a:blip r:embed="rId3">
            <a:alphaModFix/>
          </a:blip>
          <a:srcRect/>
          <a:stretch/>
        </p:blipFill>
        <p:spPr>
          <a:xfrm>
            <a:off x="-1" y="1819656"/>
            <a:ext cx="3125597" cy="3218688"/>
          </a:xfrm>
          <a:prstGeom prst="rect">
            <a:avLst/>
          </a:prstGeom>
          <a:noFill/>
          <a:ln>
            <a:noFill/>
          </a:ln>
          <a:effectLst>
            <a:outerShdw blurRad="50800" dist="38100" dir="2700000" algn="tl" rotWithShape="0">
              <a:srgbClr val="000000">
                <a:alpha val="40000"/>
              </a:srgbClr>
            </a:outerShdw>
          </a:effectLst>
        </p:spPr>
      </p:pic>
      <p:sp>
        <p:nvSpPr>
          <p:cNvPr id="183" name="Google Shape;183;g266b526867c_0_28"/>
          <p:cNvSpPr txBox="1"/>
          <p:nvPr/>
        </p:nvSpPr>
        <p:spPr>
          <a:xfrm>
            <a:off x="3357565" y="1695054"/>
            <a:ext cx="7592400" cy="3786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la </a:t>
            </a:r>
            <a:r>
              <a:rPr lang="en-US" sz="4000" b="1" dirty="0" err="1">
                <a:solidFill>
                  <a:schemeClr val="dk1"/>
                </a:solidFill>
                <a:latin typeface="Lato"/>
                <a:ea typeface="Lato"/>
                <a:cs typeface="Lato"/>
                <a:sym typeface="Lato"/>
              </a:rPr>
              <a:t>diferencia</a:t>
            </a:r>
            <a:r>
              <a:rPr lang="en-US" sz="4000" b="1" dirty="0">
                <a:solidFill>
                  <a:schemeClr val="dk1"/>
                </a:solidFill>
                <a:latin typeface="Lato"/>
                <a:ea typeface="Lato"/>
                <a:cs typeface="Lato"/>
                <a:sym typeface="Lato"/>
              </a:rPr>
              <a:t> entre </a:t>
            </a:r>
            <a:r>
              <a:rPr lang="en-US" sz="4000" b="1" dirty="0" err="1">
                <a:solidFill>
                  <a:schemeClr val="dk1"/>
                </a:solidFill>
                <a:latin typeface="Lato"/>
                <a:ea typeface="Lato"/>
                <a:cs typeface="Lato"/>
                <a:sym typeface="Lato"/>
              </a:rPr>
              <a:t>justificación</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santificación</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tienen</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ver</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diferencias</a:t>
            </a:r>
            <a:r>
              <a:rPr lang="en-US" sz="4000" b="1" dirty="0">
                <a:solidFill>
                  <a:schemeClr val="dk1"/>
                </a:solidFill>
                <a:latin typeface="Lato"/>
                <a:ea typeface="Lato"/>
                <a:cs typeface="Lato"/>
                <a:sym typeface="Lato"/>
              </a:rPr>
              <a:t> entre </a:t>
            </a:r>
            <a:r>
              <a:rPr lang="en-US" sz="4000" b="1" dirty="0" err="1">
                <a:solidFill>
                  <a:schemeClr val="dk1"/>
                </a:solidFill>
                <a:latin typeface="Lato"/>
                <a:ea typeface="Lato"/>
                <a:cs typeface="Lato"/>
                <a:sym typeface="Lato"/>
              </a:rPr>
              <a:t>esas</a:t>
            </a:r>
            <a:r>
              <a:rPr lang="en-US" sz="4000" b="1" dirty="0">
                <a:solidFill>
                  <a:schemeClr val="dk1"/>
                </a:solidFill>
                <a:latin typeface="Lato"/>
                <a:ea typeface="Lato"/>
                <a:cs typeface="Lato"/>
                <a:sym typeface="Lato"/>
              </a:rPr>
              <a:t> dos </a:t>
            </a:r>
            <a:r>
              <a:rPr lang="en-US" sz="4000" b="1" dirty="0" err="1">
                <a:solidFill>
                  <a:schemeClr val="dk1"/>
                </a:solidFill>
                <a:latin typeface="Lato"/>
                <a:ea typeface="Lato"/>
                <a:cs typeface="Lato"/>
                <a:sym typeface="Lato"/>
              </a:rPr>
              <a:t>doctrinas</a:t>
            </a:r>
            <a:r>
              <a:rPr lang="en-US" sz="4000" b="1" dirty="0">
                <a:solidFill>
                  <a:schemeClr val="dk1"/>
                </a:solidFill>
                <a:latin typeface="Lato"/>
                <a:ea typeface="Lato"/>
                <a:cs typeface="Lato"/>
                <a:sym typeface="Lato"/>
              </a:rPr>
              <a:t> con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evangelismo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184" name="Google Shape;184;g266b526867c_0_2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g2b34bb8ebfc_0_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g2b34bb8ebfc_0_22"/>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91" name="Google Shape;191;g2b34bb8ebfc_0_22"/>
          <p:cNvSpPr txBox="1"/>
          <p:nvPr/>
        </p:nvSpPr>
        <p:spPr>
          <a:xfrm>
            <a:off x="3287398" y="2459250"/>
            <a:ext cx="7592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puedes</a:t>
            </a:r>
            <a:r>
              <a:rPr lang="en-US" sz="4000" b="1" dirty="0">
                <a:solidFill>
                  <a:schemeClr val="dk1"/>
                </a:solidFill>
                <a:latin typeface="Lato"/>
                <a:ea typeface="Lato"/>
                <a:cs typeface="Lato"/>
                <a:sym typeface="Lato"/>
              </a:rPr>
              <a:t> responder </a:t>
            </a:r>
            <a:r>
              <a:rPr lang="en-US" sz="4000" b="1" dirty="0" err="1">
                <a:solidFill>
                  <a:schemeClr val="dk1"/>
                </a:solidFill>
                <a:latin typeface="Lato"/>
                <a:ea typeface="Lato"/>
                <a:cs typeface="Lato"/>
                <a:sym typeface="Lato"/>
              </a:rPr>
              <a:t>si</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alguien</a:t>
            </a:r>
            <a:r>
              <a:rPr lang="en-US" sz="4000" b="1" dirty="0">
                <a:solidFill>
                  <a:schemeClr val="dk1"/>
                </a:solidFill>
                <a:latin typeface="Lato"/>
                <a:ea typeface="Lato"/>
                <a:cs typeface="Lato"/>
                <a:sym typeface="Lato"/>
              </a:rPr>
              <a:t> no </a:t>
            </a:r>
            <a:r>
              <a:rPr lang="en-US" sz="4000" b="1" dirty="0" err="1">
                <a:solidFill>
                  <a:schemeClr val="dk1"/>
                </a:solidFill>
                <a:latin typeface="Lato"/>
                <a:ea typeface="Lato"/>
                <a:cs typeface="Lato"/>
                <a:sym typeface="Lato"/>
              </a:rPr>
              <a:t>acepta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invitación</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estudiar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contigo</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192" name="Google Shape;192;g2b34bb8ebfc_0_2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g266b526867c_0_36"/>
          <p:cNvSpPr txBox="1"/>
          <p:nvPr/>
        </p:nvSpPr>
        <p:spPr>
          <a:xfrm>
            <a:off x="1995000" y="1523225"/>
            <a:ext cx="9892200" cy="37866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Seguir orando</a:t>
            </a:r>
            <a:endParaRPr sz="400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Invitarlos de nuevo</a:t>
            </a:r>
            <a:endParaRPr sz="400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Preguntarles si conocen a otras personas que puedan estar interesadas</a:t>
            </a:r>
            <a:endParaRPr sz="400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Decirles que estamos dispuestos a hablar en algún momento más adelante</a:t>
            </a:r>
            <a:endParaRPr sz="4000">
              <a:solidFill>
                <a:schemeClr val="dk1"/>
              </a:solidFill>
              <a:latin typeface="Lato"/>
              <a:ea typeface="Lato"/>
              <a:cs typeface="Lato"/>
              <a:sym typeface="Lato"/>
            </a:endParaRPr>
          </a:p>
        </p:txBody>
      </p:sp>
      <p:sp>
        <p:nvSpPr>
          <p:cNvPr id="198" name="Google Shape;198;g266b526867c_0_3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9" name="Google Shape;199;g266b526867c_0_3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g2b34bb8ebfc_0_34"/>
          <p:cNvSpPr txBox="1"/>
          <p:nvPr/>
        </p:nvSpPr>
        <p:spPr>
          <a:xfrm>
            <a:off x="3347380" y="2634750"/>
            <a:ext cx="81132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860" dirty="0" err="1">
                <a:solidFill>
                  <a:srgbClr val="009444"/>
                </a:solidFill>
                <a:latin typeface="Lato"/>
                <a:ea typeface="Lato"/>
                <a:cs typeface="Lato"/>
                <a:sym typeface="Lato"/>
              </a:rPr>
              <a:t>Reclutar</a:t>
            </a:r>
            <a:r>
              <a:rPr lang="en-US" sz="4860" dirty="0">
                <a:solidFill>
                  <a:srgbClr val="009444"/>
                </a:solidFill>
                <a:latin typeface="Lato"/>
                <a:ea typeface="Lato"/>
                <a:cs typeface="Lato"/>
                <a:sym typeface="Lato"/>
              </a:rPr>
              <a:t> a </a:t>
            </a:r>
            <a:r>
              <a:rPr lang="en-US" sz="4860" dirty="0" err="1">
                <a:solidFill>
                  <a:srgbClr val="009444"/>
                </a:solidFill>
                <a:latin typeface="Lato"/>
                <a:ea typeface="Lato"/>
                <a:cs typeface="Lato"/>
                <a:sym typeface="Lato"/>
              </a:rPr>
              <a:t>quienes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estén</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interesados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en</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invitar</a:t>
            </a:r>
            <a:r>
              <a:rPr lang="en-US" sz="4860" dirty="0">
                <a:solidFill>
                  <a:srgbClr val="009444"/>
                </a:solidFill>
                <a:latin typeface="Lato"/>
                <a:ea typeface="Lato"/>
                <a:cs typeface="Lato"/>
                <a:sym typeface="Lato"/>
              </a:rPr>
              <a:t> a </a:t>
            </a:r>
            <a:r>
              <a:rPr lang="en-US" sz="4860" dirty="0" err="1">
                <a:solidFill>
                  <a:srgbClr val="009444"/>
                </a:solidFill>
                <a:latin typeface="Lato"/>
                <a:ea typeface="Lato"/>
                <a:cs typeface="Lato"/>
                <a:sym typeface="Lato"/>
              </a:rPr>
              <a:t>otros</a:t>
            </a:r>
            <a:endParaRPr sz="4860" b="0" i="0" u="none" strike="noStrike" cap="none" dirty="0">
              <a:solidFill>
                <a:srgbClr val="009444"/>
              </a:solidFill>
              <a:latin typeface="Lato"/>
              <a:ea typeface="Lato"/>
              <a:cs typeface="Lato"/>
              <a:sym typeface="Lato"/>
            </a:endParaRPr>
          </a:p>
        </p:txBody>
      </p:sp>
      <p:sp>
        <p:nvSpPr>
          <p:cNvPr id="205" name="Google Shape;205;g2b34bb8ebfc_0_3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6" name="Google Shape;206;g2b34bb8ebfc_0_3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07" name="Google Shape;207;g2b34bb8ebfc_0_34"/>
          <p:cNvPicPr preferRelativeResize="0"/>
          <p:nvPr/>
        </p:nvPicPr>
        <p:blipFill rotWithShape="1">
          <a:blip r:embed="rId4">
            <a:alphaModFix/>
          </a:blip>
          <a:srcRect/>
          <a:stretch/>
        </p:blipFill>
        <p:spPr>
          <a:xfrm>
            <a:off x="-439201" y="1346100"/>
            <a:ext cx="4165800" cy="416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g2b34bb8ebfc_0_4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3" name="Google Shape;213;g2b34bb8ebfc_0_4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4" name="Google Shape;214;g2b34bb8ebfc_0_42"/>
          <p:cNvPicPr preferRelativeResize="0"/>
          <p:nvPr/>
        </p:nvPicPr>
        <p:blipFill>
          <a:blip r:embed="rId4">
            <a:alphaModFix/>
          </a:blip>
          <a:stretch>
            <a:fillRect/>
          </a:stretch>
        </p:blipFill>
        <p:spPr>
          <a:xfrm>
            <a:off x="1719900" y="-1295400"/>
            <a:ext cx="9247376" cy="92473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g2b34bb8ebfc_0_5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0" name="Google Shape;220;g2b34bb8ebfc_0_51"/>
          <p:cNvPicPr preferRelativeResize="0"/>
          <p:nvPr/>
        </p:nvPicPr>
        <p:blipFill rotWithShape="1">
          <a:blip r:embed="rId3">
            <a:alphaModFix/>
          </a:blip>
          <a:srcRect/>
          <a:stretch/>
        </p:blipFill>
        <p:spPr>
          <a:xfrm>
            <a:off x="80900" y="1758082"/>
            <a:ext cx="3125597" cy="3218436"/>
          </a:xfrm>
          <a:prstGeom prst="rect">
            <a:avLst/>
          </a:prstGeom>
          <a:noFill/>
          <a:ln>
            <a:noFill/>
          </a:ln>
          <a:effectLst>
            <a:outerShdw blurRad="50800" dist="38100" dir="2700000" algn="tl" rotWithShape="0">
              <a:srgbClr val="000000">
                <a:alpha val="40000"/>
              </a:srgbClr>
            </a:outerShdw>
          </a:effectLst>
        </p:spPr>
      </p:pic>
      <p:sp>
        <p:nvSpPr>
          <p:cNvPr id="221" name="Google Shape;221;g2b34bb8ebfc_0_51"/>
          <p:cNvSpPr txBox="1"/>
          <p:nvPr/>
        </p:nvSpPr>
        <p:spPr>
          <a:xfrm>
            <a:off x="3287398" y="2228780"/>
            <a:ext cx="75924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Quién</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lista</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invitados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podría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estar</a:t>
            </a:r>
            <a:r>
              <a:rPr lang="en-US" sz="4000" b="1" dirty="0">
                <a:solidFill>
                  <a:schemeClr val="dk1"/>
                </a:solidFill>
                <a:latin typeface="Lato"/>
                <a:ea typeface="Lato"/>
                <a:cs typeface="Lato"/>
                <a:sym typeface="Lato"/>
              </a:rPr>
              <a:t> lo </a:t>
            </a:r>
            <a:r>
              <a:rPr lang="en-US" sz="4000" b="1" dirty="0" err="1">
                <a:solidFill>
                  <a:schemeClr val="dk1"/>
                </a:solidFill>
                <a:latin typeface="Lato"/>
                <a:ea typeface="Lato"/>
                <a:cs typeface="Lato"/>
                <a:sym typeface="Lato"/>
              </a:rPr>
              <a:t>suficientemente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interesado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como</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ayudarles</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reclutar</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otros</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pic>
        <p:nvPicPr>
          <p:cNvPr id="222" name="Google Shape;222;g2b34bb8ebfc_0_5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g266b526867c_0_70"/>
          <p:cNvSpPr txBox="1"/>
          <p:nvPr/>
        </p:nvSpPr>
        <p:spPr>
          <a:xfrm>
            <a:off x="3369082" y="1493659"/>
            <a:ext cx="80646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Usar </a:t>
            </a:r>
            <a:r>
              <a:rPr lang="en-US" sz="4860" dirty="0" err="1">
                <a:solidFill>
                  <a:srgbClr val="009444"/>
                </a:solidFill>
                <a:latin typeface="Lato"/>
                <a:ea typeface="Lato"/>
                <a:cs typeface="Lato"/>
                <a:sym typeface="Lato"/>
              </a:rPr>
              <a:t>el</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rechazo</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como</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oportunidad</a:t>
            </a:r>
            <a:endParaRPr sz="6000" b="0" i="0" u="none" strike="noStrike" cap="none" dirty="0">
              <a:solidFill>
                <a:srgbClr val="009444"/>
              </a:solidFill>
              <a:latin typeface="Lato"/>
              <a:ea typeface="Lato"/>
              <a:cs typeface="Lato"/>
              <a:sym typeface="Lato"/>
            </a:endParaRPr>
          </a:p>
        </p:txBody>
      </p:sp>
      <p:cxnSp>
        <p:nvCxnSpPr>
          <p:cNvPr id="228" name="Google Shape;228;g266b526867c_0_70"/>
          <p:cNvCxnSpPr/>
          <p:nvPr/>
        </p:nvCxnSpPr>
        <p:spPr>
          <a:xfrm>
            <a:off x="3369082" y="3428999"/>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9" name="Google Shape;229;g266b526867c_0_7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g266b526867c_0_70"/>
          <p:cNvSpPr txBox="1"/>
          <p:nvPr/>
        </p:nvSpPr>
        <p:spPr>
          <a:xfrm>
            <a:off x="3369082" y="3777187"/>
            <a:ext cx="7432500" cy="1077300"/>
          </a:xfrm>
          <a:prstGeom prst="rect">
            <a:avLst/>
          </a:prstGeom>
          <a:noFill/>
          <a:ln>
            <a:noFill/>
          </a:ln>
        </p:spPr>
        <p:txBody>
          <a:bodyPr spcFirstLastPara="1" wrap="square" lIns="91425" tIns="45700" rIns="91425" bIns="45700" anchor="t" anchorCtr="0">
            <a:spAutoFit/>
          </a:bodyPr>
          <a:lstStyle/>
          <a:p>
            <a:pPr marL="0" lvl="0" indent="0" algn="l" rtl="0">
              <a:spcBef>
                <a:spcPts val="600"/>
              </a:spcBef>
              <a:spcAft>
                <a:spcPts val="0"/>
              </a:spcAft>
              <a:buClr>
                <a:schemeClr val="dk1"/>
              </a:buClr>
              <a:buSzPts val="1100"/>
              <a:buFont typeface="Arial"/>
              <a:buNone/>
            </a:pPr>
            <a:r>
              <a:rPr lang="en-US" sz="3200" dirty="0" err="1">
                <a:solidFill>
                  <a:schemeClr val="dk1"/>
                </a:solidFill>
                <a:latin typeface="Lato"/>
                <a:ea typeface="Lato"/>
                <a:cs typeface="Lato"/>
                <a:sym typeface="Lato"/>
              </a:rPr>
              <a:t>invitación</a:t>
            </a:r>
            <a:r>
              <a:rPr lang="en-US" sz="3200" dirty="0">
                <a:solidFill>
                  <a:schemeClr val="dk1"/>
                </a:solidFill>
                <a:latin typeface="Lato"/>
                <a:ea typeface="Lato"/>
                <a:cs typeface="Lato"/>
                <a:sym typeface="Lato"/>
              </a:rPr>
              <a:t> para </a:t>
            </a:r>
            <a:r>
              <a:rPr lang="en-US" sz="3200" dirty="0" err="1">
                <a:solidFill>
                  <a:schemeClr val="dk1"/>
                </a:solidFill>
                <a:latin typeface="Lato"/>
                <a:ea typeface="Lato"/>
                <a:cs typeface="Lato"/>
                <a:sym typeface="Lato"/>
              </a:rPr>
              <a:t>pedir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nombres</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otras</a:t>
            </a:r>
            <a:r>
              <a:rPr lang="en-US" sz="3200" dirty="0">
                <a:solidFill>
                  <a:schemeClr val="dk1"/>
                </a:solidFill>
                <a:latin typeface="Lato"/>
                <a:ea typeface="Lato"/>
                <a:cs typeface="Lato"/>
                <a:sym typeface="Lato"/>
              </a:rPr>
              <a:t> personas que </a:t>
            </a:r>
            <a:r>
              <a:rPr lang="en-US" sz="3200" dirty="0" err="1">
                <a:solidFill>
                  <a:schemeClr val="dk1"/>
                </a:solidFill>
                <a:latin typeface="Lato"/>
                <a:ea typeface="Lato"/>
                <a:cs typeface="Lato"/>
                <a:sym typeface="Lato"/>
              </a:rPr>
              <a:t>podrían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estar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interesadas</a:t>
            </a:r>
            <a:endParaRPr sz="3200" dirty="0">
              <a:solidFill>
                <a:schemeClr val="dk1"/>
              </a:solidFill>
              <a:latin typeface="Lato"/>
              <a:ea typeface="Lato"/>
              <a:cs typeface="Lato"/>
              <a:sym typeface="Lato"/>
            </a:endParaRPr>
          </a:p>
        </p:txBody>
      </p:sp>
      <p:pic>
        <p:nvPicPr>
          <p:cNvPr id="231" name="Google Shape;231;g266b526867c_0_7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32" name="Google Shape;232;g266b526867c_0_70"/>
          <p:cNvPicPr preferRelativeResize="0"/>
          <p:nvPr/>
        </p:nvPicPr>
        <p:blipFill>
          <a:blip r:embed="rId4">
            <a:alphaModFix/>
          </a:blip>
          <a:stretch>
            <a:fillRect/>
          </a:stretch>
        </p:blipFill>
        <p:spPr>
          <a:xfrm>
            <a:off x="-401677" y="1393074"/>
            <a:ext cx="4071851" cy="40718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g2ae502832d3_0_373"/>
          <p:cNvSpPr txBox="1"/>
          <p:nvPr/>
        </p:nvSpPr>
        <p:spPr>
          <a:xfrm>
            <a:off x="3726599" y="2634750"/>
            <a:ext cx="73626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860" b="0" i="0" u="none" strike="noStrike" cap="none" dirty="0" err="1">
                <a:solidFill>
                  <a:srgbClr val="009444"/>
                </a:solidFill>
                <a:latin typeface="Lato"/>
                <a:ea typeface="Lato"/>
                <a:cs typeface="Lato"/>
                <a:sym typeface="Lato"/>
              </a:rPr>
              <a:t>Juego</a:t>
            </a:r>
            <a:r>
              <a:rPr lang="en-US" sz="4860" b="0" i="0" u="none" strike="noStrike" cap="none" dirty="0">
                <a:solidFill>
                  <a:srgbClr val="009444"/>
                </a:solidFill>
                <a:latin typeface="Lato"/>
                <a:ea typeface="Lato"/>
                <a:cs typeface="Lato"/>
                <a:sym typeface="Lato"/>
              </a:rPr>
              <a:t> de roles </a:t>
            </a:r>
            <a:r>
              <a:rPr lang="en-US" sz="4860" b="0" i="0" u="none" strike="noStrike" cap="none" dirty="0" err="1">
                <a:solidFill>
                  <a:srgbClr val="009444"/>
                </a:solidFill>
                <a:latin typeface="Lato"/>
                <a:ea typeface="Lato"/>
                <a:cs typeface="Lato"/>
                <a:sym typeface="Lato"/>
              </a:rPr>
              <a:t>en</a:t>
            </a:r>
            <a:r>
              <a:rPr lang="en-US" sz="4860" b="0" i="0" u="none" strike="noStrike" cap="none" dirty="0">
                <a:solidFill>
                  <a:srgbClr val="009444"/>
                </a:solidFill>
                <a:latin typeface="Lato"/>
                <a:ea typeface="Lato"/>
                <a:cs typeface="Lato"/>
                <a:sym typeface="Lato"/>
              </a:rPr>
              <a:t> </a:t>
            </a:r>
            <a:endParaRPr sz="4860" b="0" i="0" u="none" strike="noStrike" cap="none" dirty="0">
              <a:solidFill>
                <a:srgbClr val="009444"/>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860" b="0" i="0" u="none" strike="noStrike" cap="none" dirty="0" err="1">
                <a:solidFill>
                  <a:srgbClr val="009444"/>
                </a:solidFill>
                <a:latin typeface="Lato"/>
                <a:ea typeface="Lato"/>
                <a:cs typeface="Lato"/>
                <a:sym typeface="Lato"/>
              </a:rPr>
              <a:t>grupos</a:t>
            </a:r>
            <a:r>
              <a:rPr lang="en-US" sz="4860" b="0" i="0" u="none" strike="noStrike" cap="none" dirty="0">
                <a:solidFill>
                  <a:srgbClr val="009444"/>
                </a:solidFill>
                <a:latin typeface="Lato"/>
                <a:ea typeface="Lato"/>
                <a:cs typeface="Lato"/>
                <a:sym typeface="Lato"/>
              </a:rPr>
              <a:t> </a:t>
            </a:r>
            <a:r>
              <a:rPr lang="en-US" sz="4860" b="0" i="0" u="none" strike="noStrike" cap="none" dirty="0" err="1">
                <a:solidFill>
                  <a:srgbClr val="009444"/>
                </a:solidFill>
                <a:latin typeface="Lato"/>
                <a:ea typeface="Lato"/>
                <a:cs typeface="Lato"/>
                <a:sym typeface="Lato"/>
              </a:rPr>
              <a:t>pequeños</a:t>
            </a:r>
            <a:endParaRPr sz="4860" b="0" i="0" u="none" strike="noStrike" cap="none" dirty="0">
              <a:solidFill>
                <a:srgbClr val="009444"/>
              </a:solidFill>
              <a:latin typeface="Lato"/>
              <a:ea typeface="Lato"/>
              <a:cs typeface="Lato"/>
              <a:sym typeface="Lato"/>
            </a:endParaRPr>
          </a:p>
        </p:txBody>
      </p:sp>
      <p:sp>
        <p:nvSpPr>
          <p:cNvPr id="238" name="Google Shape;238;g2ae502832d3_0_3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9" name="Google Shape;239;g2ae502832d3_0_37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40" name="Google Shape;240;g2ae502832d3_0_373"/>
          <p:cNvPicPr preferRelativeResize="0"/>
          <p:nvPr/>
        </p:nvPicPr>
        <p:blipFill rotWithShape="1">
          <a:blip r:embed="rId4">
            <a:alphaModFix/>
          </a:blip>
          <a:srcRect/>
          <a:stretch/>
        </p:blipFill>
        <p:spPr>
          <a:xfrm>
            <a:off x="-439201" y="1224400"/>
            <a:ext cx="4165800" cy="416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g266b526867c_0_9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6" name="Google Shape;246;g266b526867c_0_95"/>
          <p:cNvPicPr preferRelativeResize="0"/>
          <p:nvPr/>
        </p:nvPicPr>
        <p:blipFill rotWithShape="1">
          <a:blip r:embed="rId3">
            <a:alphaModFix/>
          </a:blip>
          <a:srcRect/>
          <a:stretch/>
        </p:blipFill>
        <p:spPr>
          <a:xfrm>
            <a:off x="80901" y="1747277"/>
            <a:ext cx="3125596" cy="3218436"/>
          </a:xfrm>
          <a:prstGeom prst="rect">
            <a:avLst/>
          </a:prstGeom>
          <a:noFill/>
          <a:ln>
            <a:noFill/>
          </a:ln>
          <a:effectLst>
            <a:outerShdw blurRad="50800" dist="38100" dir="2700000" algn="tl" rotWithShape="0">
              <a:srgbClr val="000000">
                <a:alpha val="40000"/>
              </a:srgbClr>
            </a:outerShdw>
          </a:effectLst>
        </p:spPr>
      </p:pic>
      <p:pic>
        <p:nvPicPr>
          <p:cNvPr id="247" name="Google Shape;247;g266b526867c_0_9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48" name="Google Shape;248;g266b526867c_0_95"/>
          <p:cNvSpPr txBox="1"/>
          <p:nvPr/>
        </p:nvSpPr>
        <p:spPr>
          <a:xfrm>
            <a:off x="3670174" y="1502050"/>
            <a:ext cx="80646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Las reacciones pueden </a:t>
            </a:r>
            <a:endParaRPr sz="486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ser diferentes</a:t>
            </a:r>
            <a:endParaRPr sz="6000" b="0" i="0" u="none" strike="noStrike" cap="none">
              <a:solidFill>
                <a:srgbClr val="009444"/>
              </a:solidFill>
              <a:latin typeface="Lato"/>
              <a:ea typeface="Lato"/>
              <a:cs typeface="Lato"/>
              <a:sym typeface="Lato"/>
            </a:endParaRPr>
          </a:p>
        </p:txBody>
      </p:sp>
      <p:cxnSp>
        <p:nvCxnSpPr>
          <p:cNvPr id="249" name="Google Shape;249;g266b526867c_0_95"/>
          <p:cNvCxnSpPr/>
          <p:nvPr/>
        </p:nvCxnSpPr>
        <p:spPr>
          <a:xfrm>
            <a:off x="3438347" y="342900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0" name="Google Shape;250;g266b526867c_0_95"/>
          <p:cNvSpPr txBox="1"/>
          <p:nvPr/>
        </p:nvSpPr>
        <p:spPr>
          <a:xfrm>
            <a:off x="3670182" y="3710047"/>
            <a:ext cx="7432500" cy="1277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600" dirty="0">
                <a:solidFill>
                  <a:schemeClr val="dk1"/>
                </a:solidFill>
                <a:latin typeface="Lato"/>
                <a:ea typeface="Lato"/>
                <a:cs typeface="Lato"/>
                <a:sym typeface="Lato"/>
              </a:rPr>
              <a:t>Lucas 17:11-19</a:t>
            </a:r>
            <a:endParaRPr sz="3600" dirty="0">
              <a:solidFill>
                <a:schemeClr val="dk1"/>
              </a:solidFill>
              <a:latin typeface="Lato"/>
              <a:ea typeface="Lato"/>
              <a:cs typeface="Lato"/>
              <a:sym typeface="Lato"/>
            </a:endParaRPr>
          </a:p>
          <a:p>
            <a:pPr marL="0" marR="0" lvl="0" indent="0" algn="l" rtl="0">
              <a:lnSpc>
                <a:spcPct val="100000"/>
              </a:lnSpc>
              <a:spcBef>
                <a:spcPts val="600"/>
              </a:spcBef>
              <a:spcAft>
                <a:spcPts val="0"/>
              </a:spcAft>
              <a:buClr>
                <a:srgbClr val="000000"/>
              </a:buClr>
              <a:buSzPts val="3200"/>
              <a:buFont typeface="Arial"/>
              <a:buNone/>
            </a:pPr>
            <a:r>
              <a:rPr lang="en-US" sz="3600" dirty="0">
                <a:solidFill>
                  <a:schemeClr val="dk1"/>
                </a:solidFill>
                <a:latin typeface="Lato"/>
                <a:ea typeface="Lato"/>
                <a:cs typeface="Lato"/>
                <a:sym typeface="Lato"/>
              </a:rPr>
              <a:t>Marcos 5:1-20</a:t>
            </a:r>
            <a:endParaRPr sz="3600" dirty="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p:nvPr/>
        </p:nvSpPr>
        <p:spPr>
          <a:xfrm>
            <a:off x="3287476"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30"/>
          <p:cNvSpPr txBox="1"/>
          <p:nvPr/>
        </p:nvSpPr>
        <p:spPr>
          <a:xfrm>
            <a:off x="3767506" y="1961795"/>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256" name="Google Shape;256;p30"/>
          <p:cNvCxnSpPr/>
          <p:nvPr/>
        </p:nvCxnSpPr>
        <p:spPr>
          <a:xfrm>
            <a:off x="3420449" y="340221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57" name="Google Shape;257;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8" name="Google Shape;258;p30"/>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sp>
        <p:nvSpPr>
          <p:cNvPr id="259" name="Google Shape;259;p30"/>
          <p:cNvSpPr txBox="1"/>
          <p:nvPr/>
        </p:nvSpPr>
        <p:spPr>
          <a:xfrm>
            <a:off x="3767506" y="3918428"/>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260" name="Google Shape;260;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g2adf2547317_0_0"/>
          <p:cNvSpPr txBox="1"/>
          <p:nvPr/>
        </p:nvSpPr>
        <p:spPr>
          <a:xfrm>
            <a:off x="3206497" y="28736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266" name="Google Shape;266;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7" name="Google Shape;267;g2adf2547317_0_0"/>
          <p:cNvPicPr preferRelativeResize="0"/>
          <p:nvPr/>
        </p:nvPicPr>
        <p:blipFill rotWithShape="1">
          <a:blip r:embed="rId3">
            <a:alphaModFix/>
          </a:blip>
          <a:srcRect/>
          <a:stretch/>
        </p:blipFill>
        <p:spPr>
          <a:xfrm>
            <a:off x="80901" y="1684575"/>
            <a:ext cx="3125596" cy="3218435"/>
          </a:xfrm>
          <a:prstGeom prst="rect">
            <a:avLst/>
          </a:prstGeom>
          <a:noFill/>
          <a:ln>
            <a:noFill/>
          </a:ln>
          <a:effectLst>
            <a:outerShdw blurRad="50800" dist="38100" dir="2700000" algn="tl" rotWithShape="0">
              <a:srgbClr val="000000">
                <a:alpha val="40000"/>
              </a:srgbClr>
            </a:outerShdw>
          </a:effectLst>
        </p:spPr>
      </p:pic>
      <p:pic>
        <p:nvPicPr>
          <p:cNvPr id="268" name="Google Shape;268;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adf2547317_0_9"/>
          <p:cNvSpPr txBox="1"/>
          <p:nvPr/>
        </p:nvSpPr>
        <p:spPr>
          <a:xfrm>
            <a:off x="3287398" y="329379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327" name="Google Shape;327;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8" name="Google Shape;328;g2adf2547317_0_9"/>
          <p:cNvPicPr preferRelativeResize="0"/>
          <p:nvPr/>
        </p:nvPicPr>
        <p:blipFill rotWithShape="1">
          <a:blip r:embed="rId3">
            <a:alphaModFix/>
          </a:blip>
          <a:srcRect/>
          <a:stretch/>
        </p:blipFill>
        <p:spPr>
          <a:xfrm>
            <a:off x="80901" y="2104725"/>
            <a:ext cx="3125595" cy="3218435"/>
          </a:xfrm>
          <a:prstGeom prst="rect">
            <a:avLst/>
          </a:prstGeom>
          <a:noFill/>
          <a:ln>
            <a:noFill/>
          </a:ln>
          <a:effectLst>
            <a:outerShdw blurRad="50800" dist="38100" dir="2700000" algn="tl" rotWithShape="0">
              <a:srgbClr val="000000">
                <a:alpha val="40000"/>
              </a:srgbClr>
            </a:outerShdw>
          </a:effectLst>
        </p:spPr>
      </p:pic>
      <p:pic>
        <p:nvPicPr>
          <p:cNvPr id="329" name="Google Shape;329;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84" name="Google Shape;284;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85" name="Google Shape;285;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86" name="Google Shape;286;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124021" y="620058"/>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i="0" u="none" strike="noStrike" cap="none" dirty="0" err="1">
                <a:solidFill>
                  <a:srgbClr val="009444"/>
                </a:solidFill>
                <a:latin typeface="Lato"/>
                <a:ea typeface="Lato"/>
                <a:cs typeface="Lato"/>
                <a:sym typeface="Lato"/>
              </a:rPr>
              <a:t>Oración</a:t>
            </a:r>
            <a:endParaRPr sz="600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218424"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pic>
        <p:nvPicPr>
          <p:cNvPr id="2" name="Content Placeholder 7" descr="A picture containing text&#10;&#10;Description automatically generated">
            <a:extLst>
              <a:ext uri="{FF2B5EF4-FFF2-40B4-BE49-F238E27FC236}">
                <a16:creationId xmlns:a16="http://schemas.microsoft.com/office/drawing/2014/main" id="{D1640D84-009A-DAE2-B1E7-30B41CF32D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4302" y="2091559"/>
            <a:ext cx="6514565" cy="4343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764806" y="1859180"/>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6</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382" y="340221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764806" y="3749118"/>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Reclutar</a:t>
            </a:r>
            <a:r>
              <a:rPr lang="en-US" sz="3888" dirty="0">
                <a:solidFill>
                  <a:schemeClr val="dk1"/>
                </a:solidFill>
                <a:latin typeface="Lato"/>
                <a:ea typeface="Lato"/>
                <a:cs typeface="Lato"/>
                <a:sym typeface="Lato"/>
              </a:rPr>
              <a:t> a </a:t>
            </a:r>
            <a:r>
              <a:rPr lang="en-US" sz="3888" dirty="0" err="1">
                <a:solidFill>
                  <a:schemeClr val="dk1"/>
                </a:solidFill>
                <a:latin typeface="Lato"/>
                <a:ea typeface="Lato"/>
                <a:cs typeface="Lato"/>
                <a:sym typeface="Lato"/>
              </a:rPr>
              <a:t>otros</a:t>
            </a:r>
            <a:r>
              <a:rPr lang="en-US" sz="3888" dirty="0">
                <a:solidFill>
                  <a:schemeClr val="dk1"/>
                </a:solidFill>
                <a:latin typeface="Lato"/>
                <a:ea typeface="Lato"/>
                <a:cs typeface="Lato"/>
                <a:sym typeface="Lato"/>
              </a:rPr>
              <a:t> para</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que </a:t>
            </a:r>
            <a:r>
              <a:rPr lang="en-US" sz="3888" dirty="0" err="1">
                <a:solidFill>
                  <a:schemeClr val="dk1"/>
                </a:solidFill>
                <a:latin typeface="Lato"/>
                <a:ea typeface="Lato"/>
                <a:cs typeface="Lato"/>
                <a:sym typeface="Lato"/>
              </a:rPr>
              <a:t>te</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ayuden</a:t>
            </a:r>
            <a:r>
              <a:rPr lang="en-US" sz="3888" dirty="0">
                <a:solidFill>
                  <a:schemeClr val="dk1"/>
                </a:solidFill>
                <a:latin typeface="Lato"/>
                <a:ea typeface="Lato"/>
                <a:cs typeface="Lato"/>
                <a:sym typeface="Lato"/>
              </a:rPr>
              <a:t> a </a:t>
            </a:r>
            <a:r>
              <a:rPr lang="en-US" sz="3888" dirty="0" err="1">
                <a:solidFill>
                  <a:schemeClr val="dk1"/>
                </a:solidFill>
                <a:latin typeface="Lato"/>
                <a:ea typeface="Lato"/>
                <a:cs typeface="Lato"/>
                <a:sym typeface="Lato"/>
              </a:rPr>
              <a:t>invitar</a:t>
            </a:r>
            <a:endParaRPr sz="3888"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819781"/>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128" name="Google Shape;128;g26612c5aba9_0_152" descr="A green bird with leaves&#10;&#10;Description automatically generated"/>
          <p:cNvPicPr preferRelativeResize="0"/>
          <p:nvPr/>
        </p:nvPicPr>
        <p:blipFill rotWithShape="1">
          <a:blip r:embed="rId3">
            <a:alphaModFix/>
          </a:blip>
          <a:srcRect/>
          <a:stretch/>
        </p:blipFill>
        <p:spPr>
          <a:xfrm>
            <a:off x="10500489" y="213724"/>
            <a:ext cx="1399034" cy="1170434"/>
          </a:xfrm>
          <a:prstGeom prst="rect">
            <a:avLst/>
          </a:prstGeom>
          <a:noFill/>
          <a:ln>
            <a:noFill/>
          </a:ln>
        </p:spPr>
      </p:pic>
      <p:sp>
        <p:nvSpPr>
          <p:cNvPr id="129" name="Google Shape;129;g26612c5aba9_0_152"/>
          <p:cNvSpPr/>
          <p:nvPr/>
        </p:nvSpPr>
        <p:spPr>
          <a:xfrm>
            <a:off x="551000" y="19948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g26612c5aba9_0_152"/>
          <p:cNvSpPr/>
          <p:nvPr/>
        </p:nvSpPr>
        <p:spPr>
          <a:xfrm>
            <a:off x="916545" y="22087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g26612c5aba9_0_152"/>
          <p:cNvSpPr/>
          <p:nvPr/>
        </p:nvSpPr>
        <p:spPr>
          <a:xfrm>
            <a:off x="1946721" y="19948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g26612c5aba9_0_152"/>
          <p:cNvSpPr txBox="1"/>
          <p:nvPr/>
        </p:nvSpPr>
        <p:spPr>
          <a:xfrm>
            <a:off x="1946721" y="1994822"/>
            <a:ext cx="9801600" cy="9504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Leer ejemplos bíblicos de cómo personas interesadas en el Evangelio invitaron a otras a que aprendieran más.</a:t>
            </a:r>
            <a:endParaRPr sz="2500">
              <a:solidFill>
                <a:schemeClr val="lt1"/>
              </a:solidFill>
              <a:latin typeface="Lato"/>
              <a:ea typeface="Lato"/>
              <a:cs typeface="Lato"/>
              <a:sym typeface="Lato"/>
            </a:endParaRPr>
          </a:p>
        </p:txBody>
      </p:sp>
      <p:sp>
        <p:nvSpPr>
          <p:cNvPr id="133" name="Google Shape;133;g26612c5aba9_0_152"/>
          <p:cNvSpPr/>
          <p:nvPr/>
        </p:nvSpPr>
        <p:spPr>
          <a:xfrm>
            <a:off x="551025" y="3183076"/>
            <a:ext cx="11197500" cy="13926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g26612c5aba9_0_152"/>
          <p:cNvSpPr/>
          <p:nvPr/>
        </p:nvSpPr>
        <p:spPr>
          <a:xfrm>
            <a:off x="916558" y="36255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g26612c5aba9_0_152"/>
          <p:cNvSpPr/>
          <p:nvPr/>
        </p:nvSpPr>
        <p:spPr>
          <a:xfrm>
            <a:off x="1946743" y="3183076"/>
            <a:ext cx="9801900" cy="13926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g26612c5aba9_0_152"/>
          <p:cNvSpPr txBox="1"/>
          <p:nvPr/>
        </p:nvSpPr>
        <p:spPr>
          <a:xfrm>
            <a:off x="1946743" y="3183076"/>
            <a:ext cx="9801600" cy="13923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Examinar ejemplos anecdóticos y estadísticas que enfaticen cómo las personas interesadas en el Evangelio pueden ser efectivas para reclutar a otros para que aprendan más.  </a:t>
            </a:r>
            <a:endParaRPr sz="2500">
              <a:solidFill>
                <a:schemeClr val="lt1"/>
              </a:solidFill>
              <a:latin typeface="Lato"/>
              <a:ea typeface="Lato"/>
              <a:cs typeface="Lato"/>
              <a:sym typeface="Lato"/>
            </a:endParaRPr>
          </a:p>
        </p:txBody>
      </p:sp>
      <p:sp>
        <p:nvSpPr>
          <p:cNvPr id="137" name="Google Shape;137;g26612c5aba9_0_152"/>
          <p:cNvSpPr/>
          <p:nvPr/>
        </p:nvSpPr>
        <p:spPr>
          <a:xfrm>
            <a:off x="551013" y="4828522"/>
            <a:ext cx="11197500" cy="950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g26612c5aba9_0_152"/>
          <p:cNvSpPr/>
          <p:nvPr/>
        </p:nvSpPr>
        <p:spPr>
          <a:xfrm>
            <a:off x="916558" y="50424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g26612c5aba9_0_152"/>
          <p:cNvSpPr/>
          <p:nvPr/>
        </p:nvSpPr>
        <p:spPr>
          <a:xfrm>
            <a:off x="1946733" y="4828522"/>
            <a:ext cx="9801900" cy="950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g26612c5aba9_0_152"/>
          <p:cNvSpPr txBox="1"/>
          <p:nvPr/>
        </p:nvSpPr>
        <p:spPr>
          <a:xfrm>
            <a:off x="1946733" y="4828522"/>
            <a:ext cx="9801600" cy="9504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Hacer un juego de roles utilizando el rechazo como oportunidad para encontrar a otros que puedan estar interesados.  </a:t>
            </a:r>
            <a:endParaRPr sz="2500" b="0" i="0" u="none" strike="noStrike" cap="none">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cxnSp>
        <p:nvCxnSpPr>
          <p:cNvPr id="145" name="Google Shape;145;g2ae502832d3_0_10"/>
          <p:cNvCxnSpPr/>
          <p:nvPr/>
        </p:nvCxnSpPr>
        <p:spPr>
          <a:xfrm>
            <a:off x="4717502" y="337554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6" name="Google Shape;146;g2ae502832d3_0_10"/>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g2ae502832d3_0_10"/>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g2ae502832d3_0_10"/>
          <p:cNvSpPr txBox="1"/>
          <p:nvPr/>
        </p:nvSpPr>
        <p:spPr>
          <a:xfrm>
            <a:off x="5506150" y="2359287"/>
            <a:ext cx="4614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9444"/>
                </a:solidFill>
                <a:latin typeface="Lato"/>
                <a:ea typeface="Lato"/>
                <a:cs typeface="Lato"/>
                <a:sym typeface="Lato"/>
              </a:rPr>
              <a:t>Introducción</a:t>
            </a:r>
            <a:endParaRPr sz="4800" b="0" i="0" u="none" strike="noStrike" cap="none">
              <a:solidFill>
                <a:srgbClr val="009444"/>
              </a:solidFill>
              <a:latin typeface="Lato"/>
              <a:ea typeface="Lato"/>
              <a:cs typeface="Lato"/>
              <a:sym typeface="Lato"/>
            </a:endParaRPr>
          </a:p>
        </p:txBody>
      </p:sp>
      <p:pic>
        <p:nvPicPr>
          <p:cNvPr id="149" name="Google Shape;149;g2ae502832d3_0_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0" name="Google Shape;150;g2ae502832d3_0_10"/>
          <p:cNvSpPr/>
          <p:nvPr/>
        </p:nvSpPr>
        <p:spPr>
          <a:xfrm>
            <a:off x="1734207" y="6854"/>
            <a:ext cx="105738" cy="6858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1" name="Google Shape;151;g2ae502832d3_0_10"/>
          <p:cNvSpPr txBox="1"/>
          <p:nvPr/>
        </p:nvSpPr>
        <p:spPr>
          <a:xfrm>
            <a:off x="5506156" y="3605238"/>
            <a:ext cx="6568500" cy="3084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5:1-20 - un hombre que pasa de estar poseído por demonios a ser evangelista.</a:t>
            </a:r>
            <a:endParaRPr sz="3888">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3888">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888">
              <a:solidFill>
                <a:schemeClr val="dk1"/>
              </a:solidFill>
              <a:latin typeface="Lato"/>
              <a:ea typeface="Lato"/>
              <a:cs typeface="Lato"/>
              <a:sym typeface="Lato"/>
            </a:endParaRPr>
          </a:p>
        </p:txBody>
      </p:sp>
      <p:pic>
        <p:nvPicPr>
          <p:cNvPr id="2" name="Picture 1">
            <a:extLst>
              <a:ext uri="{FF2B5EF4-FFF2-40B4-BE49-F238E27FC236}">
                <a16:creationId xmlns:a16="http://schemas.microsoft.com/office/drawing/2014/main" id="{3DC5D2B6-201E-1652-474B-49471A939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5851" y="1988284"/>
            <a:ext cx="6947995" cy="390824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a:extLst>
            <a:ext uri="{FF2B5EF4-FFF2-40B4-BE49-F238E27FC236}">
              <a16:creationId xmlns:a16="http://schemas.microsoft.com/office/drawing/2014/main" id="{710AC3EC-74CA-07DA-FB70-E315B099DFFD}"/>
            </a:ext>
          </a:extLst>
        </p:cNvPr>
        <p:cNvGrpSpPr/>
        <p:nvPr/>
      </p:nvGrpSpPr>
      <p:grpSpPr>
        <a:xfrm>
          <a:off x="0" y="0"/>
          <a:ext cx="0" cy="0"/>
          <a:chOff x="0" y="0"/>
          <a:chExt cx="0" cy="0"/>
        </a:xfrm>
      </p:grpSpPr>
      <p:sp>
        <p:nvSpPr>
          <p:cNvPr id="148" name="Google Shape;148;g2ae502832d3_0_10">
            <a:extLst>
              <a:ext uri="{FF2B5EF4-FFF2-40B4-BE49-F238E27FC236}">
                <a16:creationId xmlns:a16="http://schemas.microsoft.com/office/drawing/2014/main" id="{B9D08CB2-ABD4-E409-AFF1-E1D023CED8EF}"/>
              </a:ext>
            </a:extLst>
          </p:cNvPr>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2ae502832d3_0_10">
            <a:extLst>
              <a:ext uri="{FF2B5EF4-FFF2-40B4-BE49-F238E27FC236}">
                <a16:creationId xmlns:a16="http://schemas.microsoft.com/office/drawing/2014/main" id="{4BC60020-852D-4B79-DD64-7C8C01D012F0}"/>
              </a:ext>
            </a:extLst>
          </p:cNvPr>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g2ae502832d3_0_10">
            <a:extLst>
              <a:ext uri="{FF2B5EF4-FFF2-40B4-BE49-F238E27FC236}">
                <a16:creationId xmlns:a16="http://schemas.microsoft.com/office/drawing/2014/main" id="{84F02749-9234-1833-B72E-1630893B532D}"/>
              </a:ext>
            </a:extLst>
          </p:cNvPr>
          <p:cNvSpPr txBox="1"/>
          <p:nvPr/>
        </p:nvSpPr>
        <p:spPr>
          <a:xfrm>
            <a:off x="5888384" y="2172933"/>
            <a:ext cx="5432774"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000" b="0" i="0" u="none" strike="noStrike" cap="none" dirty="0" err="1">
                <a:solidFill>
                  <a:srgbClr val="009444"/>
                </a:solidFill>
                <a:latin typeface="Lato"/>
                <a:ea typeface="Lato"/>
                <a:cs typeface="Lato"/>
                <a:sym typeface="Lato"/>
              </a:rPr>
              <a:t>Revisión</a:t>
            </a:r>
            <a:r>
              <a:rPr lang="en-US" sz="6000" b="0" i="0" u="none" strike="noStrike" cap="none" dirty="0">
                <a:solidFill>
                  <a:srgbClr val="009444"/>
                </a:solidFill>
                <a:latin typeface="Lato"/>
                <a:ea typeface="Lato"/>
                <a:cs typeface="Lato"/>
                <a:sym typeface="Lato"/>
              </a:rPr>
              <a:t> de las </a:t>
            </a:r>
            <a:r>
              <a:rPr lang="en-US" sz="6000" b="0" i="0" u="none" strike="noStrike" cap="none" dirty="0" err="1">
                <a:solidFill>
                  <a:srgbClr val="009444"/>
                </a:solidFill>
                <a:latin typeface="Lato"/>
                <a:ea typeface="Lato"/>
                <a:cs typeface="Lato"/>
                <a:sym typeface="Lato"/>
              </a:rPr>
              <a:t>preguntas</a:t>
            </a:r>
            <a:r>
              <a:rPr lang="en-US" sz="6000" b="0" i="0" u="none" strike="noStrike" cap="none" dirty="0">
                <a:solidFill>
                  <a:srgbClr val="009444"/>
                </a:solidFill>
                <a:latin typeface="Lato"/>
                <a:ea typeface="Lato"/>
                <a:cs typeface="Lato"/>
                <a:sym typeface="Lato"/>
              </a:rPr>
              <a:t> de WhatsApp</a:t>
            </a:r>
            <a:endParaRPr sz="6000" b="0" i="0" u="none" strike="noStrike" cap="none" dirty="0">
              <a:solidFill>
                <a:srgbClr val="009444"/>
              </a:solidFill>
              <a:latin typeface="Lato"/>
              <a:ea typeface="Lato"/>
              <a:cs typeface="Lato"/>
              <a:sym typeface="Lato"/>
            </a:endParaRPr>
          </a:p>
        </p:txBody>
      </p:sp>
      <p:pic>
        <p:nvPicPr>
          <p:cNvPr id="151" name="Google Shape;151;g2ae502832d3_0_10" descr="A green bird with leaves&#10;&#10;Description automatically generated">
            <a:extLst>
              <a:ext uri="{FF2B5EF4-FFF2-40B4-BE49-F238E27FC236}">
                <a16:creationId xmlns:a16="http://schemas.microsoft.com/office/drawing/2014/main" id="{7102981B-0B45-0BE5-B0F6-CE650B6744D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184;p28">
            <a:extLst>
              <a:ext uri="{FF2B5EF4-FFF2-40B4-BE49-F238E27FC236}">
                <a16:creationId xmlns:a16="http://schemas.microsoft.com/office/drawing/2014/main" id="{E5958EFD-4CCB-E2B3-3DFD-1B47F4ED1793}"/>
              </a:ext>
            </a:extLst>
          </p:cNvPr>
          <p:cNvPicPr preferRelativeResize="0"/>
          <p:nvPr/>
        </p:nvPicPr>
        <p:blipFill rotWithShape="1">
          <a:blip r:embed="rId4">
            <a:alphaModFix/>
          </a:blip>
          <a:srcRect/>
          <a:stretch/>
        </p:blipFill>
        <p:spPr>
          <a:xfrm>
            <a:off x="1073596" y="1760956"/>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52858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28"/>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sp>
        <p:nvSpPr>
          <p:cNvPr id="159" name="Google Shape;159;p28"/>
          <p:cNvSpPr txBox="1"/>
          <p:nvPr/>
        </p:nvSpPr>
        <p:spPr>
          <a:xfrm>
            <a:off x="2417041" y="619494"/>
            <a:ext cx="80834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Jesús </a:t>
            </a:r>
            <a:r>
              <a:rPr lang="en-US" sz="3600" b="1" dirty="0" err="1">
                <a:solidFill>
                  <a:schemeClr val="dk1"/>
                </a:solidFill>
                <a:latin typeface="Lato"/>
                <a:ea typeface="Lato"/>
                <a:cs typeface="Lato"/>
                <a:sym typeface="Lato"/>
              </a:rPr>
              <a:t>expulsó</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muchos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demonios</a:t>
            </a:r>
            <a:r>
              <a:rPr lang="en-US" sz="3600" b="1" dirty="0">
                <a:solidFill>
                  <a:schemeClr val="dk1"/>
                </a:solidFill>
                <a:latin typeface="Lato"/>
                <a:ea typeface="Lato"/>
                <a:cs typeface="Lato"/>
                <a:sym typeface="Lato"/>
              </a:rPr>
              <a:t> de un hombre. ¿</a:t>
            </a:r>
            <a:r>
              <a:rPr lang="en-US" sz="3600" b="1" dirty="0" err="1">
                <a:solidFill>
                  <a:schemeClr val="dk1"/>
                </a:solidFill>
                <a:latin typeface="Lato"/>
                <a:ea typeface="Lato"/>
                <a:cs typeface="Lato"/>
                <a:sym typeface="Lato"/>
              </a:rPr>
              <a:t>Cómo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respondió</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hombre?</a:t>
            </a:r>
            <a:endParaRPr sz="3600" b="1" i="0" u="none" strike="noStrike" cap="none" dirty="0">
              <a:solidFill>
                <a:schemeClr val="dk1"/>
              </a:solidFill>
              <a:latin typeface="Lato"/>
              <a:ea typeface="Lato"/>
              <a:cs typeface="Lato"/>
              <a:sym typeface="Lato"/>
            </a:endParaRPr>
          </a:p>
        </p:txBody>
      </p:sp>
      <p:pic>
        <p:nvPicPr>
          <p:cNvPr id="160" name="Google Shape;160;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pic>
        <p:nvPicPr>
          <p:cNvPr id="2" name="Picture 1">
            <a:extLst>
              <a:ext uri="{FF2B5EF4-FFF2-40B4-BE49-F238E27FC236}">
                <a16:creationId xmlns:a16="http://schemas.microsoft.com/office/drawing/2014/main" id="{B94DF131-EB66-D166-99E7-EAF3BDA78D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166029" y="2583742"/>
            <a:ext cx="6033977" cy="339411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g2ae502832d3_0_1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6" name="Google Shape;166;g2ae502832d3_0_137"/>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67" name="Google Shape;167;g2ae502832d3_0_137"/>
          <p:cNvSpPr txBox="1"/>
          <p:nvPr/>
        </p:nvSpPr>
        <p:spPr>
          <a:xfrm>
            <a:off x="2626882" y="496182"/>
            <a:ext cx="75924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 </a:t>
            </a:r>
            <a:r>
              <a:rPr lang="en-US" sz="4000" b="1" dirty="0" err="1">
                <a:solidFill>
                  <a:schemeClr val="dk1"/>
                </a:solidFill>
                <a:latin typeface="Lato"/>
                <a:ea typeface="Lato"/>
                <a:cs typeface="Lato"/>
                <a:sym typeface="Lato"/>
              </a:rPr>
              <a:t>dónde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envió</a:t>
            </a:r>
            <a:r>
              <a:rPr lang="en-US" sz="4000" b="1" dirty="0">
                <a:solidFill>
                  <a:schemeClr val="dk1"/>
                </a:solidFill>
                <a:latin typeface="Lato"/>
                <a:ea typeface="Lato"/>
                <a:cs typeface="Lato"/>
                <a:sym typeface="Lato"/>
              </a:rPr>
              <a:t> Jesús al hombre </a:t>
            </a:r>
            <a:r>
              <a:rPr lang="en-US" sz="4000" b="1" dirty="0" err="1">
                <a:solidFill>
                  <a:schemeClr val="dk1"/>
                </a:solidFill>
                <a:latin typeface="Lato"/>
                <a:ea typeface="Lato"/>
                <a:cs typeface="Lato"/>
                <a:sym typeface="Lato"/>
              </a:rPr>
              <a:t>poseído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demonio</a:t>
            </a:r>
            <a:r>
              <a:rPr lang="en-US" sz="4000" b="1" dirty="0">
                <a:solidFill>
                  <a:schemeClr val="dk1"/>
                </a:solidFill>
                <a:latin typeface="Lato"/>
                <a:ea typeface="Lato"/>
                <a:cs typeface="Lato"/>
                <a:sym typeface="Lato"/>
              </a:rPr>
              <a:t>?</a:t>
            </a:r>
            <a:endParaRPr sz="4000" b="1" dirty="0">
              <a:solidFill>
                <a:schemeClr val="dk1"/>
              </a:solidFill>
              <a:latin typeface="Lato"/>
              <a:ea typeface="Lato"/>
              <a:cs typeface="Lato"/>
              <a:sym typeface="Lato"/>
            </a:endParaRPr>
          </a:p>
        </p:txBody>
      </p:sp>
      <p:pic>
        <p:nvPicPr>
          <p:cNvPr id="168" name="Google Shape;168;g2ae502832d3_0_13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2" name="Picture 1">
            <a:extLst>
              <a:ext uri="{FF2B5EF4-FFF2-40B4-BE49-F238E27FC236}">
                <a16:creationId xmlns:a16="http://schemas.microsoft.com/office/drawing/2014/main" id="{FF4F81E2-C058-8C1B-D5B6-9E0D265795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1575" y="2463948"/>
            <a:ext cx="6035291" cy="339485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11AD3F89-D5CE-497E-AD2C-5F8554A6C6F6}"/>
</file>

<file path=customXml/itemProps2.xml><?xml version="1.0" encoding="utf-8"?>
<ds:datastoreItem xmlns:ds="http://schemas.openxmlformats.org/officeDocument/2006/customXml" ds:itemID="{F574E356-1051-4944-BDF8-DE54592A062C}"/>
</file>

<file path=customXml/itemProps3.xml><?xml version="1.0" encoding="utf-8"?>
<ds:datastoreItem xmlns:ds="http://schemas.openxmlformats.org/officeDocument/2006/customXml" ds:itemID="{0ABF469A-4E33-4189-84CE-49D8D66BC890}"/>
</file>

<file path=docProps/app.xml><?xml version="1.0" encoding="utf-8"?>
<Properties xmlns="http://schemas.openxmlformats.org/officeDocument/2006/extended-properties" xmlns:vt="http://schemas.openxmlformats.org/officeDocument/2006/docPropsVTypes">
  <TotalTime>17</TotalTime>
  <Words>1896</Words>
  <Application>Microsoft Macintosh PowerPoint</Application>
  <PresentationFormat>Widescreen</PresentationFormat>
  <Paragraphs>119</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Times New Roman</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7</cp:revision>
  <dcterms:created xsi:type="dcterms:W3CDTF">2023-11-29T19:33:05Z</dcterms:created>
  <dcterms:modified xsi:type="dcterms:W3CDTF">2025-06-25T23:42:31Z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