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47"/>
  </p:notesMasterIdLst>
  <p:sldIdLst>
    <p:sldId id="256" r:id="rId5"/>
    <p:sldId id="257" r:id="rId6"/>
    <p:sldId id="258" r:id="rId7"/>
    <p:sldId id="260" r:id="rId8"/>
    <p:sldId id="261" r:id="rId9"/>
    <p:sldId id="263" r:id="rId10"/>
    <p:sldId id="268" r:id="rId11"/>
    <p:sldId id="279" r:id="rId12"/>
    <p:sldId id="271" r:id="rId13"/>
    <p:sldId id="280" r:id="rId14"/>
    <p:sldId id="281" r:id="rId15"/>
    <p:sldId id="282" r:id="rId16"/>
    <p:sldId id="283" r:id="rId17"/>
    <p:sldId id="284" r:id="rId18"/>
    <p:sldId id="285" r:id="rId19"/>
    <p:sldId id="286" r:id="rId20"/>
    <p:sldId id="287" r:id="rId21"/>
    <p:sldId id="288" r:id="rId22"/>
    <p:sldId id="289" r:id="rId23"/>
    <p:sldId id="290" r:id="rId24"/>
    <p:sldId id="291" r:id="rId25"/>
    <p:sldId id="292" r:id="rId26"/>
    <p:sldId id="293" r:id="rId27"/>
    <p:sldId id="294" r:id="rId28"/>
    <p:sldId id="295" r:id="rId29"/>
    <p:sldId id="296" r:id="rId30"/>
    <p:sldId id="297" r:id="rId31"/>
    <p:sldId id="298" r:id="rId32"/>
    <p:sldId id="299" r:id="rId33"/>
    <p:sldId id="300" r:id="rId34"/>
    <p:sldId id="301" r:id="rId35"/>
    <p:sldId id="302" r:id="rId36"/>
    <p:sldId id="303" r:id="rId37"/>
    <p:sldId id="304" r:id="rId38"/>
    <p:sldId id="305" r:id="rId39"/>
    <p:sldId id="306" r:id="rId40"/>
    <p:sldId id="307" r:id="rId41"/>
    <p:sldId id="308" r:id="rId42"/>
    <p:sldId id="309" r:id="rId43"/>
    <p:sldId id="276" r:id="rId44"/>
    <p:sldId id="275" r:id="rId45"/>
    <p:sldId id="278" r:id="rId46"/>
  </p:sldIdLst>
  <p:sldSz cx="12192000" cy="6858000"/>
  <p:notesSz cx="6858000" cy="9144000"/>
  <p:embeddedFontLst>
    <p:embeddedFont>
      <p:font typeface="Lato" panose="020F0502020204030203" pitchFamily="34" charset="0"/>
      <p:regular r:id="rId48"/>
      <p:bold r:id="rId49"/>
      <p:italic r:id="rId50"/>
      <p:boldItalic r:id="rId51"/>
    </p:embeddedFont>
    <p:embeddedFont>
      <p:font typeface="Noto Sans Symbols" panose="020B0502040504020204" pitchFamily="34"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6" roundtripDataSignature="AMtx7mj85ID74/NrlZcwkFh+Lt2QxXd/5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66641"/>
  </p:normalViewPr>
  <p:slideViewPr>
    <p:cSldViewPr snapToGrid="0">
      <p:cViewPr varScale="1">
        <p:scale>
          <a:sx n="57" d="100"/>
          <a:sy n="57" d="100"/>
        </p:scale>
        <p:origin x="1552"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6.fntdata"/><Relationship Id="rId58"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1.fntdata"/><Relationship Id="rId56" Type="http://customschemas.google.com/relationships/presentationmetadata" Target="metadata"/><Relationship Id="rId8" Type="http://schemas.openxmlformats.org/officeDocument/2006/relationships/slide" Target="slides/slide4.xml"/><Relationship Id="rId51" Type="http://schemas.openxmlformats.org/officeDocument/2006/relationships/font" Target="fonts/font4.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2.fntdata"/><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5.fntdata"/><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youtube.com/watch?v=aaLSuruEohM"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b="1" dirty="0">
              <a:solidFill>
                <a:schemeClr val="dk1"/>
              </a:solidFill>
              <a:latin typeface="Calibri"/>
              <a:ea typeface="Calibri"/>
              <a:cs typeface="Calibri"/>
              <a:sym typeface="Calibri"/>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B87725A6-B73B-E7CB-B88A-83F147C0F943}"/>
            </a:ext>
          </a:extLst>
        </p:cNvPr>
        <p:cNvGrpSpPr/>
        <p:nvPr/>
      </p:nvGrpSpPr>
      <p:grpSpPr>
        <a:xfrm>
          <a:off x="0" y="0"/>
          <a:ext cx="0" cy="0"/>
          <a:chOff x="0" y="0"/>
          <a:chExt cx="0" cy="0"/>
        </a:xfrm>
      </p:grpSpPr>
      <p:sp>
        <p:nvSpPr>
          <p:cNvPr id="187" name="Google Shape;187;g2ee1eb4b694_0_104:notes">
            <a:extLst>
              <a:ext uri="{FF2B5EF4-FFF2-40B4-BE49-F238E27FC236}">
                <a16:creationId xmlns:a16="http://schemas.microsoft.com/office/drawing/2014/main" id="{A4EC26F7-054C-F01D-0A62-D1B849706B6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¿Cómo lo hace? Por medio de la Palabra de Dios</a:t>
            </a:r>
            <a:endParaRPr lang="en-US" sz="1100" dirty="0">
              <a:effectLst/>
              <a:latin typeface="Calibri" panose="020F0502020204030204" pitchFamily="34" charset="0"/>
              <a:ea typeface="Calibri" panose="020F0502020204030204" pitchFamily="34" charset="0"/>
              <a:cs typeface="Arial"/>
            </a:endParaRPr>
          </a:p>
          <a:p>
            <a:pPr marL="171450" marR="0" lvl="0" indent="-171450"/>
            <a:endParaRPr lang="en-US" sz="1100" dirty="0">
              <a:effectLst/>
              <a:latin typeface="Calibri" panose="020F0502020204030204" pitchFamily="34" charset="0"/>
              <a:ea typeface="Calibri" panose="020F0502020204030204" pitchFamily="34" charset="0"/>
              <a:cs typeface="Arial"/>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Juan 17:17 Santifícalos en tu verdad; tu palabra es verdad. </a:t>
            </a:r>
            <a:endParaRPr lang="en-US" sz="1100" dirty="0">
              <a:effectLst/>
              <a:latin typeface="Calibri" panose="020F0502020204030204" pitchFamily="34" charset="0"/>
              <a:ea typeface="Calibri" panose="020F0502020204030204" pitchFamily="34" charset="0"/>
              <a:cs typeface="Arial"/>
            </a:endParaRPr>
          </a:p>
          <a:p>
            <a:pPr marL="171450" marR="0" lvl="0" indent="-171450"/>
            <a:endParaRPr lang="en-US" sz="1100" dirty="0">
              <a:effectLst/>
              <a:latin typeface="Calibri" panose="020F0502020204030204" pitchFamily="34" charset="0"/>
              <a:ea typeface="Calibri" panose="020F0502020204030204" pitchFamily="34" charset="0"/>
              <a:cs typeface="Arial"/>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2 Timoteo 3:15 Tú, por tu parte, persiste en lo que has aprendido y en lo que te persuadiste, pues sabes de quién has aprendido; tú desde la niñez has conocido las Sagradas Escrituras, las cuales te pueden hacer sabio para la salvación por la fe que es en Cristo Jesús. </a:t>
            </a:r>
          </a:p>
          <a:p>
            <a:pPr marL="171450" marR="0" lvl="0" indent="-171450"/>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La santificación es un proceso que el Espíritu obra en nosotros por medio de Evangelio. </a:t>
            </a:r>
            <a:endParaRPr lang="en-US" sz="1100" dirty="0">
              <a:effectLst/>
              <a:latin typeface="Calibri" panose="020F0502020204030204" pitchFamily="34" charset="0"/>
              <a:ea typeface="Calibri" panose="020F0502020204030204" pitchFamily="34" charset="0"/>
            </a:endParaRPr>
          </a:p>
          <a:p>
            <a:pPr marL="0" marR="1270" lvl="0" indent="0" algn="l" rtl="0">
              <a:lnSpc>
                <a:spcPct val="103750"/>
              </a:lnSpc>
              <a:spcBef>
                <a:spcPts val="1005"/>
              </a:spcBef>
              <a:spcAft>
                <a:spcPts val="1000"/>
              </a:spcAft>
              <a:buSzPts val="1100"/>
              <a:buNone/>
            </a:pPr>
            <a:endParaRPr dirty="0">
              <a:solidFill>
                <a:schemeClr val="dk1"/>
              </a:solidFill>
              <a:latin typeface="Calibri"/>
              <a:ea typeface="Calibri"/>
              <a:cs typeface="Calibri"/>
              <a:sym typeface="Calibri"/>
            </a:endParaRPr>
          </a:p>
        </p:txBody>
      </p:sp>
      <p:sp>
        <p:nvSpPr>
          <p:cNvPr id="188" name="Google Shape;188;g2ee1eb4b694_0_104:notes">
            <a:extLst>
              <a:ext uri="{FF2B5EF4-FFF2-40B4-BE49-F238E27FC236}">
                <a16:creationId xmlns:a16="http://schemas.microsoft.com/office/drawing/2014/main" id="{86E40DDB-DB4A-56F9-2A2F-DDD6FFD6C03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74474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a:extLst>
            <a:ext uri="{FF2B5EF4-FFF2-40B4-BE49-F238E27FC236}">
              <a16:creationId xmlns:a16="http://schemas.microsoft.com/office/drawing/2014/main" id="{FBE495A6-F079-3861-57EF-4C909EB79EC4}"/>
            </a:ext>
          </a:extLst>
        </p:cNvPr>
        <p:cNvGrpSpPr/>
        <p:nvPr/>
      </p:nvGrpSpPr>
      <p:grpSpPr>
        <a:xfrm>
          <a:off x="0" y="0"/>
          <a:ext cx="0" cy="0"/>
          <a:chOff x="0" y="0"/>
          <a:chExt cx="0" cy="0"/>
        </a:xfrm>
      </p:grpSpPr>
      <p:sp>
        <p:nvSpPr>
          <p:cNvPr id="151" name="Google Shape;151;g2eb293faa54_0_118:notes">
            <a:extLst>
              <a:ext uri="{FF2B5EF4-FFF2-40B4-BE49-F238E27FC236}">
                <a16:creationId xmlns:a16="http://schemas.microsoft.com/office/drawing/2014/main" id="{63584F23-A820-779B-AF85-BF957B1B646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dirty="0">
                <a:effectLst/>
                <a:latin typeface="Calibri" panose="020F0502020204030204" pitchFamily="34" charset="0"/>
                <a:ea typeface="Calibri" panose="020F0502020204030204" pitchFamily="34" charset="0"/>
                <a:cs typeface="Calibri" panose="020F0502020204030204" pitchFamily="34" charset="0"/>
              </a:rPr>
              <a:t>3. El Espíritu Santo nos hace ver las promesas que tenemos en Cristo</a:t>
            </a:r>
          </a:p>
          <a:p>
            <a:pPr marL="0" marR="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¿Con qué nombre llamó Jesús al Espíritu Santo cuando prometió enviarlo a sus discípulos después de que se fuera? </a:t>
            </a:r>
            <a:r>
              <a:rPr lang="es-ES" sz="11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 Permite que los estudiantes contesten.</a:t>
            </a:r>
            <a:endParaRPr lang="en-US" sz="1100" i="1" dirty="0">
              <a:solidFill>
                <a:srgbClr val="00B050"/>
              </a:solidFill>
              <a:effectLst/>
              <a:latin typeface="Calibri" panose="020F0502020204030204" pitchFamily="34" charset="0"/>
              <a:ea typeface="Calibri" panose="020F0502020204030204" pitchFamily="34" charset="0"/>
              <a:cs typeface="Arial"/>
            </a:endParaRPr>
          </a:p>
          <a:p>
            <a:pPr marL="171450" marR="0" lvl="0" indent="-171450"/>
            <a:endParaRPr lang="en-US" sz="1100" i="1" dirty="0">
              <a:solidFill>
                <a:srgbClr val="00B050"/>
              </a:solidFill>
              <a:effectLst/>
              <a:latin typeface="Calibri" panose="020F0502020204030204" pitchFamily="34" charset="0"/>
              <a:ea typeface="Calibri" panose="020F0502020204030204" pitchFamily="34" charset="0"/>
              <a:cs typeface="Arial"/>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Juan 14:16 Les dará otro Consolador, para que esté con ustedes para siempre: es decir, el Espíritu de la verdad</a:t>
            </a:r>
            <a:endParaRPr lang="en-US" sz="1100" dirty="0">
              <a:effectLst/>
              <a:latin typeface="Calibri" panose="020F0502020204030204" pitchFamily="34" charset="0"/>
              <a:ea typeface="Calibri" panose="020F0502020204030204" pitchFamily="34" charset="0"/>
              <a:cs typeface="Arial"/>
            </a:endParaRPr>
          </a:p>
          <a:p>
            <a:pPr marL="171450" marR="0" lvl="0" indent="-171450"/>
            <a:endParaRPr lang="en-US" sz="1100" dirty="0">
              <a:effectLst/>
              <a:latin typeface="Calibri" panose="020F0502020204030204" pitchFamily="34" charset="0"/>
              <a:ea typeface="Calibri" panose="020F0502020204030204" pitchFamily="34" charset="0"/>
              <a:cs typeface="Arial"/>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Juan 14:26 Pero el Espíritu Santo, a quien el Padre enviará en mi nombre, los consolará y les enseñará todas las cosas, y les recordará todo lo que yo les he dicho.</a:t>
            </a:r>
            <a:endParaRPr lang="en-US" sz="11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152" name="Google Shape;152;g2eb293faa54_0_118:notes">
            <a:extLst>
              <a:ext uri="{FF2B5EF4-FFF2-40B4-BE49-F238E27FC236}">
                <a16:creationId xmlns:a16="http://schemas.microsoft.com/office/drawing/2014/main" id="{18B81EBA-00D0-3F14-3744-06645E36E11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848721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9B923D8E-7E88-0B4B-73B0-5880A044F172}"/>
            </a:ext>
          </a:extLst>
        </p:cNvPr>
        <p:cNvGrpSpPr/>
        <p:nvPr/>
      </p:nvGrpSpPr>
      <p:grpSpPr>
        <a:xfrm>
          <a:off x="0" y="0"/>
          <a:ext cx="0" cy="0"/>
          <a:chOff x="0" y="0"/>
          <a:chExt cx="0" cy="0"/>
        </a:xfrm>
      </p:grpSpPr>
      <p:sp>
        <p:nvSpPr>
          <p:cNvPr id="187" name="Google Shape;187;g2ee1eb4b694_0_104:notes">
            <a:extLst>
              <a:ext uri="{FF2B5EF4-FFF2-40B4-BE49-F238E27FC236}">
                <a16:creationId xmlns:a16="http://schemas.microsoft.com/office/drawing/2014/main" id="{87B39334-CCCF-1796-6F93-7AE09CCE02E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cs typeface="Calibri" panose="020F0502020204030204" pitchFamily="34" charset="0"/>
              </a:rPr>
              <a:t>Sin el Espíritu Santo, estaríamos en tinieblas espirituales, incapaces de ver lo que Dios ha hecho por nosotros. Por su obra, ahora vivimos en la luz de la fe y reconocemos los tesoros que tenemos en Cristo</a:t>
            </a:r>
            <a:endParaRPr lang="en-US" sz="1100" dirty="0">
              <a:effectLst/>
              <a:latin typeface="Calibri" panose="020F0502020204030204" pitchFamily="34" charset="0"/>
              <a:ea typeface="Calibri" panose="020F0502020204030204" pitchFamily="34" charset="0"/>
              <a:cs typeface="Arial"/>
            </a:endParaRPr>
          </a:p>
          <a:p>
            <a:pPr marL="0" marR="0" lvl="0" indent="0">
              <a:buFontTx/>
              <a:buNone/>
            </a:pPr>
            <a:endParaRPr lang="en-US" sz="1100" dirty="0">
              <a:effectLst/>
              <a:latin typeface="Calibri" panose="020F0502020204030204" pitchFamily="34" charset="0"/>
              <a:ea typeface="Calibri" panose="020F0502020204030204" pitchFamily="34" charset="0"/>
              <a:cs typeface="Arial"/>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El perdón de los pecados (Efesios 1:7)</a:t>
            </a:r>
            <a:endParaRPr lang="en-US" sz="1100" dirty="0">
              <a:effectLst/>
              <a:latin typeface="Calibri" panose="020F0502020204030204" pitchFamily="34" charset="0"/>
              <a:ea typeface="Calibri" panose="020F0502020204030204" pitchFamily="34" charset="0"/>
              <a:cs typeface="Arial"/>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La paz con Dios (Romanos 5:1)</a:t>
            </a:r>
            <a:endParaRPr lang="en-US" sz="1100" dirty="0">
              <a:effectLst/>
              <a:latin typeface="Calibri" panose="020F0502020204030204" pitchFamily="34" charset="0"/>
              <a:ea typeface="Calibri" panose="020F0502020204030204" pitchFamily="34" charset="0"/>
              <a:cs typeface="Arial"/>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La esperanza de la gloria (Tito 2:13)</a:t>
            </a:r>
            <a:endParaRPr lang="en-US" sz="1100" dirty="0">
              <a:effectLst/>
              <a:latin typeface="Calibri" panose="020F0502020204030204" pitchFamily="34" charset="0"/>
              <a:ea typeface="Calibri" panose="020F0502020204030204" pitchFamily="34" charset="0"/>
              <a:cs typeface="Arial"/>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El gozo en la salvación (Isaías 61:10)</a:t>
            </a:r>
            <a:endParaRPr dirty="0">
              <a:solidFill>
                <a:schemeClr val="dk1"/>
              </a:solidFill>
              <a:latin typeface="Calibri"/>
              <a:ea typeface="Calibri"/>
              <a:cs typeface="Calibri"/>
              <a:sym typeface="Calibri"/>
            </a:endParaRPr>
          </a:p>
        </p:txBody>
      </p:sp>
      <p:sp>
        <p:nvSpPr>
          <p:cNvPr id="188" name="Google Shape;188;g2ee1eb4b694_0_104:notes">
            <a:extLst>
              <a:ext uri="{FF2B5EF4-FFF2-40B4-BE49-F238E27FC236}">
                <a16:creationId xmlns:a16="http://schemas.microsoft.com/office/drawing/2014/main" id="{A3AB447F-137A-74FA-ED27-4EE97E45398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55944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a:extLst>
            <a:ext uri="{FF2B5EF4-FFF2-40B4-BE49-F238E27FC236}">
              <a16:creationId xmlns:a16="http://schemas.microsoft.com/office/drawing/2014/main" id="{888FCD38-12DB-956B-F605-4F98FFD5428F}"/>
            </a:ext>
          </a:extLst>
        </p:cNvPr>
        <p:cNvGrpSpPr/>
        <p:nvPr/>
      </p:nvGrpSpPr>
      <p:grpSpPr>
        <a:xfrm>
          <a:off x="0" y="0"/>
          <a:ext cx="0" cy="0"/>
          <a:chOff x="0" y="0"/>
          <a:chExt cx="0" cy="0"/>
        </a:xfrm>
      </p:grpSpPr>
      <p:sp>
        <p:nvSpPr>
          <p:cNvPr id="123" name="Google Shape;123;p5:notes">
            <a:extLst>
              <a:ext uri="{FF2B5EF4-FFF2-40B4-BE49-F238E27FC236}">
                <a16:creationId xmlns:a16="http://schemas.microsoft.com/office/drawing/2014/main" id="{33E46E4E-50D9-49FF-9C47-68523939794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454025" indent="0">
              <a:spcBef>
                <a:spcPts val="1300"/>
              </a:spcBef>
              <a:buFontTx/>
              <a:buNone/>
            </a:pPr>
            <a:r>
              <a:rPr lang="es-ES" sz="1800" i="1" dirty="0">
                <a:effectLst/>
                <a:latin typeface="Calibri" panose="020F0502020204030204" pitchFamily="34" charset="0"/>
                <a:ea typeface="Times New Roman" panose="02020603050405020304" pitchFamily="18" charset="0"/>
              </a:rPr>
              <a:t> </a:t>
            </a:r>
            <a:r>
              <a:rPr lang="es-ES" sz="1800" b="1" u="sng" dirty="0">
                <a:solidFill>
                  <a:srgbClr val="000000"/>
                </a:solidFill>
                <a:effectLst/>
                <a:latin typeface="Calibri" panose="020F0502020204030204" pitchFamily="34" charset="0"/>
                <a:ea typeface="Times New Roman" panose="02020603050405020304" pitchFamily="18" charset="0"/>
              </a:rPr>
              <a:t>OBJETIVOS DE LECCIÓN 6</a:t>
            </a:r>
            <a:endParaRPr lang="en-US" sz="1800" b="0" u="sng" dirty="0">
              <a:solidFill>
                <a:srgbClr val="000000"/>
              </a:solidFill>
              <a:effectLst/>
              <a:latin typeface="Times New Roman" panose="02020603050405020304" pitchFamily="18" charset="0"/>
              <a:ea typeface="Times New Roman" panose="02020603050405020304" pitchFamily="18" charset="0"/>
            </a:endParaRPr>
          </a:p>
          <a:p>
            <a:pPr marL="0" marR="454025" indent="0">
              <a:spcBef>
                <a:spcPts val="1300"/>
              </a:spcBef>
              <a:buFontTx/>
              <a:buNone/>
            </a:pPr>
            <a:endParaRPr lang="en-US" sz="1800" b="0" u="sng" dirty="0">
              <a:solidFill>
                <a:srgbClr val="000000"/>
              </a:solidFill>
              <a:effectLst/>
              <a:latin typeface="Times New Roman" panose="02020603050405020304" pitchFamily="18" charset="0"/>
              <a:ea typeface="Times New Roman" panose="02020603050405020304" pitchFamily="18" charset="0"/>
            </a:endParaRPr>
          </a:p>
          <a:p>
            <a:pPr marL="342900" marR="454025" indent="-342900">
              <a:spcBef>
                <a:spcPts val="1300"/>
              </a:spcBef>
              <a:buFontTx/>
              <a:buAutoNum type="arabicPeriod"/>
            </a:pPr>
            <a:r>
              <a:rPr lang="es-ES" sz="1800" b="0" dirty="0">
                <a:solidFill>
                  <a:srgbClr val="000000"/>
                </a:solidFill>
                <a:effectLst/>
                <a:latin typeface="Calibri" panose="020F0502020204030204" pitchFamily="34" charset="0"/>
                <a:ea typeface="Times New Roman" panose="02020603050405020304" pitchFamily="18" charset="0"/>
              </a:rPr>
              <a:t>Describir cómo el Espíritu Santo obra en nuestra santificación. </a:t>
            </a:r>
            <a:endParaRPr lang="en-US" sz="1800" b="0" dirty="0">
              <a:solidFill>
                <a:srgbClr val="000000"/>
              </a:solidFill>
              <a:effectLst/>
              <a:latin typeface="Times New Roman" panose="02020603050405020304" pitchFamily="18" charset="0"/>
              <a:ea typeface="Times New Roman" panose="02020603050405020304" pitchFamily="18" charset="0"/>
            </a:endParaRPr>
          </a:p>
          <a:p>
            <a:pPr marL="342900" marR="454025" indent="-342900">
              <a:spcBef>
                <a:spcPts val="1300"/>
              </a:spcBef>
              <a:buFontTx/>
              <a:buAutoNum type="arabicPeriod"/>
            </a:pPr>
            <a:endParaRPr lang="en-US" sz="1800" b="1" dirty="0">
              <a:solidFill>
                <a:srgbClr val="000000"/>
              </a:solidFill>
              <a:effectLst/>
              <a:latin typeface="Times New Roman" panose="02020603050405020304" pitchFamily="18" charset="0"/>
              <a:ea typeface="Times New Roman" panose="02020603050405020304" pitchFamily="18" charset="0"/>
            </a:endParaRPr>
          </a:p>
          <a:p>
            <a:pPr marL="342900" marR="454025" indent="-342900">
              <a:spcBef>
                <a:spcPts val="1300"/>
              </a:spcBef>
              <a:buFontTx/>
              <a:buAutoNum type="arabicPeriod"/>
            </a:pPr>
            <a:r>
              <a:rPr lang="es-ES" sz="1800" b="1" dirty="0">
                <a:solidFill>
                  <a:srgbClr val="000000"/>
                </a:solidFill>
                <a:effectLst/>
                <a:latin typeface="Calibri" panose="020F0502020204030204" pitchFamily="34" charset="0"/>
                <a:ea typeface="Times New Roman" panose="02020603050405020304" pitchFamily="18" charset="0"/>
              </a:rPr>
              <a:t>Explicar cómo el Espíritu Santo nos transforma para vivir conforme a la voluntad de Dios. </a:t>
            </a:r>
          </a:p>
          <a:p>
            <a:pPr marL="342900" marR="454025" indent="-342900">
              <a:spcBef>
                <a:spcPts val="1300"/>
              </a:spcBef>
              <a:buFontTx/>
              <a:buAutoNum type="arabicPeriod"/>
            </a:pPr>
            <a:endParaRPr lang="en-US" sz="1800" b="0" dirty="0">
              <a:solidFill>
                <a:srgbClr val="000000"/>
              </a:solidFill>
              <a:effectLst/>
              <a:latin typeface="Times New Roman" panose="02020603050405020304" pitchFamily="18" charset="0"/>
              <a:ea typeface="Times New Roman" panose="02020603050405020304" pitchFamily="18" charset="0"/>
            </a:endParaRPr>
          </a:p>
          <a:p>
            <a:pPr marL="342900" marR="454025" indent="-342900">
              <a:spcBef>
                <a:spcPts val="1300"/>
              </a:spcBef>
              <a:buFontTx/>
              <a:buAutoNum type="arabicPeriod"/>
            </a:pPr>
            <a:r>
              <a:rPr lang="es-ES" sz="1800" b="0" dirty="0">
                <a:solidFill>
                  <a:srgbClr val="000000"/>
                </a:solidFill>
                <a:effectLst/>
                <a:latin typeface="Calibri" panose="020F0502020204030204" pitchFamily="34" charset="0"/>
                <a:ea typeface="Times New Roman" panose="02020603050405020304" pitchFamily="18" charset="0"/>
              </a:rPr>
              <a:t>Examinar 1 Corintios 12 y 14 para entender los dones espirituales. </a:t>
            </a:r>
            <a:endParaRPr lang="en-US" sz="1800" b="0" dirty="0">
              <a:effectLst/>
              <a:latin typeface="Times New Roman" panose="02020603050405020304" pitchFamily="18" charset="0"/>
              <a:ea typeface="Times New Roman" panose="02020603050405020304" pitchFamily="18" charset="0"/>
            </a:endParaRPr>
          </a:p>
          <a:p>
            <a:pPr marL="0" marR="17145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124" name="Google Shape;124;p5:notes">
            <a:extLst>
              <a:ext uri="{FF2B5EF4-FFF2-40B4-BE49-F238E27FC236}">
                <a16:creationId xmlns:a16="http://schemas.microsoft.com/office/drawing/2014/main" id="{EBE46617-5F54-AD6B-E25A-77A42FD7883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90095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24C0A8FF-5685-9596-2826-BC29049BF880}"/>
            </a:ext>
          </a:extLst>
        </p:cNvPr>
        <p:cNvGrpSpPr/>
        <p:nvPr/>
      </p:nvGrpSpPr>
      <p:grpSpPr>
        <a:xfrm>
          <a:off x="0" y="0"/>
          <a:ext cx="0" cy="0"/>
          <a:chOff x="0" y="0"/>
          <a:chExt cx="0" cy="0"/>
        </a:xfrm>
      </p:grpSpPr>
      <p:sp>
        <p:nvSpPr>
          <p:cNvPr id="187" name="Google Shape;187;g2ee1eb4b694_0_104:notes">
            <a:extLst>
              <a:ext uri="{FF2B5EF4-FFF2-40B4-BE49-F238E27FC236}">
                <a16:creationId xmlns:a16="http://schemas.microsoft.com/office/drawing/2014/main" id="{8A22EA88-5DB4-DA1A-C192-11C10B4FF0F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dirty="0">
                <a:effectLst/>
                <a:latin typeface="Calibri" panose="020F0502020204030204" pitchFamily="34" charset="0"/>
                <a:ea typeface="Calibri" panose="020F0502020204030204" pitchFamily="34" charset="0"/>
                <a:cs typeface="Calibri" panose="020F0502020204030204" pitchFamily="34" charset="0"/>
              </a:rPr>
              <a:t>1. Santificados para buenas obras</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s-ES" sz="1100" dirty="0">
              <a:effectLst/>
              <a:latin typeface="Calibri" panose="020F0502020204030204" pitchFamily="34" charset="0"/>
              <a:ea typeface="Calibri" panose="020F0502020204030204" pitchFamily="34" charset="0"/>
              <a:cs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Cuando el Espíritu Santo nos santifica por medio del evangelio, no solo nos aparta del pecado, sino que también transforma nuestro corazón. Esta transformación no es solo interna, sino que se manifiesta en una vida nueva que desea agradar a Dios. </a:t>
            </a:r>
            <a:endParaRPr lang="en-US" sz="1100" dirty="0">
              <a:effectLst/>
              <a:latin typeface="Calibri" panose="020F0502020204030204" pitchFamily="34" charset="0"/>
              <a:ea typeface="Calibri" panose="020F0502020204030204" pitchFamily="34" charset="0"/>
              <a:cs typeface="Arial"/>
            </a:endParaRPr>
          </a:p>
          <a:p>
            <a:pPr marL="171450" marR="0" lvl="0" indent="-171450"/>
            <a:endParaRPr lang="en-US" sz="1100" dirty="0">
              <a:effectLst/>
              <a:latin typeface="Calibri" panose="020F0502020204030204" pitchFamily="34" charset="0"/>
              <a:ea typeface="Calibri" panose="020F0502020204030204" pitchFamily="34" charset="0"/>
              <a:cs typeface="Arial"/>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Por la fe en Cristo, ya no somos lo que éramos. Ahora somos personas nuevas, con un nuevo propósito. </a:t>
            </a:r>
            <a:endParaRPr lang="en-US" sz="1100" dirty="0">
              <a:effectLst/>
              <a:latin typeface="Calibri" panose="020F0502020204030204" pitchFamily="34" charset="0"/>
              <a:ea typeface="Calibri" panose="020F0502020204030204" pitchFamily="34" charset="0"/>
              <a:cs typeface="Arial"/>
            </a:endParaRPr>
          </a:p>
          <a:p>
            <a:pPr marL="628650" marR="0" lvl="1" indent="-171450"/>
            <a:r>
              <a:rPr lang="es-ES" sz="1100" dirty="0">
                <a:effectLst/>
                <a:latin typeface="Calibri" panose="020F0502020204030204" pitchFamily="34" charset="0"/>
                <a:ea typeface="Calibri" panose="020F0502020204030204" pitchFamily="34" charset="0"/>
                <a:cs typeface="Calibri" panose="020F0502020204030204" pitchFamily="34" charset="0"/>
              </a:rPr>
              <a:t>2 Corintios 5:17 Si alguno está en Cristo, ya es una nueva creación; atrás ha quedado lo viejo: ¡ahora ya todo es nuevo! </a:t>
            </a:r>
            <a:endParaRPr lang="en-US" sz="1100" dirty="0">
              <a:effectLst/>
              <a:latin typeface="Calibri" panose="020F0502020204030204" pitchFamily="34" charset="0"/>
              <a:ea typeface="Calibri" panose="020F0502020204030204" pitchFamily="34" charset="0"/>
            </a:endParaRPr>
          </a:p>
          <a:p>
            <a:pPr marL="0" marR="1270" lvl="0" indent="0" algn="l" rtl="0">
              <a:lnSpc>
                <a:spcPct val="103750"/>
              </a:lnSpc>
              <a:spcBef>
                <a:spcPts val="1005"/>
              </a:spcBef>
              <a:spcAft>
                <a:spcPts val="1000"/>
              </a:spcAft>
              <a:buSzPts val="1100"/>
              <a:buNone/>
            </a:pPr>
            <a:endParaRPr dirty="0">
              <a:solidFill>
                <a:schemeClr val="dk1"/>
              </a:solidFill>
              <a:latin typeface="Calibri"/>
              <a:ea typeface="Calibri"/>
              <a:cs typeface="Calibri"/>
              <a:sym typeface="Calibri"/>
            </a:endParaRPr>
          </a:p>
        </p:txBody>
      </p:sp>
      <p:sp>
        <p:nvSpPr>
          <p:cNvPr id="188" name="Google Shape;188;g2ee1eb4b694_0_104:notes">
            <a:extLst>
              <a:ext uri="{FF2B5EF4-FFF2-40B4-BE49-F238E27FC236}">
                <a16:creationId xmlns:a16="http://schemas.microsoft.com/office/drawing/2014/main" id="{AD166C3B-9FCC-071D-06B2-D9B0894A19A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72373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FD6F6DE4-6283-2683-5CEA-0165C12E3873}"/>
            </a:ext>
          </a:extLst>
        </p:cNvPr>
        <p:cNvGrpSpPr/>
        <p:nvPr/>
      </p:nvGrpSpPr>
      <p:grpSpPr>
        <a:xfrm>
          <a:off x="0" y="0"/>
          <a:ext cx="0" cy="0"/>
          <a:chOff x="0" y="0"/>
          <a:chExt cx="0" cy="0"/>
        </a:xfrm>
      </p:grpSpPr>
      <p:sp>
        <p:nvSpPr>
          <p:cNvPr id="187" name="Google Shape;187;g2ee1eb4b694_0_104:notes">
            <a:extLst>
              <a:ext uri="{FF2B5EF4-FFF2-40B4-BE49-F238E27FC236}">
                <a16:creationId xmlns:a16="http://schemas.microsoft.com/office/drawing/2014/main" id="{708C956C-E00F-A433-6752-9AE2FCAF9BE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cs typeface="Calibri" panose="020F0502020204030204" pitchFamily="34" charset="0"/>
              </a:rPr>
              <a:t>Esta nueva vida no es solo un cambio interno, sino también un cambio externo. Hemos sido llamados a una vida que refleje la voluntad de Dios. </a:t>
            </a:r>
            <a:endParaRPr lang="en-US" sz="1100" dirty="0">
              <a:effectLst/>
              <a:latin typeface="Calibri" panose="020F0502020204030204" pitchFamily="34" charset="0"/>
              <a:ea typeface="Calibri" panose="020F0502020204030204" pitchFamily="34" charset="0"/>
              <a:cs typeface="Arial"/>
            </a:endParaRPr>
          </a:p>
          <a:p>
            <a:pPr marL="0" marR="0" lvl="0" indent="0">
              <a:buFontTx/>
              <a:buNone/>
            </a:pPr>
            <a:endParaRPr lang="en-US" sz="1100" dirty="0">
              <a:effectLst/>
              <a:latin typeface="Calibri" panose="020F0502020204030204" pitchFamily="34" charset="0"/>
              <a:ea typeface="Calibri" panose="020F0502020204030204" pitchFamily="34" charset="0"/>
              <a:cs typeface="Arial"/>
            </a:endParaRPr>
          </a:p>
          <a:p>
            <a:pPr marL="0" marR="0" lvl="0" indent="0">
              <a:buFontTx/>
              <a:buNone/>
            </a:pPr>
            <a:r>
              <a:rPr lang="es-ES" sz="1100" dirty="0">
                <a:effectLst/>
                <a:latin typeface="Calibri" panose="020F0502020204030204" pitchFamily="34" charset="0"/>
                <a:ea typeface="Calibri" panose="020F0502020204030204" pitchFamily="34" charset="0"/>
                <a:cs typeface="Calibri" panose="020F0502020204030204" pitchFamily="34" charset="0"/>
              </a:rPr>
              <a:t>1 Tesalonicenses 4:7 Pues Dios no nos ha llamado a vivir en la inmundicia, sino a vivir en santidad. </a:t>
            </a:r>
            <a:endParaRPr lang="en-US" sz="1100" dirty="0">
              <a:effectLst/>
              <a:latin typeface="Calibri" panose="020F0502020204030204" pitchFamily="34" charset="0"/>
              <a:ea typeface="Calibri" panose="020F0502020204030204" pitchFamily="34" charset="0"/>
              <a:cs typeface="Arial"/>
            </a:endParaRPr>
          </a:p>
          <a:p>
            <a:pPr marL="0" marR="0" lvl="0" indent="0">
              <a:buFontTx/>
              <a:buNone/>
            </a:pPr>
            <a:endParaRPr lang="en-US" sz="1100" dirty="0">
              <a:effectLst/>
              <a:latin typeface="Calibri" panose="020F0502020204030204" pitchFamily="34" charset="0"/>
              <a:ea typeface="Calibri" panose="020F0502020204030204" pitchFamily="34" charset="0"/>
              <a:cs typeface="Arial"/>
            </a:endParaRPr>
          </a:p>
          <a:p>
            <a:pPr marL="0" marR="0" lvl="0" indent="0">
              <a:buFontTx/>
              <a:buNone/>
            </a:pPr>
            <a:r>
              <a:rPr lang="es-ES" sz="1100" dirty="0">
                <a:effectLst/>
                <a:latin typeface="Calibri" panose="020F0502020204030204" pitchFamily="34" charset="0"/>
                <a:ea typeface="Calibri" panose="020F0502020204030204" pitchFamily="34" charset="0"/>
                <a:cs typeface="Calibri" panose="020F0502020204030204" pitchFamily="34" charset="0"/>
              </a:rPr>
              <a:t>Efesios 2:10 Nosotros somos hechura suya; hemos sido creados en Cristo Jesús para realizar buenas obras, las cuales Dios preparó de antemano para que vivamos de acuerdo con ellas. </a:t>
            </a:r>
            <a:endParaRPr lang="en-US" sz="1100" dirty="0">
              <a:effectLst/>
              <a:latin typeface="Calibri" panose="020F0502020204030204" pitchFamily="34" charset="0"/>
              <a:ea typeface="Calibri" panose="020F0502020204030204" pitchFamily="34" charset="0"/>
            </a:endParaRPr>
          </a:p>
          <a:p>
            <a:pPr marL="0" marR="1270" lvl="0" indent="0" algn="l" rtl="0">
              <a:lnSpc>
                <a:spcPct val="103750"/>
              </a:lnSpc>
              <a:spcBef>
                <a:spcPts val="1005"/>
              </a:spcBef>
              <a:spcAft>
                <a:spcPts val="1000"/>
              </a:spcAft>
              <a:buSzPts val="1100"/>
              <a:buNone/>
            </a:pPr>
            <a:endParaRPr dirty="0">
              <a:solidFill>
                <a:schemeClr val="dk1"/>
              </a:solidFill>
              <a:latin typeface="Calibri"/>
              <a:ea typeface="Calibri"/>
              <a:cs typeface="Calibri"/>
              <a:sym typeface="Calibri"/>
            </a:endParaRPr>
          </a:p>
        </p:txBody>
      </p:sp>
      <p:sp>
        <p:nvSpPr>
          <p:cNvPr id="188" name="Google Shape;188;g2ee1eb4b694_0_104:notes">
            <a:extLst>
              <a:ext uri="{FF2B5EF4-FFF2-40B4-BE49-F238E27FC236}">
                <a16:creationId xmlns:a16="http://schemas.microsoft.com/office/drawing/2014/main" id="{89A2660E-DB39-12E2-0AEE-903F6A5A297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67287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8E90C940-CDD0-6215-5A00-D1FC11C68A56}"/>
            </a:ext>
          </a:extLst>
        </p:cNvPr>
        <p:cNvGrpSpPr/>
        <p:nvPr/>
      </p:nvGrpSpPr>
      <p:grpSpPr>
        <a:xfrm>
          <a:off x="0" y="0"/>
          <a:ext cx="0" cy="0"/>
          <a:chOff x="0" y="0"/>
          <a:chExt cx="0" cy="0"/>
        </a:xfrm>
      </p:grpSpPr>
      <p:sp>
        <p:nvSpPr>
          <p:cNvPr id="187" name="Google Shape;187;g2ee1eb4b694_0_104:notes">
            <a:extLst>
              <a:ext uri="{FF2B5EF4-FFF2-40B4-BE49-F238E27FC236}">
                <a16:creationId xmlns:a16="http://schemas.microsoft.com/office/drawing/2014/main" id="{763FB19E-0BE5-D10A-1F33-50905B14E68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lvl="0" indent="0" algn="l" defTabSz="914400" rtl="0" eaLnBrk="1" fontAlgn="auto" latinLnBrk="0" hangingPunct="1">
              <a:lnSpc>
                <a:spcPct val="103750"/>
              </a:lnSpc>
              <a:spcBef>
                <a:spcPts val="1005"/>
              </a:spcBef>
              <a:spcAft>
                <a:spcPts val="1000"/>
              </a:spcAft>
              <a:buClr>
                <a:srgbClr val="000000"/>
              </a:buClr>
              <a:buSzPts val="1100"/>
              <a:buFont typeface="Arial"/>
              <a:buNone/>
              <a:tabLst/>
              <a:defRPr/>
            </a:pPr>
            <a:r>
              <a:rPr lang="es-ES" sz="1800" dirty="0">
                <a:effectLst/>
                <a:latin typeface="Calibri" panose="020F0502020204030204" pitchFamily="34" charset="0"/>
                <a:ea typeface="Calibri" panose="020F0502020204030204" pitchFamily="34" charset="0"/>
                <a:cs typeface="Calibri" panose="020F0502020204030204" pitchFamily="34" charset="0"/>
              </a:rPr>
              <a:t>Gálatas 5:22-25 Pero el fruto del Espíritu es amor, gozo, paz, paciencia, benignidad bondad, fe, mansedumbre, templanza. Contra tales cosas no hay ley. Y los que son de Cristo han crucificado la carne con sus pasiones y deseos. Si vivimos por el Espíritu, vivamos también según el Espíritu.</a:t>
            </a:r>
            <a:endParaRPr lang="en-US" sz="1800" dirty="0">
              <a:effectLst/>
              <a:latin typeface="Calibri" panose="020F0502020204030204" pitchFamily="34" charset="0"/>
              <a:ea typeface="Calibri" panose="020F0502020204030204" pitchFamily="34" charset="0"/>
            </a:endParaRPr>
          </a:p>
          <a:p>
            <a:pPr marL="0" marR="1270" lvl="0" indent="0" algn="l" rtl="0">
              <a:lnSpc>
                <a:spcPct val="103750"/>
              </a:lnSpc>
              <a:spcBef>
                <a:spcPts val="1005"/>
              </a:spcBef>
              <a:spcAft>
                <a:spcPts val="1000"/>
              </a:spcAft>
              <a:buSzPts val="1100"/>
              <a:buNone/>
            </a:pPr>
            <a:endParaRPr dirty="0">
              <a:solidFill>
                <a:schemeClr val="dk1"/>
              </a:solidFill>
              <a:latin typeface="Calibri"/>
              <a:ea typeface="Calibri"/>
              <a:cs typeface="Calibri"/>
              <a:sym typeface="Calibri"/>
            </a:endParaRPr>
          </a:p>
        </p:txBody>
      </p:sp>
      <p:sp>
        <p:nvSpPr>
          <p:cNvPr id="188" name="Google Shape;188;g2ee1eb4b694_0_104:notes">
            <a:extLst>
              <a:ext uri="{FF2B5EF4-FFF2-40B4-BE49-F238E27FC236}">
                <a16:creationId xmlns:a16="http://schemas.microsoft.com/office/drawing/2014/main" id="{AD9C94D9-BF2C-FD51-BA32-2E8A2010139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851285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a:extLst>
            <a:ext uri="{FF2B5EF4-FFF2-40B4-BE49-F238E27FC236}">
              <a16:creationId xmlns:a16="http://schemas.microsoft.com/office/drawing/2014/main" id="{91F6526D-DA4A-A1CE-D90C-FD4485128BF2}"/>
            </a:ext>
          </a:extLst>
        </p:cNvPr>
        <p:cNvGrpSpPr/>
        <p:nvPr/>
      </p:nvGrpSpPr>
      <p:grpSpPr>
        <a:xfrm>
          <a:off x="0" y="0"/>
          <a:ext cx="0" cy="0"/>
          <a:chOff x="0" y="0"/>
          <a:chExt cx="0" cy="0"/>
        </a:xfrm>
      </p:grpSpPr>
      <p:sp>
        <p:nvSpPr>
          <p:cNvPr id="151" name="Google Shape;151;g2eb293faa54_0_118:notes">
            <a:extLst>
              <a:ext uri="{FF2B5EF4-FFF2-40B4-BE49-F238E27FC236}">
                <a16:creationId xmlns:a16="http://schemas.microsoft.com/office/drawing/2014/main" id="{3A48D408-C2AD-E345-9447-AD1241805FC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s-ES" sz="1800" dirty="0">
                <a:effectLst/>
                <a:latin typeface="Calibri" panose="020F0502020204030204" pitchFamily="34" charset="0"/>
                <a:ea typeface="Calibri" panose="020F0502020204030204" pitchFamily="34" charset="0"/>
                <a:cs typeface="Calibri" panose="020F0502020204030204" pitchFamily="34" charset="0"/>
              </a:rPr>
              <a:t>2. ¿Cómo es posible hacer buenas obras? </a:t>
            </a: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Permite que los estudiantes contesten.</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152" name="Google Shape;152;g2eb293faa54_0_118:notes">
            <a:extLst>
              <a:ext uri="{FF2B5EF4-FFF2-40B4-BE49-F238E27FC236}">
                <a16:creationId xmlns:a16="http://schemas.microsoft.com/office/drawing/2014/main" id="{4F0B98F6-E955-E739-7ACD-25BA633EB12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724757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79CFC32D-74F1-5F73-326F-53D613EA7D27}"/>
            </a:ext>
          </a:extLst>
        </p:cNvPr>
        <p:cNvGrpSpPr/>
        <p:nvPr/>
      </p:nvGrpSpPr>
      <p:grpSpPr>
        <a:xfrm>
          <a:off x="0" y="0"/>
          <a:ext cx="0" cy="0"/>
          <a:chOff x="0" y="0"/>
          <a:chExt cx="0" cy="0"/>
        </a:xfrm>
      </p:grpSpPr>
      <p:sp>
        <p:nvSpPr>
          <p:cNvPr id="187" name="Google Shape;187;g2ee1eb4b694_0_104:notes">
            <a:extLst>
              <a:ext uri="{FF2B5EF4-FFF2-40B4-BE49-F238E27FC236}">
                <a16:creationId xmlns:a16="http://schemas.microsoft.com/office/drawing/2014/main" id="{7838CE93-EED7-21AA-B80B-A0130991FC4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b="1" dirty="0">
                <a:effectLst/>
                <a:latin typeface="Calibri" panose="020F0502020204030204" pitchFamily="34" charset="0"/>
                <a:ea typeface="Calibri" panose="020F0502020204030204" pitchFamily="34" charset="0"/>
                <a:cs typeface="Calibri" panose="020F0502020204030204" pitchFamily="34" charset="0"/>
              </a:rPr>
              <a:t> </a:t>
            </a:r>
            <a:r>
              <a:rPr lang="es-ES" sz="1100" dirty="0">
                <a:effectLst/>
                <a:latin typeface="Calibri" panose="020F0502020204030204" pitchFamily="34" charset="0"/>
                <a:ea typeface="Calibri" panose="020F0502020204030204" pitchFamily="34" charset="0"/>
                <a:cs typeface="Calibri" panose="020F0502020204030204" pitchFamily="34" charset="0"/>
              </a:rPr>
              <a:t>2. ¿Cómo es posible hacer buenas obras? </a:t>
            </a:r>
            <a:r>
              <a:rPr lang="es-ES" sz="11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Permite que los estudiantes contesten.</a:t>
            </a:r>
          </a:p>
          <a:p>
            <a:pPr marL="0" marR="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A veces miramos la lista del fruto del Espíritu y notamos lo mucho que nos falta. Eso nos recuerda una verdad esencial: las buenas obras no nacen de nosotros, sino del Espíritu Santo obrando por el evangelio. </a:t>
            </a:r>
          </a:p>
          <a:p>
            <a:pPr marL="171450" marR="0" lvl="0" indent="-171450"/>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Sin fe es imposible agradar a Dios (Hebreos 11:6), pero con el Espíritu Santo obrando en nosotros, sí podemos dar fruto. </a:t>
            </a:r>
            <a:endParaRPr lang="en-US" sz="1100" dirty="0">
              <a:effectLst/>
              <a:latin typeface="Calibri" panose="020F0502020204030204" pitchFamily="34" charset="0"/>
              <a:ea typeface="Calibri" panose="020F0502020204030204" pitchFamily="34" charset="0"/>
              <a:cs typeface="Arial"/>
            </a:endParaRPr>
          </a:p>
          <a:p>
            <a:pPr marL="171450" marR="0" lvl="0" indent="-171450"/>
            <a:endParaRPr lang="en-US" sz="1100" dirty="0">
              <a:effectLst/>
              <a:latin typeface="Calibri" panose="020F0502020204030204" pitchFamily="34" charset="0"/>
              <a:ea typeface="Calibri" panose="020F0502020204030204" pitchFamily="34" charset="0"/>
              <a:cs typeface="Arial"/>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Juan 15:5 Yo soy la vid y ustedes los pámpanos; el que permanece en mí, y yo en él, éste lleva mucho fruto; porque separados de mí ustedes nada pueden hacer. </a:t>
            </a:r>
            <a:endParaRPr lang="en-US" sz="1100" dirty="0">
              <a:effectLst/>
              <a:latin typeface="Calibri" panose="020F0502020204030204" pitchFamily="34" charset="0"/>
              <a:ea typeface="Calibri" panose="020F0502020204030204" pitchFamily="34" charset="0"/>
            </a:endParaRPr>
          </a:p>
          <a:p>
            <a:pPr marL="0" marR="1270" lvl="0" indent="0" algn="l" rtl="0">
              <a:lnSpc>
                <a:spcPct val="103750"/>
              </a:lnSpc>
              <a:spcBef>
                <a:spcPts val="1005"/>
              </a:spcBef>
              <a:spcAft>
                <a:spcPts val="1000"/>
              </a:spcAft>
              <a:buSzPts val="1100"/>
              <a:buNone/>
            </a:pPr>
            <a:endParaRPr dirty="0">
              <a:solidFill>
                <a:schemeClr val="dk1"/>
              </a:solidFill>
              <a:latin typeface="Calibri"/>
              <a:ea typeface="Calibri"/>
              <a:cs typeface="Calibri"/>
              <a:sym typeface="Calibri"/>
            </a:endParaRPr>
          </a:p>
        </p:txBody>
      </p:sp>
      <p:sp>
        <p:nvSpPr>
          <p:cNvPr id="188" name="Google Shape;188;g2ee1eb4b694_0_104:notes">
            <a:extLst>
              <a:ext uri="{FF2B5EF4-FFF2-40B4-BE49-F238E27FC236}">
                <a16:creationId xmlns:a16="http://schemas.microsoft.com/office/drawing/2014/main" id="{BFE129CE-A027-A7C1-B1B8-BC89331645B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966395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a:extLst>
            <a:ext uri="{FF2B5EF4-FFF2-40B4-BE49-F238E27FC236}">
              <a16:creationId xmlns:a16="http://schemas.microsoft.com/office/drawing/2014/main" id="{F7C81518-7C9A-C88C-3CD8-11264485C03A}"/>
            </a:ext>
          </a:extLst>
        </p:cNvPr>
        <p:cNvGrpSpPr/>
        <p:nvPr/>
      </p:nvGrpSpPr>
      <p:grpSpPr>
        <a:xfrm>
          <a:off x="0" y="0"/>
          <a:ext cx="0" cy="0"/>
          <a:chOff x="0" y="0"/>
          <a:chExt cx="0" cy="0"/>
        </a:xfrm>
      </p:grpSpPr>
      <p:sp>
        <p:nvSpPr>
          <p:cNvPr id="212" name="Google Shape;212;g2ee1eb4b694_0_274:notes">
            <a:extLst>
              <a:ext uri="{FF2B5EF4-FFF2-40B4-BE49-F238E27FC236}">
                <a16:creationId xmlns:a16="http://schemas.microsoft.com/office/drawing/2014/main" id="{D70F6F7A-4303-F6CB-CEE7-DC38C890708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cs typeface="Calibri" panose="020F0502020204030204" pitchFamily="34" charset="0"/>
              </a:rPr>
              <a:t>No es nuestra fuerza, sino el poder de Dios en nosotros </a:t>
            </a:r>
            <a:endParaRPr lang="en-US" sz="1100" dirty="0">
              <a:effectLst/>
              <a:latin typeface="Calibri" panose="020F0502020204030204" pitchFamily="34" charset="0"/>
              <a:ea typeface="Calibri" panose="020F0502020204030204" pitchFamily="34" charset="0"/>
              <a:cs typeface="Arial"/>
            </a:endParaRPr>
          </a:p>
          <a:p>
            <a:pPr marL="0" marR="0" lvl="0" indent="0">
              <a:buFontTx/>
              <a:buNone/>
            </a:pPr>
            <a:endParaRPr lang="en-US" sz="1100" dirty="0">
              <a:effectLst/>
              <a:latin typeface="Calibri" panose="020F0502020204030204" pitchFamily="34" charset="0"/>
              <a:ea typeface="Calibri" panose="020F0502020204030204" pitchFamily="34" charset="0"/>
              <a:cs typeface="Arial"/>
            </a:endParaRPr>
          </a:p>
          <a:p>
            <a:pPr marL="0" marR="0" lvl="0" indent="0">
              <a:buFontTx/>
              <a:buNone/>
            </a:pPr>
            <a:r>
              <a:rPr lang="es-ES" sz="1100" dirty="0">
                <a:effectLst/>
                <a:latin typeface="Calibri" panose="020F0502020204030204" pitchFamily="34" charset="0"/>
                <a:ea typeface="Calibri" panose="020F0502020204030204" pitchFamily="34" charset="0"/>
                <a:cs typeface="Calibri" panose="020F0502020204030204" pitchFamily="34" charset="0"/>
              </a:rPr>
              <a:t>Filipenses 2:13 Porque Dios es el que produce en ustedes lo mismo el querer como el hacer, por su buena voluntad. </a:t>
            </a:r>
            <a:endParaRPr lang="en-US" sz="1100" dirty="0">
              <a:effectLst/>
              <a:latin typeface="Calibri" panose="020F0502020204030204" pitchFamily="34" charset="0"/>
              <a:ea typeface="Calibri" panose="020F0502020204030204" pitchFamily="34" charset="0"/>
              <a:cs typeface="Arial"/>
            </a:endParaRPr>
          </a:p>
          <a:p>
            <a:pPr marL="0" marR="0" lvl="0" indent="0">
              <a:buFontTx/>
              <a:buNone/>
            </a:pPr>
            <a:endParaRPr lang="en-US" sz="1100" dirty="0">
              <a:effectLst/>
              <a:latin typeface="Calibri" panose="020F0502020204030204" pitchFamily="34" charset="0"/>
              <a:ea typeface="Calibri" panose="020F0502020204030204" pitchFamily="34" charset="0"/>
              <a:cs typeface="Arial"/>
            </a:endParaRPr>
          </a:p>
          <a:p>
            <a:pPr marL="0" marR="0" lvl="0" indent="0">
              <a:buFontTx/>
              <a:buNone/>
            </a:pPr>
            <a:r>
              <a:rPr lang="es-ES" sz="1100" dirty="0">
                <a:effectLst/>
                <a:latin typeface="Calibri" panose="020F0502020204030204" pitchFamily="34" charset="0"/>
                <a:ea typeface="Calibri" panose="020F0502020204030204" pitchFamily="34" charset="0"/>
                <a:cs typeface="Calibri" panose="020F0502020204030204" pitchFamily="34" charset="0"/>
              </a:rPr>
              <a:t>En el proceso de la santificación, el Espíritu Santo nos lleva a odiar el pecado y a desear vivir una vida que honre a Dios. </a:t>
            </a:r>
            <a:endParaRPr lang="en-US" sz="1100" dirty="0">
              <a:effectLst/>
              <a:latin typeface="Calibri" panose="020F0502020204030204" pitchFamily="34" charset="0"/>
              <a:ea typeface="Calibri" panose="020F0502020204030204" pitchFamily="34" charset="0"/>
            </a:endParaRPr>
          </a:p>
          <a:p>
            <a:pPr marL="0" marR="0" lvl="0" indent="0" algn="l" rtl="0">
              <a:lnSpc>
                <a:spcPct val="100000"/>
              </a:lnSpc>
              <a:spcBef>
                <a:spcPts val="1000"/>
              </a:spcBef>
              <a:spcAft>
                <a:spcPts val="600"/>
              </a:spcAft>
              <a:buSzPts val="1100"/>
              <a:buNone/>
            </a:pPr>
            <a:endParaRPr dirty="0">
              <a:solidFill>
                <a:schemeClr val="dk1"/>
              </a:solidFill>
              <a:latin typeface="Calibri"/>
              <a:ea typeface="Calibri"/>
              <a:cs typeface="Calibri"/>
              <a:sym typeface="Calibri"/>
            </a:endParaRPr>
          </a:p>
        </p:txBody>
      </p:sp>
      <p:sp>
        <p:nvSpPr>
          <p:cNvPr id="213" name="Google Shape;213;g2ee1eb4b694_0_274:notes">
            <a:extLst>
              <a:ext uri="{FF2B5EF4-FFF2-40B4-BE49-F238E27FC236}">
                <a16:creationId xmlns:a16="http://schemas.microsoft.com/office/drawing/2014/main" id="{4B18A5B1-5AD4-3E18-4FAD-AC43F283173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45364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ae502832d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2ae502832d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dirty="0">
                <a:effectLst/>
                <a:latin typeface="Calibri" panose="020F0502020204030204" pitchFamily="34" charset="0"/>
                <a:ea typeface="Times New Roman" panose="02020603050405020304" pitchFamily="18" charset="0"/>
              </a:rPr>
              <a:t>1. Bienvenida y saludos</a:t>
            </a:r>
            <a:br>
              <a:rPr lang="es-ES" sz="1800" dirty="0">
                <a:effectLst/>
                <a:latin typeface="Calibri" panose="020F0502020204030204" pitchFamily="34" charset="0"/>
                <a:ea typeface="Times New Roman" panose="02020603050405020304" pitchFamily="18" charset="0"/>
              </a:rPr>
            </a:br>
            <a:endParaRPr lang="es-ES" sz="1800"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dirty="0">
                <a:effectLst/>
                <a:latin typeface="Calibri" panose="020F0502020204030204" pitchFamily="34" charset="0"/>
                <a:ea typeface="Times New Roman" panose="02020603050405020304" pitchFamily="18" charset="0"/>
              </a:rPr>
              <a:t>Saludos a todos! Me alegra mucho verlos nuevamente. Gracias por hacer el esfuerzo de estar aquí. </a:t>
            </a:r>
            <a:endParaRPr lang="en-US" sz="1800" dirty="0">
              <a:effectLst/>
              <a:latin typeface="Times New Roman" panose="02020603050405020304" pitchFamily="18" charset="0"/>
              <a:ea typeface="Times New Roman" panose="02020603050405020304" pitchFamily="18" charset="0"/>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a:extLst>
            <a:ext uri="{FF2B5EF4-FFF2-40B4-BE49-F238E27FC236}">
              <a16:creationId xmlns:a16="http://schemas.microsoft.com/office/drawing/2014/main" id="{7F5E62E2-5933-6E8F-93BE-1EE8EC66D59D}"/>
            </a:ext>
          </a:extLst>
        </p:cNvPr>
        <p:cNvGrpSpPr/>
        <p:nvPr/>
      </p:nvGrpSpPr>
      <p:grpSpPr>
        <a:xfrm>
          <a:off x="0" y="0"/>
          <a:ext cx="0" cy="0"/>
          <a:chOff x="0" y="0"/>
          <a:chExt cx="0" cy="0"/>
        </a:xfrm>
      </p:grpSpPr>
      <p:sp>
        <p:nvSpPr>
          <p:cNvPr id="151" name="Google Shape;151;g2eb293faa54_0_118:notes">
            <a:extLst>
              <a:ext uri="{FF2B5EF4-FFF2-40B4-BE49-F238E27FC236}">
                <a16:creationId xmlns:a16="http://schemas.microsoft.com/office/drawing/2014/main" id="{74F06D5A-BAD9-819E-5BC3-6B7A03577D7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s-ES" sz="1800" dirty="0">
                <a:effectLst/>
                <a:latin typeface="Calibri" panose="020F0502020204030204" pitchFamily="34" charset="0"/>
                <a:ea typeface="Calibri" panose="020F0502020204030204" pitchFamily="34" charset="0"/>
                <a:cs typeface="Calibri" panose="020F0502020204030204" pitchFamily="34" charset="0"/>
              </a:rPr>
              <a:t>3. ¿Qué debería ser mi motivación para hacer buenas obras?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152" name="Google Shape;152;g2eb293faa54_0_118:notes">
            <a:extLst>
              <a:ext uri="{FF2B5EF4-FFF2-40B4-BE49-F238E27FC236}">
                <a16:creationId xmlns:a16="http://schemas.microsoft.com/office/drawing/2014/main" id="{1B436F1E-CE0B-3193-F420-E187CBDDDDE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189756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09F2D462-1B70-9B69-53EE-9B0F002735C8}"/>
            </a:ext>
          </a:extLst>
        </p:cNvPr>
        <p:cNvGrpSpPr/>
        <p:nvPr/>
      </p:nvGrpSpPr>
      <p:grpSpPr>
        <a:xfrm>
          <a:off x="0" y="0"/>
          <a:ext cx="0" cy="0"/>
          <a:chOff x="0" y="0"/>
          <a:chExt cx="0" cy="0"/>
        </a:xfrm>
      </p:grpSpPr>
      <p:sp>
        <p:nvSpPr>
          <p:cNvPr id="187" name="Google Shape;187;g2ee1eb4b694_0_104:notes">
            <a:extLst>
              <a:ext uri="{FF2B5EF4-FFF2-40B4-BE49-F238E27FC236}">
                <a16:creationId xmlns:a16="http://schemas.microsoft.com/office/drawing/2014/main" id="{8606BE12-5774-45D3-1537-F85D45FF88D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3. ¿Qué debería ser mi motivación para hacer buenas obras? </a:t>
            </a:r>
            <a:endParaRPr lang="en-US" sz="1800" dirty="0">
              <a:effectLst/>
              <a:latin typeface="Calibri" panose="020F0502020204030204" pitchFamily="34" charset="0"/>
              <a:ea typeface="Calibri" panose="020F0502020204030204" pitchFamily="34" charset="0"/>
            </a:endParaRPr>
          </a:p>
          <a:p>
            <a:pPr marL="0" marR="0" lvl="0" indent="0">
              <a:buFontTx/>
              <a:buNone/>
            </a:pPr>
            <a:endParaRPr lang="es-ES" sz="18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Como creyentes redimidos, no hacemos buenas obras para ganar el favor de Dios. Cristo ya obedeció la ley perfectamente por nosotros. Nuestra motivación no es el miedo ni la obligación, sino agradecimiento y amor. </a:t>
            </a:r>
            <a:endParaRPr lang="en-US" sz="1800" dirty="0">
              <a:effectLst/>
              <a:latin typeface="Calibri" panose="020F0502020204030204" pitchFamily="34" charset="0"/>
              <a:ea typeface="Calibri" panose="020F0502020204030204" pitchFamily="34" charset="0"/>
            </a:endParaRPr>
          </a:p>
          <a:p>
            <a:pPr marL="0" marR="1270" lvl="0" indent="0" algn="l" rtl="0">
              <a:lnSpc>
                <a:spcPct val="103750"/>
              </a:lnSpc>
              <a:spcBef>
                <a:spcPts val="1005"/>
              </a:spcBef>
              <a:spcAft>
                <a:spcPts val="1000"/>
              </a:spcAft>
              <a:buSzPts val="1100"/>
              <a:buNone/>
            </a:pPr>
            <a:endParaRPr dirty="0">
              <a:solidFill>
                <a:schemeClr val="dk1"/>
              </a:solidFill>
              <a:latin typeface="Calibri"/>
              <a:ea typeface="Calibri"/>
              <a:cs typeface="Calibri"/>
              <a:sym typeface="Calibri"/>
            </a:endParaRPr>
          </a:p>
        </p:txBody>
      </p:sp>
      <p:sp>
        <p:nvSpPr>
          <p:cNvPr id="188" name="Google Shape;188;g2ee1eb4b694_0_104:notes">
            <a:extLst>
              <a:ext uri="{FF2B5EF4-FFF2-40B4-BE49-F238E27FC236}">
                <a16:creationId xmlns:a16="http://schemas.microsoft.com/office/drawing/2014/main" id="{42AB4288-3305-DF1A-1136-DDF6BF7109B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610298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D17659BE-FD05-971D-3DC6-7DA1CBEB114B}"/>
            </a:ext>
          </a:extLst>
        </p:cNvPr>
        <p:cNvGrpSpPr/>
        <p:nvPr/>
      </p:nvGrpSpPr>
      <p:grpSpPr>
        <a:xfrm>
          <a:off x="0" y="0"/>
          <a:ext cx="0" cy="0"/>
          <a:chOff x="0" y="0"/>
          <a:chExt cx="0" cy="0"/>
        </a:xfrm>
      </p:grpSpPr>
      <p:sp>
        <p:nvSpPr>
          <p:cNvPr id="187" name="Google Shape;187;g2ee1eb4b694_0_104:notes">
            <a:extLst>
              <a:ext uri="{FF2B5EF4-FFF2-40B4-BE49-F238E27FC236}">
                <a16:creationId xmlns:a16="http://schemas.microsoft.com/office/drawing/2014/main" id="{B46D54FA-786A-6698-363C-BDEE02A6FE1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cs typeface="Calibri" panose="020F0502020204030204" pitchFamily="34" charset="0"/>
              </a:rPr>
              <a:t>El Espíritu Santo ha transformado nuestro corazón para que deseemos obedecer por gratitud y gozo.</a:t>
            </a:r>
            <a:endParaRPr lang="en-US" sz="1100" dirty="0">
              <a:effectLst/>
              <a:latin typeface="Calibri" panose="020F0502020204030204" pitchFamily="34" charset="0"/>
              <a:ea typeface="Calibri" panose="020F0502020204030204" pitchFamily="34" charset="0"/>
              <a:cs typeface="Arial"/>
            </a:endParaRPr>
          </a:p>
          <a:p>
            <a:pPr marL="0" marR="0" lvl="0" indent="0">
              <a:buFontTx/>
              <a:buNone/>
            </a:pPr>
            <a:endParaRPr lang="en-US" sz="1100" dirty="0">
              <a:effectLst/>
              <a:latin typeface="Calibri" panose="020F0502020204030204" pitchFamily="34" charset="0"/>
              <a:ea typeface="Calibri" panose="020F0502020204030204" pitchFamily="34" charset="0"/>
              <a:cs typeface="Arial"/>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2 Corintios 5:14-15 El amor de Cristo nos lleva a actuar así, al pensar que, si uno murió por todos, entonces todos murieron; y él murió por todos, para que los que viven ya no vivan para sí, sino para aquel que murió y resucitó por ellos. </a:t>
            </a:r>
            <a:endParaRPr lang="en-US" sz="1100" dirty="0">
              <a:effectLst/>
              <a:latin typeface="Calibri" panose="020F0502020204030204" pitchFamily="34" charset="0"/>
              <a:ea typeface="Calibri" panose="020F0502020204030204" pitchFamily="34" charset="0"/>
              <a:cs typeface="Arial"/>
            </a:endParaRPr>
          </a:p>
          <a:p>
            <a:pPr marL="171450" marR="0" lvl="0" indent="-171450"/>
            <a:endParaRPr lang="en-US" sz="1100" dirty="0">
              <a:effectLst/>
              <a:latin typeface="Calibri" panose="020F0502020204030204" pitchFamily="34" charset="0"/>
              <a:ea typeface="Calibri" panose="020F0502020204030204" pitchFamily="34" charset="0"/>
              <a:cs typeface="Arial"/>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Colosenses 3:17 Y todo lo que hagan, ya sea de palabra o, de hecho, háganlo en el nombre del Señor Jesús, dando gracias a Dios el Padre por medio de él. </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s-ES" sz="11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buFontTx/>
              <a:buNone/>
            </a:pPr>
            <a:r>
              <a:rPr lang="es-ES" sz="1100" dirty="0">
                <a:effectLst/>
                <a:latin typeface="Calibri" panose="020F0502020204030204" pitchFamily="34" charset="0"/>
                <a:ea typeface="Calibri" panose="020F0502020204030204" pitchFamily="34" charset="0"/>
                <a:cs typeface="Calibri" panose="020F0502020204030204" pitchFamily="34" charset="0"/>
              </a:rPr>
              <a:t>En nuestras vidas, es saludable examinar nuestras motivaciones: </a:t>
            </a:r>
            <a:endParaRPr lang="en-US" sz="1100" dirty="0">
              <a:effectLst/>
              <a:latin typeface="Calibri" panose="020F0502020204030204" pitchFamily="34" charset="0"/>
              <a:ea typeface="Calibri" panose="020F0502020204030204" pitchFamily="34" charset="0"/>
              <a:cs typeface="Arial"/>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¿Hago esto para sentirme bien conmigo mismo? </a:t>
            </a:r>
            <a:endParaRPr lang="en-US" sz="1100" dirty="0">
              <a:effectLst/>
              <a:latin typeface="Calibri" panose="020F0502020204030204" pitchFamily="34" charset="0"/>
              <a:ea typeface="Calibri" panose="020F0502020204030204" pitchFamily="34" charset="0"/>
              <a:cs typeface="Arial"/>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¿creo que Dios me amará menos si no lo hago?</a:t>
            </a:r>
            <a:endParaRPr lang="en-US" sz="1100" dirty="0">
              <a:effectLst/>
              <a:latin typeface="Calibri" panose="020F0502020204030204" pitchFamily="34" charset="0"/>
              <a:ea typeface="Calibri" panose="020F0502020204030204" pitchFamily="34" charset="0"/>
              <a:cs typeface="Arial"/>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¿Sirvo esperando reconocimiento? </a:t>
            </a:r>
            <a:endParaRPr lang="en-US" sz="1100" dirty="0">
              <a:effectLst/>
              <a:latin typeface="Calibri" panose="020F0502020204030204" pitchFamily="34" charset="0"/>
              <a:ea typeface="Calibri" panose="020F0502020204030204" pitchFamily="34" charset="0"/>
              <a:cs typeface="Arial"/>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¿Trato de cambiar por mi propio esfuerzo, o acudo a la Palabra confiando en el poder del Espíritu? </a:t>
            </a:r>
            <a:endParaRPr lang="en-US" sz="1100" dirty="0">
              <a:effectLst/>
              <a:latin typeface="Calibri" panose="020F0502020204030204" pitchFamily="34" charset="0"/>
              <a:ea typeface="Calibri" panose="020F0502020204030204" pitchFamily="34" charset="0"/>
            </a:endParaRPr>
          </a:p>
          <a:p>
            <a:pPr marL="0" marR="1270" lvl="0" indent="0" algn="l" rtl="0">
              <a:lnSpc>
                <a:spcPct val="103750"/>
              </a:lnSpc>
              <a:spcBef>
                <a:spcPts val="1005"/>
              </a:spcBef>
              <a:spcAft>
                <a:spcPts val="1000"/>
              </a:spcAft>
              <a:buSzPts val="1100"/>
              <a:buNone/>
            </a:pPr>
            <a:endParaRPr dirty="0">
              <a:solidFill>
                <a:schemeClr val="dk1"/>
              </a:solidFill>
              <a:latin typeface="Calibri"/>
              <a:ea typeface="Calibri"/>
              <a:cs typeface="Calibri"/>
              <a:sym typeface="Calibri"/>
            </a:endParaRPr>
          </a:p>
        </p:txBody>
      </p:sp>
      <p:sp>
        <p:nvSpPr>
          <p:cNvPr id="188" name="Google Shape;188;g2ee1eb4b694_0_104:notes">
            <a:extLst>
              <a:ext uri="{FF2B5EF4-FFF2-40B4-BE49-F238E27FC236}">
                <a16:creationId xmlns:a16="http://schemas.microsoft.com/office/drawing/2014/main" id="{F666F8D3-8AF7-6C42-ECA2-494AA81D267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060872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ECE3FD68-190B-8FDE-4EAE-B45301B24AB9}"/>
            </a:ext>
          </a:extLst>
        </p:cNvPr>
        <p:cNvGrpSpPr/>
        <p:nvPr/>
      </p:nvGrpSpPr>
      <p:grpSpPr>
        <a:xfrm>
          <a:off x="0" y="0"/>
          <a:ext cx="0" cy="0"/>
          <a:chOff x="0" y="0"/>
          <a:chExt cx="0" cy="0"/>
        </a:xfrm>
      </p:grpSpPr>
      <p:sp>
        <p:nvSpPr>
          <p:cNvPr id="187" name="Google Shape;187;g2ee1eb4b694_0_104:notes">
            <a:extLst>
              <a:ext uri="{FF2B5EF4-FFF2-40B4-BE49-F238E27FC236}">
                <a16:creationId xmlns:a16="http://schemas.microsoft.com/office/drawing/2014/main" id="{9949BC4D-2AC4-DA3B-61A8-D07474AA1FE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4. La oración de un corazón santificado</a:t>
            </a:r>
            <a:endParaRPr lang="en-US" sz="1800" dirty="0">
              <a:effectLst/>
              <a:latin typeface="Calibri" panose="020F0502020204030204" pitchFamily="34" charset="0"/>
              <a:ea typeface="Calibri" panose="020F0502020204030204" pitchFamily="34" charset="0"/>
            </a:endParaRPr>
          </a:p>
          <a:p>
            <a:pPr marL="0" marR="0" lvl="0" indent="0">
              <a:buFontTx/>
              <a:buNone/>
            </a:pPr>
            <a:endParaRPr lang="es-ES" sz="1800" dirty="0">
              <a:effectLst/>
              <a:latin typeface="Calibri" panose="020F0502020204030204" pitchFamily="34" charset="0"/>
              <a:ea typeface="Calibri" panose="020F0502020204030204" pitchFamily="34" charset="0"/>
              <a:cs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cs typeface="Calibri" panose="020F0502020204030204" pitchFamily="34" charset="0"/>
              </a:rPr>
              <a:t>Salmo 51 nos da las palabras que expresen tanto arrepentimiento como el deseo de una vida renovada por el Espíritu. Este salmo nos recuerda que la transformación es una obra divina, no humana. </a:t>
            </a: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285750" marR="0" lvl="0" indent="-285750"/>
            <a:endPar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285750" marR="0" lvl="0" indent="-285750"/>
            <a:r>
              <a:rPr lang="en-US" sz="1800" dirty="0">
                <a:solidFill>
                  <a:srgbClr val="000000"/>
                </a:solidFill>
                <a:effectLst/>
                <a:latin typeface="Calibri" panose="020F0502020204030204" pitchFamily="34" charset="0"/>
                <a:ea typeface="Times New Roman" panose="02020603050405020304" pitchFamily="18" charset="0"/>
              </a:rPr>
              <a:t>Salmo 51:10-12</a:t>
            </a:r>
            <a:r>
              <a:rPr lang="en-US" sz="1800" dirty="0">
                <a:effectLst/>
                <a:latin typeface="Calibri" panose="020F0502020204030204" pitchFamily="34" charset="0"/>
                <a:ea typeface="Times New Roman" panose="02020603050405020304" pitchFamily="18" charset="0"/>
              </a:rPr>
              <a:t> </a:t>
            </a:r>
            <a:r>
              <a:rPr lang="en-US" sz="1800" b="1" baseline="30000" dirty="0">
                <a:solidFill>
                  <a:srgbClr val="000000"/>
                </a:solidFill>
                <a:effectLst/>
                <a:latin typeface="Calibri" panose="020F0502020204030204" pitchFamily="34" charset="0"/>
                <a:ea typeface="Times New Roman" panose="02020603050405020304" pitchFamily="18" charset="0"/>
              </a:rPr>
              <a:t>10 </a:t>
            </a:r>
            <a:r>
              <a:rPr lang="en-US" sz="1800" dirty="0">
                <a:solidFill>
                  <a:srgbClr val="000000"/>
                </a:solidFill>
                <a:effectLst/>
                <a:latin typeface="Calibri" panose="020F0502020204030204" pitchFamily="34" charset="0"/>
                <a:ea typeface="Times New Roman" panose="02020603050405020304" pitchFamily="18" charset="0"/>
              </a:rPr>
              <a:t>Dios </a:t>
            </a:r>
            <a:r>
              <a:rPr lang="en-US" sz="1800" dirty="0" err="1">
                <a:solidFill>
                  <a:srgbClr val="000000"/>
                </a:solidFill>
                <a:effectLst/>
                <a:latin typeface="Calibri" panose="020F0502020204030204" pitchFamily="34" charset="0"/>
                <a:ea typeface="Times New Roman" panose="02020603050405020304" pitchFamily="18" charset="0"/>
              </a:rPr>
              <a:t>mío</a:t>
            </a:r>
            <a:r>
              <a:rPr lang="en-US" sz="1800" dirty="0">
                <a:solidFill>
                  <a:srgbClr val="000000"/>
                </a:solidFill>
                <a:effectLst/>
                <a:latin typeface="Calibri" panose="020F0502020204030204" pitchFamily="34" charset="0"/>
                <a:ea typeface="Times New Roman" panose="02020603050405020304" pitchFamily="18" charset="0"/>
              </a:rPr>
              <a:t>,</a:t>
            </a:r>
            <a:r>
              <a:rPr lang="en-US" sz="1800" dirty="0">
                <a:effectLst/>
                <a:latin typeface="Calibri" panose="020F0502020204030204" pitchFamily="34" charset="0"/>
                <a:ea typeface="Times New Roman" panose="02020603050405020304" pitchFamily="18" charset="0"/>
              </a:rPr>
              <a:t> </a:t>
            </a:r>
            <a:r>
              <a:rPr lang="en-US" sz="1800" dirty="0">
                <a:solidFill>
                  <a:srgbClr val="000000"/>
                </a:solidFill>
                <a:effectLst/>
                <a:latin typeface="Calibri" panose="020F0502020204030204" pitchFamily="34" charset="0"/>
                <a:ea typeface="Times New Roman" panose="02020603050405020304" pitchFamily="18" charset="0"/>
              </a:rPr>
              <a:t>¡</a:t>
            </a:r>
            <a:r>
              <a:rPr lang="en-US" sz="1800" dirty="0" err="1">
                <a:solidFill>
                  <a:srgbClr val="000000"/>
                </a:solidFill>
                <a:effectLst/>
                <a:latin typeface="Calibri" panose="020F0502020204030204" pitchFamily="34" charset="0"/>
                <a:ea typeface="Times New Roman" panose="02020603050405020304" pitchFamily="18" charset="0"/>
              </a:rPr>
              <a:t>crea</a:t>
            </a:r>
            <a:r>
              <a:rPr lang="en-US" sz="1800" dirty="0">
                <a:solidFill>
                  <a:srgbClr val="000000"/>
                </a:solidFill>
                <a:effectLst/>
                <a:latin typeface="Calibri" panose="020F0502020204030204" pitchFamily="34" charset="0"/>
                <a:ea typeface="Times New Roman" panose="02020603050405020304" pitchFamily="18" charset="0"/>
              </a:rPr>
              <a:t> </a:t>
            </a:r>
            <a:r>
              <a:rPr lang="en-US" sz="1800" dirty="0" err="1">
                <a:solidFill>
                  <a:srgbClr val="000000"/>
                </a:solidFill>
                <a:effectLst/>
                <a:latin typeface="Calibri" panose="020F0502020204030204" pitchFamily="34" charset="0"/>
                <a:ea typeface="Times New Roman" panose="02020603050405020304" pitchFamily="18" charset="0"/>
              </a:rPr>
              <a:t>en</a:t>
            </a:r>
            <a:r>
              <a:rPr lang="en-US" sz="1800" dirty="0">
                <a:solidFill>
                  <a:srgbClr val="000000"/>
                </a:solidFill>
                <a:effectLst/>
                <a:latin typeface="Calibri" panose="020F0502020204030204" pitchFamily="34" charset="0"/>
                <a:ea typeface="Times New Roman" panose="02020603050405020304" pitchFamily="18" charset="0"/>
              </a:rPr>
              <a:t> </a:t>
            </a:r>
            <a:r>
              <a:rPr lang="en-US" sz="1800" dirty="0" err="1">
                <a:solidFill>
                  <a:srgbClr val="000000"/>
                </a:solidFill>
                <a:effectLst/>
                <a:latin typeface="Calibri" panose="020F0502020204030204" pitchFamily="34" charset="0"/>
                <a:ea typeface="Times New Roman" panose="02020603050405020304" pitchFamily="18" charset="0"/>
              </a:rPr>
              <a:t>mí</a:t>
            </a:r>
            <a:r>
              <a:rPr lang="en-US" sz="1800" dirty="0">
                <a:solidFill>
                  <a:srgbClr val="000000"/>
                </a:solidFill>
                <a:effectLst/>
                <a:latin typeface="Calibri" panose="020F0502020204030204" pitchFamily="34" charset="0"/>
                <a:ea typeface="Times New Roman" panose="02020603050405020304" pitchFamily="18" charset="0"/>
              </a:rPr>
              <a:t> un </a:t>
            </a:r>
            <a:r>
              <a:rPr lang="en-US" sz="1800" dirty="0" err="1">
                <a:solidFill>
                  <a:srgbClr val="000000"/>
                </a:solidFill>
                <a:effectLst/>
                <a:latin typeface="Calibri" panose="020F0502020204030204" pitchFamily="34" charset="0"/>
                <a:ea typeface="Times New Roman" panose="02020603050405020304" pitchFamily="18" charset="0"/>
              </a:rPr>
              <a:t>corazón</a:t>
            </a:r>
            <a:r>
              <a:rPr lang="en-US" sz="1800" dirty="0">
                <a:solidFill>
                  <a:srgbClr val="000000"/>
                </a:solidFill>
                <a:effectLst/>
                <a:latin typeface="Calibri" panose="020F0502020204030204" pitchFamily="34" charset="0"/>
                <a:ea typeface="Times New Roman" panose="02020603050405020304" pitchFamily="18" charset="0"/>
              </a:rPr>
              <a:t> </a:t>
            </a:r>
            <a:r>
              <a:rPr lang="en-US" sz="1800" dirty="0" err="1">
                <a:solidFill>
                  <a:srgbClr val="000000"/>
                </a:solidFill>
                <a:effectLst/>
                <a:latin typeface="Calibri" panose="020F0502020204030204" pitchFamily="34" charset="0"/>
                <a:ea typeface="Times New Roman" panose="02020603050405020304" pitchFamily="18" charset="0"/>
              </a:rPr>
              <a:t>limpio</a:t>
            </a:r>
            <a:r>
              <a:rPr lang="en-US" sz="1800" dirty="0">
                <a:solidFill>
                  <a:srgbClr val="000000"/>
                </a:solidFill>
                <a:effectLst/>
                <a:latin typeface="Calibri" panose="020F0502020204030204" pitchFamily="34" charset="0"/>
                <a:ea typeface="Times New Roman" panose="02020603050405020304" pitchFamily="18" charset="0"/>
              </a:rPr>
              <a:t>!</a:t>
            </a:r>
            <a:r>
              <a:rPr lang="en-US" sz="1800" dirty="0">
                <a:effectLst/>
                <a:latin typeface="Calibri" panose="020F0502020204030204" pitchFamily="34" charset="0"/>
                <a:ea typeface="Times New Roman" panose="02020603050405020304" pitchFamily="18" charset="0"/>
              </a:rPr>
              <a:t> </a:t>
            </a:r>
            <a:r>
              <a:rPr lang="en-US" sz="1800" dirty="0">
                <a:solidFill>
                  <a:srgbClr val="000000"/>
                </a:solidFill>
                <a:effectLst/>
                <a:latin typeface="Calibri" panose="020F0502020204030204" pitchFamily="34" charset="0"/>
                <a:ea typeface="Times New Roman" panose="02020603050405020304" pitchFamily="18" charset="0"/>
              </a:rPr>
              <a:t>¡</a:t>
            </a:r>
            <a:r>
              <a:rPr lang="en-US" sz="1800" dirty="0" err="1">
                <a:solidFill>
                  <a:srgbClr val="000000"/>
                </a:solidFill>
                <a:effectLst/>
                <a:latin typeface="Calibri" panose="020F0502020204030204" pitchFamily="34" charset="0"/>
                <a:ea typeface="Times New Roman" panose="02020603050405020304" pitchFamily="18" charset="0"/>
              </a:rPr>
              <a:t>Renueva</a:t>
            </a:r>
            <a:r>
              <a:rPr lang="en-US" sz="1800" dirty="0">
                <a:solidFill>
                  <a:srgbClr val="000000"/>
                </a:solidFill>
                <a:effectLst/>
                <a:latin typeface="Calibri" panose="020F0502020204030204" pitchFamily="34" charset="0"/>
                <a:ea typeface="Times New Roman" panose="02020603050405020304" pitchFamily="18" charset="0"/>
              </a:rPr>
              <a:t> </a:t>
            </a:r>
            <a:r>
              <a:rPr lang="en-US" sz="1800" dirty="0" err="1">
                <a:solidFill>
                  <a:srgbClr val="000000"/>
                </a:solidFill>
                <a:effectLst/>
                <a:latin typeface="Calibri" panose="020F0502020204030204" pitchFamily="34" charset="0"/>
                <a:ea typeface="Times New Roman" panose="02020603050405020304" pitchFamily="18" charset="0"/>
              </a:rPr>
              <a:t>en</a:t>
            </a:r>
            <a:r>
              <a:rPr lang="en-US" sz="1800" dirty="0">
                <a:solidFill>
                  <a:srgbClr val="000000"/>
                </a:solidFill>
                <a:effectLst/>
                <a:latin typeface="Calibri" panose="020F0502020204030204" pitchFamily="34" charset="0"/>
                <a:ea typeface="Times New Roman" panose="02020603050405020304" pitchFamily="18" charset="0"/>
              </a:rPr>
              <a:t> </a:t>
            </a:r>
            <a:r>
              <a:rPr lang="en-US" sz="1800" dirty="0" err="1">
                <a:solidFill>
                  <a:srgbClr val="000000"/>
                </a:solidFill>
                <a:effectLst/>
                <a:latin typeface="Calibri" panose="020F0502020204030204" pitchFamily="34" charset="0"/>
                <a:ea typeface="Times New Roman" panose="02020603050405020304" pitchFamily="18" charset="0"/>
              </a:rPr>
              <a:t>mí</a:t>
            </a:r>
            <a:r>
              <a:rPr lang="en-US" sz="1800" dirty="0">
                <a:solidFill>
                  <a:srgbClr val="000000"/>
                </a:solidFill>
                <a:effectLst/>
                <a:latin typeface="Calibri" panose="020F0502020204030204" pitchFamily="34" charset="0"/>
                <a:ea typeface="Times New Roman" panose="02020603050405020304" pitchFamily="18" charset="0"/>
              </a:rPr>
              <a:t> un </a:t>
            </a:r>
            <a:r>
              <a:rPr lang="en-US" sz="1800" dirty="0" err="1">
                <a:solidFill>
                  <a:srgbClr val="000000"/>
                </a:solidFill>
                <a:effectLst/>
                <a:latin typeface="Calibri" panose="020F0502020204030204" pitchFamily="34" charset="0"/>
                <a:ea typeface="Times New Roman" panose="02020603050405020304" pitchFamily="18" charset="0"/>
              </a:rPr>
              <a:t>espíritu</a:t>
            </a:r>
            <a:r>
              <a:rPr lang="en-US" sz="1800" dirty="0">
                <a:solidFill>
                  <a:srgbClr val="000000"/>
                </a:solidFill>
                <a:effectLst/>
                <a:latin typeface="Calibri" panose="020F0502020204030204" pitchFamily="34" charset="0"/>
                <a:ea typeface="Times New Roman" panose="02020603050405020304" pitchFamily="18" charset="0"/>
              </a:rPr>
              <a:t> de </a:t>
            </a:r>
            <a:r>
              <a:rPr lang="en-US" sz="1800" dirty="0" err="1">
                <a:solidFill>
                  <a:srgbClr val="000000"/>
                </a:solidFill>
                <a:effectLst/>
                <a:latin typeface="Calibri" panose="020F0502020204030204" pitchFamily="34" charset="0"/>
                <a:ea typeface="Times New Roman" panose="02020603050405020304" pitchFamily="18" charset="0"/>
              </a:rPr>
              <a:t>rectitud</a:t>
            </a:r>
            <a:r>
              <a:rPr lang="en-US" sz="1800" dirty="0">
                <a:solidFill>
                  <a:srgbClr val="000000"/>
                </a:solidFill>
                <a:effectLst/>
                <a:latin typeface="Calibri" panose="020F0502020204030204" pitchFamily="34" charset="0"/>
                <a:ea typeface="Times New Roman" panose="02020603050405020304" pitchFamily="18" charset="0"/>
              </a:rPr>
              <a:t>!</a:t>
            </a:r>
            <a:r>
              <a:rPr lang="en-US" sz="1800" dirty="0">
                <a:effectLst/>
                <a:latin typeface="Calibri" panose="020F0502020204030204" pitchFamily="34" charset="0"/>
                <a:ea typeface="Times New Roman" panose="02020603050405020304" pitchFamily="18" charset="0"/>
              </a:rPr>
              <a:t> </a:t>
            </a:r>
            <a:r>
              <a:rPr lang="en-US" sz="1800" b="1" baseline="30000" dirty="0">
                <a:solidFill>
                  <a:srgbClr val="000000"/>
                </a:solidFill>
                <a:effectLst/>
                <a:latin typeface="Calibri" panose="020F0502020204030204" pitchFamily="34" charset="0"/>
                <a:ea typeface="Times New Roman" panose="02020603050405020304" pitchFamily="18" charset="0"/>
              </a:rPr>
              <a:t>11 </a:t>
            </a:r>
            <a:r>
              <a:rPr lang="en-US" sz="1800" dirty="0">
                <a:solidFill>
                  <a:srgbClr val="000000"/>
                </a:solidFill>
                <a:effectLst/>
                <a:latin typeface="Calibri" panose="020F0502020204030204" pitchFamily="34" charset="0"/>
                <a:ea typeface="Times New Roman" panose="02020603050405020304" pitchFamily="18" charset="0"/>
              </a:rPr>
              <a:t>¡No me </a:t>
            </a:r>
            <a:r>
              <a:rPr lang="en-US" sz="1800" dirty="0" err="1">
                <a:solidFill>
                  <a:srgbClr val="000000"/>
                </a:solidFill>
                <a:effectLst/>
                <a:latin typeface="Calibri" panose="020F0502020204030204" pitchFamily="34" charset="0"/>
                <a:ea typeface="Times New Roman" panose="02020603050405020304" pitchFamily="18" charset="0"/>
              </a:rPr>
              <a:t>despidas</a:t>
            </a:r>
            <a:r>
              <a:rPr lang="en-US" sz="1800" dirty="0">
                <a:solidFill>
                  <a:srgbClr val="000000"/>
                </a:solidFill>
                <a:effectLst/>
                <a:latin typeface="Calibri" panose="020F0502020204030204" pitchFamily="34" charset="0"/>
                <a:ea typeface="Times New Roman" panose="02020603050405020304" pitchFamily="18" charset="0"/>
              </a:rPr>
              <a:t> de </a:t>
            </a:r>
            <a:r>
              <a:rPr lang="en-US" sz="1800" dirty="0" err="1">
                <a:solidFill>
                  <a:srgbClr val="000000"/>
                </a:solidFill>
                <a:effectLst/>
                <a:latin typeface="Calibri" panose="020F0502020204030204" pitchFamily="34" charset="0"/>
                <a:ea typeface="Times New Roman" panose="02020603050405020304" pitchFamily="18" charset="0"/>
              </a:rPr>
              <a:t>tu</a:t>
            </a:r>
            <a:r>
              <a:rPr lang="en-US" sz="1800" dirty="0">
                <a:solidFill>
                  <a:srgbClr val="000000"/>
                </a:solidFill>
                <a:effectLst/>
                <a:latin typeface="Calibri" panose="020F0502020204030204" pitchFamily="34" charset="0"/>
                <a:ea typeface="Times New Roman" panose="02020603050405020304" pitchFamily="18" charset="0"/>
              </a:rPr>
              <a:t> </a:t>
            </a:r>
            <a:r>
              <a:rPr lang="en-US" sz="1800" dirty="0" err="1">
                <a:solidFill>
                  <a:srgbClr val="000000"/>
                </a:solidFill>
                <a:effectLst/>
                <a:latin typeface="Calibri" panose="020F0502020204030204" pitchFamily="34" charset="0"/>
                <a:ea typeface="Times New Roman" panose="02020603050405020304" pitchFamily="18" charset="0"/>
              </a:rPr>
              <a:t>presencia</a:t>
            </a:r>
            <a:r>
              <a:rPr lang="en-US" sz="1800" dirty="0">
                <a:solidFill>
                  <a:srgbClr val="000000"/>
                </a:solidFill>
                <a:effectLst/>
                <a:latin typeface="Calibri" panose="020F0502020204030204" pitchFamily="34" charset="0"/>
                <a:ea typeface="Times New Roman" panose="02020603050405020304" pitchFamily="18" charset="0"/>
              </a:rPr>
              <a:t>,</a:t>
            </a:r>
            <a:r>
              <a:rPr lang="en-US" sz="1800" dirty="0">
                <a:effectLst/>
                <a:latin typeface="Calibri" panose="020F0502020204030204" pitchFamily="34" charset="0"/>
                <a:ea typeface="Times New Roman" panose="02020603050405020304" pitchFamily="18" charset="0"/>
              </a:rPr>
              <a:t> </a:t>
            </a:r>
            <a:r>
              <a:rPr lang="en-US" sz="1800" dirty="0" err="1">
                <a:solidFill>
                  <a:srgbClr val="000000"/>
                </a:solidFill>
                <a:effectLst/>
                <a:latin typeface="Calibri" panose="020F0502020204030204" pitchFamily="34" charset="0"/>
                <a:ea typeface="Times New Roman" panose="02020603050405020304" pitchFamily="18" charset="0"/>
              </a:rPr>
              <a:t>ni</a:t>
            </a:r>
            <a:r>
              <a:rPr lang="en-US" sz="1800" dirty="0">
                <a:solidFill>
                  <a:srgbClr val="000000"/>
                </a:solidFill>
                <a:effectLst/>
                <a:latin typeface="Calibri" panose="020F0502020204030204" pitchFamily="34" charset="0"/>
                <a:ea typeface="Times New Roman" panose="02020603050405020304" pitchFamily="18" charset="0"/>
              </a:rPr>
              <a:t> </a:t>
            </a:r>
            <a:r>
              <a:rPr lang="en-US" sz="1800" dirty="0" err="1">
                <a:solidFill>
                  <a:srgbClr val="000000"/>
                </a:solidFill>
                <a:effectLst/>
                <a:latin typeface="Calibri" panose="020F0502020204030204" pitchFamily="34" charset="0"/>
                <a:ea typeface="Times New Roman" panose="02020603050405020304" pitchFamily="18" charset="0"/>
              </a:rPr>
              <a:t>quites</a:t>
            </a:r>
            <a:r>
              <a:rPr lang="en-US" sz="1800" dirty="0">
                <a:solidFill>
                  <a:srgbClr val="000000"/>
                </a:solidFill>
                <a:effectLst/>
                <a:latin typeface="Calibri" panose="020F0502020204030204" pitchFamily="34" charset="0"/>
                <a:ea typeface="Times New Roman" panose="02020603050405020304" pitchFamily="18" charset="0"/>
              </a:rPr>
              <a:t> de </a:t>
            </a:r>
            <a:r>
              <a:rPr lang="en-US" sz="1800" dirty="0" err="1">
                <a:solidFill>
                  <a:srgbClr val="000000"/>
                </a:solidFill>
                <a:effectLst/>
                <a:latin typeface="Calibri" panose="020F0502020204030204" pitchFamily="34" charset="0"/>
                <a:ea typeface="Times New Roman" panose="02020603050405020304" pitchFamily="18" charset="0"/>
              </a:rPr>
              <a:t>mí</a:t>
            </a:r>
            <a:r>
              <a:rPr lang="en-US" sz="1800" dirty="0">
                <a:solidFill>
                  <a:srgbClr val="000000"/>
                </a:solidFill>
                <a:effectLst/>
                <a:latin typeface="Calibri" panose="020F0502020204030204" pitchFamily="34" charset="0"/>
                <a:ea typeface="Times New Roman" panose="02020603050405020304" pitchFamily="18" charset="0"/>
              </a:rPr>
              <a:t> </a:t>
            </a:r>
            <a:r>
              <a:rPr lang="en-US" sz="1800" dirty="0" err="1">
                <a:solidFill>
                  <a:srgbClr val="000000"/>
                </a:solidFill>
                <a:effectLst/>
                <a:latin typeface="Calibri" panose="020F0502020204030204" pitchFamily="34" charset="0"/>
                <a:ea typeface="Times New Roman" panose="02020603050405020304" pitchFamily="18" charset="0"/>
              </a:rPr>
              <a:t>tu</a:t>
            </a:r>
            <a:r>
              <a:rPr lang="en-US" sz="1800" dirty="0">
                <a:solidFill>
                  <a:srgbClr val="000000"/>
                </a:solidFill>
                <a:effectLst/>
                <a:latin typeface="Calibri" panose="020F0502020204030204" pitchFamily="34" charset="0"/>
                <a:ea typeface="Times New Roman" panose="02020603050405020304" pitchFamily="18" charset="0"/>
              </a:rPr>
              <a:t> santo </a:t>
            </a:r>
            <a:r>
              <a:rPr lang="en-US" sz="1800" dirty="0" err="1">
                <a:solidFill>
                  <a:srgbClr val="000000"/>
                </a:solidFill>
                <a:effectLst/>
                <a:latin typeface="Calibri" panose="020F0502020204030204" pitchFamily="34" charset="0"/>
                <a:ea typeface="Times New Roman" panose="02020603050405020304" pitchFamily="18" charset="0"/>
              </a:rPr>
              <a:t>espíritu</a:t>
            </a:r>
            <a:r>
              <a:rPr lang="en-US" sz="1800" dirty="0">
                <a:solidFill>
                  <a:srgbClr val="000000"/>
                </a:solidFill>
                <a:effectLst/>
                <a:latin typeface="Calibri" panose="020F0502020204030204" pitchFamily="34" charset="0"/>
                <a:ea typeface="Times New Roman" panose="02020603050405020304" pitchFamily="18" charset="0"/>
              </a:rPr>
              <a:t>!</a:t>
            </a:r>
            <a:r>
              <a:rPr lang="en-US" sz="1800" dirty="0">
                <a:effectLst/>
                <a:latin typeface="Calibri" panose="020F0502020204030204" pitchFamily="34" charset="0"/>
                <a:ea typeface="Times New Roman" panose="02020603050405020304" pitchFamily="18" charset="0"/>
              </a:rPr>
              <a:t> </a:t>
            </a:r>
            <a:r>
              <a:rPr lang="en-US" sz="1800" b="1" baseline="30000" dirty="0">
                <a:solidFill>
                  <a:srgbClr val="000000"/>
                </a:solidFill>
                <a:effectLst/>
                <a:latin typeface="Calibri" panose="020F0502020204030204" pitchFamily="34" charset="0"/>
                <a:ea typeface="Times New Roman" panose="02020603050405020304" pitchFamily="18" charset="0"/>
              </a:rPr>
              <a:t>12 </a:t>
            </a:r>
            <a:r>
              <a:rPr lang="en-US" sz="1800" dirty="0">
                <a:solidFill>
                  <a:srgbClr val="000000"/>
                </a:solidFill>
                <a:effectLst/>
                <a:latin typeface="Calibri" panose="020F0502020204030204" pitchFamily="34" charset="0"/>
                <a:ea typeface="Times New Roman" panose="02020603050405020304" pitchFamily="18" charset="0"/>
              </a:rPr>
              <a:t>¡</a:t>
            </a:r>
            <a:r>
              <a:rPr lang="en-US" sz="1800" dirty="0" err="1">
                <a:solidFill>
                  <a:srgbClr val="000000"/>
                </a:solidFill>
                <a:effectLst/>
                <a:latin typeface="Calibri" panose="020F0502020204030204" pitchFamily="34" charset="0"/>
                <a:ea typeface="Times New Roman" panose="02020603050405020304" pitchFamily="18" charset="0"/>
              </a:rPr>
              <a:t>Devuélveme</a:t>
            </a:r>
            <a:r>
              <a:rPr lang="en-US" sz="1800" dirty="0">
                <a:solidFill>
                  <a:srgbClr val="000000"/>
                </a:solidFill>
                <a:effectLst/>
                <a:latin typeface="Calibri" panose="020F0502020204030204" pitchFamily="34" charset="0"/>
                <a:ea typeface="Times New Roman" panose="02020603050405020304" pitchFamily="18" charset="0"/>
              </a:rPr>
              <a:t> </a:t>
            </a:r>
            <a:r>
              <a:rPr lang="en-US" sz="1800" dirty="0" err="1">
                <a:solidFill>
                  <a:srgbClr val="000000"/>
                </a:solidFill>
                <a:effectLst/>
                <a:latin typeface="Calibri" panose="020F0502020204030204" pitchFamily="34" charset="0"/>
                <a:ea typeface="Times New Roman" panose="02020603050405020304" pitchFamily="18" charset="0"/>
              </a:rPr>
              <a:t>el</a:t>
            </a:r>
            <a:r>
              <a:rPr lang="en-US" sz="1800" dirty="0">
                <a:solidFill>
                  <a:srgbClr val="000000"/>
                </a:solidFill>
                <a:effectLst/>
                <a:latin typeface="Calibri" panose="020F0502020204030204" pitchFamily="34" charset="0"/>
                <a:ea typeface="Times New Roman" panose="02020603050405020304" pitchFamily="18" charset="0"/>
              </a:rPr>
              <a:t> </a:t>
            </a:r>
            <a:r>
              <a:rPr lang="en-US" sz="1800" dirty="0" err="1">
                <a:solidFill>
                  <a:srgbClr val="000000"/>
                </a:solidFill>
                <a:effectLst/>
                <a:latin typeface="Calibri" panose="020F0502020204030204" pitchFamily="34" charset="0"/>
                <a:ea typeface="Times New Roman" panose="02020603050405020304" pitchFamily="18" charset="0"/>
              </a:rPr>
              <a:t>gozo</a:t>
            </a:r>
            <a:r>
              <a:rPr lang="en-US" sz="1800" dirty="0">
                <a:solidFill>
                  <a:srgbClr val="000000"/>
                </a:solidFill>
                <a:effectLst/>
                <a:latin typeface="Calibri" panose="020F0502020204030204" pitchFamily="34" charset="0"/>
                <a:ea typeface="Times New Roman" panose="02020603050405020304" pitchFamily="18" charset="0"/>
              </a:rPr>
              <a:t> de </a:t>
            </a:r>
            <a:r>
              <a:rPr lang="en-US" sz="1800" dirty="0" err="1">
                <a:solidFill>
                  <a:srgbClr val="000000"/>
                </a:solidFill>
                <a:effectLst/>
                <a:latin typeface="Calibri" panose="020F0502020204030204" pitchFamily="34" charset="0"/>
                <a:ea typeface="Times New Roman" panose="02020603050405020304" pitchFamily="18" charset="0"/>
              </a:rPr>
              <a:t>tu</a:t>
            </a:r>
            <a:r>
              <a:rPr lang="en-US" sz="1800" dirty="0">
                <a:solidFill>
                  <a:srgbClr val="000000"/>
                </a:solidFill>
                <a:effectLst/>
                <a:latin typeface="Calibri" panose="020F0502020204030204" pitchFamily="34" charset="0"/>
                <a:ea typeface="Times New Roman" panose="02020603050405020304" pitchFamily="18" charset="0"/>
              </a:rPr>
              <a:t> </a:t>
            </a:r>
            <a:r>
              <a:rPr lang="en-US" sz="1800" dirty="0" err="1">
                <a:solidFill>
                  <a:srgbClr val="000000"/>
                </a:solidFill>
                <a:effectLst/>
                <a:latin typeface="Calibri" panose="020F0502020204030204" pitchFamily="34" charset="0"/>
                <a:ea typeface="Times New Roman" panose="02020603050405020304" pitchFamily="18" charset="0"/>
              </a:rPr>
              <a:t>salvación</a:t>
            </a:r>
            <a:r>
              <a:rPr lang="en-US" sz="1800" dirty="0">
                <a:solidFill>
                  <a:srgbClr val="000000"/>
                </a:solidFill>
                <a:effectLst/>
                <a:latin typeface="Calibri" panose="020F0502020204030204" pitchFamily="34" charset="0"/>
                <a:ea typeface="Times New Roman" panose="02020603050405020304" pitchFamily="18" charset="0"/>
              </a:rPr>
              <a:t>!</a:t>
            </a:r>
            <a:r>
              <a:rPr lang="en-US" sz="1800" dirty="0">
                <a:effectLst/>
                <a:latin typeface="Calibri" panose="020F0502020204030204" pitchFamily="34" charset="0"/>
                <a:ea typeface="Times New Roman" panose="02020603050405020304" pitchFamily="18" charset="0"/>
              </a:rPr>
              <a:t> </a:t>
            </a:r>
            <a:r>
              <a:rPr lang="en-US" sz="1800" dirty="0">
                <a:solidFill>
                  <a:srgbClr val="000000"/>
                </a:solidFill>
                <a:effectLst/>
                <a:latin typeface="Calibri" panose="020F0502020204030204" pitchFamily="34" charset="0"/>
                <a:ea typeface="Times New Roman" panose="02020603050405020304" pitchFamily="18" charset="0"/>
              </a:rPr>
              <a:t>¡Dame un </a:t>
            </a:r>
            <a:r>
              <a:rPr lang="en-US" sz="1800" dirty="0" err="1">
                <a:solidFill>
                  <a:srgbClr val="000000"/>
                </a:solidFill>
                <a:effectLst/>
                <a:latin typeface="Calibri" panose="020F0502020204030204" pitchFamily="34" charset="0"/>
                <a:ea typeface="Times New Roman" panose="02020603050405020304" pitchFamily="18" charset="0"/>
              </a:rPr>
              <a:t>espíritu</a:t>
            </a:r>
            <a:r>
              <a:rPr lang="en-US" sz="1800" dirty="0">
                <a:solidFill>
                  <a:srgbClr val="000000"/>
                </a:solidFill>
                <a:effectLst/>
                <a:latin typeface="Calibri" panose="020F0502020204030204" pitchFamily="34" charset="0"/>
                <a:ea typeface="Times New Roman" panose="02020603050405020304" pitchFamily="18" charset="0"/>
              </a:rPr>
              <a:t> </a:t>
            </a:r>
            <a:r>
              <a:rPr lang="en-US" sz="1800" dirty="0" err="1">
                <a:solidFill>
                  <a:srgbClr val="000000"/>
                </a:solidFill>
                <a:effectLst/>
                <a:latin typeface="Calibri" panose="020F0502020204030204" pitchFamily="34" charset="0"/>
                <a:ea typeface="Times New Roman" panose="02020603050405020304" pitchFamily="18" charset="0"/>
              </a:rPr>
              <a:t>dispuesto</a:t>
            </a:r>
            <a:r>
              <a:rPr lang="en-US" sz="1800" dirty="0">
                <a:solidFill>
                  <a:srgbClr val="000000"/>
                </a:solidFill>
                <a:effectLst/>
                <a:latin typeface="Calibri" panose="020F0502020204030204" pitchFamily="34" charset="0"/>
                <a:ea typeface="Times New Roman" panose="02020603050405020304" pitchFamily="18" charset="0"/>
              </a:rPr>
              <a:t> a </a:t>
            </a:r>
            <a:r>
              <a:rPr lang="en-US" sz="1800" dirty="0" err="1">
                <a:solidFill>
                  <a:srgbClr val="000000"/>
                </a:solidFill>
                <a:effectLst/>
                <a:latin typeface="Calibri" panose="020F0502020204030204" pitchFamily="34" charset="0"/>
                <a:ea typeface="Times New Roman" panose="02020603050405020304" pitchFamily="18" charset="0"/>
              </a:rPr>
              <a:t>obedecerte</a:t>
            </a:r>
            <a:r>
              <a:rPr lang="en-US" sz="1800" dirty="0">
                <a:solidFill>
                  <a:srgbClr val="000000"/>
                </a:solidFill>
                <a:effectLst/>
                <a:latin typeface="Calibri" panose="020F0502020204030204" pitchFamily="34" charset="0"/>
                <a:ea typeface="Times New Roman" panose="02020603050405020304" pitchFamily="18" charset="0"/>
              </a:rPr>
              <a:t>!</a:t>
            </a:r>
            <a:r>
              <a:rPr lang="en-US" dirty="0">
                <a:effectLst/>
              </a:rPr>
              <a:t> </a:t>
            </a:r>
            <a:endParaRPr dirty="0">
              <a:solidFill>
                <a:schemeClr val="dk1"/>
              </a:solidFill>
              <a:latin typeface="Calibri"/>
              <a:ea typeface="Calibri"/>
              <a:cs typeface="Calibri"/>
              <a:sym typeface="Calibri"/>
            </a:endParaRPr>
          </a:p>
        </p:txBody>
      </p:sp>
      <p:sp>
        <p:nvSpPr>
          <p:cNvPr id="188" name="Google Shape;188;g2ee1eb4b694_0_104:notes">
            <a:extLst>
              <a:ext uri="{FF2B5EF4-FFF2-40B4-BE49-F238E27FC236}">
                <a16:creationId xmlns:a16="http://schemas.microsoft.com/office/drawing/2014/main" id="{E78D95D4-1661-148B-777B-096798A5510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090297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a:extLst>
            <a:ext uri="{FF2B5EF4-FFF2-40B4-BE49-F238E27FC236}">
              <a16:creationId xmlns:a16="http://schemas.microsoft.com/office/drawing/2014/main" id="{A2E926F1-4A6B-638D-0933-C4E9E58F7921}"/>
            </a:ext>
          </a:extLst>
        </p:cNvPr>
        <p:cNvGrpSpPr/>
        <p:nvPr/>
      </p:nvGrpSpPr>
      <p:grpSpPr>
        <a:xfrm>
          <a:off x="0" y="0"/>
          <a:ext cx="0" cy="0"/>
          <a:chOff x="0" y="0"/>
          <a:chExt cx="0" cy="0"/>
        </a:xfrm>
      </p:grpSpPr>
      <p:sp>
        <p:nvSpPr>
          <p:cNvPr id="123" name="Google Shape;123;p5:notes">
            <a:extLst>
              <a:ext uri="{FF2B5EF4-FFF2-40B4-BE49-F238E27FC236}">
                <a16:creationId xmlns:a16="http://schemas.microsoft.com/office/drawing/2014/main" id="{9BC2EA82-A3FF-0ECB-D881-F789DBC136C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454025" indent="0">
              <a:spcBef>
                <a:spcPts val="1300"/>
              </a:spcBef>
              <a:buFontTx/>
              <a:buNone/>
            </a:pPr>
            <a:r>
              <a:rPr lang="es-ES" sz="1800" i="1" dirty="0">
                <a:effectLst/>
                <a:latin typeface="Calibri" panose="020F0502020204030204" pitchFamily="34" charset="0"/>
                <a:ea typeface="Times New Roman" panose="02020603050405020304" pitchFamily="18" charset="0"/>
              </a:rPr>
              <a:t> </a:t>
            </a:r>
            <a:r>
              <a:rPr lang="es-ES" sz="1800" b="1" u="sng" dirty="0">
                <a:solidFill>
                  <a:srgbClr val="000000"/>
                </a:solidFill>
                <a:effectLst/>
                <a:latin typeface="Calibri" panose="020F0502020204030204" pitchFamily="34" charset="0"/>
                <a:ea typeface="Times New Roman" panose="02020603050405020304" pitchFamily="18" charset="0"/>
              </a:rPr>
              <a:t>OBJETIVOS DE LECCIÓN 6</a:t>
            </a:r>
            <a:endParaRPr lang="en-US" sz="1800" b="0" u="sng" dirty="0">
              <a:solidFill>
                <a:srgbClr val="000000"/>
              </a:solidFill>
              <a:effectLst/>
              <a:latin typeface="Times New Roman" panose="02020603050405020304" pitchFamily="18" charset="0"/>
              <a:ea typeface="Times New Roman" panose="02020603050405020304" pitchFamily="18" charset="0"/>
            </a:endParaRPr>
          </a:p>
          <a:p>
            <a:pPr marL="0" marR="454025" indent="0">
              <a:spcBef>
                <a:spcPts val="1300"/>
              </a:spcBef>
              <a:buFontTx/>
              <a:buNone/>
            </a:pPr>
            <a:endParaRPr lang="en-US" sz="1800" b="0" u="sng" dirty="0">
              <a:solidFill>
                <a:srgbClr val="000000"/>
              </a:solidFill>
              <a:effectLst/>
              <a:latin typeface="Times New Roman" panose="02020603050405020304" pitchFamily="18" charset="0"/>
              <a:ea typeface="Times New Roman" panose="02020603050405020304" pitchFamily="18" charset="0"/>
            </a:endParaRPr>
          </a:p>
          <a:p>
            <a:pPr marL="342900" marR="454025" indent="-342900">
              <a:spcBef>
                <a:spcPts val="1300"/>
              </a:spcBef>
              <a:buFontTx/>
              <a:buAutoNum type="arabicPeriod"/>
            </a:pPr>
            <a:r>
              <a:rPr lang="es-ES" sz="1800" b="0" dirty="0">
                <a:solidFill>
                  <a:srgbClr val="000000"/>
                </a:solidFill>
                <a:effectLst/>
                <a:latin typeface="Calibri" panose="020F0502020204030204" pitchFamily="34" charset="0"/>
                <a:ea typeface="Times New Roman" panose="02020603050405020304" pitchFamily="18" charset="0"/>
              </a:rPr>
              <a:t>Describir cómo el Espíritu Santo obra en nuestra santificación. </a:t>
            </a:r>
            <a:endParaRPr lang="en-US" sz="1800" b="0" dirty="0">
              <a:solidFill>
                <a:srgbClr val="000000"/>
              </a:solidFill>
              <a:effectLst/>
              <a:latin typeface="Times New Roman" panose="02020603050405020304" pitchFamily="18" charset="0"/>
              <a:ea typeface="Times New Roman" panose="02020603050405020304" pitchFamily="18" charset="0"/>
            </a:endParaRPr>
          </a:p>
          <a:p>
            <a:pPr marL="342900" marR="454025" indent="-342900">
              <a:spcBef>
                <a:spcPts val="1300"/>
              </a:spcBef>
              <a:buFontTx/>
              <a:buAutoNum type="arabicPeriod"/>
            </a:pPr>
            <a:endParaRPr lang="en-US" sz="1800" b="1" dirty="0">
              <a:solidFill>
                <a:srgbClr val="000000"/>
              </a:solidFill>
              <a:effectLst/>
              <a:latin typeface="Times New Roman" panose="02020603050405020304" pitchFamily="18" charset="0"/>
              <a:ea typeface="Times New Roman" panose="02020603050405020304" pitchFamily="18" charset="0"/>
            </a:endParaRPr>
          </a:p>
          <a:p>
            <a:pPr marL="342900" marR="454025" indent="-342900">
              <a:spcBef>
                <a:spcPts val="1300"/>
              </a:spcBef>
              <a:buFontTx/>
              <a:buAutoNum type="arabicPeriod"/>
            </a:pPr>
            <a:r>
              <a:rPr lang="es-ES" sz="1800" b="0" dirty="0">
                <a:solidFill>
                  <a:srgbClr val="000000"/>
                </a:solidFill>
                <a:effectLst/>
                <a:latin typeface="Calibri" panose="020F0502020204030204" pitchFamily="34" charset="0"/>
                <a:ea typeface="Times New Roman" panose="02020603050405020304" pitchFamily="18" charset="0"/>
              </a:rPr>
              <a:t>Explicar cómo el Espíritu Santo nos transforma para vivir conforme a la voluntad de Dios. </a:t>
            </a:r>
          </a:p>
          <a:p>
            <a:pPr marL="342900" marR="454025" indent="-342900">
              <a:spcBef>
                <a:spcPts val="1300"/>
              </a:spcBef>
              <a:buFontTx/>
              <a:buAutoNum type="arabicPeriod"/>
            </a:pPr>
            <a:endParaRPr lang="en-US" sz="1800" b="1" dirty="0">
              <a:solidFill>
                <a:srgbClr val="000000"/>
              </a:solidFill>
              <a:effectLst/>
              <a:latin typeface="Times New Roman" panose="02020603050405020304" pitchFamily="18" charset="0"/>
              <a:ea typeface="Times New Roman" panose="02020603050405020304" pitchFamily="18" charset="0"/>
            </a:endParaRPr>
          </a:p>
          <a:p>
            <a:pPr marL="342900" marR="454025" indent="-342900">
              <a:spcBef>
                <a:spcPts val="1300"/>
              </a:spcBef>
              <a:buFontTx/>
              <a:buAutoNum type="arabicPeriod"/>
            </a:pPr>
            <a:r>
              <a:rPr lang="es-ES" sz="1800" b="1" dirty="0">
                <a:solidFill>
                  <a:srgbClr val="000000"/>
                </a:solidFill>
                <a:effectLst/>
                <a:latin typeface="Calibri" panose="020F0502020204030204" pitchFamily="34" charset="0"/>
                <a:ea typeface="Times New Roman" panose="02020603050405020304" pitchFamily="18" charset="0"/>
              </a:rPr>
              <a:t>Examinar 1 Corintios 12 y 14 para entender los dones espirituales. </a:t>
            </a:r>
            <a:endParaRPr lang="en-US" sz="1800" b="1" dirty="0">
              <a:effectLst/>
              <a:latin typeface="Times New Roman" panose="02020603050405020304" pitchFamily="18" charset="0"/>
              <a:ea typeface="Times New Roman" panose="02020603050405020304" pitchFamily="18" charset="0"/>
            </a:endParaRPr>
          </a:p>
          <a:p>
            <a:pPr marL="0" marR="17145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124" name="Google Shape;124;p5:notes">
            <a:extLst>
              <a:ext uri="{FF2B5EF4-FFF2-40B4-BE49-F238E27FC236}">
                <a16:creationId xmlns:a16="http://schemas.microsoft.com/office/drawing/2014/main" id="{1C016C56-CB89-24D3-6BB8-A1B071CF371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864079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AA4889BA-75EB-9EA4-BDA5-1FDE63FF0810}"/>
            </a:ext>
          </a:extLst>
        </p:cNvPr>
        <p:cNvGrpSpPr/>
        <p:nvPr/>
      </p:nvGrpSpPr>
      <p:grpSpPr>
        <a:xfrm>
          <a:off x="0" y="0"/>
          <a:ext cx="0" cy="0"/>
          <a:chOff x="0" y="0"/>
          <a:chExt cx="0" cy="0"/>
        </a:xfrm>
      </p:grpSpPr>
      <p:sp>
        <p:nvSpPr>
          <p:cNvPr id="187" name="Google Shape;187;g2ee1eb4b694_0_104:notes">
            <a:extLst>
              <a:ext uri="{FF2B5EF4-FFF2-40B4-BE49-F238E27FC236}">
                <a16:creationId xmlns:a16="http://schemas.microsoft.com/office/drawing/2014/main" id="{D6F4DD97-25F0-E7C4-F3F1-8039BF2DF1B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 </a:t>
            </a:r>
            <a:r>
              <a:rPr lang="es-ES" sz="1800" dirty="0">
                <a:effectLst/>
                <a:latin typeface="Calibri" panose="020F0502020204030204" pitchFamily="34" charset="0"/>
                <a:ea typeface="Calibri" panose="020F0502020204030204" pitchFamily="34" charset="0"/>
              </a:rPr>
              <a:t>1. ¿Qué son los dones espirituales?</a:t>
            </a:r>
          </a:p>
          <a:p>
            <a:pPr marL="0" marR="0" indent="0">
              <a:buFontTx/>
              <a:buNone/>
            </a:pP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En 1 Corintios 12 y 14, el apóstol Pablo nos da una descripción clara de dones espirituales.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Al leer partes de estes capítulos, aprendemos del mismo Dios cómo obra el Espíritu Santo en su iglesia por medio de estos dones. </a:t>
            </a:r>
            <a:endParaRPr lang="en-US" sz="1800" dirty="0">
              <a:effectLst/>
              <a:latin typeface="Calibri" panose="020F0502020204030204" pitchFamily="34" charset="0"/>
              <a:ea typeface="Calibri" panose="020F0502020204030204" pitchFamily="34" charset="0"/>
            </a:endParaRPr>
          </a:p>
          <a:p>
            <a:pPr marL="0" marR="1270" lvl="0" indent="0" algn="l" rtl="0">
              <a:lnSpc>
                <a:spcPct val="103750"/>
              </a:lnSpc>
              <a:spcBef>
                <a:spcPts val="1005"/>
              </a:spcBef>
              <a:spcAft>
                <a:spcPts val="1000"/>
              </a:spcAft>
              <a:buSzPts val="1100"/>
              <a:buNone/>
            </a:pPr>
            <a:endParaRPr dirty="0">
              <a:solidFill>
                <a:schemeClr val="dk1"/>
              </a:solidFill>
              <a:latin typeface="Calibri"/>
              <a:ea typeface="Calibri"/>
              <a:cs typeface="Calibri"/>
              <a:sym typeface="Calibri"/>
            </a:endParaRPr>
          </a:p>
        </p:txBody>
      </p:sp>
      <p:sp>
        <p:nvSpPr>
          <p:cNvPr id="188" name="Google Shape;188;g2ee1eb4b694_0_104:notes">
            <a:extLst>
              <a:ext uri="{FF2B5EF4-FFF2-40B4-BE49-F238E27FC236}">
                <a16:creationId xmlns:a16="http://schemas.microsoft.com/office/drawing/2014/main" id="{B31AD1CF-B055-F60D-EDE1-B9D8E733A11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18405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a:extLst>
            <a:ext uri="{FF2B5EF4-FFF2-40B4-BE49-F238E27FC236}">
              <a16:creationId xmlns:a16="http://schemas.microsoft.com/office/drawing/2014/main" id="{538C1367-8DD8-D09B-AA52-25E039ED4203}"/>
            </a:ext>
          </a:extLst>
        </p:cNvPr>
        <p:cNvGrpSpPr/>
        <p:nvPr/>
      </p:nvGrpSpPr>
      <p:grpSpPr>
        <a:xfrm>
          <a:off x="0" y="0"/>
          <a:ext cx="0" cy="0"/>
          <a:chOff x="0" y="0"/>
          <a:chExt cx="0" cy="0"/>
        </a:xfrm>
      </p:grpSpPr>
      <p:sp>
        <p:nvSpPr>
          <p:cNvPr id="212" name="Google Shape;212;g2ee1eb4b694_0_274:notes">
            <a:extLst>
              <a:ext uri="{FF2B5EF4-FFF2-40B4-BE49-F238E27FC236}">
                <a16:creationId xmlns:a16="http://schemas.microsoft.com/office/drawing/2014/main" id="{56147B39-3FE8-1715-46ED-FA1D40CB2C3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i="1" dirty="0">
                <a:effectLst/>
                <a:latin typeface="Calibri" panose="020F0502020204030204" pitchFamily="34" charset="0"/>
                <a:ea typeface="Calibri" panose="020F0502020204030204" pitchFamily="34" charset="0"/>
              </a:rPr>
              <a:t>1 Corintios 12:1-3</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i="1" dirty="0">
                <a:effectLst/>
                <a:latin typeface="Calibri" panose="020F0502020204030204" pitchFamily="34" charset="0"/>
                <a:ea typeface="Calibri" panose="020F0502020204030204" pitchFamily="34" charset="0"/>
              </a:rPr>
              <a:t>Hermanos, no quiero que ignoren lo relacionado con los dones espirituales. 2 Ustedes saben que, cuando no eran creyentes, eran arrastrados hacia los ídolos mudos. 3 Por tanto, quiero que sepan que nadie que hable por el Espíritu de Dios puede maldecir a Jesús; y que nadie puede llamar «Señor» a Jesús, si no es por el Espíritu Santo.</a:t>
            </a:r>
          </a:p>
          <a:p>
            <a:pPr marL="0" marR="0" indent="0">
              <a:buFontTx/>
              <a:buNone/>
            </a:pP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El primer y más precioso don que hemos recibido del Espíritu Santo es la fe en Jesucristo.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Todo creyente tiene el Espíritu Santo. </a:t>
            </a:r>
            <a:endParaRPr lang="en-US" sz="1800" dirty="0">
              <a:effectLst/>
              <a:latin typeface="Calibri" panose="020F0502020204030204" pitchFamily="34" charset="0"/>
              <a:ea typeface="Calibri" panose="020F0502020204030204" pitchFamily="34" charset="0"/>
            </a:endParaRPr>
          </a:p>
          <a:p>
            <a:pPr marL="0" marR="0" lvl="0" indent="0" algn="l" rtl="0">
              <a:lnSpc>
                <a:spcPct val="100000"/>
              </a:lnSpc>
              <a:spcBef>
                <a:spcPts val="1000"/>
              </a:spcBef>
              <a:spcAft>
                <a:spcPts val="600"/>
              </a:spcAft>
              <a:buSzPts val="1100"/>
              <a:buNone/>
            </a:pPr>
            <a:endParaRPr dirty="0">
              <a:solidFill>
                <a:schemeClr val="dk1"/>
              </a:solidFill>
              <a:latin typeface="Calibri"/>
              <a:ea typeface="Calibri"/>
              <a:cs typeface="Calibri"/>
              <a:sym typeface="Calibri"/>
            </a:endParaRPr>
          </a:p>
        </p:txBody>
      </p:sp>
      <p:sp>
        <p:nvSpPr>
          <p:cNvPr id="213" name="Google Shape;213;g2ee1eb4b694_0_274:notes">
            <a:extLst>
              <a:ext uri="{FF2B5EF4-FFF2-40B4-BE49-F238E27FC236}">
                <a16:creationId xmlns:a16="http://schemas.microsoft.com/office/drawing/2014/main" id="{AA12347B-4CEF-A067-DCF1-35FAC3F6AD2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886762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a:extLst>
            <a:ext uri="{FF2B5EF4-FFF2-40B4-BE49-F238E27FC236}">
              <a16:creationId xmlns:a16="http://schemas.microsoft.com/office/drawing/2014/main" id="{37577B5E-FA89-BFF9-4B5C-AFFB1B6628B2}"/>
            </a:ext>
          </a:extLst>
        </p:cNvPr>
        <p:cNvGrpSpPr/>
        <p:nvPr/>
      </p:nvGrpSpPr>
      <p:grpSpPr>
        <a:xfrm>
          <a:off x="0" y="0"/>
          <a:ext cx="0" cy="0"/>
          <a:chOff x="0" y="0"/>
          <a:chExt cx="0" cy="0"/>
        </a:xfrm>
      </p:grpSpPr>
      <p:sp>
        <p:nvSpPr>
          <p:cNvPr id="212" name="Google Shape;212;g2ee1eb4b694_0_274:notes">
            <a:extLst>
              <a:ext uri="{FF2B5EF4-FFF2-40B4-BE49-F238E27FC236}">
                <a16:creationId xmlns:a16="http://schemas.microsoft.com/office/drawing/2014/main" id="{F32BA4C5-1219-8A70-D548-9CF2B419CBE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i="1" dirty="0">
                <a:effectLst/>
                <a:latin typeface="Calibri" panose="020F0502020204030204" pitchFamily="34" charset="0"/>
                <a:ea typeface="Calibri" panose="020F0502020204030204" pitchFamily="34" charset="0"/>
              </a:rPr>
              <a:t>1 Corintios 12:4-6</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i="1" dirty="0">
                <a:effectLst/>
                <a:latin typeface="Calibri" panose="020F0502020204030204" pitchFamily="34" charset="0"/>
                <a:ea typeface="Calibri" panose="020F0502020204030204" pitchFamily="34" charset="0"/>
              </a:rPr>
              <a:t>4 Ahora bien, hay diversidad de dones, pero el Espíritu es el mismo. 5 Hay diversidad de ministerios, pero el Señor es el mismo. 6 Hay diversidad de actividades, pero Dios, que hace todo en todos, es el mismo.</a:t>
            </a:r>
            <a:endParaRPr lang="en-US" sz="1800" dirty="0">
              <a:effectLst/>
              <a:latin typeface="Calibri" panose="020F0502020204030204" pitchFamily="34" charset="0"/>
              <a:ea typeface="Calibri" panose="020F0502020204030204" pitchFamily="34" charset="0"/>
            </a:endParaRPr>
          </a:p>
          <a:p>
            <a:pPr marL="0" marR="0" lvl="0" indent="0">
              <a:buFontTx/>
              <a:buNone/>
            </a:pPr>
            <a:endParaRPr lang="es-E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Aunque hay una gran variedad de dones y ministerios, todos vienen del mismo Dios trino. </a:t>
            </a:r>
            <a:endParaRPr lang="en-US" sz="1800" dirty="0">
              <a:effectLst/>
              <a:latin typeface="Calibri" panose="020F0502020204030204" pitchFamily="34" charset="0"/>
              <a:ea typeface="Calibri" panose="020F0502020204030204" pitchFamily="34" charset="0"/>
            </a:endParaRPr>
          </a:p>
          <a:p>
            <a:pPr marL="0" marR="0" lvl="0" indent="0" algn="l" rtl="0">
              <a:lnSpc>
                <a:spcPct val="100000"/>
              </a:lnSpc>
              <a:spcBef>
                <a:spcPts val="1000"/>
              </a:spcBef>
              <a:spcAft>
                <a:spcPts val="600"/>
              </a:spcAft>
              <a:buSzPts val="1100"/>
              <a:buNone/>
            </a:pPr>
            <a:endParaRPr dirty="0">
              <a:solidFill>
                <a:schemeClr val="dk1"/>
              </a:solidFill>
              <a:latin typeface="Calibri"/>
              <a:ea typeface="Calibri"/>
              <a:cs typeface="Calibri"/>
              <a:sym typeface="Calibri"/>
            </a:endParaRPr>
          </a:p>
        </p:txBody>
      </p:sp>
      <p:sp>
        <p:nvSpPr>
          <p:cNvPr id="213" name="Google Shape;213;g2ee1eb4b694_0_274:notes">
            <a:extLst>
              <a:ext uri="{FF2B5EF4-FFF2-40B4-BE49-F238E27FC236}">
                <a16:creationId xmlns:a16="http://schemas.microsoft.com/office/drawing/2014/main" id="{734821FF-0188-89C2-281D-F0DC179955C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59734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a:extLst>
            <a:ext uri="{FF2B5EF4-FFF2-40B4-BE49-F238E27FC236}">
              <a16:creationId xmlns:a16="http://schemas.microsoft.com/office/drawing/2014/main" id="{29132425-3762-1C58-D1AA-3F40EDDAE678}"/>
            </a:ext>
          </a:extLst>
        </p:cNvPr>
        <p:cNvGrpSpPr/>
        <p:nvPr/>
      </p:nvGrpSpPr>
      <p:grpSpPr>
        <a:xfrm>
          <a:off x="0" y="0"/>
          <a:ext cx="0" cy="0"/>
          <a:chOff x="0" y="0"/>
          <a:chExt cx="0" cy="0"/>
        </a:xfrm>
      </p:grpSpPr>
      <p:sp>
        <p:nvSpPr>
          <p:cNvPr id="212" name="Google Shape;212;g2ee1eb4b694_0_274:notes">
            <a:extLst>
              <a:ext uri="{FF2B5EF4-FFF2-40B4-BE49-F238E27FC236}">
                <a16:creationId xmlns:a16="http://schemas.microsoft.com/office/drawing/2014/main" id="{1B39BD5E-CFF0-4323-9453-58DC5DD3FF8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i="1" dirty="0">
                <a:effectLst/>
                <a:latin typeface="Calibri" panose="020F0502020204030204" pitchFamily="34" charset="0"/>
                <a:ea typeface="Calibri" panose="020F0502020204030204" pitchFamily="34" charset="0"/>
              </a:rPr>
              <a:t>1 Corintios 12:7-11</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i="1" dirty="0">
                <a:effectLst/>
                <a:latin typeface="Calibri" panose="020F0502020204030204" pitchFamily="34" charset="0"/>
                <a:ea typeface="Calibri" panose="020F0502020204030204" pitchFamily="34" charset="0"/>
              </a:rPr>
              <a:t> 7 Pero la manifestación del Espíritu le es dada a cada uno para provecho. 8 A uno el Espíritu le da palabra de sabiduría; a otro, el mismo Espíritu le da palabra de ciencia; 9 a otro, el mismo Espíritu le da fe; y a otro, dones de sanidades; 10 a otro más, el don de hacer milagros; a otro, el don de profecía; a otro, el don de discernir los espíritus; a otro, el don de diversos géneros de lenguas; y a otro, el don de interpretar lenguas; 11 pero todo esto lo hace uno y el mismo Espíritu, que reparte a cada uno en particular, según su voluntad.</a:t>
            </a:r>
          </a:p>
          <a:p>
            <a:pPr marL="0" marR="0" indent="0">
              <a:buFontTx/>
              <a:buNone/>
            </a:pP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Los dones espirituales no son para nuestro beneficio personal, sino para el bien común, para edificar la iglesia.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Recordamos que hay una gran diversidad de dones. Aquí Pablo menciona algunos.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El Espíritu Santo da diferentes dones a cada creyente según su voluntad. No todos tienen los mismos dones, y eso está bien. </a:t>
            </a:r>
            <a:endParaRPr lang="en-US" sz="1800" dirty="0">
              <a:effectLst/>
              <a:latin typeface="Calibri" panose="020F0502020204030204" pitchFamily="34" charset="0"/>
              <a:ea typeface="Calibri" panose="020F0502020204030204" pitchFamily="34" charset="0"/>
            </a:endParaRPr>
          </a:p>
          <a:p>
            <a:pPr marL="0" marR="0" lvl="0" indent="0" algn="l" rtl="0">
              <a:lnSpc>
                <a:spcPct val="100000"/>
              </a:lnSpc>
              <a:spcBef>
                <a:spcPts val="1000"/>
              </a:spcBef>
              <a:spcAft>
                <a:spcPts val="600"/>
              </a:spcAft>
              <a:buSzPts val="1100"/>
              <a:buNone/>
            </a:pPr>
            <a:endParaRPr dirty="0">
              <a:solidFill>
                <a:schemeClr val="dk1"/>
              </a:solidFill>
              <a:latin typeface="Calibri"/>
              <a:ea typeface="Calibri"/>
              <a:cs typeface="Calibri"/>
              <a:sym typeface="Calibri"/>
            </a:endParaRPr>
          </a:p>
        </p:txBody>
      </p:sp>
      <p:sp>
        <p:nvSpPr>
          <p:cNvPr id="213" name="Google Shape;213;g2ee1eb4b694_0_274:notes">
            <a:extLst>
              <a:ext uri="{FF2B5EF4-FFF2-40B4-BE49-F238E27FC236}">
                <a16:creationId xmlns:a16="http://schemas.microsoft.com/office/drawing/2014/main" id="{F059B7E7-DEFE-4401-2F4F-A60FE5B8167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234671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a:extLst>
            <a:ext uri="{FF2B5EF4-FFF2-40B4-BE49-F238E27FC236}">
              <a16:creationId xmlns:a16="http://schemas.microsoft.com/office/drawing/2014/main" id="{5AE7417D-FB95-E9BE-16CB-D8562F695CA7}"/>
            </a:ext>
          </a:extLst>
        </p:cNvPr>
        <p:cNvGrpSpPr/>
        <p:nvPr/>
      </p:nvGrpSpPr>
      <p:grpSpPr>
        <a:xfrm>
          <a:off x="0" y="0"/>
          <a:ext cx="0" cy="0"/>
          <a:chOff x="0" y="0"/>
          <a:chExt cx="0" cy="0"/>
        </a:xfrm>
      </p:grpSpPr>
      <p:sp>
        <p:nvSpPr>
          <p:cNvPr id="212" name="Google Shape;212;g2ee1eb4b694_0_274:notes">
            <a:extLst>
              <a:ext uri="{FF2B5EF4-FFF2-40B4-BE49-F238E27FC236}">
                <a16:creationId xmlns:a16="http://schemas.microsoft.com/office/drawing/2014/main" id="{0F066C69-D477-3373-A46B-6F16D8AA18F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i="1" dirty="0">
                <a:effectLst/>
                <a:latin typeface="Calibri" panose="020F0502020204030204" pitchFamily="34" charset="0"/>
                <a:ea typeface="Calibri" panose="020F0502020204030204" pitchFamily="34" charset="0"/>
              </a:rPr>
              <a:t>1 Corintios 12:12-27</a:t>
            </a:r>
          </a:p>
          <a:p>
            <a:pPr marL="0" marR="0" indent="0">
              <a:buFontTx/>
              <a:buNone/>
            </a:pP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La iglesia es como un cuerpo: cada miembro tiene su función y valor</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Aun los que parecen más débiles son necesarios. Pablo dice “son los más necesarios” V. 22</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El propósito es que todos los miembros respetan, cuidan y sirvan unos a otros con amor. </a:t>
            </a:r>
            <a:endParaRPr lang="en-US" sz="1800" dirty="0">
              <a:effectLst/>
              <a:latin typeface="Calibri" panose="020F0502020204030204" pitchFamily="34" charset="0"/>
              <a:ea typeface="Calibri" panose="020F0502020204030204" pitchFamily="34" charset="0"/>
            </a:endParaRPr>
          </a:p>
          <a:p>
            <a:pPr marL="0" marR="0" lvl="0" indent="0" algn="l" rtl="0">
              <a:lnSpc>
                <a:spcPct val="100000"/>
              </a:lnSpc>
              <a:spcBef>
                <a:spcPts val="1000"/>
              </a:spcBef>
              <a:spcAft>
                <a:spcPts val="600"/>
              </a:spcAft>
              <a:buSzPts val="1100"/>
              <a:buNone/>
            </a:pPr>
            <a:endParaRPr dirty="0">
              <a:solidFill>
                <a:schemeClr val="dk1"/>
              </a:solidFill>
              <a:latin typeface="Calibri"/>
              <a:ea typeface="Calibri"/>
              <a:cs typeface="Calibri"/>
              <a:sym typeface="Calibri"/>
            </a:endParaRPr>
          </a:p>
        </p:txBody>
      </p:sp>
      <p:sp>
        <p:nvSpPr>
          <p:cNvPr id="213" name="Google Shape;213;g2ee1eb4b694_0_274:notes">
            <a:extLst>
              <a:ext uri="{FF2B5EF4-FFF2-40B4-BE49-F238E27FC236}">
                <a16:creationId xmlns:a16="http://schemas.microsoft.com/office/drawing/2014/main" id="{9848944D-C0D2-D646-FF8C-18DC6FD55C3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08570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indent="0">
              <a:lnSpc>
                <a:spcPct val="103000"/>
              </a:lnSpc>
              <a:spcAft>
                <a:spcPts val="50"/>
              </a:spcAft>
              <a:buFontTx/>
              <a:buNone/>
            </a:pPr>
            <a:r>
              <a:rPr lang="es-ES" sz="1800" dirty="0">
                <a:effectLst/>
                <a:latin typeface="Calibri" panose="020F0502020204030204" pitchFamily="34" charset="0"/>
                <a:ea typeface="Times New Roman" panose="02020603050405020304" pitchFamily="18" charset="0"/>
              </a:rPr>
              <a:t>2. Introducción breve a la lección</a:t>
            </a:r>
          </a:p>
          <a:p>
            <a:pPr marL="0" marR="1270" indent="0">
              <a:lnSpc>
                <a:spcPct val="103000"/>
              </a:lnSpc>
              <a:spcAft>
                <a:spcPts val="50"/>
              </a:spcAft>
              <a:buFontTx/>
              <a:buNone/>
            </a:pPr>
            <a:endParaRPr lang="en-US" sz="1800" dirty="0">
              <a:effectLst/>
              <a:latin typeface="Times New Roman" panose="02020603050405020304" pitchFamily="18" charset="0"/>
              <a:ea typeface="Times New Roman" panose="02020603050405020304" pitchFamily="18" charset="0"/>
            </a:endParaRPr>
          </a:p>
          <a:p>
            <a:pPr marL="0" marR="1270" indent="0">
              <a:lnSpc>
                <a:spcPct val="103000"/>
              </a:lnSpc>
              <a:spcAft>
                <a:spcPts val="50"/>
              </a:spcAft>
              <a:buFontTx/>
              <a:buNone/>
            </a:pPr>
            <a:r>
              <a:rPr lang="es-ES" sz="1800" dirty="0">
                <a:effectLst/>
                <a:latin typeface="Calibri" panose="020F0502020204030204" pitchFamily="34" charset="0"/>
                <a:ea typeface="Times New Roman" panose="02020603050405020304" pitchFamily="18" charset="0"/>
              </a:rPr>
              <a:t>Hoy vamos a seguir aprendiendo más sobre la maravillosa obra del Espíritu Santo en nuestras vidas. </a:t>
            </a:r>
            <a:endParaRPr lang="en-US" sz="1800" dirty="0">
              <a:effectLst/>
              <a:latin typeface="Times New Roman" panose="02020603050405020304" pitchFamily="18" charset="0"/>
              <a:ea typeface="Times New Roman" panose="02020603050405020304" pitchFamily="18" charset="0"/>
            </a:endParaRPr>
          </a:p>
          <a:p>
            <a:pPr marL="0" lvl="0" indent="0" algn="l" rtl="0">
              <a:lnSpc>
                <a:spcPct val="100000"/>
              </a:lnSpc>
              <a:spcBef>
                <a:spcPts val="0"/>
              </a:spcBef>
              <a:spcAft>
                <a:spcPts val="0"/>
              </a:spcAft>
              <a:buSzPts val="1100"/>
              <a:buNone/>
            </a:pPr>
            <a:endParaRPr dirty="0"/>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a:extLst>
            <a:ext uri="{FF2B5EF4-FFF2-40B4-BE49-F238E27FC236}">
              <a16:creationId xmlns:a16="http://schemas.microsoft.com/office/drawing/2014/main" id="{04C17C88-5059-8904-F41E-9F223B815F4B}"/>
            </a:ext>
          </a:extLst>
        </p:cNvPr>
        <p:cNvGrpSpPr/>
        <p:nvPr/>
      </p:nvGrpSpPr>
      <p:grpSpPr>
        <a:xfrm>
          <a:off x="0" y="0"/>
          <a:ext cx="0" cy="0"/>
          <a:chOff x="0" y="0"/>
          <a:chExt cx="0" cy="0"/>
        </a:xfrm>
      </p:grpSpPr>
      <p:sp>
        <p:nvSpPr>
          <p:cNvPr id="212" name="Google Shape;212;g2ee1eb4b694_0_274:notes">
            <a:extLst>
              <a:ext uri="{FF2B5EF4-FFF2-40B4-BE49-F238E27FC236}">
                <a16:creationId xmlns:a16="http://schemas.microsoft.com/office/drawing/2014/main" id="{67E466E5-A744-4EDE-B883-02B6ADFE7FC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i="1" dirty="0">
                <a:effectLst/>
                <a:latin typeface="Calibri" panose="020F0502020204030204" pitchFamily="34" charset="0"/>
                <a:ea typeface="Calibri" panose="020F0502020204030204" pitchFamily="34" charset="0"/>
              </a:rPr>
              <a:t>1 Corintios 12:27-31</a:t>
            </a:r>
            <a:endParaRPr lang="en-US" sz="1800" i="0" dirty="0">
              <a:effectLst/>
              <a:latin typeface="Calibri" panose="020F0502020204030204" pitchFamily="34" charset="0"/>
              <a:ea typeface="Calibri" panose="020F0502020204030204" pitchFamily="34" charset="0"/>
            </a:endParaRPr>
          </a:p>
          <a:p>
            <a:pPr marL="0" marR="0" indent="0">
              <a:buFontTx/>
              <a:buNone/>
            </a:pPr>
            <a:endParaRPr lang="en-US" sz="1800" i="0" dirty="0">
              <a:effectLst/>
              <a:latin typeface="Calibri" panose="020F0502020204030204" pitchFamily="34" charset="0"/>
              <a:ea typeface="Times New Roman" panose="02020603050405020304" pitchFamily="18" charset="0"/>
            </a:endParaRPr>
          </a:p>
          <a:p>
            <a:pPr marL="0" marR="0" indent="0">
              <a:buFontTx/>
              <a:buNone/>
            </a:pPr>
            <a:r>
              <a:rPr lang="en-US" sz="1800" i="1" dirty="0">
                <a:effectLst/>
                <a:latin typeface="Times New Roman" panose="02020603050405020304" pitchFamily="18" charset="0"/>
                <a:ea typeface="Times New Roman" panose="02020603050405020304" pitchFamily="18" charset="0"/>
              </a:rPr>
              <a:t>27 </a:t>
            </a:r>
            <a:r>
              <a:rPr lang="en-US" sz="1800" i="1" dirty="0" err="1">
                <a:effectLst/>
                <a:latin typeface="Times New Roman" panose="02020603050405020304" pitchFamily="18" charset="0"/>
                <a:ea typeface="Times New Roman" panose="02020603050405020304" pitchFamily="18" charset="0"/>
              </a:rPr>
              <a:t>Ahora</a:t>
            </a:r>
            <a:r>
              <a:rPr lang="en-US" sz="1800" i="1" dirty="0">
                <a:effectLst/>
                <a:latin typeface="Times New Roman" panose="02020603050405020304" pitchFamily="18" charset="0"/>
                <a:ea typeface="Times New Roman" panose="02020603050405020304" pitchFamily="18" charset="0"/>
              </a:rPr>
              <a:t> bien, </a:t>
            </a:r>
            <a:r>
              <a:rPr lang="en-US" sz="1800" i="1" dirty="0" err="1">
                <a:effectLst/>
                <a:latin typeface="Times New Roman" panose="02020603050405020304" pitchFamily="18" charset="0"/>
                <a:ea typeface="Times New Roman" panose="02020603050405020304" pitchFamily="18" charset="0"/>
              </a:rPr>
              <a:t>ustedes</a:t>
            </a:r>
            <a:r>
              <a:rPr lang="en-US" sz="1800" i="1" dirty="0">
                <a:effectLst/>
                <a:latin typeface="Times New Roman" panose="02020603050405020304" pitchFamily="18" charset="0"/>
                <a:ea typeface="Times New Roman" panose="02020603050405020304" pitchFamily="18" charset="0"/>
              </a:rPr>
              <a:t> son </a:t>
            </a:r>
            <a:r>
              <a:rPr lang="en-US" sz="1800" i="1" dirty="0" err="1">
                <a:effectLst/>
                <a:latin typeface="Times New Roman" panose="02020603050405020304" pitchFamily="18" charset="0"/>
                <a:ea typeface="Times New Roman" panose="02020603050405020304" pitchFamily="18" charset="0"/>
              </a:rPr>
              <a:t>el</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cuerpo</a:t>
            </a:r>
            <a:r>
              <a:rPr lang="en-US" sz="1800" i="1" dirty="0">
                <a:effectLst/>
                <a:latin typeface="Times New Roman" panose="02020603050405020304" pitchFamily="18" charset="0"/>
                <a:ea typeface="Times New Roman" panose="02020603050405020304" pitchFamily="18" charset="0"/>
              </a:rPr>
              <a:t> de Cristo, y </a:t>
            </a:r>
            <a:r>
              <a:rPr lang="en-US" sz="1800" i="1" dirty="0" err="1">
                <a:effectLst/>
                <a:latin typeface="Times New Roman" panose="02020603050405020304" pitchFamily="18" charset="0"/>
                <a:ea typeface="Times New Roman" panose="02020603050405020304" pitchFamily="18" charset="0"/>
              </a:rPr>
              <a:t>cada</a:t>
            </a:r>
            <a:r>
              <a:rPr lang="en-US" sz="1800" i="1" dirty="0">
                <a:effectLst/>
                <a:latin typeface="Times New Roman" panose="02020603050405020304" pitchFamily="18" charset="0"/>
                <a:ea typeface="Times New Roman" panose="02020603050405020304" pitchFamily="18" charset="0"/>
              </a:rPr>
              <a:t> uno de </a:t>
            </a:r>
            <a:r>
              <a:rPr lang="en-US" sz="1800" i="1" dirty="0" err="1">
                <a:effectLst/>
                <a:latin typeface="Times New Roman" panose="02020603050405020304" pitchFamily="18" charset="0"/>
                <a:ea typeface="Times New Roman" panose="02020603050405020304" pitchFamily="18" charset="0"/>
              </a:rPr>
              <a:t>ustedes</a:t>
            </a:r>
            <a:r>
              <a:rPr lang="en-US" sz="1800" i="1" dirty="0">
                <a:effectLst/>
                <a:latin typeface="Times New Roman" panose="02020603050405020304" pitchFamily="18" charset="0"/>
                <a:ea typeface="Times New Roman" panose="02020603050405020304" pitchFamily="18" charset="0"/>
              </a:rPr>
              <a:t> es un </a:t>
            </a:r>
            <a:r>
              <a:rPr lang="en-US" sz="1800" i="1" dirty="0" err="1">
                <a:effectLst/>
                <a:latin typeface="Times New Roman" panose="02020603050405020304" pitchFamily="18" charset="0"/>
                <a:ea typeface="Times New Roman" panose="02020603050405020304" pitchFamily="18" charset="0"/>
              </a:rPr>
              <a:t>miembro</a:t>
            </a:r>
            <a:r>
              <a:rPr lang="en-US" sz="1800" i="1" dirty="0">
                <a:effectLst/>
                <a:latin typeface="Times New Roman" panose="02020603050405020304" pitchFamily="18" charset="0"/>
                <a:ea typeface="Times New Roman" panose="02020603050405020304" pitchFamily="18" charset="0"/>
              </a:rPr>
              <a:t> con </a:t>
            </a:r>
            <a:r>
              <a:rPr lang="en-US" sz="1800" i="1" dirty="0" err="1">
                <a:effectLst/>
                <a:latin typeface="Times New Roman" panose="02020603050405020304" pitchFamily="18" charset="0"/>
                <a:ea typeface="Times New Roman" panose="02020603050405020304" pitchFamily="18" charset="0"/>
              </a:rPr>
              <a:t>una</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función</a:t>
            </a:r>
            <a:r>
              <a:rPr lang="en-US" sz="1800" i="1" dirty="0">
                <a:effectLst/>
                <a:latin typeface="Times New Roman" panose="02020603050405020304" pitchFamily="18" charset="0"/>
                <a:ea typeface="Times New Roman" panose="02020603050405020304" pitchFamily="18" charset="0"/>
              </a:rPr>
              <a:t> particular. 28 En la </a:t>
            </a:r>
            <a:r>
              <a:rPr lang="en-US" sz="1800" i="1" dirty="0" err="1">
                <a:effectLst/>
                <a:latin typeface="Times New Roman" panose="02020603050405020304" pitchFamily="18" charset="0"/>
                <a:ea typeface="Times New Roman" panose="02020603050405020304" pitchFamily="18" charset="0"/>
              </a:rPr>
              <a:t>iglesia</a:t>
            </a:r>
            <a:r>
              <a:rPr lang="en-US" sz="1800" i="1" dirty="0">
                <a:effectLst/>
                <a:latin typeface="Times New Roman" panose="02020603050405020304" pitchFamily="18" charset="0"/>
                <a:ea typeface="Times New Roman" panose="02020603050405020304" pitchFamily="18" charset="0"/>
              </a:rPr>
              <a:t> Dios ha </a:t>
            </a:r>
            <a:r>
              <a:rPr lang="en-US" sz="1800" i="1" dirty="0" err="1">
                <a:effectLst/>
                <a:latin typeface="Times New Roman" panose="02020603050405020304" pitchFamily="18" charset="0"/>
                <a:ea typeface="Times New Roman" panose="02020603050405020304" pitchFamily="18" charset="0"/>
              </a:rPr>
              <a:t>puesto</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en</a:t>
            </a:r>
            <a:r>
              <a:rPr lang="en-US" sz="1800" i="1" dirty="0">
                <a:effectLst/>
                <a:latin typeface="Times New Roman" panose="02020603050405020304" pitchFamily="18" charset="0"/>
                <a:ea typeface="Times New Roman" panose="02020603050405020304" pitchFamily="18" charset="0"/>
              </a:rPr>
              <a:t> primer </a:t>
            </a:r>
            <a:r>
              <a:rPr lang="en-US" sz="1800" i="1" dirty="0" err="1">
                <a:effectLst/>
                <a:latin typeface="Times New Roman" panose="02020603050405020304" pitchFamily="18" charset="0"/>
                <a:ea typeface="Times New Roman" panose="02020603050405020304" pitchFamily="18" charset="0"/>
              </a:rPr>
              <a:t>lugar</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apóstoles</a:t>
            </a:r>
            <a:r>
              <a:rPr lang="en-US" sz="1800" i="1" dirty="0">
                <a:effectLst/>
                <a:latin typeface="Times New Roman" panose="02020603050405020304" pitchFamily="18" charset="0"/>
                <a:ea typeface="Times New Roman" panose="02020603050405020304" pitchFamily="18" charset="0"/>
              </a:rPr>
              <a:t>, luego </a:t>
            </a:r>
            <a:r>
              <a:rPr lang="en-US" sz="1800" i="1" dirty="0" err="1">
                <a:effectLst/>
                <a:latin typeface="Times New Roman" panose="02020603050405020304" pitchFamily="18" charset="0"/>
                <a:ea typeface="Times New Roman" panose="02020603050405020304" pitchFamily="18" charset="0"/>
              </a:rPr>
              <a:t>profetas</a:t>
            </a:r>
            <a:r>
              <a:rPr lang="en-US" sz="1800" i="1" dirty="0">
                <a:effectLst/>
                <a:latin typeface="Times New Roman" panose="02020603050405020304" pitchFamily="18" charset="0"/>
                <a:ea typeface="Times New Roman" panose="02020603050405020304" pitchFamily="18" charset="0"/>
              </a:rPr>
              <a:t>, y </a:t>
            </a:r>
            <a:r>
              <a:rPr lang="en-US" sz="1800" i="1" dirty="0" err="1">
                <a:effectLst/>
                <a:latin typeface="Times New Roman" panose="02020603050405020304" pitchFamily="18" charset="0"/>
                <a:ea typeface="Times New Roman" panose="02020603050405020304" pitchFamily="18" charset="0"/>
              </a:rPr>
              <a:t>en</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tercer</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lugar</a:t>
            </a:r>
            <a:r>
              <a:rPr lang="en-US" sz="1800" i="1" dirty="0">
                <a:effectLst/>
                <a:latin typeface="Times New Roman" panose="02020603050405020304" pitchFamily="18" charset="0"/>
                <a:ea typeface="Times New Roman" panose="02020603050405020304" pitchFamily="18" charset="0"/>
              </a:rPr>
              <a:t>, maestros; luego </a:t>
            </a:r>
            <a:r>
              <a:rPr lang="en-US" sz="1800" i="1" dirty="0" err="1">
                <a:effectLst/>
                <a:latin typeface="Times New Roman" panose="02020603050405020304" pitchFamily="18" charset="0"/>
                <a:ea typeface="Times New Roman" panose="02020603050405020304" pitchFamily="18" charset="0"/>
              </a:rPr>
              <a:t>están</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los</a:t>
            </a:r>
            <a:r>
              <a:rPr lang="en-US" sz="1800" i="1" dirty="0">
                <a:effectLst/>
                <a:latin typeface="Times New Roman" panose="02020603050405020304" pitchFamily="18" charset="0"/>
                <a:ea typeface="Times New Roman" panose="02020603050405020304" pitchFamily="18" charset="0"/>
              </a:rPr>
              <a:t> que </a:t>
            </a:r>
            <a:r>
              <a:rPr lang="en-US" sz="1800" i="1" dirty="0" err="1">
                <a:effectLst/>
                <a:latin typeface="Times New Roman" panose="02020603050405020304" pitchFamily="18" charset="0"/>
                <a:ea typeface="Times New Roman" panose="02020603050405020304" pitchFamily="18" charset="0"/>
              </a:rPr>
              <a:t>hacen</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milagros</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después</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los</a:t>
            </a:r>
            <a:r>
              <a:rPr lang="en-US" sz="1800" i="1" dirty="0">
                <a:effectLst/>
                <a:latin typeface="Times New Roman" panose="02020603050405020304" pitchFamily="18" charset="0"/>
                <a:ea typeface="Times New Roman" panose="02020603050405020304" pitchFamily="18" charset="0"/>
              </a:rPr>
              <a:t> que </a:t>
            </a:r>
            <a:r>
              <a:rPr lang="en-US" sz="1800" i="1" dirty="0" err="1">
                <a:effectLst/>
                <a:latin typeface="Times New Roman" panose="02020603050405020304" pitchFamily="18" charset="0"/>
                <a:ea typeface="Times New Roman" panose="02020603050405020304" pitchFamily="18" charset="0"/>
              </a:rPr>
              <a:t>sanan</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los</a:t>
            </a:r>
            <a:r>
              <a:rPr lang="en-US" sz="1800" i="1" dirty="0">
                <a:effectLst/>
                <a:latin typeface="Times New Roman" panose="02020603050405020304" pitchFamily="18" charset="0"/>
                <a:ea typeface="Times New Roman" panose="02020603050405020304" pitchFamily="18" charset="0"/>
              </a:rPr>
              <a:t> que </a:t>
            </a:r>
            <a:r>
              <a:rPr lang="en-US" sz="1800" i="1" dirty="0" err="1">
                <a:effectLst/>
                <a:latin typeface="Times New Roman" panose="02020603050405020304" pitchFamily="18" charset="0"/>
                <a:ea typeface="Times New Roman" panose="02020603050405020304" pitchFamily="18" charset="0"/>
              </a:rPr>
              <a:t>ayudan</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los</a:t>
            </a:r>
            <a:r>
              <a:rPr lang="en-US" sz="1800" i="1" dirty="0">
                <a:effectLst/>
                <a:latin typeface="Times New Roman" panose="02020603050405020304" pitchFamily="18" charset="0"/>
                <a:ea typeface="Times New Roman" panose="02020603050405020304" pitchFamily="18" charset="0"/>
              </a:rPr>
              <a:t> que </a:t>
            </a:r>
            <a:r>
              <a:rPr lang="en-US" sz="1800" i="1" dirty="0" err="1">
                <a:effectLst/>
                <a:latin typeface="Times New Roman" panose="02020603050405020304" pitchFamily="18" charset="0"/>
                <a:ea typeface="Times New Roman" panose="02020603050405020304" pitchFamily="18" charset="0"/>
              </a:rPr>
              <a:t>administran</a:t>
            </a:r>
            <a:r>
              <a:rPr lang="en-US" sz="1800" i="1" dirty="0">
                <a:effectLst/>
                <a:latin typeface="Times New Roman" panose="02020603050405020304" pitchFamily="18" charset="0"/>
                <a:ea typeface="Times New Roman" panose="02020603050405020304" pitchFamily="18" charset="0"/>
              </a:rPr>
              <a:t>, y </a:t>
            </a:r>
            <a:r>
              <a:rPr lang="en-US" sz="1800" i="1" dirty="0" err="1">
                <a:effectLst/>
                <a:latin typeface="Times New Roman" panose="02020603050405020304" pitchFamily="18" charset="0"/>
                <a:ea typeface="Times New Roman" panose="02020603050405020304" pitchFamily="18" charset="0"/>
              </a:rPr>
              <a:t>los</a:t>
            </a:r>
            <a:r>
              <a:rPr lang="en-US" sz="1800" i="1" dirty="0">
                <a:effectLst/>
                <a:latin typeface="Times New Roman" panose="02020603050405020304" pitchFamily="18" charset="0"/>
                <a:ea typeface="Times New Roman" panose="02020603050405020304" pitchFamily="18" charset="0"/>
              </a:rPr>
              <a:t> que </a:t>
            </a:r>
            <a:r>
              <a:rPr lang="en-US" sz="1800" i="1" dirty="0" err="1">
                <a:effectLst/>
                <a:latin typeface="Times New Roman" panose="02020603050405020304" pitchFamily="18" charset="0"/>
                <a:ea typeface="Times New Roman" panose="02020603050405020304" pitchFamily="18" charset="0"/>
              </a:rPr>
              <a:t>tienen</a:t>
            </a:r>
            <a:r>
              <a:rPr lang="en-US" sz="1800" i="1" dirty="0">
                <a:effectLst/>
                <a:latin typeface="Times New Roman" panose="02020603050405020304" pitchFamily="18" charset="0"/>
                <a:ea typeface="Times New Roman" panose="02020603050405020304" pitchFamily="18" charset="0"/>
              </a:rPr>
              <a:t> don de lenguas. </a:t>
            </a:r>
            <a:r>
              <a:rPr lang="en-US" dirty="0">
                <a:effectLst/>
              </a:rPr>
              <a:t> </a:t>
            </a:r>
            <a:endParaRPr dirty="0">
              <a:solidFill>
                <a:schemeClr val="dk1"/>
              </a:solidFill>
              <a:latin typeface="Calibri"/>
              <a:ea typeface="Calibri"/>
              <a:cs typeface="Calibri"/>
              <a:sym typeface="Calibri"/>
            </a:endParaRPr>
          </a:p>
        </p:txBody>
      </p:sp>
      <p:sp>
        <p:nvSpPr>
          <p:cNvPr id="213" name="Google Shape;213;g2ee1eb4b694_0_274:notes">
            <a:extLst>
              <a:ext uri="{FF2B5EF4-FFF2-40B4-BE49-F238E27FC236}">
                <a16:creationId xmlns:a16="http://schemas.microsoft.com/office/drawing/2014/main" id="{33D13C3B-2959-6DC6-0B28-56EA9FA3D44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504067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a:extLst>
            <a:ext uri="{FF2B5EF4-FFF2-40B4-BE49-F238E27FC236}">
              <a16:creationId xmlns:a16="http://schemas.microsoft.com/office/drawing/2014/main" id="{F094C2CE-5CDB-DE86-DAE7-2A7D8251872A}"/>
            </a:ext>
          </a:extLst>
        </p:cNvPr>
        <p:cNvGrpSpPr/>
        <p:nvPr/>
      </p:nvGrpSpPr>
      <p:grpSpPr>
        <a:xfrm>
          <a:off x="0" y="0"/>
          <a:ext cx="0" cy="0"/>
          <a:chOff x="0" y="0"/>
          <a:chExt cx="0" cy="0"/>
        </a:xfrm>
      </p:grpSpPr>
      <p:sp>
        <p:nvSpPr>
          <p:cNvPr id="212" name="Google Shape;212;g2ee1eb4b694_0_274:notes">
            <a:extLst>
              <a:ext uri="{FF2B5EF4-FFF2-40B4-BE49-F238E27FC236}">
                <a16:creationId xmlns:a16="http://schemas.microsoft.com/office/drawing/2014/main" id="{6016C3A8-7DC2-9225-AA22-3D57D1CA92B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600"/>
              </a:spcAft>
              <a:buSzPts val="1100"/>
              <a:buNone/>
            </a:pPr>
            <a:r>
              <a:rPr lang="en-US" sz="1800" i="1" dirty="0">
                <a:effectLst/>
                <a:latin typeface="Times New Roman" panose="02020603050405020304" pitchFamily="18" charset="0"/>
                <a:ea typeface="Times New Roman" panose="02020603050405020304" pitchFamily="18" charset="0"/>
              </a:rPr>
              <a:t>29 ¿Son </a:t>
            </a:r>
            <a:r>
              <a:rPr lang="en-US" sz="1800" i="1" dirty="0" err="1">
                <a:effectLst/>
                <a:latin typeface="Times New Roman" panose="02020603050405020304" pitchFamily="18" charset="0"/>
                <a:ea typeface="Times New Roman" panose="02020603050405020304" pitchFamily="18" charset="0"/>
              </a:rPr>
              <a:t>todos</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apóstoles</a:t>
            </a:r>
            <a:r>
              <a:rPr lang="en-US" sz="1800" i="1" dirty="0">
                <a:effectLst/>
                <a:latin typeface="Times New Roman" panose="02020603050405020304" pitchFamily="18" charset="0"/>
                <a:ea typeface="Times New Roman" panose="02020603050405020304" pitchFamily="18" charset="0"/>
              </a:rPr>
              <a:t>? ¿Son </a:t>
            </a:r>
            <a:r>
              <a:rPr lang="en-US" sz="1800" i="1" dirty="0" err="1">
                <a:effectLst/>
                <a:latin typeface="Times New Roman" panose="02020603050405020304" pitchFamily="18" charset="0"/>
                <a:ea typeface="Times New Roman" panose="02020603050405020304" pitchFamily="18" charset="0"/>
              </a:rPr>
              <a:t>todos</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profetas</a:t>
            </a:r>
            <a:r>
              <a:rPr lang="en-US" sz="1800" i="1" dirty="0">
                <a:effectLst/>
                <a:latin typeface="Times New Roman" panose="02020603050405020304" pitchFamily="18" charset="0"/>
                <a:ea typeface="Times New Roman" panose="02020603050405020304" pitchFamily="18" charset="0"/>
              </a:rPr>
              <a:t>? ¿Son </a:t>
            </a:r>
            <a:r>
              <a:rPr lang="en-US" sz="1800" i="1" dirty="0" err="1">
                <a:effectLst/>
                <a:latin typeface="Times New Roman" panose="02020603050405020304" pitchFamily="18" charset="0"/>
                <a:ea typeface="Times New Roman" panose="02020603050405020304" pitchFamily="18" charset="0"/>
              </a:rPr>
              <a:t>todos</a:t>
            </a:r>
            <a:r>
              <a:rPr lang="en-US" sz="1800" i="1" dirty="0">
                <a:effectLst/>
                <a:latin typeface="Times New Roman" panose="02020603050405020304" pitchFamily="18" charset="0"/>
                <a:ea typeface="Times New Roman" panose="02020603050405020304" pitchFamily="18" charset="0"/>
              </a:rPr>
              <a:t> maestros? ¿</a:t>
            </a:r>
            <a:r>
              <a:rPr lang="en-US" sz="1800" i="1" dirty="0" err="1">
                <a:effectLst/>
                <a:latin typeface="Times New Roman" panose="02020603050405020304" pitchFamily="18" charset="0"/>
                <a:ea typeface="Times New Roman" panose="02020603050405020304" pitchFamily="18" charset="0"/>
              </a:rPr>
              <a:t>Hacen</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todos</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milagros</a:t>
            </a:r>
            <a:r>
              <a:rPr lang="en-US" sz="1800" i="1" dirty="0">
                <a:effectLst/>
                <a:latin typeface="Times New Roman" panose="02020603050405020304" pitchFamily="18" charset="0"/>
                <a:ea typeface="Times New Roman" panose="02020603050405020304" pitchFamily="18" charset="0"/>
              </a:rPr>
              <a:t>? 30 ¿Tienen </a:t>
            </a:r>
            <a:r>
              <a:rPr lang="en-US" sz="1800" i="1" dirty="0" err="1">
                <a:effectLst/>
                <a:latin typeface="Times New Roman" panose="02020603050405020304" pitchFamily="18" charset="0"/>
                <a:ea typeface="Times New Roman" panose="02020603050405020304" pitchFamily="18" charset="0"/>
              </a:rPr>
              <a:t>todos</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dones</a:t>
            </a:r>
            <a:r>
              <a:rPr lang="en-US" sz="1800" i="1" dirty="0">
                <a:effectLst/>
                <a:latin typeface="Times New Roman" panose="02020603050405020304" pitchFamily="18" charset="0"/>
                <a:ea typeface="Times New Roman" panose="02020603050405020304" pitchFamily="18" charset="0"/>
              </a:rPr>
              <a:t> de </a:t>
            </a:r>
            <a:r>
              <a:rPr lang="en-US" sz="1800" i="1" dirty="0" err="1">
                <a:effectLst/>
                <a:latin typeface="Times New Roman" panose="02020603050405020304" pitchFamily="18" charset="0"/>
                <a:ea typeface="Times New Roman" panose="02020603050405020304" pitchFamily="18" charset="0"/>
              </a:rPr>
              <a:t>sanidad</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Hablan</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todos</a:t>
            </a:r>
            <a:r>
              <a:rPr lang="en-US" sz="1800" i="1" dirty="0">
                <a:effectLst/>
                <a:latin typeface="Times New Roman" panose="02020603050405020304" pitchFamily="18" charset="0"/>
                <a:ea typeface="Times New Roman" panose="02020603050405020304" pitchFamily="18" charset="0"/>
              </a:rPr>
              <a:t> lenguas? ¿</a:t>
            </a:r>
            <a:r>
              <a:rPr lang="en-US" sz="1800" i="1" dirty="0" err="1">
                <a:effectLst/>
                <a:latin typeface="Times New Roman" panose="02020603050405020304" pitchFamily="18" charset="0"/>
                <a:ea typeface="Times New Roman" panose="02020603050405020304" pitchFamily="18" charset="0"/>
              </a:rPr>
              <a:t>Interpretan</a:t>
            </a:r>
            <a:r>
              <a:rPr lang="en-US" sz="1800" i="1" dirty="0">
                <a:effectLst/>
                <a:latin typeface="Times New Roman" panose="02020603050405020304" pitchFamily="18" charset="0"/>
                <a:ea typeface="Times New Roman" panose="02020603050405020304" pitchFamily="18" charset="0"/>
              </a:rPr>
              <a:t> todos?31 Como no es </a:t>
            </a:r>
            <a:r>
              <a:rPr lang="en-US" sz="1800" i="1" dirty="0" err="1">
                <a:effectLst/>
                <a:latin typeface="Times New Roman" panose="02020603050405020304" pitchFamily="18" charset="0"/>
                <a:ea typeface="Times New Roman" panose="02020603050405020304" pitchFamily="18" charset="0"/>
              </a:rPr>
              <a:t>así</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ustedes</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deben</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procurar</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los</a:t>
            </a:r>
            <a:r>
              <a:rPr lang="en-US" sz="1800" i="1" dirty="0">
                <a:effectLst/>
                <a:latin typeface="Times New Roman" panose="02020603050405020304" pitchFamily="18" charset="0"/>
                <a:ea typeface="Times New Roman" panose="02020603050405020304" pitchFamily="18" charset="0"/>
              </a:rPr>
              <a:t> majores </a:t>
            </a:r>
            <a:r>
              <a:rPr lang="en-US" sz="1800" i="1" dirty="0" err="1">
                <a:effectLst/>
                <a:latin typeface="Times New Roman" panose="02020603050405020304" pitchFamily="18" charset="0"/>
                <a:ea typeface="Times New Roman" panose="02020603050405020304" pitchFamily="18" charset="0"/>
              </a:rPr>
              <a:t>dones</a:t>
            </a:r>
            <a:r>
              <a:rPr lang="en-US" sz="1800" i="1" dirty="0">
                <a:effectLst/>
                <a:latin typeface="Times New Roman" panose="02020603050405020304" pitchFamily="18" charset="0"/>
                <a:ea typeface="Times New Roman" panose="02020603050405020304" pitchFamily="18" charset="0"/>
              </a:rPr>
              <a:t>. Pero </a:t>
            </a:r>
            <a:r>
              <a:rPr lang="en-US" sz="1800" i="1" dirty="0" err="1">
                <a:effectLst/>
                <a:latin typeface="Times New Roman" panose="02020603050405020304" pitchFamily="18" charset="0"/>
                <a:ea typeface="Times New Roman" panose="02020603050405020304" pitchFamily="18" charset="0"/>
              </a:rPr>
              <a:t>yo</a:t>
            </a:r>
            <a:r>
              <a:rPr lang="en-US" sz="1800" i="1" dirty="0">
                <a:effectLst/>
                <a:latin typeface="Times New Roman" panose="02020603050405020304" pitchFamily="18" charset="0"/>
                <a:ea typeface="Times New Roman" panose="02020603050405020304" pitchFamily="18" charset="0"/>
              </a:rPr>
              <a:t> les </a:t>
            </a:r>
            <a:r>
              <a:rPr lang="en-US" sz="1800" i="1" dirty="0" err="1">
                <a:effectLst/>
                <a:latin typeface="Times New Roman" panose="02020603050405020304" pitchFamily="18" charset="0"/>
                <a:ea typeface="Times New Roman" panose="02020603050405020304" pitchFamily="18" charset="0"/>
              </a:rPr>
              <a:t>muestro</a:t>
            </a:r>
            <a:r>
              <a:rPr lang="en-US" sz="1800" i="1" dirty="0">
                <a:effectLst/>
                <a:latin typeface="Times New Roman" panose="02020603050405020304" pitchFamily="18" charset="0"/>
                <a:ea typeface="Times New Roman" panose="02020603050405020304" pitchFamily="18" charset="0"/>
              </a:rPr>
              <a:t> un </a:t>
            </a:r>
            <a:r>
              <a:rPr lang="en-US" sz="1800" i="1" dirty="0" err="1">
                <a:effectLst/>
                <a:latin typeface="Times New Roman" panose="02020603050405020304" pitchFamily="18" charset="0"/>
                <a:ea typeface="Times New Roman" panose="02020603050405020304" pitchFamily="18" charset="0"/>
              </a:rPr>
              <a:t>camino</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aun</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más</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excelente</a:t>
            </a:r>
            <a:r>
              <a:rPr lang="en-US" sz="1800" i="1" dirty="0">
                <a:effectLst/>
                <a:latin typeface="Times New Roman" panose="02020603050405020304" pitchFamily="18" charset="0"/>
                <a:ea typeface="Times New Roman" panose="02020603050405020304" pitchFamily="18" charset="0"/>
              </a:rPr>
              <a:t>.</a:t>
            </a:r>
            <a:r>
              <a:rPr lang="en-US" dirty="0">
                <a:effectLst/>
              </a:rPr>
              <a:t> </a:t>
            </a:r>
          </a:p>
          <a:p>
            <a:pPr marL="0" marR="0" lvl="0" indent="0" algn="l" rtl="0">
              <a:lnSpc>
                <a:spcPct val="100000"/>
              </a:lnSpc>
              <a:spcBef>
                <a:spcPts val="1000"/>
              </a:spcBef>
              <a:spcAft>
                <a:spcPts val="600"/>
              </a:spcAft>
              <a:buSzPts val="1100"/>
              <a:buNone/>
            </a:pPr>
            <a:endParaRPr lang="en-US" dirty="0">
              <a:solidFill>
                <a:schemeClr val="dk1"/>
              </a:solidFill>
              <a:effectLst/>
              <a:latin typeface="Calibri"/>
              <a:ea typeface="Calibri"/>
              <a:cs typeface="Calibri"/>
              <a:sym typeface="Calibri"/>
            </a:endParaRPr>
          </a:p>
          <a:p>
            <a:pPr marL="285750" marR="0" lvl="0" indent="-285750"/>
            <a:r>
              <a:rPr lang="es-ES" sz="1800" dirty="0">
                <a:effectLst/>
                <a:latin typeface="Calibri" panose="020F0502020204030204" pitchFamily="34" charset="0"/>
                <a:ea typeface="Calibri" panose="020F0502020204030204" pitchFamily="34" charset="0"/>
              </a:rPr>
              <a:t>Qué consuelo saber que pertenecemos al cuerpo de Cristo y tenemos una función particular.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Pablo nos anima a procurar los dones mejores, los dones que </a:t>
            </a:r>
            <a:r>
              <a:rPr lang="es-ES" sz="1800" dirty="0" err="1">
                <a:effectLst/>
                <a:latin typeface="Calibri" panose="020F0502020204030204" pitchFamily="34" charset="0"/>
                <a:ea typeface="Calibri" panose="020F0502020204030204" pitchFamily="34" charset="0"/>
              </a:rPr>
              <a:t>má</a:t>
            </a:r>
            <a:r>
              <a:rPr lang="es-ES" sz="1800" dirty="0">
                <a:effectLst/>
                <a:latin typeface="Calibri" panose="020F0502020204030204" pitchFamily="34" charset="0"/>
                <a:ea typeface="Calibri" panose="020F0502020204030204" pitchFamily="34" charset="0"/>
              </a:rPr>
              <a:t> edifican, y nos introduce a un camino todavía más excelente: el amor (1 Corintios 13)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¿Qué dones debemos desear? (1 Corintios 14)</a:t>
            </a:r>
            <a:endParaRPr lang="en-US" sz="1800" dirty="0">
              <a:effectLst/>
              <a:latin typeface="Calibri" panose="020F0502020204030204" pitchFamily="34" charset="0"/>
              <a:ea typeface="Calibri" panose="020F0502020204030204" pitchFamily="34" charset="0"/>
            </a:endParaRPr>
          </a:p>
          <a:p>
            <a:pPr marL="0" marR="0" lvl="0" indent="0" algn="l" rtl="0">
              <a:lnSpc>
                <a:spcPct val="100000"/>
              </a:lnSpc>
              <a:spcBef>
                <a:spcPts val="1000"/>
              </a:spcBef>
              <a:spcAft>
                <a:spcPts val="600"/>
              </a:spcAft>
              <a:buSzPts val="1100"/>
              <a:buNone/>
            </a:pPr>
            <a:endParaRPr dirty="0">
              <a:solidFill>
                <a:schemeClr val="dk1"/>
              </a:solidFill>
              <a:latin typeface="Calibri"/>
              <a:ea typeface="Calibri"/>
              <a:cs typeface="Calibri"/>
              <a:sym typeface="Calibri"/>
            </a:endParaRPr>
          </a:p>
        </p:txBody>
      </p:sp>
      <p:sp>
        <p:nvSpPr>
          <p:cNvPr id="213" name="Google Shape;213;g2ee1eb4b694_0_274:notes">
            <a:extLst>
              <a:ext uri="{FF2B5EF4-FFF2-40B4-BE49-F238E27FC236}">
                <a16:creationId xmlns:a16="http://schemas.microsoft.com/office/drawing/2014/main" id="{C0BB2320-5A50-6722-67CE-5CE9C4D3765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384104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a:extLst>
            <a:ext uri="{FF2B5EF4-FFF2-40B4-BE49-F238E27FC236}">
              <a16:creationId xmlns:a16="http://schemas.microsoft.com/office/drawing/2014/main" id="{A8FB8E20-9278-F6D9-98E3-356C2BE78279}"/>
            </a:ext>
          </a:extLst>
        </p:cNvPr>
        <p:cNvGrpSpPr/>
        <p:nvPr/>
      </p:nvGrpSpPr>
      <p:grpSpPr>
        <a:xfrm>
          <a:off x="0" y="0"/>
          <a:ext cx="0" cy="0"/>
          <a:chOff x="0" y="0"/>
          <a:chExt cx="0" cy="0"/>
        </a:xfrm>
      </p:grpSpPr>
      <p:sp>
        <p:nvSpPr>
          <p:cNvPr id="212" name="Google Shape;212;g2ee1eb4b694_0_274:notes">
            <a:extLst>
              <a:ext uri="{FF2B5EF4-FFF2-40B4-BE49-F238E27FC236}">
                <a16:creationId xmlns:a16="http://schemas.microsoft.com/office/drawing/2014/main" id="{3B1D4A7A-DE44-D8CC-CECD-A3CAEBB1273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i="1" dirty="0">
                <a:effectLst/>
                <a:latin typeface="Calibri" panose="020F0502020204030204" pitchFamily="34" charset="0"/>
                <a:ea typeface="Calibri" panose="020F0502020204030204" pitchFamily="34" charset="0"/>
              </a:rPr>
              <a:t>1 Corintios 14</a:t>
            </a:r>
            <a:endParaRPr lang="en-US" sz="1800" i="0" dirty="0">
              <a:effectLst/>
              <a:latin typeface="Calibri" panose="020F0502020204030204" pitchFamily="34" charset="0"/>
              <a:ea typeface="Calibri" panose="020F0502020204030204" pitchFamily="34" charset="0"/>
            </a:endParaRPr>
          </a:p>
          <a:p>
            <a:pPr marL="0" marR="0" indent="0">
              <a:buFontTx/>
              <a:buNone/>
            </a:pPr>
            <a:endParaRPr lang="en-US" sz="1800" i="0" dirty="0">
              <a:effectLst/>
              <a:latin typeface="Calibri" panose="020F0502020204030204" pitchFamily="34" charset="0"/>
              <a:ea typeface="Times New Roman" panose="02020603050405020304" pitchFamily="18" charset="0"/>
            </a:endParaRPr>
          </a:p>
          <a:p>
            <a:pPr marL="0" marR="0" indent="0">
              <a:buFontTx/>
              <a:buNone/>
            </a:pPr>
            <a:r>
              <a:rPr lang="en-US" sz="1800" i="1" dirty="0">
                <a:effectLst/>
                <a:latin typeface="Times New Roman" panose="02020603050405020304" pitchFamily="18" charset="0"/>
                <a:ea typeface="Times New Roman" panose="02020603050405020304" pitchFamily="18" charset="0"/>
              </a:rPr>
              <a:t>14 </a:t>
            </a:r>
            <a:r>
              <a:rPr lang="en-US" sz="1800" i="1" dirty="0" err="1">
                <a:effectLst/>
                <a:latin typeface="Times New Roman" panose="02020603050405020304" pitchFamily="18" charset="0"/>
                <a:ea typeface="Times New Roman" panose="02020603050405020304" pitchFamily="18" charset="0"/>
              </a:rPr>
              <a:t>Ustedes</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vayan</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en</a:t>
            </a:r>
            <a:r>
              <a:rPr lang="en-US" sz="1800" i="1" dirty="0">
                <a:effectLst/>
                <a:latin typeface="Times New Roman" panose="02020603050405020304" pitchFamily="18" charset="0"/>
                <a:ea typeface="Times New Roman" panose="02020603050405020304" pitchFamily="18" charset="0"/>
              </a:rPr>
              <a:t> pos del amor, y </a:t>
            </a:r>
            <a:r>
              <a:rPr lang="en-US" sz="1800" i="1" dirty="0" err="1">
                <a:effectLst/>
                <a:latin typeface="Times New Roman" panose="02020603050405020304" pitchFamily="18" charset="0"/>
                <a:ea typeface="Times New Roman" panose="02020603050405020304" pitchFamily="18" charset="0"/>
              </a:rPr>
              <a:t>procuren</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alcanzar</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los</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dones</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espirituales</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sobre</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todo</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el</a:t>
            </a:r>
            <a:r>
              <a:rPr lang="en-US" sz="1800" i="1" dirty="0">
                <a:effectLst/>
                <a:latin typeface="Times New Roman" panose="02020603050405020304" pitchFamily="18" charset="0"/>
                <a:ea typeface="Times New Roman" panose="02020603050405020304" pitchFamily="18" charset="0"/>
              </a:rPr>
              <a:t> de </a:t>
            </a:r>
            <a:r>
              <a:rPr lang="en-US" sz="1800" i="1" dirty="0" err="1">
                <a:effectLst/>
                <a:latin typeface="Times New Roman" panose="02020603050405020304" pitchFamily="18" charset="0"/>
                <a:ea typeface="Times New Roman" panose="02020603050405020304" pitchFamily="18" charset="0"/>
              </a:rPr>
              <a:t>profecía</a:t>
            </a:r>
            <a:r>
              <a:rPr lang="en-US" sz="1800" i="1" dirty="0">
                <a:effectLst/>
                <a:latin typeface="Times New Roman" panose="02020603050405020304" pitchFamily="18" charset="0"/>
                <a:ea typeface="Times New Roman" panose="02020603050405020304" pitchFamily="18" charset="0"/>
              </a:rPr>
              <a:t>, 2 </a:t>
            </a:r>
            <a:r>
              <a:rPr lang="en-US" sz="1800" i="1" dirty="0" err="1">
                <a:effectLst/>
                <a:latin typeface="Times New Roman" panose="02020603050405020304" pitchFamily="18" charset="0"/>
                <a:ea typeface="Times New Roman" panose="02020603050405020304" pitchFamily="18" charset="0"/>
              </a:rPr>
              <a:t>pues</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el</a:t>
            </a:r>
            <a:r>
              <a:rPr lang="en-US" sz="1800" i="1" dirty="0">
                <a:effectLst/>
                <a:latin typeface="Times New Roman" panose="02020603050405020304" pitchFamily="18" charset="0"/>
                <a:ea typeface="Times New Roman" panose="02020603050405020304" pitchFamily="18" charset="0"/>
              </a:rPr>
              <a:t> que </a:t>
            </a:r>
            <a:r>
              <a:rPr lang="en-US" sz="1800" i="1" dirty="0" err="1">
                <a:effectLst/>
                <a:latin typeface="Times New Roman" panose="02020603050405020304" pitchFamily="18" charset="0"/>
                <a:ea typeface="Times New Roman" panose="02020603050405020304" pitchFamily="18" charset="0"/>
              </a:rPr>
              <a:t>habla</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en</a:t>
            </a:r>
            <a:r>
              <a:rPr lang="en-US" sz="1800" i="1" dirty="0">
                <a:effectLst/>
                <a:latin typeface="Times New Roman" panose="02020603050405020304" pitchFamily="18" charset="0"/>
                <a:ea typeface="Times New Roman" panose="02020603050405020304" pitchFamily="18" charset="0"/>
              </a:rPr>
              <a:t> lenguas </a:t>
            </a:r>
            <a:r>
              <a:rPr lang="en-US" sz="1800" i="1" dirty="0" err="1">
                <a:effectLst/>
                <a:latin typeface="Times New Roman" panose="02020603050405020304" pitchFamily="18" charset="0"/>
                <a:ea typeface="Times New Roman" panose="02020603050405020304" pitchFamily="18" charset="0"/>
              </a:rPr>
              <a:t>extrañas</a:t>
            </a:r>
            <a:r>
              <a:rPr lang="en-US" sz="1800" i="1" dirty="0">
                <a:effectLst/>
                <a:latin typeface="Times New Roman" panose="02020603050405020304" pitchFamily="18" charset="0"/>
                <a:ea typeface="Times New Roman" panose="02020603050405020304" pitchFamily="18" charset="0"/>
              </a:rPr>
              <a:t> le </a:t>
            </a:r>
            <a:r>
              <a:rPr lang="en-US" sz="1800" i="1" dirty="0" err="1">
                <a:effectLst/>
                <a:latin typeface="Times New Roman" panose="02020603050405020304" pitchFamily="18" charset="0"/>
                <a:ea typeface="Times New Roman" panose="02020603050405020304" pitchFamily="18" charset="0"/>
              </a:rPr>
              <a:t>habla</a:t>
            </a:r>
            <a:r>
              <a:rPr lang="en-US" sz="1800" i="1" dirty="0">
                <a:effectLst/>
                <a:latin typeface="Times New Roman" panose="02020603050405020304" pitchFamily="18" charset="0"/>
                <a:ea typeface="Times New Roman" panose="02020603050405020304" pitchFamily="18" charset="0"/>
              </a:rPr>
              <a:t> a Dios, </a:t>
            </a:r>
            <a:r>
              <a:rPr lang="en-US" sz="1800" i="1" dirty="0" err="1">
                <a:effectLst/>
                <a:latin typeface="Times New Roman" panose="02020603050405020304" pitchFamily="18" charset="0"/>
                <a:ea typeface="Times New Roman" panose="02020603050405020304" pitchFamily="18" charset="0"/>
              </a:rPr>
              <a:t>pero</a:t>
            </a:r>
            <a:r>
              <a:rPr lang="en-US" sz="1800" i="1" dirty="0">
                <a:effectLst/>
                <a:latin typeface="Times New Roman" panose="02020603050405020304" pitchFamily="18" charset="0"/>
                <a:ea typeface="Times New Roman" panose="02020603050405020304" pitchFamily="18" charset="0"/>
              </a:rPr>
              <a:t> no a </a:t>
            </a:r>
            <a:r>
              <a:rPr lang="en-US" sz="1800" i="1" dirty="0" err="1">
                <a:effectLst/>
                <a:latin typeface="Times New Roman" panose="02020603050405020304" pitchFamily="18" charset="0"/>
                <a:ea typeface="Times New Roman" panose="02020603050405020304" pitchFamily="18" charset="0"/>
              </a:rPr>
              <a:t>los</a:t>
            </a:r>
            <a:r>
              <a:rPr lang="en-US" sz="1800" i="1" dirty="0">
                <a:effectLst/>
                <a:latin typeface="Times New Roman" panose="02020603050405020304" pitchFamily="18" charset="0"/>
                <a:ea typeface="Times New Roman" panose="02020603050405020304" pitchFamily="18" charset="0"/>
              </a:rPr>
              <a:t> hombres; y </a:t>
            </a:r>
            <a:r>
              <a:rPr lang="en-US" sz="1800" i="1" dirty="0" err="1">
                <a:effectLst/>
                <a:latin typeface="Times New Roman" panose="02020603050405020304" pitchFamily="18" charset="0"/>
                <a:ea typeface="Times New Roman" panose="02020603050405020304" pitchFamily="18" charset="0"/>
              </a:rPr>
              <a:t>nadie</a:t>
            </a:r>
            <a:r>
              <a:rPr lang="en-US" sz="1800" i="1" dirty="0">
                <a:effectLst/>
                <a:latin typeface="Times New Roman" panose="02020603050405020304" pitchFamily="18" charset="0"/>
                <a:ea typeface="Times New Roman" panose="02020603050405020304" pitchFamily="18" charset="0"/>
              </a:rPr>
              <a:t> le </a:t>
            </a:r>
            <a:r>
              <a:rPr lang="en-US" sz="1800" i="1" dirty="0" err="1">
                <a:effectLst/>
                <a:latin typeface="Times New Roman" panose="02020603050405020304" pitchFamily="18" charset="0"/>
                <a:ea typeface="Times New Roman" panose="02020603050405020304" pitchFamily="18" charset="0"/>
              </a:rPr>
              <a:t>entiende</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porque</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en</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el</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Espíritu</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habla</a:t>
            </a:r>
            <a:r>
              <a:rPr lang="en-US" sz="1800" i="1" dirty="0">
                <a:effectLst/>
                <a:latin typeface="Times New Roman" panose="02020603050405020304" pitchFamily="18" charset="0"/>
                <a:ea typeface="Times New Roman" panose="02020603050405020304" pitchFamily="18" charset="0"/>
              </a:rPr>
              <a:t> de </a:t>
            </a:r>
            <a:r>
              <a:rPr lang="en-US" sz="1800" i="1" dirty="0" err="1">
                <a:effectLst/>
                <a:latin typeface="Times New Roman" panose="02020603050405020304" pitchFamily="18" charset="0"/>
                <a:ea typeface="Times New Roman" panose="02020603050405020304" pitchFamily="18" charset="0"/>
              </a:rPr>
              <a:t>manera</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misteriosa</a:t>
            </a:r>
            <a:r>
              <a:rPr lang="en-US" sz="1800" i="1" dirty="0">
                <a:effectLst/>
                <a:latin typeface="Times New Roman" panose="02020603050405020304" pitchFamily="18" charset="0"/>
                <a:ea typeface="Times New Roman" panose="02020603050405020304" pitchFamily="18" charset="0"/>
              </a:rPr>
              <a:t>. 3 Pero </a:t>
            </a:r>
            <a:r>
              <a:rPr lang="en-US" sz="1800" i="1" dirty="0" err="1">
                <a:effectLst/>
                <a:latin typeface="Times New Roman" panose="02020603050405020304" pitchFamily="18" charset="0"/>
                <a:ea typeface="Times New Roman" panose="02020603050405020304" pitchFamily="18" charset="0"/>
              </a:rPr>
              <a:t>el</a:t>
            </a:r>
            <a:r>
              <a:rPr lang="en-US" sz="1800" i="1" dirty="0">
                <a:effectLst/>
                <a:latin typeface="Times New Roman" panose="02020603050405020304" pitchFamily="18" charset="0"/>
                <a:ea typeface="Times New Roman" panose="02020603050405020304" pitchFamily="18" charset="0"/>
              </a:rPr>
              <a:t> que </a:t>
            </a:r>
            <a:r>
              <a:rPr lang="en-US" sz="1800" i="1" dirty="0" err="1">
                <a:effectLst/>
                <a:latin typeface="Times New Roman" panose="02020603050405020304" pitchFamily="18" charset="0"/>
                <a:ea typeface="Times New Roman" panose="02020603050405020304" pitchFamily="18" charset="0"/>
              </a:rPr>
              <a:t>profetiza</a:t>
            </a:r>
            <a:r>
              <a:rPr lang="en-US" sz="1800" i="1" dirty="0">
                <a:effectLst/>
                <a:latin typeface="Times New Roman" panose="02020603050405020304" pitchFamily="18" charset="0"/>
                <a:ea typeface="Times New Roman" panose="02020603050405020304" pitchFamily="18" charset="0"/>
              </a:rPr>
              <a:t> les </a:t>
            </a:r>
            <a:r>
              <a:rPr lang="en-US" sz="1800" i="1" dirty="0" err="1">
                <a:effectLst/>
                <a:latin typeface="Times New Roman" panose="02020603050405020304" pitchFamily="18" charset="0"/>
                <a:ea typeface="Times New Roman" panose="02020603050405020304" pitchFamily="18" charset="0"/>
              </a:rPr>
              <a:t>habla</a:t>
            </a:r>
            <a:r>
              <a:rPr lang="en-US" sz="1800" i="1" dirty="0">
                <a:effectLst/>
                <a:latin typeface="Times New Roman" panose="02020603050405020304" pitchFamily="18" charset="0"/>
                <a:ea typeface="Times New Roman" panose="02020603050405020304" pitchFamily="18" charset="0"/>
              </a:rPr>
              <a:t> a </a:t>
            </a:r>
            <a:r>
              <a:rPr lang="en-US" sz="1800" i="1" dirty="0" err="1">
                <a:effectLst/>
                <a:latin typeface="Times New Roman" panose="02020603050405020304" pitchFamily="18" charset="0"/>
                <a:ea typeface="Times New Roman" panose="02020603050405020304" pitchFamily="18" charset="0"/>
              </a:rPr>
              <a:t>los</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demás</a:t>
            </a:r>
            <a:r>
              <a:rPr lang="en-US" sz="1800" i="1" dirty="0">
                <a:effectLst/>
                <a:latin typeface="Times New Roman" panose="02020603050405020304" pitchFamily="18" charset="0"/>
                <a:ea typeface="Times New Roman" panose="02020603050405020304" pitchFamily="18" charset="0"/>
              </a:rPr>
              <a:t> para </a:t>
            </a:r>
            <a:r>
              <a:rPr lang="en-US" sz="1800" i="1" dirty="0" err="1">
                <a:effectLst/>
                <a:latin typeface="Times New Roman" panose="02020603050405020304" pitchFamily="18" charset="0"/>
                <a:ea typeface="Times New Roman" panose="02020603050405020304" pitchFamily="18" charset="0"/>
              </a:rPr>
              <a:t>edificarlos</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exhortarlos</a:t>
            </a:r>
            <a:r>
              <a:rPr lang="en-US" sz="1800" i="1" dirty="0">
                <a:effectLst/>
                <a:latin typeface="Times New Roman" panose="02020603050405020304" pitchFamily="18" charset="0"/>
                <a:ea typeface="Times New Roman" panose="02020603050405020304" pitchFamily="18" charset="0"/>
              </a:rPr>
              <a:t> y </a:t>
            </a:r>
            <a:r>
              <a:rPr lang="en-US" sz="1800" i="1" dirty="0" err="1">
                <a:effectLst/>
                <a:latin typeface="Times New Roman" panose="02020603050405020304" pitchFamily="18" charset="0"/>
                <a:ea typeface="Times New Roman" panose="02020603050405020304" pitchFamily="18" charset="0"/>
              </a:rPr>
              <a:t>consolarlos</a:t>
            </a:r>
            <a:r>
              <a:rPr lang="en-US" sz="1800" i="1" dirty="0">
                <a:effectLst/>
                <a:latin typeface="Times New Roman" panose="02020603050405020304" pitchFamily="18" charset="0"/>
                <a:ea typeface="Times New Roman" panose="02020603050405020304" pitchFamily="18" charset="0"/>
              </a:rPr>
              <a:t>. </a:t>
            </a:r>
            <a:r>
              <a:rPr lang="en-US" dirty="0">
                <a:effectLst/>
              </a:rPr>
              <a:t> </a:t>
            </a:r>
            <a:endParaRPr dirty="0">
              <a:solidFill>
                <a:schemeClr val="dk1"/>
              </a:solidFill>
              <a:latin typeface="Calibri"/>
              <a:ea typeface="Calibri"/>
              <a:cs typeface="Calibri"/>
              <a:sym typeface="Calibri"/>
            </a:endParaRPr>
          </a:p>
        </p:txBody>
      </p:sp>
      <p:sp>
        <p:nvSpPr>
          <p:cNvPr id="213" name="Google Shape;213;g2ee1eb4b694_0_274:notes">
            <a:extLst>
              <a:ext uri="{FF2B5EF4-FFF2-40B4-BE49-F238E27FC236}">
                <a16:creationId xmlns:a16="http://schemas.microsoft.com/office/drawing/2014/main" id="{BA832278-C6BB-B080-4968-87CE120DBF3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233120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a:extLst>
            <a:ext uri="{FF2B5EF4-FFF2-40B4-BE49-F238E27FC236}">
              <a16:creationId xmlns:a16="http://schemas.microsoft.com/office/drawing/2014/main" id="{C89F31CA-A9E3-8D5B-28DA-F5E7E6640CDC}"/>
            </a:ext>
          </a:extLst>
        </p:cNvPr>
        <p:cNvGrpSpPr/>
        <p:nvPr/>
      </p:nvGrpSpPr>
      <p:grpSpPr>
        <a:xfrm>
          <a:off x="0" y="0"/>
          <a:ext cx="0" cy="0"/>
          <a:chOff x="0" y="0"/>
          <a:chExt cx="0" cy="0"/>
        </a:xfrm>
      </p:grpSpPr>
      <p:sp>
        <p:nvSpPr>
          <p:cNvPr id="212" name="Google Shape;212;g2ee1eb4b694_0_274:notes">
            <a:extLst>
              <a:ext uri="{FF2B5EF4-FFF2-40B4-BE49-F238E27FC236}">
                <a16:creationId xmlns:a16="http://schemas.microsoft.com/office/drawing/2014/main" id="{2D3309CD-EB35-09D4-2819-32B6698F76E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600"/>
              </a:spcAft>
              <a:buSzPts val="1100"/>
              <a:buNone/>
            </a:pPr>
            <a:r>
              <a:rPr lang="en-US" sz="1800" i="1" dirty="0">
                <a:effectLst/>
                <a:latin typeface="Times New Roman" panose="02020603050405020304" pitchFamily="18" charset="0"/>
                <a:ea typeface="Times New Roman" panose="02020603050405020304" pitchFamily="18" charset="0"/>
              </a:rPr>
              <a:t>4 El que </a:t>
            </a:r>
            <a:r>
              <a:rPr lang="en-US" sz="1800" i="1" dirty="0" err="1">
                <a:effectLst/>
                <a:latin typeface="Times New Roman" panose="02020603050405020304" pitchFamily="18" charset="0"/>
                <a:ea typeface="Times New Roman" panose="02020603050405020304" pitchFamily="18" charset="0"/>
              </a:rPr>
              <a:t>habla</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en</a:t>
            </a:r>
            <a:r>
              <a:rPr lang="en-US" sz="1800" i="1" dirty="0">
                <a:effectLst/>
                <a:latin typeface="Times New Roman" panose="02020603050405020304" pitchFamily="18" charset="0"/>
                <a:ea typeface="Times New Roman" panose="02020603050405020304" pitchFamily="18" charset="0"/>
              </a:rPr>
              <a:t> lengua </a:t>
            </a:r>
            <a:r>
              <a:rPr lang="en-US" sz="1800" i="1" dirty="0" err="1">
                <a:effectLst/>
                <a:latin typeface="Times New Roman" panose="02020603050405020304" pitchFamily="18" charset="0"/>
                <a:ea typeface="Times New Roman" panose="02020603050405020304" pitchFamily="18" charset="0"/>
              </a:rPr>
              <a:t>extraña</a:t>
            </a:r>
            <a:r>
              <a:rPr lang="en-US" sz="1800" i="1" dirty="0">
                <a:effectLst/>
                <a:latin typeface="Times New Roman" panose="02020603050405020304" pitchFamily="18" charset="0"/>
                <a:ea typeface="Times New Roman" panose="02020603050405020304" pitchFamily="18" charset="0"/>
              </a:rPr>
              <a:t>, se </a:t>
            </a:r>
            <a:r>
              <a:rPr lang="en-US" sz="1800" i="1" dirty="0" err="1">
                <a:effectLst/>
                <a:latin typeface="Times New Roman" panose="02020603050405020304" pitchFamily="18" charset="0"/>
                <a:ea typeface="Times New Roman" panose="02020603050405020304" pitchFamily="18" charset="0"/>
              </a:rPr>
              <a:t>edifica</a:t>
            </a:r>
            <a:r>
              <a:rPr lang="en-US" sz="1800" i="1" dirty="0">
                <a:effectLst/>
                <a:latin typeface="Times New Roman" panose="02020603050405020304" pitchFamily="18" charset="0"/>
                <a:ea typeface="Times New Roman" panose="02020603050405020304" pitchFamily="18" charset="0"/>
              </a:rPr>
              <a:t> a </a:t>
            </a:r>
            <a:r>
              <a:rPr lang="en-US" sz="1800" i="1" dirty="0" err="1">
                <a:effectLst/>
                <a:latin typeface="Times New Roman" panose="02020603050405020304" pitchFamily="18" charset="0"/>
                <a:ea typeface="Times New Roman" panose="02020603050405020304" pitchFamily="18" charset="0"/>
              </a:rPr>
              <a:t>sí</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mismo</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en</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cambio</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el</a:t>
            </a:r>
            <a:r>
              <a:rPr lang="en-US" sz="1800" i="1" dirty="0">
                <a:effectLst/>
                <a:latin typeface="Times New Roman" panose="02020603050405020304" pitchFamily="18" charset="0"/>
                <a:ea typeface="Times New Roman" panose="02020603050405020304" pitchFamily="18" charset="0"/>
              </a:rPr>
              <a:t> que </a:t>
            </a:r>
            <a:r>
              <a:rPr lang="en-US" sz="1800" i="1" dirty="0" err="1">
                <a:effectLst/>
                <a:latin typeface="Times New Roman" panose="02020603050405020304" pitchFamily="18" charset="0"/>
                <a:ea typeface="Times New Roman" panose="02020603050405020304" pitchFamily="18" charset="0"/>
              </a:rPr>
              <a:t>profetiza</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edifica</a:t>
            </a:r>
            <a:r>
              <a:rPr lang="en-US" sz="1800" i="1" dirty="0">
                <a:effectLst/>
                <a:latin typeface="Times New Roman" panose="02020603050405020304" pitchFamily="18" charset="0"/>
                <a:ea typeface="Times New Roman" panose="02020603050405020304" pitchFamily="18" charset="0"/>
              </a:rPr>
              <a:t> a la </a:t>
            </a:r>
            <a:r>
              <a:rPr lang="en-US" sz="1800" i="1" dirty="0" err="1">
                <a:effectLst/>
                <a:latin typeface="Times New Roman" panose="02020603050405020304" pitchFamily="18" charset="0"/>
                <a:ea typeface="Times New Roman" panose="02020603050405020304" pitchFamily="18" charset="0"/>
              </a:rPr>
              <a:t>iglesia</a:t>
            </a:r>
            <a:r>
              <a:rPr lang="en-US" sz="1800" i="1" dirty="0">
                <a:effectLst/>
                <a:latin typeface="Times New Roman" panose="02020603050405020304" pitchFamily="18" charset="0"/>
                <a:ea typeface="Times New Roman" panose="02020603050405020304" pitchFamily="18" charset="0"/>
              </a:rPr>
              <a:t>. 5 </a:t>
            </a:r>
            <a:r>
              <a:rPr lang="en-US" sz="1800" i="1" dirty="0" err="1">
                <a:effectLst/>
                <a:latin typeface="Times New Roman" panose="02020603050405020304" pitchFamily="18" charset="0"/>
                <a:ea typeface="Times New Roman" panose="02020603050405020304" pitchFamily="18" charset="0"/>
              </a:rPr>
              <a:t>Así</a:t>
            </a:r>
            <a:r>
              <a:rPr lang="en-US" sz="1800" i="1" dirty="0">
                <a:effectLst/>
                <a:latin typeface="Times New Roman" panose="02020603050405020304" pitchFamily="18" charset="0"/>
                <a:ea typeface="Times New Roman" panose="02020603050405020304" pitchFamily="18" charset="0"/>
              </a:rPr>
              <a:t> que, </a:t>
            </a:r>
            <a:r>
              <a:rPr lang="en-US" sz="1800" i="1" dirty="0" err="1">
                <a:effectLst/>
                <a:latin typeface="Times New Roman" panose="02020603050405020304" pitchFamily="18" charset="0"/>
                <a:ea typeface="Times New Roman" panose="02020603050405020304" pitchFamily="18" charset="0"/>
              </a:rPr>
              <a:t>yo</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quisiera</a:t>
            </a:r>
            <a:r>
              <a:rPr lang="en-US" sz="1800" i="1" dirty="0">
                <a:effectLst/>
                <a:latin typeface="Times New Roman" panose="02020603050405020304" pitchFamily="18" charset="0"/>
                <a:ea typeface="Times New Roman" panose="02020603050405020304" pitchFamily="18" charset="0"/>
              </a:rPr>
              <a:t> que </a:t>
            </a:r>
            <a:r>
              <a:rPr lang="en-US" sz="1800" i="1" dirty="0" err="1">
                <a:effectLst/>
                <a:latin typeface="Times New Roman" panose="02020603050405020304" pitchFamily="18" charset="0"/>
                <a:ea typeface="Times New Roman" panose="02020603050405020304" pitchFamily="18" charset="0"/>
              </a:rPr>
              <a:t>todos</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ustedes</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hablaran</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en</a:t>
            </a:r>
            <a:r>
              <a:rPr lang="en-US" sz="1800" i="1" dirty="0">
                <a:effectLst/>
                <a:latin typeface="Times New Roman" panose="02020603050405020304" pitchFamily="18" charset="0"/>
                <a:ea typeface="Times New Roman" panose="02020603050405020304" pitchFamily="18" charset="0"/>
              </a:rPr>
              <a:t> lenguas, </a:t>
            </a:r>
            <a:r>
              <a:rPr lang="en-US" sz="1800" i="1" dirty="0" err="1">
                <a:effectLst/>
                <a:latin typeface="Times New Roman" panose="02020603050405020304" pitchFamily="18" charset="0"/>
                <a:ea typeface="Times New Roman" panose="02020603050405020304" pitchFamily="18" charset="0"/>
              </a:rPr>
              <a:t>pero</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más</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quisiera</a:t>
            </a:r>
            <a:r>
              <a:rPr lang="en-US" sz="1800" i="1" dirty="0">
                <a:effectLst/>
                <a:latin typeface="Times New Roman" panose="02020603050405020304" pitchFamily="18" charset="0"/>
                <a:ea typeface="Times New Roman" panose="02020603050405020304" pitchFamily="18" charset="0"/>
              </a:rPr>
              <a:t> que </a:t>
            </a:r>
            <a:r>
              <a:rPr lang="en-US" sz="1800" i="1" dirty="0" err="1">
                <a:effectLst/>
                <a:latin typeface="Times New Roman" panose="02020603050405020304" pitchFamily="18" charset="0"/>
                <a:ea typeface="Times New Roman" panose="02020603050405020304" pitchFamily="18" charset="0"/>
              </a:rPr>
              <a:t>profetizaran</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porque</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profetizar</a:t>
            </a:r>
            <a:r>
              <a:rPr lang="en-US" sz="1800" i="1" dirty="0">
                <a:effectLst/>
                <a:latin typeface="Times New Roman" panose="02020603050405020304" pitchFamily="18" charset="0"/>
                <a:ea typeface="Times New Roman" panose="02020603050405020304" pitchFamily="18" charset="0"/>
              </a:rPr>
              <a:t> es </a:t>
            </a:r>
            <a:r>
              <a:rPr lang="en-US" sz="1800" i="1" dirty="0" err="1">
                <a:effectLst/>
                <a:latin typeface="Times New Roman" panose="02020603050405020304" pitchFamily="18" charset="0"/>
                <a:ea typeface="Times New Roman" panose="02020603050405020304" pitchFamily="18" charset="0"/>
              </a:rPr>
              <a:t>más</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importante</a:t>
            </a:r>
            <a:r>
              <a:rPr lang="en-US" sz="1800" i="1" dirty="0">
                <a:effectLst/>
                <a:latin typeface="Times New Roman" panose="02020603050405020304" pitchFamily="18" charset="0"/>
                <a:ea typeface="Times New Roman" panose="02020603050405020304" pitchFamily="18" charset="0"/>
              </a:rPr>
              <a:t> que </a:t>
            </a:r>
            <a:r>
              <a:rPr lang="en-US" sz="1800" i="1" dirty="0" err="1">
                <a:effectLst/>
                <a:latin typeface="Times New Roman" panose="02020603050405020304" pitchFamily="18" charset="0"/>
                <a:ea typeface="Times New Roman" panose="02020603050405020304" pitchFamily="18" charset="0"/>
              </a:rPr>
              <a:t>hablar</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en</a:t>
            </a:r>
            <a:r>
              <a:rPr lang="en-US" sz="1800" i="1" dirty="0">
                <a:effectLst/>
                <a:latin typeface="Times New Roman" panose="02020603050405020304" pitchFamily="18" charset="0"/>
                <a:ea typeface="Times New Roman" panose="02020603050405020304" pitchFamily="18" charset="0"/>
              </a:rPr>
              <a:t> lenguas, a </a:t>
            </a:r>
            <a:r>
              <a:rPr lang="en-US" sz="1800" i="1" dirty="0" err="1">
                <a:effectLst/>
                <a:latin typeface="Times New Roman" panose="02020603050405020304" pitchFamily="18" charset="0"/>
                <a:ea typeface="Times New Roman" panose="02020603050405020304" pitchFamily="18" charset="0"/>
              </a:rPr>
              <a:t>menos</a:t>
            </a:r>
            <a:r>
              <a:rPr lang="en-US" sz="1800" i="1" dirty="0">
                <a:effectLst/>
                <a:latin typeface="Times New Roman" panose="02020603050405020304" pitchFamily="18" charset="0"/>
                <a:ea typeface="Times New Roman" panose="02020603050405020304" pitchFamily="18" charset="0"/>
              </a:rPr>
              <a:t> que </a:t>
            </a:r>
            <a:r>
              <a:rPr lang="en-US" sz="1800" i="1" dirty="0" err="1">
                <a:effectLst/>
                <a:latin typeface="Times New Roman" panose="02020603050405020304" pitchFamily="18" charset="0"/>
                <a:ea typeface="Times New Roman" panose="02020603050405020304" pitchFamily="18" charset="0"/>
              </a:rPr>
              <a:t>el</a:t>
            </a:r>
            <a:r>
              <a:rPr lang="en-US" sz="1800" i="1" dirty="0">
                <a:effectLst/>
                <a:latin typeface="Times New Roman" panose="02020603050405020304" pitchFamily="18" charset="0"/>
                <a:ea typeface="Times New Roman" panose="02020603050405020304" pitchFamily="18" charset="0"/>
              </a:rPr>
              <a:t> que las </a:t>
            </a:r>
            <a:r>
              <a:rPr lang="en-US" sz="1800" i="1" dirty="0" err="1">
                <a:effectLst/>
                <a:latin typeface="Times New Roman" panose="02020603050405020304" pitchFamily="18" charset="0"/>
                <a:ea typeface="Times New Roman" panose="02020603050405020304" pitchFamily="18" charset="0"/>
              </a:rPr>
              <a:t>hable</a:t>
            </a:r>
            <a:r>
              <a:rPr lang="en-US" sz="1800" i="1" dirty="0">
                <a:effectLst/>
                <a:latin typeface="Times New Roman" panose="02020603050405020304" pitchFamily="18" charset="0"/>
                <a:ea typeface="Times New Roman" panose="02020603050405020304" pitchFamily="18" charset="0"/>
              </a:rPr>
              <a:t> también las </a:t>
            </a:r>
            <a:r>
              <a:rPr lang="en-US" sz="1800" i="1" dirty="0" err="1">
                <a:effectLst/>
                <a:latin typeface="Times New Roman" panose="02020603050405020304" pitchFamily="18" charset="0"/>
                <a:ea typeface="Times New Roman" panose="02020603050405020304" pitchFamily="18" charset="0"/>
              </a:rPr>
              <a:t>interprete</a:t>
            </a:r>
            <a:r>
              <a:rPr lang="en-US" sz="1800" i="1" dirty="0">
                <a:effectLst/>
                <a:latin typeface="Times New Roman" panose="02020603050405020304" pitchFamily="18" charset="0"/>
                <a:ea typeface="Times New Roman" panose="02020603050405020304" pitchFamily="18" charset="0"/>
              </a:rPr>
              <a:t>, para que la </a:t>
            </a:r>
            <a:r>
              <a:rPr lang="en-US" sz="1800" i="1" dirty="0" err="1">
                <a:effectLst/>
                <a:latin typeface="Times New Roman" panose="02020603050405020304" pitchFamily="18" charset="0"/>
                <a:ea typeface="Times New Roman" panose="02020603050405020304" pitchFamily="18" charset="0"/>
              </a:rPr>
              <a:t>iglesia</a:t>
            </a:r>
            <a:r>
              <a:rPr lang="en-US" sz="1800" i="1" dirty="0">
                <a:effectLst/>
                <a:latin typeface="Times New Roman" panose="02020603050405020304" pitchFamily="18" charset="0"/>
                <a:ea typeface="Times New Roman" panose="02020603050405020304" pitchFamily="18" charset="0"/>
              </a:rPr>
              <a:t> sea </a:t>
            </a:r>
            <a:r>
              <a:rPr lang="en-US" sz="1800" i="1" dirty="0" err="1">
                <a:effectLst/>
                <a:latin typeface="Times New Roman" panose="02020603050405020304" pitchFamily="18" charset="0"/>
                <a:ea typeface="Times New Roman" panose="02020603050405020304" pitchFamily="18" charset="0"/>
              </a:rPr>
              <a:t>edificada</a:t>
            </a:r>
            <a:r>
              <a:rPr lang="en-US" sz="1800" i="1" dirty="0">
                <a:effectLst/>
                <a:latin typeface="Times New Roman" panose="02020603050405020304" pitchFamily="18" charset="0"/>
                <a:ea typeface="Times New Roman" panose="02020603050405020304" pitchFamily="18" charset="0"/>
              </a:rPr>
              <a:t>.</a:t>
            </a:r>
            <a:r>
              <a:rPr lang="en-US" dirty="0">
                <a:effectLst/>
              </a:rPr>
              <a:t> </a:t>
            </a:r>
            <a:endParaRPr dirty="0">
              <a:solidFill>
                <a:schemeClr val="dk1"/>
              </a:solidFill>
              <a:latin typeface="Calibri"/>
              <a:ea typeface="Calibri"/>
              <a:cs typeface="Calibri"/>
              <a:sym typeface="Calibri"/>
            </a:endParaRPr>
          </a:p>
        </p:txBody>
      </p:sp>
      <p:sp>
        <p:nvSpPr>
          <p:cNvPr id="213" name="Google Shape;213;g2ee1eb4b694_0_274:notes">
            <a:extLst>
              <a:ext uri="{FF2B5EF4-FFF2-40B4-BE49-F238E27FC236}">
                <a16:creationId xmlns:a16="http://schemas.microsoft.com/office/drawing/2014/main" id="{2353974D-B6B7-817E-F1DF-9D157D76C16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645394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a:extLst>
            <a:ext uri="{FF2B5EF4-FFF2-40B4-BE49-F238E27FC236}">
              <a16:creationId xmlns:a16="http://schemas.microsoft.com/office/drawing/2014/main" id="{4E12C4DD-799F-06F2-1741-6C4C0CF3A27F}"/>
            </a:ext>
          </a:extLst>
        </p:cNvPr>
        <p:cNvGrpSpPr/>
        <p:nvPr/>
      </p:nvGrpSpPr>
      <p:grpSpPr>
        <a:xfrm>
          <a:off x="0" y="0"/>
          <a:ext cx="0" cy="0"/>
          <a:chOff x="0" y="0"/>
          <a:chExt cx="0" cy="0"/>
        </a:xfrm>
      </p:grpSpPr>
      <p:sp>
        <p:nvSpPr>
          <p:cNvPr id="212" name="Google Shape;212;g2ee1eb4b694_0_274:notes">
            <a:extLst>
              <a:ext uri="{FF2B5EF4-FFF2-40B4-BE49-F238E27FC236}">
                <a16:creationId xmlns:a16="http://schemas.microsoft.com/office/drawing/2014/main" id="{B5D8CD27-E9DA-67C0-1A6B-F982005C235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600"/>
              </a:spcAft>
              <a:buSzPts val="1100"/>
              <a:buNone/>
            </a:pPr>
            <a:r>
              <a:rPr lang="en-US" sz="1800" i="1" dirty="0">
                <a:effectLst/>
                <a:latin typeface="Times New Roman" panose="02020603050405020304" pitchFamily="18" charset="0"/>
                <a:ea typeface="Times New Roman" panose="02020603050405020304" pitchFamily="18" charset="0"/>
              </a:rPr>
              <a:t>6 Hermanos, ¿de </a:t>
            </a:r>
            <a:r>
              <a:rPr lang="en-US" sz="1800" i="1" dirty="0" err="1">
                <a:effectLst/>
                <a:latin typeface="Times New Roman" panose="02020603050405020304" pitchFamily="18" charset="0"/>
                <a:ea typeface="Times New Roman" panose="02020603050405020304" pitchFamily="18" charset="0"/>
              </a:rPr>
              <a:t>qué</a:t>
            </a:r>
            <a:r>
              <a:rPr lang="en-US" sz="1800" i="1" dirty="0">
                <a:effectLst/>
                <a:latin typeface="Times New Roman" panose="02020603050405020304" pitchFamily="18" charset="0"/>
                <a:ea typeface="Times New Roman" panose="02020603050405020304" pitchFamily="18" charset="0"/>
              </a:rPr>
              <a:t> les </a:t>
            </a:r>
            <a:r>
              <a:rPr lang="en-US" sz="1800" i="1" dirty="0" err="1">
                <a:effectLst/>
                <a:latin typeface="Times New Roman" panose="02020603050405020304" pitchFamily="18" charset="0"/>
                <a:ea typeface="Times New Roman" panose="02020603050405020304" pitchFamily="18" charset="0"/>
              </a:rPr>
              <a:t>serviría</a:t>
            </a:r>
            <a:r>
              <a:rPr lang="en-US" sz="1800" i="1" dirty="0">
                <a:effectLst/>
                <a:latin typeface="Times New Roman" panose="02020603050405020304" pitchFamily="18" charset="0"/>
                <a:ea typeface="Times New Roman" panose="02020603050405020304" pitchFamily="18" charset="0"/>
              </a:rPr>
              <a:t> a </a:t>
            </a:r>
            <a:r>
              <a:rPr lang="en-US" sz="1800" i="1" dirty="0" err="1">
                <a:effectLst/>
                <a:latin typeface="Times New Roman" panose="02020603050405020304" pitchFamily="18" charset="0"/>
                <a:ea typeface="Times New Roman" panose="02020603050405020304" pitchFamily="18" charset="0"/>
              </a:rPr>
              <a:t>ustedes</a:t>
            </a:r>
            <a:r>
              <a:rPr lang="en-US" sz="1800" i="1" dirty="0">
                <a:effectLst/>
                <a:latin typeface="Times New Roman" panose="02020603050405020304" pitchFamily="18" charset="0"/>
                <a:ea typeface="Times New Roman" panose="02020603050405020304" pitchFamily="18" charset="0"/>
              </a:rPr>
              <a:t> que </a:t>
            </a:r>
            <a:r>
              <a:rPr lang="en-US" sz="1800" i="1" dirty="0" err="1">
                <a:effectLst/>
                <a:latin typeface="Times New Roman" panose="02020603050405020304" pitchFamily="18" charset="0"/>
                <a:ea typeface="Times New Roman" panose="02020603050405020304" pitchFamily="18" charset="0"/>
              </a:rPr>
              <a:t>yo</a:t>
            </a:r>
            <a:r>
              <a:rPr lang="en-US" sz="1800" i="1" dirty="0">
                <a:effectLst/>
                <a:latin typeface="Times New Roman" panose="02020603050405020304" pitchFamily="18" charset="0"/>
                <a:ea typeface="Times New Roman" panose="02020603050405020304" pitchFamily="18" charset="0"/>
              </a:rPr>
              <a:t> fuera a </a:t>
            </a:r>
            <a:r>
              <a:rPr lang="en-US" sz="1800" i="1" dirty="0" err="1">
                <a:effectLst/>
                <a:latin typeface="Times New Roman" panose="02020603050405020304" pitchFamily="18" charset="0"/>
                <a:ea typeface="Times New Roman" panose="02020603050405020304" pitchFamily="18" charset="0"/>
              </a:rPr>
              <a:t>visitarlos</a:t>
            </a:r>
            <a:r>
              <a:rPr lang="en-US" sz="1800" i="1" dirty="0">
                <a:effectLst/>
                <a:latin typeface="Times New Roman" panose="02020603050405020304" pitchFamily="18" charset="0"/>
                <a:ea typeface="Times New Roman" panose="02020603050405020304" pitchFamily="18" charset="0"/>
              </a:rPr>
              <a:t> y les </a:t>
            </a:r>
            <a:r>
              <a:rPr lang="en-US" sz="1800" i="1" dirty="0" err="1">
                <a:effectLst/>
                <a:latin typeface="Times New Roman" panose="02020603050405020304" pitchFamily="18" charset="0"/>
                <a:ea typeface="Times New Roman" panose="02020603050405020304" pitchFamily="18" charset="0"/>
              </a:rPr>
              <a:t>hablara</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en</a:t>
            </a:r>
            <a:r>
              <a:rPr lang="en-US" sz="1800" i="1" dirty="0">
                <a:effectLst/>
                <a:latin typeface="Times New Roman" panose="02020603050405020304" pitchFamily="18" charset="0"/>
                <a:ea typeface="Times New Roman" panose="02020603050405020304" pitchFamily="18" charset="0"/>
              </a:rPr>
              <a:t> lenguas, a </a:t>
            </a:r>
            <a:r>
              <a:rPr lang="en-US" sz="1800" i="1" dirty="0" err="1">
                <a:effectLst/>
                <a:latin typeface="Times New Roman" panose="02020603050405020304" pitchFamily="18" charset="0"/>
                <a:ea typeface="Times New Roman" panose="02020603050405020304" pitchFamily="18" charset="0"/>
              </a:rPr>
              <a:t>menos</a:t>
            </a:r>
            <a:r>
              <a:rPr lang="en-US" sz="1800" i="1" dirty="0">
                <a:effectLst/>
                <a:latin typeface="Times New Roman" panose="02020603050405020304" pitchFamily="18" charset="0"/>
                <a:ea typeface="Times New Roman" panose="02020603050405020304" pitchFamily="18" charset="0"/>
              </a:rPr>
              <a:t> que les </a:t>
            </a:r>
            <a:r>
              <a:rPr lang="en-US" sz="1800" i="1" dirty="0" err="1">
                <a:effectLst/>
                <a:latin typeface="Times New Roman" panose="02020603050405020304" pitchFamily="18" charset="0"/>
                <a:ea typeface="Times New Roman" panose="02020603050405020304" pitchFamily="18" charset="0"/>
              </a:rPr>
              <a:t>comunicara</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alguna</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revelación</a:t>
            </a:r>
            <a:r>
              <a:rPr lang="en-US" sz="1800" i="1" dirty="0">
                <a:effectLst/>
                <a:latin typeface="Times New Roman" panose="02020603050405020304" pitchFamily="18" charset="0"/>
                <a:ea typeface="Times New Roman" panose="02020603050405020304" pitchFamily="18" charset="0"/>
              </a:rPr>
              <a:t>, o </a:t>
            </a:r>
            <a:r>
              <a:rPr lang="en-US" sz="1800" i="1" dirty="0" err="1">
                <a:effectLst/>
                <a:latin typeface="Times New Roman" panose="02020603050405020304" pitchFamily="18" charset="0"/>
                <a:ea typeface="Times New Roman" panose="02020603050405020304" pitchFamily="18" charset="0"/>
              </a:rPr>
              <a:t>conocimiento</a:t>
            </a:r>
            <a:r>
              <a:rPr lang="en-US" sz="1800" i="1" dirty="0">
                <a:effectLst/>
                <a:latin typeface="Times New Roman" panose="02020603050405020304" pitchFamily="18" charset="0"/>
                <a:ea typeface="Times New Roman" panose="02020603050405020304" pitchFamily="18" charset="0"/>
              </a:rPr>
              <a:t>, o </a:t>
            </a:r>
            <a:r>
              <a:rPr lang="en-US" sz="1800" i="1" dirty="0" err="1">
                <a:effectLst/>
                <a:latin typeface="Times New Roman" panose="02020603050405020304" pitchFamily="18" charset="0"/>
                <a:ea typeface="Times New Roman" panose="02020603050405020304" pitchFamily="18" charset="0"/>
              </a:rPr>
              <a:t>profecía</a:t>
            </a:r>
            <a:r>
              <a:rPr lang="en-US" sz="1800" i="1" dirty="0">
                <a:effectLst/>
                <a:latin typeface="Times New Roman" panose="02020603050405020304" pitchFamily="18" charset="0"/>
                <a:ea typeface="Times New Roman" panose="02020603050405020304" pitchFamily="18" charset="0"/>
              </a:rPr>
              <a:t>, o </a:t>
            </a:r>
            <a:r>
              <a:rPr lang="en-US" sz="1800" i="1" dirty="0" err="1">
                <a:effectLst/>
                <a:latin typeface="Times New Roman" panose="02020603050405020304" pitchFamily="18" charset="0"/>
                <a:ea typeface="Times New Roman" panose="02020603050405020304" pitchFamily="18" charset="0"/>
              </a:rPr>
              <a:t>enseñanza</a:t>
            </a:r>
            <a:r>
              <a:rPr lang="en-US" sz="1800" i="1" dirty="0">
                <a:effectLst/>
                <a:latin typeface="Times New Roman" panose="02020603050405020304" pitchFamily="18" charset="0"/>
                <a:ea typeface="Times New Roman" panose="02020603050405020304" pitchFamily="18" charset="0"/>
              </a:rPr>
              <a:t>? 7 Si </a:t>
            </a:r>
            <a:r>
              <a:rPr lang="en-US" sz="1800" i="1" dirty="0" err="1">
                <a:effectLst/>
                <a:latin typeface="Times New Roman" panose="02020603050405020304" pitchFamily="18" charset="0"/>
                <a:ea typeface="Times New Roman" panose="02020603050405020304" pitchFamily="18" charset="0"/>
              </a:rPr>
              <a:t>los</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instrumentos</a:t>
            </a:r>
            <a:r>
              <a:rPr lang="en-US" sz="1800" i="1" dirty="0">
                <a:effectLst/>
                <a:latin typeface="Times New Roman" panose="02020603050405020304" pitchFamily="18" charset="0"/>
                <a:ea typeface="Times New Roman" panose="02020603050405020304" pitchFamily="18" charset="0"/>
              </a:rPr>
              <a:t> musicales, </a:t>
            </a:r>
            <a:r>
              <a:rPr lang="en-US" sz="1800" i="1" dirty="0" err="1">
                <a:effectLst/>
                <a:latin typeface="Times New Roman" panose="02020603050405020304" pitchFamily="18" charset="0"/>
                <a:ea typeface="Times New Roman" panose="02020603050405020304" pitchFamily="18" charset="0"/>
              </a:rPr>
              <a:t>como</a:t>
            </a:r>
            <a:r>
              <a:rPr lang="en-US" sz="1800" i="1" dirty="0">
                <a:effectLst/>
                <a:latin typeface="Times New Roman" panose="02020603050405020304" pitchFamily="18" charset="0"/>
                <a:ea typeface="Times New Roman" panose="02020603050405020304" pitchFamily="18" charset="0"/>
              </a:rPr>
              <a:t> la flauta o la </a:t>
            </a:r>
            <a:r>
              <a:rPr lang="en-US" sz="1800" i="1" dirty="0" err="1">
                <a:effectLst/>
                <a:latin typeface="Times New Roman" panose="02020603050405020304" pitchFamily="18" charset="0"/>
                <a:ea typeface="Times New Roman" panose="02020603050405020304" pitchFamily="18" charset="0"/>
              </a:rPr>
              <a:t>cítara</a:t>
            </a:r>
            <a:r>
              <a:rPr lang="en-US" sz="1800" i="1" dirty="0">
                <a:effectLst/>
                <a:latin typeface="Times New Roman" panose="02020603050405020304" pitchFamily="18" charset="0"/>
                <a:ea typeface="Times New Roman" panose="02020603050405020304" pitchFamily="18" charset="0"/>
              </a:rPr>
              <a:t>, no </a:t>
            </a:r>
            <a:r>
              <a:rPr lang="en-US" sz="1800" i="1" dirty="0" err="1">
                <a:effectLst/>
                <a:latin typeface="Times New Roman" panose="02020603050405020304" pitchFamily="18" charset="0"/>
                <a:ea typeface="Times New Roman" panose="02020603050405020304" pitchFamily="18" charset="0"/>
              </a:rPr>
              <a:t>tuvieran</a:t>
            </a:r>
            <a:r>
              <a:rPr lang="en-US" sz="1800" i="1" dirty="0">
                <a:effectLst/>
                <a:latin typeface="Times New Roman" panose="02020603050405020304" pitchFamily="18" charset="0"/>
                <a:ea typeface="Times New Roman" panose="02020603050405020304" pitchFamily="18" charset="0"/>
              </a:rPr>
              <a:t> un </a:t>
            </a:r>
            <a:r>
              <a:rPr lang="en-US" sz="1800" i="1" dirty="0" err="1">
                <a:effectLst/>
                <a:latin typeface="Times New Roman" panose="02020603050405020304" pitchFamily="18" charset="0"/>
                <a:ea typeface="Times New Roman" panose="02020603050405020304" pitchFamily="18" charset="0"/>
              </a:rPr>
              <a:t>sonido</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claramente</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distinto</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cómo</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podríamos</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distinguir</a:t>
            </a:r>
            <a:r>
              <a:rPr lang="en-US" sz="1800" i="1" dirty="0">
                <a:effectLst/>
                <a:latin typeface="Times New Roman" panose="02020603050405020304" pitchFamily="18" charset="0"/>
                <a:ea typeface="Times New Roman" panose="02020603050405020304" pitchFamily="18" charset="0"/>
              </a:rPr>
              <a:t> entre la </a:t>
            </a:r>
            <a:r>
              <a:rPr lang="en-US" sz="1800" i="1" dirty="0" err="1">
                <a:effectLst/>
                <a:latin typeface="Times New Roman" panose="02020603050405020304" pitchFamily="18" charset="0"/>
                <a:ea typeface="Times New Roman" panose="02020603050405020304" pitchFamily="18" charset="0"/>
              </a:rPr>
              <a:t>música</a:t>
            </a:r>
            <a:r>
              <a:rPr lang="en-US" sz="1800" i="1" dirty="0">
                <a:effectLst/>
                <a:latin typeface="Times New Roman" panose="02020603050405020304" pitchFamily="18" charset="0"/>
                <a:ea typeface="Times New Roman" panose="02020603050405020304" pitchFamily="18" charset="0"/>
              </a:rPr>
              <a:t> de flauta y la </a:t>
            </a:r>
            <a:r>
              <a:rPr lang="en-US" sz="1800" i="1" dirty="0" err="1">
                <a:effectLst/>
                <a:latin typeface="Times New Roman" panose="02020603050405020304" pitchFamily="18" charset="0"/>
                <a:ea typeface="Times New Roman" panose="02020603050405020304" pitchFamily="18" charset="0"/>
              </a:rPr>
              <a:t>música</a:t>
            </a:r>
            <a:r>
              <a:rPr lang="en-US" sz="1800" i="1" dirty="0">
                <a:effectLst/>
                <a:latin typeface="Times New Roman" panose="02020603050405020304" pitchFamily="18" charset="0"/>
                <a:ea typeface="Times New Roman" panose="02020603050405020304" pitchFamily="18" charset="0"/>
              </a:rPr>
              <a:t> de </a:t>
            </a:r>
            <a:r>
              <a:rPr lang="en-US" sz="1800" i="1" dirty="0" err="1">
                <a:effectLst/>
                <a:latin typeface="Times New Roman" panose="02020603050405020304" pitchFamily="18" charset="0"/>
                <a:ea typeface="Times New Roman" panose="02020603050405020304" pitchFamily="18" charset="0"/>
              </a:rPr>
              <a:t>cítara</a:t>
            </a:r>
            <a:r>
              <a:rPr lang="en-US" sz="1800" i="1" dirty="0">
                <a:effectLst/>
                <a:latin typeface="Times New Roman" panose="02020603050405020304" pitchFamily="18" charset="0"/>
                <a:ea typeface="Times New Roman" panose="02020603050405020304" pitchFamily="18" charset="0"/>
              </a:rPr>
              <a:t>? 8 Y </a:t>
            </a:r>
            <a:r>
              <a:rPr lang="en-US" sz="1800" i="1" dirty="0" err="1">
                <a:effectLst/>
                <a:latin typeface="Times New Roman" panose="02020603050405020304" pitchFamily="18" charset="0"/>
                <a:ea typeface="Times New Roman" panose="02020603050405020304" pitchFamily="18" charset="0"/>
              </a:rPr>
              <a:t>si</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el</a:t>
            </a:r>
            <a:r>
              <a:rPr lang="en-US" sz="1800" i="1" dirty="0">
                <a:effectLst/>
                <a:latin typeface="Times New Roman" panose="02020603050405020304" pitchFamily="18" charset="0"/>
                <a:ea typeface="Times New Roman" panose="02020603050405020304" pitchFamily="18" charset="0"/>
              </a:rPr>
              <a:t> toque de </a:t>
            </a:r>
            <a:r>
              <a:rPr lang="en-US" sz="1800" i="1" dirty="0" err="1">
                <a:effectLst/>
                <a:latin typeface="Times New Roman" panose="02020603050405020304" pitchFamily="18" charset="0"/>
                <a:ea typeface="Times New Roman" panose="02020603050405020304" pitchFamily="18" charset="0"/>
              </a:rPr>
              <a:t>trompeta</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resulta</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incierto</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quién</a:t>
            </a:r>
            <a:r>
              <a:rPr lang="en-US" sz="1800" i="1" dirty="0">
                <a:effectLst/>
                <a:latin typeface="Times New Roman" panose="02020603050405020304" pitchFamily="18" charset="0"/>
                <a:ea typeface="Times New Roman" panose="02020603050405020304" pitchFamily="18" charset="0"/>
              </a:rPr>
              <a:t> se </a:t>
            </a:r>
            <a:r>
              <a:rPr lang="en-US" sz="1800" i="1" dirty="0" err="1">
                <a:effectLst/>
                <a:latin typeface="Times New Roman" panose="02020603050405020304" pitchFamily="18" charset="0"/>
                <a:ea typeface="Times New Roman" panose="02020603050405020304" pitchFamily="18" charset="0"/>
              </a:rPr>
              <a:t>alistará</a:t>
            </a:r>
            <a:r>
              <a:rPr lang="en-US" sz="1800" i="1" dirty="0">
                <a:effectLst/>
                <a:latin typeface="Times New Roman" panose="02020603050405020304" pitchFamily="18" charset="0"/>
                <a:ea typeface="Times New Roman" panose="02020603050405020304" pitchFamily="18" charset="0"/>
              </a:rPr>
              <a:t> para </a:t>
            </a:r>
            <a:r>
              <a:rPr lang="en-US" sz="1800" i="1" dirty="0" err="1">
                <a:effectLst/>
                <a:latin typeface="Times New Roman" panose="02020603050405020304" pitchFamily="18" charset="0"/>
                <a:ea typeface="Times New Roman" panose="02020603050405020304" pitchFamily="18" charset="0"/>
              </a:rPr>
              <a:t>el</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combate</a:t>
            </a:r>
            <a:r>
              <a:rPr lang="en-US" sz="1800" i="1" dirty="0">
                <a:effectLst/>
                <a:latin typeface="Times New Roman" panose="02020603050405020304" pitchFamily="18" charset="0"/>
                <a:ea typeface="Times New Roman" panose="02020603050405020304" pitchFamily="18" charset="0"/>
              </a:rPr>
              <a:t>? 9 Lo </a:t>
            </a:r>
            <a:r>
              <a:rPr lang="en-US" sz="1800" i="1" dirty="0" err="1">
                <a:effectLst/>
                <a:latin typeface="Times New Roman" panose="02020603050405020304" pitchFamily="18" charset="0"/>
                <a:ea typeface="Times New Roman" panose="02020603050405020304" pitchFamily="18" charset="0"/>
              </a:rPr>
              <a:t>mismo</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pasa</a:t>
            </a:r>
            <a:r>
              <a:rPr lang="en-US" sz="1800" i="1" dirty="0">
                <a:effectLst/>
                <a:latin typeface="Times New Roman" panose="02020603050405020304" pitchFamily="18" charset="0"/>
                <a:ea typeface="Times New Roman" panose="02020603050405020304" pitchFamily="18" charset="0"/>
              </a:rPr>
              <a:t> con </a:t>
            </a:r>
            <a:r>
              <a:rPr lang="en-US" sz="1800" i="1" dirty="0" err="1">
                <a:effectLst/>
                <a:latin typeface="Times New Roman" panose="02020603050405020304" pitchFamily="18" charset="0"/>
                <a:ea typeface="Times New Roman" panose="02020603050405020304" pitchFamily="18" charset="0"/>
              </a:rPr>
              <a:t>ustedes</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si</a:t>
            </a:r>
            <a:r>
              <a:rPr lang="en-US" sz="1800" i="1" dirty="0">
                <a:effectLst/>
                <a:latin typeface="Times New Roman" panose="02020603050405020304" pitchFamily="18" charset="0"/>
                <a:ea typeface="Times New Roman" panose="02020603050405020304" pitchFamily="18" charset="0"/>
              </a:rPr>
              <a:t> no </a:t>
            </a:r>
            <a:r>
              <a:rPr lang="en-US" sz="1800" i="1" dirty="0" err="1">
                <a:effectLst/>
                <a:latin typeface="Times New Roman" panose="02020603050405020304" pitchFamily="18" charset="0"/>
                <a:ea typeface="Times New Roman" panose="02020603050405020304" pitchFamily="18" charset="0"/>
              </a:rPr>
              <a:t>usan</a:t>
            </a:r>
            <a:r>
              <a:rPr lang="en-US" sz="1800" i="1" dirty="0">
                <a:effectLst/>
                <a:latin typeface="Times New Roman" panose="02020603050405020304" pitchFamily="18" charset="0"/>
                <a:ea typeface="Times New Roman" panose="02020603050405020304" pitchFamily="18" charset="0"/>
              </a:rPr>
              <a:t> la lengua para </a:t>
            </a:r>
            <a:r>
              <a:rPr lang="en-US" sz="1800" i="1" dirty="0" err="1">
                <a:effectLst/>
                <a:latin typeface="Times New Roman" panose="02020603050405020304" pitchFamily="18" charset="0"/>
                <a:ea typeface="Times New Roman" panose="02020603050405020304" pitchFamily="18" charset="0"/>
              </a:rPr>
              <a:t>comunicar</a:t>
            </a:r>
            <a:r>
              <a:rPr lang="en-US" sz="1800" i="1" dirty="0">
                <a:effectLst/>
                <a:latin typeface="Times New Roman" panose="02020603050405020304" pitchFamily="18" charset="0"/>
                <a:ea typeface="Times New Roman" panose="02020603050405020304" pitchFamily="18" charset="0"/>
              </a:rPr>
              <a:t> un </a:t>
            </a:r>
            <a:r>
              <a:rPr lang="en-US" sz="1800" i="1" dirty="0" err="1">
                <a:effectLst/>
                <a:latin typeface="Times New Roman" panose="02020603050405020304" pitchFamily="18" charset="0"/>
                <a:ea typeface="Times New Roman" panose="02020603050405020304" pitchFamily="18" charset="0"/>
              </a:rPr>
              <a:t>mensaje</a:t>
            </a:r>
            <a:r>
              <a:rPr lang="en-US" sz="1800" i="1" dirty="0">
                <a:effectLst/>
                <a:latin typeface="Times New Roman" panose="02020603050405020304" pitchFamily="18" charset="0"/>
                <a:ea typeface="Times New Roman" panose="02020603050405020304" pitchFamily="18" charset="0"/>
              </a:rPr>
              <a:t> claro y </a:t>
            </a:r>
            <a:r>
              <a:rPr lang="en-US" sz="1800" i="1" dirty="0" err="1">
                <a:effectLst/>
                <a:latin typeface="Times New Roman" panose="02020603050405020304" pitchFamily="18" charset="0"/>
                <a:ea typeface="Times New Roman" panose="02020603050405020304" pitchFamily="18" charset="0"/>
              </a:rPr>
              <a:t>comprensible</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cómo</a:t>
            </a:r>
            <a:r>
              <a:rPr lang="en-US" sz="1800" i="1" dirty="0">
                <a:effectLst/>
                <a:latin typeface="Times New Roman" panose="02020603050405020304" pitchFamily="18" charset="0"/>
                <a:ea typeface="Times New Roman" panose="02020603050405020304" pitchFamily="18" charset="0"/>
              </a:rPr>
              <a:t> se </a:t>
            </a:r>
            <a:r>
              <a:rPr lang="en-US" sz="1800" i="1" dirty="0" err="1">
                <a:effectLst/>
                <a:latin typeface="Times New Roman" panose="02020603050405020304" pitchFamily="18" charset="0"/>
                <a:ea typeface="Times New Roman" panose="02020603050405020304" pitchFamily="18" charset="0"/>
              </a:rPr>
              <a:t>va</a:t>
            </a:r>
            <a:r>
              <a:rPr lang="en-US" sz="1800" i="1" dirty="0">
                <a:effectLst/>
                <a:latin typeface="Times New Roman" panose="02020603050405020304" pitchFamily="18" charset="0"/>
                <a:ea typeface="Times New Roman" panose="02020603050405020304" pitchFamily="18" charset="0"/>
              </a:rPr>
              <a:t> a </a:t>
            </a:r>
            <a:r>
              <a:rPr lang="en-US" sz="1800" i="1" dirty="0" err="1">
                <a:effectLst/>
                <a:latin typeface="Times New Roman" panose="02020603050405020304" pitchFamily="18" charset="0"/>
                <a:ea typeface="Times New Roman" panose="02020603050405020304" pitchFamily="18" charset="0"/>
              </a:rPr>
              <a:t>entender</a:t>
            </a:r>
            <a:r>
              <a:rPr lang="en-US" sz="1800" i="1" dirty="0">
                <a:effectLst/>
                <a:latin typeface="Times New Roman" panose="02020603050405020304" pitchFamily="18" charset="0"/>
                <a:ea typeface="Times New Roman" panose="02020603050405020304" pitchFamily="18" charset="0"/>
              </a:rPr>
              <a:t> lo que </a:t>
            </a:r>
            <a:r>
              <a:rPr lang="en-US" sz="1800" i="1" dirty="0" err="1">
                <a:effectLst/>
                <a:latin typeface="Times New Roman" panose="02020603050405020304" pitchFamily="18" charset="0"/>
                <a:ea typeface="Times New Roman" panose="02020603050405020304" pitchFamily="18" charset="0"/>
              </a:rPr>
              <a:t>dicen</a:t>
            </a:r>
            <a:r>
              <a:rPr lang="en-US" sz="1800" i="1" dirty="0">
                <a:effectLst/>
                <a:latin typeface="Times New Roman" panose="02020603050405020304" pitchFamily="18" charset="0"/>
                <a:ea typeface="Times New Roman" panose="02020603050405020304" pitchFamily="18" charset="0"/>
              </a:rPr>
              <a:t>? </a:t>
            </a:r>
            <a:endParaRPr dirty="0">
              <a:solidFill>
                <a:schemeClr val="dk1"/>
              </a:solidFill>
              <a:latin typeface="Calibri"/>
              <a:ea typeface="Calibri"/>
              <a:cs typeface="Calibri"/>
              <a:sym typeface="Calibri"/>
            </a:endParaRPr>
          </a:p>
        </p:txBody>
      </p:sp>
      <p:sp>
        <p:nvSpPr>
          <p:cNvPr id="213" name="Google Shape;213;g2ee1eb4b694_0_274:notes">
            <a:extLst>
              <a:ext uri="{FF2B5EF4-FFF2-40B4-BE49-F238E27FC236}">
                <a16:creationId xmlns:a16="http://schemas.microsoft.com/office/drawing/2014/main" id="{54CEC01C-E2AD-7DEB-D8D1-8CEFD0AB219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94844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a:extLst>
            <a:ext uri="{FF2B5EF4-FFF2-40B4-BE49-F238E27FC236}">
              <a16:creationId xmlns:a16="http://schemas.microsoft.com/office/drawing/2014/main" id="{61887157-870D-CBCB-A677-96C3767ADF8F}"/>
            </a:ext>
          </a:extLst>
        </p:cNvPr>
        <p:cNvGrpSpPr/>
        <p:nvPr/>
      </p:nvGrpSpPr>
      <p:grpSpPr>
        <a:xfrm>
          <a:off x="0" y="0"/>
          <a:ext cx="0" cy="0"/>
          <a:chOff x="0" y="0"/>
          <a:chExt cx="0" cy="0"/>
        </a:xfrm>
      </p:grpSpPr>
      <p:sp>
        <p:nvSpPr>
          <p:cNvPr id="212" name="Google Shape;212;g2ee1eb4b694_0_274:notes">
            <a:extLst>
              <a:ext uri="{FF2B5EF4-FFF2-40B4-BE49-F238E27FC236}">
                <a16:creationId xmlns:a16="http://schemas.microsoft.com/office/drawing/2014/main" id="{557861B3-871E-E35E-C72F-C4F25CC5C9D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600"/>
              </a:spcAft>
              <a:buSzPts val="1100"/>
              <a:buNone/>
            </a:pPr>
            <a:r>
              <a:rPr lang="en-US" sz="1800" i="1" dirty="0">
                <a:effectLst/>
                <a:latin typeface="Times New Roman" panose="02020603050405020304" pitchFamily="18" charset="0"/>
                <a:ea typeface="Times New Roman" panose="02020603050405020304" pitchFamily="18" charset="0"/>
              </a:rPr>
              <a:t>Es </a:t>
            </a:r>
            <a:r>
              <a:rPr lang="en-US" sz="1800" i="1" dirty="0" err="1">
                <a:effectLst/>
                <a:latin typeface="Times New Roman" panose="02020603050405020304" pitchFamily="18" charset="0"/>
                <a:ea typeface="Times New Roman" panose="02020603050405020304" pitchFamily="18" charset="0"/>
              </a:rPr>
              <a:t>como</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si</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hablaran</a:t>
            </a:r>
            <a:r>
              <a:rPr lang="en-US" sz="1800" i="1" dirty="0">
                <a:effectLst/>
                <a:latin typeface="Times New Roman" panose="02020603050405020304" pitchFamily="18" charset="0"/>
                <a:ea typeface="Times New Roman" panose="02020603050405020304" pitchFamily="18" charset="0"/>
              </a:rPr>
              <a:t> al </a:t>
            </a:r>
            <a:r>
              <a:rPr lang="en-US" sz="1800" i="1" dirty="0" err="1">
                <a:effectLst/>
                <a:latin typeface="Times New Roman" panose="02020603050405020304" pitchFamily="18" charset="0"/>
                <a:ea typeface="Times New Roman" panose="02020603050405020304" pitchFamily="18" charset="0"/>
              </a:rPr>
              <a:t>aire</a:t>
            </a:r>
            <a:r>
              <a:rPr lang="en-US" sz="1800" i="1" dirty="0">
                <a:effectLst/>
                <a:latin typeface="Times New Roman" panose="02020603050405020304" pitchFamily="18" charset="0"/>
                <a:ea typeface="Times New Roman" panose="02020603050405020304" pitchFamily="18" charset="0"/>
              </a:rPr>
              <a:t>. 10 No hay </a:t>
            </a:r>
            <a:r>
              <a:rPr lang="en-US" sz="1800" i="1" dirty="0" err="1">
                <a:effectLst/>
                <a:latin typeface="Times New Roman" panose="02020603050405020304" pitchFamily="18" charset="0"/>
                <a:ea typeface="Times New Roman" panose="02020603050405020304" pitchFamily="18" charset="0"/>
              </a:rPr>
              <a:t>duda</a:t>
            </a:r>
            <a:r>
              <a:rPr lang="en-US" sz="1800" i="1" dirty="0">
                <a:effectLst/>
                <a:latin typeface="Times New Roman" panose="02020603050405020304" pitchFamily="18" charset="0"/>
                <a:ea typeface="Times New Roman" panose="02020603050405020304" pitchFamily="18" charset="0"/>
              </a:rPr>
              <a:t> de que </a:t>
            </a:r>
            <a:r>
              <a:rPr lang="en-US" sz="1800" i="1" dirty="0" err="1">
                <a:effectLst/>
                <a:latin typeface="Times New Roman" panose="02020603050405020304" pitchFamily="18" charset="0"/>
                <a:ea typeface="Times New Roman" panose="02020603050405020304" pitchFamily="18" charset="0"/>
              </a:rPr>
              <a:t>en</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el</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mundo</a:t>
            </a:r>
            <a:r>
              <a:rPr lang="en-US" sz="1800" i="1" dirty="0">
                <a:effectLst/>
                <a:latin typeface="Times New Roman" panose="02020603050405020304" pitchFamily="18" charset="0"/>
                <a:ea typeface="Times New Roman" panose="02020603050405020304" pitchFamily="18" charset="0"/>
              </a:rPr>
              <a:t> hay </a:t>
            </a:r>
            <a:r>
              <a:rPr lang="en-US" sz="1800" i="1" dirty="0" err="1">
                <a:effectLst/>
                <a:latin typeface="Times New Roman" panose="02020603050405020304" pitchFamily="18" charset="0"/>
                <a:ea typeface="Times New Roman" panose="02020603050405020304" pitchFamily="18" charset="0"/>
              </a:rPr>
              <a:t>muchos</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idiomas</a:t>
            </a:r>
            <a:r>
              <a:rPr lang="en-US" sz="1800" i="1" dirty="0">
                <a:effectLst/>
                <a:latin typeface="Times New Roman" panose="02020603050405020304" pitchFamily="18" charset="0"/>
                <a:ea typeface="Times New Roman" panose="02020603050405020304" pitchFamily="18" charset="0"/>
              </a:rPr>
              <a:t>, y que </a:t>
            </a:r>
            <a:r>
              <a:rPr lang="en-US" sz="1800" i="1" dirty="0" err="1">
                <a:effectLst/>
                <a:latin typeface="Times New Roman" panose="02020603050405020304" pitchFamily="18" charset="0"/>
                <a:ea typeface="Times New Roman" panose="02020603050405020304" pitchFamily="18" charset="0"/>
              </a:rPr>
              <a:t>ninguno</a:t>
            </a:r>
            <a:r>
              <a:rPr lang="en-US" sz="1800" i="1" dirty="0">
                <a:effectLst/>
                <a:latin typeface="Times New Roman" panose="02020603050405020304" pitchFamily="18" charset="0"/>
                <a:ea typeface="Times New Roman" panose="02020603050405020304" pitchFamily="18" charset="0"/>
              </a:rPr>
              <a:t> de </a:t>
            </a:r>
            <a:r>
              <a:rPr lang="en-US" sz="1800" i="1" dirty="0" err="1">
                <a:effectLst/>
                <a:latin typeface="Times New Roman" panose="02020603050405020304" pitchFamily="18" charset="0"/>
                <a:ea typeface="Times New Roman" panose="02020603050405020304" pitchFamily="18" charset="0"/>
              </a:rPr>
              <a:t>ellos</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carece</a:t>
            </a:r>
            <a:r>
              <a:rPr lang="en-US" sz="1800" i="1" dirty="0">
                <a:effectLst/>
                <a:latin typeface="Times New Roman" panose="02020603050405020304" pitchFamily="18" charset="0"/>
                <a:ea typeface="Times New Roman" panose="02020603050405020304" pitchFamily="18" charset="0"/>
              </a:rPr>
              <a:t> de </a:t>
            </a:r>
            <a:r>
              <a:rPr lang="en-US" sz="1800" i="1" dirty="0" err="1">
                <a:effectLst/>
                <a:latin typeface="Times New Roman" panose="02020603050405020304" pitchFamily="18" charset="0"/>
                <a:ea typeface="Times New Roman" panose="02020603050405020304" pitchFamily="18" charset="0"/>
              </a:rPr>
              <a:t>significado</a:t>
            </a:r>
            <a:r>
              <a:rPr lang="en-US" sz="1800" i="1" dirty="0">
                <a:effectLst/>
                <a:latin typeface="Times New Roman" panose="02020603050405020304" pitchFamily="18" charset="0"/>
                <a:ea typeface="Times New Roman" panose="02020603050405020304" pitchFamily="18" charset="0"/>
              </a:rPr>
              <a:t>. 11 Pero </a:t>
            </a:r>
            <a:r>
              <a:rPr lang="en-US" sz="1800" i="1" dirty="0" err="1">
                <a:effectLst/>
                <a:latin typeface="Times New Roman" panose="02020603050405020304" pitchFamily="18" charset="0"/>
                <a:ea typeface="Times New Roman" panose="02020603050405020304" pitchFamily="18" charset="0"/>
              </a:rPr>
              <a:t>si</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yo</a:t>
            </a:r>
            <a:r>
              <a:rPr lang="en-US" sz="1800" i="1" dirty="0">
                <a:effectLst/>
                <a:latin typeface="Times New Roman" panose="02020603050405020304" pitchFamily="18" charset="0"/>
                <a:ea typeface="Times New Roman" panose="02020603050405020304" pitchFamily="18" charset="0"/>
              </a:rPr>
              <a:t> no </a:t>
            </a:r>
            <a:r>
              <a:rPr lang="en-US" sz="1800" i="1" dirty="0" err="1">
                <a:effectLst/>
                <a:latin typeface="Times New Roman" panose="02020603050405020304" pitchFamily="18" charset="0"/>
                <a:ea typeface="Times New Roman" panose="02020603050405020304" pitchFamily="18" charset="0"/>
              </a:rPr>
              <a:t>sé</a:t>
            </a:r>
            <a:r>
              <a:rPr lang="en-US" sz="1800" i="1" dirty="0">
                <a:effectLst/>
                <a:latin typeface="Times New Roman" panose="02020603050405020304" pitchFamily="18" charset="0"/>
                <a:ea typeface="Times New Roman" panose="02020603050405020304" pitchFamily="18" charset="0"/>
              </a:rPr>
              <a:t> lo que </a:t>
            </a:r>
            <a:r>
              <a:rPr lang="en-US" sz="1800" i="1" dirty="0" err="1">
                <a:effectLst/>
                <a:latin typeface="Times New Roman" panose="02020603050405020304" pitchFamily="18" charset="0"/>
                <a:ea typeface="Times New Roman" panose="02020603050405020304" pitchFamily="18" charset="0"/>
              </a:rPr>
              <a:t>significan</a:t>
            </a:r>
            <a:r>
              <a:rPr lang="en-US" sz="1800" i="1" dirty="0">
                <a:effectLst/>
                <a:latin typeface="Times New Roman" panose="02020603050405020304" pitchFamily="18" charset="0"/>
                <a:ea typeface="Times New Roman" panose="02020603050405020304" pitchFamily="18" charset="0"/>
              </a:rPr>
              <a:t> las palabras, </a:t>
            </a:r>
            <a:r>
              <a:rPr lang="en-US" sz="1800" i="1" dirty="0" err="1">
                <a:effectLst/>
                <a:latin typeface="Times New Roman" panose="02020603050405020304" pitchFamily="18" charset="0"/>
                <a:ea typeface="Times New Roman" panose="02020603050405020304" pitchFamily="18" charset="0"/>
              </a:rPr>
              <a:t>seré</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como</a:t>
            </a:r>
            <a:r>
              <a:rPr lang="en-US" sz="1800" i="1" dirty="0">
                <a:effectLst/>
                <a:latin typeface="Times New Roman" panose="02020603050405020304" pitchFamily="18" charset="0"/>
                <a:ea typeface="Times New Roman" panose="02020603050405020304" pitchFamily="18" charset="0"/>
              </a:rPr>
              <a:t> un </a:t>
            </a:r>
            <a:r>
              <a:rPr lang="en-US" sz="1800" i="1" dirty="0" err="1">
                <a:effectLst/>
                <a:latin typeface="Times New Roman" panose="02020603050405020304" pitchFamily="18" charset="0"/>
                <a:ea typeface="Times New Roman" panose="02020603050405020304" pitchFamily="18" charset="0"/>
              </a:rPr>
              <a:t>extranjero</a:t>
            </a:r>
            <a:r>
              <a:rPr lang="en-US" sz="1800" i="1" dirty="0">
                <a:effectLst/>
                <a:latin typeface="Times New Roman" panose="02020603050405020304" pitchFamily="18" charset="0"/>
                <a:ea typeface="Times New Roman" panose="02020603050405020304" pitchFamily="18" charset="0"/>
              </a:rPr>
              <a:t> para </a:t>
            </a:r>
            <a:r>
              <a:rPr lang="en-US" sz="1800" i="1" dirty="0" err="1">
                <a:effectLst/>
                <a:latin typeface="Times New Roman" panose="02020603050405020304" pitchFamily="18" charset="0"/>
                <a:ea typeface="Times New Roman" panose="02020603050405020304" pitchFamily="18" charset="0"/>
              </a:rPr>
              <a:t>el</a:t>
            </a:r>
            <a:r>
              <a:rPr lang="en-US" sz="1800" i="1" dirty="0">
                <a:effectLst/>
                <a:latin typeface="Times New Roman" panose="02020603050405020304" pitchFamily="18" charset="0"/>
                <a:ea typeface="Times New Roman" panose="02020603050405020304" pitchFamily="18" charset="0"/>
              </a:rPr>
              <a:t> que </a:t>
            </a:r>
            <a:r>
              <a:rPr lang="en-US" sz="1800" i="1" dirty="0" err="1">
                <a:effectLst/>
                <a:latin typeface="Times New Roman" panose="02020603050405020304" pitchFamily="18" charset="0"/>
                <a:ea typeface="Times New Roman" panose="02020603050405020304" pitchFamily="18" charset="0"/>
              </a:rPr>
              <a:t>habla</a:t>
            </a:r>
            <a:r>
              <a:rPr lang="en-US" sz="1800" i="1" dirty="0">
                <a:effectLst/>
                <a:latin typeface="Times New Roman" panose="02020603050405020304" pitchFamily="18" charset="0"/>
                <a:ea typeface="Times New Roman" panose="02020603050405020304" pitchFamily="18" charset="0"/>
              </a:rPr>
              <a:t>, y </a:t>
            </a:r>
            <a:r>
              <a:rPr lang="en-US" sz="1800" i="1" dirty="0" err="1">
                <a:effectLst/>
                <a:latin typeface="Times New Roman" panose="02020603050405020304" pitchFamily="18" charset="0"/>
                <a:ea typeface="Times New Roman" panose="02020603050405020304" pitchFamily="18" charset="0"/>
              </a:rPr>
              <a:t>el</a:t>
            </a:r>
            <a:r>
              <a:rPr lang="en-US" sz="1800" i="1" dirty="0">
                <a:effectLst/>
                <a:latin typeface="Times New Roman" panose="02020603050405020304" pitchFamily="18" charset="0"/>
                <a:ea typeface="Times New Roman" panose="02020603050405020304" pitchFamily="18" charset="0"/>
              </a:rPr>
              <a:t> que </a:t>
            </a:r>
            <a:r>
              <a:rPr lang="en-US" sz="1800" i="1" dirty="0" err="1">
                <a:effectLst/>
                <a:latin typeface="Times New Roman" panose="02020603050405020304" pitchFamily="18" charset="0"/>
                <a:ea typeface="Times New Roman" panose="02020603050405020304" pitchFamily="18" charset="0"/>
              </a:rPr>
              <a:t>habla</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será</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como</a:t>
            </a:r>
            <a:r>
              <a:rPr lang="en-US" sz="1800" i="1" dirty="0">
                <a:effectLst/>
                <a:latin typeface="Times New Roman" panose="02020603050405020304" pitchFamily="18" charset="0"/>
                <a:ea typeface="Times New Roman" panose="02020603050405020304" pitchFamily="18" charset="0"/>
              </a:rPr>
              <a:t> un </a:t>
            </a:r>
            <a:r>
              <a:rPr lang="en-US" sz="1800" i="1" dirty="0" err="1">
                <a:effectLst/>
                <a:latin typeface="Times New Roman" panose="02020603050405020304" pitchFamily="18" charset="0"/>
                <a:ea typeface="Times New Roman" panose="02020603050405020304" pitchFamily="18" charset="0"/>
              </a:rPr>
              <a:t>extranjero</a:t>
            </a:r>
            <a:r>
              <a:rPr lang="en-US" sz="1800" i="1" dirty="0">
                <a:effectLst/>
                <a:latin typeface="Times New Roman" panose="02020603050405020304" pitchFamily="18" charset="0"/>
                <a:ea typeface="Times New Roman" panose="02020603050405020304" pitchFamily="18" charset="0"/>
              </a:rPr>
              <a:t> para </a:t>
            </a:r>
            <a:r>
              <a:rPr lang="en-US" sz="1800" i="1" dirty="0" err="1">
                <a:effectLst/>
                <a:latin typeface="Times New Roman" panose="02020603050405020304" pitchFamily="18" charset="0"/>
                <a:ea typeface="Times New Roman" panose="02020603050405020304" pitchFamily="18" charset="0"/>
              </a:rPr>
              <a:t>mí</a:t>
            </a:r>
            <a:r>
              <a:rPr lang="en-US" sz="1800" i="1" dirty="0">
                <a:effectLst/>
                <a:latin typeface="Times New Roman" panose="02020603050405020304" pitchFamily="18" charset="0"/>
                <a:ea typeface="Times New Roman" panose="02020603050405020304" pitchFamily="18" charset="0"/>
              </a:rPr>
              <a:t>. 12 Lo </a:t>
            </a:r>
            <a:r>
              <a:rPr lang="en-US" sz="1800" i="1" dirty="0" err="1">
                <a:effectLst/>
                <a:latin typeface="Times New Roman" panose="02020603050405020304" pitchFamily="18" charset="0"/>
                <a:ea typeface="Times New Roman" panose="02020603050405020304" pitchFamily="18" charset="0"/>
              </a:rPr>
              <a:t>mismo</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pasa</a:t>
            </a:r>
            <a:r>
              <a:rPr lang="en-US" sz="1800" i="1" dirty="0">
                <a:effectLst/>
                <a:latin typeface="Times New Roman" panose="02020603050405020304" pitchFamily="18" charset="0"/>
                <a:ea typeface="Times New Roman" panose="02020603050405020304" pitchFamily="18" charset="0"/>
              </a:rPr>
              <a:t> con </a:t>
            </a:r>
            <a:r>
              <a:rPr lang="en-US" sz="1800" i="1" dirty="0" err="1">
                <a:effectLst/>
                <a:latin typeface="Times New Roman" panose="02020603050405020304" pitchFamily="18" charset="0"/>
                <a:ea typeface="Times New Roman" panose="02020603050405020304" pitchFamily="18" charset="0"/>
              </a:rPr>
              <a:t>ustedes</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Puesto</a:t>
            </a:r>
            <a:r>
              <a:rPr lang="en-US" sz="1800" i="1" dirty="0">
                <a:effectLst/>
                <a:latin typeface="Times New Roman" panose="02020603050405020304" pitchFamily="18" charset="0"/>
                <a:ea typeface="Times New Roman" panose="02020603050405020304" pitchFamily="18" charset="0"/>
              </a:rPr>
              <a:t> que </a:t>
            </a:r>
            <a:r>
              <a:rPr lang="en-US" sz="1800" i="1" dirty="0" err="1">
                <a:effectLst/>
                <a:latin typeface="Times New Roman" panose="02020603050405020304" pitchFamily="18" charset="0"/>
                <a:ea typeface="Times New Roman" panose="02020603050405020304" pitchFamily="18" charset="0"/>
              </a:rPr>
              <a:t>anhelan</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tener</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los</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dones</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espirituales</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procuren</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abundar</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en</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ellos</a:t>
            </a:r>
            <a:r>
              <a:rPr lang="en-US" sz="1800" i="1" dirty="0">
                <a:effectLst/>
                <a:latin typeface="Times New Roman" panose="02020603050405020304" pitchFamily="18" charset="0"/>
                <a:ea typeface="Times New Roman" panose="02020603050405020304" pitchFamily="18" charset="0"/>
              </a:rPr>
              <a:t> para la </a:t>
            </a:r>
            <a:r>
              <a:rPr lang="en-US" sz="1800" i="1" dirty="0" err="1">
                <a:effectLst/>
                <a:latin typeface="Times New Roman" panose="02020603050405020304" pitchFamily="18" charset="0"/>
                <a:ea typeface="Times New Roman" panose="02020603050405020304" pitchFamily="18" charset="0"/>
              </a:rPr>
              <a:t>edificación</a:t>
            </a:r>
            <a:r>
              <a:rPr lang="en-US" sz="1800" i="1" dirty="0">
                <a:effectLst/>
                <a:latin typeface="Times New Roman" panose="02020603050405020304" pitchFamily="18" charset="0"/>
                <a:ea typeface="Times New Roman" panose="02020603050405020304" pitchFamily="18" charset="0"/>
              </a:rPr>
              <a:t> de la </a:t>
            </a:r>
            <a:r>
              <a:rPr lang="en-US" sz="1800" i="1" dirty="0" err="1">
                <a:effectLst/>
                <a:latin typeface="Times New Roman" panose="02020603050405020304" pitchFamily="18" charset="0"/>
                <a:ea typeface="Times New Roman" panose="02020603050405020304" pitchFamily="18" charset="0"/>
              </a:rPr>
              <a:t>iglesia</a:t>
            </a:r>
            <a:r>
              <a:rPr lang="en-US" sz="1800" i="1" dirty="0">
                <a:effectLst/>
                <a:latin typeface="Times New Roman" panose="02020603050405020304" pitchFamily="18" charset="0"/>
                <a:ea typeface="Times New Roman" panose="02020603050405020304" pitchFamily="18" charset="0"/>
              </a:rPr>
              <a:t>.</a:t>
            </a:r>
            <a:r>
              <a:rPr lang="en-US" dirty="0">
                <a:effectLst/>
              </a:rPr>
              <a:t> </a:t>
            </a:r>
            <a:br>
              <a:rPr lang="en-US" dirty="0">
                <a:effectLst/>
              </a:rPr>
            </a:br>
            <a:endParaRPr lang="en-US" dirty="0">
              <a:effectLst/>
            </a:endParaRPr>
          </a:p>
          <a:p>
            <a:pPr marL="342900" marR="0" lvl="0" indent="-342900">
              <a:buFont typeface="Symbol" pitchFamily="2" charset="2"/>
              <a:buChar char=""/>
            </a:pPr>
            <a:r>
              <a:rPr lang="es-ES" sz="1800" dirty="0">
                <a:effectLst/>
                <a:latin typeface="Calibri" panose="020F0502020204030204" pitchFamily="34" charset="0"/>
                <a:ea typeface="Calibri" panose="020F0502020204030204" pitchFamily="34" charset="0"/>
              </a:rPr>
              <a:t>El amor es la base de todo. </a:t>
            </a: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 sz="1800" dirty="0">
                <a:effectLst/>
                <a:latin typeface="Calibri" panose="020F0502020204030204" pitchFamily="34" charset="0"/>
                <a:ea typeface="Calibri" panose="020F0502020204030204" pitchFamily="34" charset="0"/>
              </a:rPr>
              <a:t>Entre los dones, el de profecía (hablar el mensaje de Dios con claridad) es más útil para edificar a otros que hablar en lenguas. </a:t>
            </a: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 sz="1800" dirty="0">
                <a:effectLst/>
                <a:latin typeface="Calibri" panose="020F0502020204030204" pitchFamily="34" charset="0"/>
                <a:ea typeface="Calibri" panose="020F0502020204030204" pitchFamily="34" charset="0"/>
              </a:rPr>
              <a:t>Pablo ilustra la importancia de la claridad en la comunicación espiritual; el mensaje debe ser comprensible. </a:t>
            </a: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 sz="1800" dirty="0">
                <a:effectLst/>
                <a:latin typeface="Calibri" panose="020F0502020204030204" pitchFamily="34" charset="0"/>
                <a:ea typeface="Calibri" panose="020F0502020204030204" pitchFamily="34" charset="0"/>
              </a:rPr>
              <a:t>Hablar por hablar no edifica, pero cuando hablamos con entendimiento, fortalecemos la fe de los demás. </a:t>
            </a:r>
            <a:endParaRPr lang="en-US" sz="1800" dirty="0">
              <a:effectLst/>
              <a:latin typeface="Calibri" panose="020F0502020204030204" pitchFamily="34" charset="0"/>
              <a:ea typeface="Calibri" panose="020F0502020204030204" pitchFamily="34" charset="0"/>
            </a:endParaRPr>
          </a:p>
          <a:p>
            <a:pPr marL="0" marR="0" lvl="0" indent="0" algn="l" rtl="0">
              <a:lnSpc>
                <a:spcPct val="100000"/>
              </a:lnSpc>
              <a:spcBef>
                <a:spcPts val="1000"/>
              </a:spcBef>
              <a:spcAft>
                <a:spcPts val="600"/>
              </a:spcAft>
              <a:buSzPts val="1100"/>
              <a:buNone/>
            </a:pPr>
            <a:endParaRPr dirty="0">
              <a:solidFill>
                <a:schemeClr val="dk1"/>
              </a:solidFill>
              <a:latin typeface="Calibri"/>
              <a:ea typeface="Calibri"/>
              <a:cs typeface="Calibri"/>
              <a:sym typeface="Calibri"/>
            </a:endParaRPr>
          </a:p>
        </p:txBody>
      </p:sp>
      <p:sp>
        <p:nvSpPr>
          <p:cNvPr id="213" name="Google Shape;213;g2ee1eb4b694_0_274:notes">
            <a:extLst>
              <a:ext uri="{FF2B5EF4-FFF2-40B4-BE49-F238E27FC236}">
                <a16:creationId xmlns:a16="http://schemas.microsoft.com/office/drawing/2014/main" id="{7A70EA97-58BC-0126-D46C-8F0C9B8B65C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953648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a:extLst>
            <a:ext uri="{FF2B5EF4-FFF2-40B4-BE49-F238E27FC236}">
              <a16:creationId xmlns:a16="http://schemas.microsoft.com/office/drawing/2014/main" id="{58C14DCF-38B5-0EBE-52D9-88BF36EDAF1D}"/>
            </a:ext>
          </a:extLst>
        </p:cNvPr>
        <p:cNvGrpSpPr/>
        <p:nvPr/>
      </p:nvGrpSpPr>
      <p:grpSpPr>
        <a:xfrm>
          <a:off x="0" y="0"/>
          <a:ext cx="0" cy="0"/>
          <a:chOff x="0" y="0"/>
          <a:chExt cx="0" cy="0"/>
        </a:xfrm>
      </p:grpSpPr>
      <p:sp>
        <p:nvSpPr>
          <p:cNvPr id="212" name="Google Shape;212;g2ee1eb4b694_0_274:notes">
            <a:extLst>
              <a:ext uri="{FF2B5EF4-FFF2-40B4-BE49-F238E27FC236}">
                <a16:creationId xmlns:a16="http://schemas.microsoft.com/office/drawing/2014/main" id="{561BC7FC-71C0-5289-C659-6C8D5EF32E7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600"/>
              </a:spcAft>
              <a:buSzPts val="1100"/>
              <a:buFontTx/>
              <a:buNone/>
            </a:pPr>
            <a:r>
              <a:rPr lang="es-ES" sz="1100" dirty="0">
                <a:effectLst/>
                <a:latin typeface="Calibri" panose="020F0502020204030204" pitchFamily="34" charset="0"/>
                <a:ea typeface="Calibri" panose="020F0502020204030204" pitchFamily="34" charset="0"/>
              </a:rPr>
              <a:t>1 Corintios 14:13-33</a:t>
            </a:r>
          </a:p>
          <a:p>
            <a:pPr marL="0" marR="0" lvl="0" indent="0" algn="l" rtl="0">
              <a:lnSpc>
                <a:spcPct val="100000"/>
              </a:lnSpc>
              <a:spcBef>
                <a:spcPts val="1000"/>
              </a:spcBef>
              <a:spcAft>
                <a:spcPts val="600"/>
              </a:spcAft>
              <a:buSzPts val="110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El deseo de Pablo es que todo en la iglesia se haga para edificación, con orden y claridad. </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V.19 En la iglesia prefiero hablar cinco palabras con mi entendimiento, para poder enseñar a los demás, que diez mil palabras en una lengua extraña</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Si no hay quien interprete, mejor callar y hablar a solas con Dios. </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V.28 Pero si no hay quien interprete, esa persona debe guardar silencio en la iglesia, y hablar para sí mismo y para Dios.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“Dios no es un Dios de confusión, sino de paz.” (V.29-33)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El Espíritu Santo obra con orden y propósito. </a:t>
            </a:r>
            <a:endParaRPr lang="en-US" sz="1100" dirty="0">
              <a:effectLst/>
              <a:latin typeface="Calibri" panose="020F0502020204030204" pitchFamily="34" charset="0"/>
              <a:ea typeface="Calibri" panose="020F0502020204030204" pitchFamily="34" charset="0"/>
            </a:endParaRPr>
          </a:p>
          <a:p>
            <a:pPr marL="0" marR="0" lvl="0" indent="0" algn="l" rtl="0">
              <a:lnSpc>
                <a:spcPct val="100000"/>
              </a:lnSpc>
              <a:spcBef>
                <a:spcPts val="1000"/>
              </a:spcBef>
              <a:spcAft>
                <a:spcPts val="600"/>
              </a:spcAft>
              <a:buSzPts val="1100"/>
              <a:buNone/>
            </a:pPr>
            <a:endParaRPr dirty="0">
              <a:solidFill>
                <a:schemeClr val="dk1"/>
              </a:solidFill>
              <a:latin typeface="Calibri"/>
              <a:ea typeface="Calibri"/>
              <a:cs typeface="Calibri"/>
              <a:sym typeface="Calibri"/>
            </a:endParaRPr>
          </a:p>
        </p:txBody>
      </p:sp>
      <p:sp>
        <p:nvSpPr>
          <p:cNvPr id="213" name="Google Shape;213;g2ee1eb4b694_0_274:notes">
            <a:extLst>
              <a:ext uri="{FF2B5EF4-FFF2-40B4-BE49-F238E27FC236}">
                <a16:creationId xmlns:a16="http://schemas.microsoft.com/office/drawing/2014/main" id="{DBDF2E92-8D0F-97E3-C341-8F28EA8F39D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113280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a:extLst>
            <a:ext uri="{FF2B5EF4-FFF2-40B4-BE49-F238E27FC236}">
              <a16:creationId xmlns:a16="http://schemas.microsoft.com/office/drawing/2014/main" id="{7468ABE5-8FC7-A17F-58C6-73E723E69A58}"/>
            </a:ext>
          </a:extLst>
        </p:cNvPr>
        <p:cNvGrpSpPr/>
        <p:nvPr/>
      </p:nvGrpSpPr>
      <p:grpSpPr>
        <a:xfrm>
          <a:off x="0" y="0"/>
          <a:ext cx="0" cy="0"/>
          <a:chOff x="0" y="0"/>
          <a:chExt cx="0" cy="0"/>
        </a:xfrm>
      </p:grpSpPr>
      <p:sp>
        <p:nvSpPr>
          <p:cNvPr id="151" name="Google Shape;151;g2eb293faa54_0_118:notes">
            <a:extLst>
              <a:ext uri="{FF2B5EF4-FFF2-40B4-BE49-F238E27FC236}">
                <a16:creationId xmlns:a16="http://schemas.microsoft.com/office/drawing/2014/main" id="{46C13662-9FE9-8ADD-D2D7-AAEB093E93B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1000"/>
              </a:spcAft>
              <a:buClr>
                <a:srgbClr val="000000"/>
              </a:buClr>
              <a:buSzPts val="1100"/>
              <a:buFontTx/>
              <a:buNone/>
              <a:tabLst/>
              <a:defRPr/>
            </a:pP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2. ¿Es necesario hablar en lenguas para tener el Espíritu Santo? </a:t>
            </a:r>
          </a:p>
          <a:p>
            <a:pPr marL="0" marR="0" indent="0">
              <a:buFontTx/>
              <a:buNone/>
            </a:pP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No. La Biblia es clara.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No todos los creyentes reciben ese don (1 Corintios 12:11)</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Es uno de los dones menos importantes para la edificación (1 Corintios 12:28; 14:19)</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Hablar en lenguas fue ciertamente un don del Espíritu Santo, particularmente visto en el primer siglo. Sin embargo, exigir que todas las personas hablan en lenguas o dar la impresión de que usted es un cristiano inferior porque no lo hace, no es bíblico.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Cada creyente tiene el Espíritu Santo, su fe es la evidencia. No tiene el Espíritu Santo por manifestaciones específicas.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152" name="Google Shape;152;g2eb293faa54_0_118:notes">
            <a:extLst>
              <a:ext uri="{FF2B5EF4-FFF2-40B4-BE49-F238E27FC236}">
                <a16:creationId xmlns:a16="http://schemas.microsoft.com/office/drawing/2014/main" id="{8B1BE34C-25C5-3A2A-655A-A73D10C63ED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25819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FABE825F-8288-AB96-45DF-095830B3CD96}"/>
            </a:ext>
          </a:extLst>
        </p:cNvPr>
        <p:cNvGrpSpPr/>
        <p:nvPr/>
      </p:nvGrpSpPr>
      <p:grpSpPr>
        <a:xfrm>
          <a:off x="0" y="0"/>
          <a:ext cx="0" cy="0"/>
          <a:chOff x="0" y="0"/>
          <a:chExt cx="0" cy="0"/>
        </a:xfrm>
      </p:grpSpPr>
      <p:sp>
        <p:nvSpPr>
          <p:cNvPr id="187" name="Google Shape;187;g2ee1eb4b694_0_104:notes">
            <a:extLst>
              <a:ext uri="{FF2B5EF4-FFF2-40B4-BE49-F238E27FC236}">
                <a16:creationId xmlns:a16="http://schemas.microsoft.com/office/drawing/2014/main" id="{2411A956-BB7F-CE38-68BE-61FF0335D94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3. Conclusión: ¿Qué aprendemos sobre los dones espirituales? </a:t>
            </a:r>
          </a:p>
          <a:p>
            <a:pPr marL="0" marR="0" indent="0">
              <a:buFontTx/>
              <a:buNone/>
            </a:pP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Todos los dones vienen del mismo Espíritu</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Dios los reparte como quiere, no todos tenemos los mismos</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El propósito siempre es edificar la iglesia.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El amor debe ser la motivación principal.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Y sobre todo, tenemos el don más grande: la fe en Cristo, nuestro Señor. </a:t>
            </a:r>
            <a:endParaRPr lang="en-US" sz="1800" dirty="0">
              <a:effectLst/>
              <a:latin typeface="Calibri" panose="020F0502020204030204" pitchFamily="34" charset="0"/>
              <a:ea typeface="Calibri" panose="020F0502020204030204" pitchFamily="34" charset="0"/>
            </a:endParaRPr>
          </a:p>
          <a:p>
            <a:pPr marL="0" marR="1270" lvl="0" indent="0" algn="l" rtl="0">
              <a:lnSpc>
                <a:spcPct val="103750"/>
              </a:lnSpc>
              <a:spcBef>
                <a:spcPts val="1005"/>
              </a:spcBef>
              <a:spcAft>
                <a:spcPts val="1000"/>
              </a:spcAft>
              <a:buSzPts val="1100"/>
              <a:buNone/>
            </a:pPr>
            <a:endParaRPr dirty="0">
              <a:solidFill>
                <a:schemeClr val="dk1"/>
              </a:solidFill>
              <a:latin typeface="Calibri"/>
              <a:ea typeface="Calibri"/>
              <a:cs typeface="Calibri"/>
              <a:sym typeface="Calibri"/>
            </a:endParaRPr>
          </a:p>
        </p:txBody>
      </p:sp>
      <p:sp>
        <p:nvSpPr>
          <p:cNvPr id="188" name="Google Shape;188;g2ee1eb4b694_0_104:notes">
            <a:extLst>
              <a:ext uri="{FF2B5EF4-FFF2-40B4-BE49-F238E27FC236}">
                <a16:creationId xmlns:a16="http://schemas.microsoft.com/office/drawing/2014/main" id="{1F361A9C-4167-98C7-1754-8B9C1C8EAC2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643364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1. Estas son las preguntas del Proyecto Final que correspondientes a esta lección. Animo ustedes a comenzar desde ahora, escribiendo sus respuestas en un cuaderno utilizando información de la clase. </a:t>
            </a: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lvl="0" indent="0">
              <a:buFontTx/>
              <a:buNone/>
            </a:pPr>
            <a:r>
              <a:rPr lang="es-ES" sz="1800" dirty="0">
                <a:effectLst/>
                <a:latin typeface="Calibri" panose="020F0502020204030204" pitchFamily="34" charset="0"/>
                <a:ea typeface="Calibri" panose="020F0502020204030204" pitchFamily="34" charset="0"/>
              </a:rPr>
              <a:t>11. ¿Qué es la santificación? Explicar como el Espíritu Santo nos transforma para vivir conforme a la voluntad de Dios.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sz="1104" dirty="0">
              <a:solidFill>
                <a:schemeClr val="dk1"/>
              </a:solidFill>
              <a:latin typeface="Calibri"/>
              <a:ea typeface="Calibri"/>
              <a:cs typeface="Calibri"/>
              <a:sym typeface="Calibri"/>
            </a:endParaRPr>
          </a:p>
        </p:txBody>
      </p:sp>
      <p:sp>
        <p:nvSpPr>
          <p:cNvPr id="278" name="Google Shape;278;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indent="0">
              <a:lnSpc>
                <a:spcPct val="103000"/>
              </a:lnSpc>
              <a:spcAft>
                <a:spcPts val="50"/>
              </a:spcAft>
              <a:buFontTx/>
              <a:buNone/>
            </a:pPr>
            <a:r>
              <a:rPr lang="es-ES" sz="1800" dirty="0">
                <a:effectLst/>
                <a:latin typeface="Calibri" panose="020F0502020204030204" pitchFamily="34" charset="0"/>
                <a:ea typeface="Times New Roman" panose="02020603050405020304" pitchFamily="18" charset="0"/>
              </a:rPr>
              <a:t>3. Oración </a:t>
            </a:r>
            <a:endParaRPr lang="en-US" sz="1800" dirty="0">
              <a:effectLst/>
              <a:latin typeface="Times New Roman" panose="02020603050405020304" pitchFamily="18" charset="0"/>
              <a:ea typeface="Times New Roman" panose="02020603050405020304" pitchFamily="18" charset="0"/>
            </a:endParaRPr>
          </a:p>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Comienza con la siguiente oración (o usa una propia): </a:t>
            </a: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Querido Espíritu Santo, te agradecemos que nos hayas llamado a salir de las tinieblas a la maravillosa luz del Evangelio. Gracias por darnos la fe y por continuar obrando en nosotros cada día. Hoy te pedimos que nos enseñes, que nos fortalezcas, y que nos transformes por medio de tu Palabra. Ayúdanos a entender tu obra en nuestra santificación y a vivir con gozo y gratitud, reflejando el amor de Cristo. En el nombre de Jesús oramos, Amén. </a:t>
            </a:r>
            <a:endParaRPr lang="en-US" sz="1800" dirty="0">
              <a:effectLst/>
              <a:latin typeface="Calibri" panose="020F0502020204030204" pitchFamily="34" charset="0"/>
              <a:ea typeface="Calibri" panose="020F0502020204030204" pitchFamily="34" charset="0"/>
            </a:endParaRPr>
          </a:p>
          <a:p>
            <a:pPr marL="228600" marR="171450" lvl="0" indent="0" algn="l" rtl="0">
              <a:spcBef>
                <a:spcPts val="0"/>
              </a:spcBef>
              <a:spcAft>
                <a:spcPts val="1000"/>
              </a:spcAft>
              <a:buClr>
                <a:schemeClr val="dk1"/>
              </a:buClr>
              <a:buSzPts val="1100"/>
              <a:buFont typeface="Arial"/>
              <a:buNone/>
            </a:pPr>
            <a:endParaRPr dirty="0"/>
          </a:p>
        </p:txBody>
      </p:sp>
      <p:sp>
        <p:nvSpPr>
          <p:cNvPr id="116" name="Google Shape;11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dirty="0">
                <a:effectLst/>
                <a:latin typeface="Calibri" panose="020F0502020204030204" pitchFamily="34" charset="0"/>
                <a:ea typeface="Calibri" panose="020F0502020204030204" pitchFamily="34" charset="0"/>
                <a:cs typeface="Calibri" panose="020F0502020204030204" pitchFamily="34" charset="0"/>
              </a:rPr>
              <a:t>Encargar la tarea para la Lección 7.</a:t>
            </a:r>
          </a:p>
          <a:p>
            <a:pPr marL="0" marR="0" indent="0">
              <a:buFontTx/>
              <a:buNone/>
            </a:pPr>
            <a:endParaRPr lang="es-E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marR="0" indent="-342900">
              <a:buFontTx/>
              <a:buAutoNum type="arabicPeriod"/>
            </a:pPr>
            <a:r>
              <a:rPr lang="es-ES" sz="1800" dirty="0">
                <a:solidFill>
                  <a:srgbClr val="000000"/>
                </a:solidFill>
                <a:effectLst/>
                <a:latin typeface="Calibri" panose="020F0502020204030204" pitchFamily="34" charset="0"/>
                <a:ea typeface="Calibri" panose="020F0502020204030204" pitchFamily="34" charset="0"/>
              </a:rPr>
              <a:t>Ver el siguiente video breve de instrucción: </a:t>
            </a:r>
            <a:r>
              <a:rPr lang="es-ES" sz="1800" dirty="0">
                <a:solidFill>
                  <a:srgbClr val="0000FF"/>
                </a:solidFill>
                <a:effectLst/>
                <a:latin typeface="Calibri" panose="020F0502020204030204" pitchFamily="34" charset="0"/>
                <a:ea typeface="Calibri" panose="020F0502020204030204" pitchFamily="34" charset="0"/>
                <a:hlinkClick r:id="rId3"/>
              </a:rPr>
              <a:t>https://www.youtube.com/watch?v=aaLSuruEohM</a:t>
            </a:r>
            <a:r>
              <a:rPr lang="en-US" sz="1800" dirty="0">
                <a:solidFill>
                  <a:srgbClr val="000000"/>
                </a:solidFill>
                <a:effectLst/>
                <a:latin typeface="Calibri" panose="020F0502020204030204" pitchFamily="34" charset="0"/>
                <a:ea typeface="Calibri" panose="020F0502020204030204" pitchFamily="34" charset="0"/>
              </a:rPr>
              <a:t> </a:t>
            </a:r>
            <a:endParaRPr lang="en-US" sz="1800" dirty="0">
              <a:solidFill>
                <a:srgbClr val="000000"/>
              </a:solidFill>
              <a:effectLst/>
              <a:latin typeface="Times New Roman" panose="02020603050405020304" pitchFamily="18" charset="0"/>
              <a:ea typeface="Calibri" panose="020F0502020204030204" pitchFamily="34" charset="0"/>
            </a:endParaRPr>
          </a:p>
          <a:p>
            <a:pPr marL="342900" marR="0" indent="-342900">
              <a:buFontTx/>
              <a:buAutoNum type="arabicPeriod"/>
            </a:pPr>
            <a:r>
              <a:rPr lang="es-ES" sz="1800" dirty="0">
                <a:solidFill>
                  <a:srgbClr val="000000"/>
                </a:solidFill>
                <a:effectLst/>
                <a:latin typeface="Calibri" panose="020F0502020204030204" pitchFamily="34" charset="0"/>
                <a:ea typeface="Calibri" panose="020F0502020204030204" pitchFamily="34" charset="0"/>
              </a:rPr>
              <a:t>2. Leer Efesios 1:3-8</a:t>
            </a:r>
            <a:endParaRPr lang="en-US" sz="1800">
              <a:solidFill>
                <a:srgbClr val="000000"/>
              </a:solidFill>
              <a:effectLst/>
              <a:latin typeface="Times New Roman" panose="02020603050405020304" pitchFamily="18" charset="0"/>
              <a:ea typeface="Calibri" panose="020F0502020204030204" pitchFamily="34" charset="0"/>
            </a:endParaRPr>
          </a:p>
          <a:p>
            <a:pPr marL="342900" marR="0" indent="-342900">
              <a:buFontTx/>
              <a:buAutoNum type="arabicPeriod"/>
            </a:pPr>
            <a:r>
              <a:rPr lang="es-ES" sz="1800">
                <a:solidFill>
                  <a:srgbClr val="000000"/>
                </a:solidFill>
                <a:effectLst/>
                <a:latin typeface="Calibri" panose="020F0502020204030204" pitchFamily="34" charset="0"/>
                <a:ea typeface="Calibri" panose="020F0502020204030204" pitchFamily="34" charset="0"/>
              </a:rPr>
              <a:t>3</a:t>
            </a:r>
            <a:r>
              <a:rPr lang="es-ES" sz="1800" dirty="0">
                <a:solidFill>
                  <a:srgbClr val="000000"/>
                </a:solidFill>
                <a:effectLst/>
                <a:latin typeface="Calibri" panose="020F0502020204030204" pitchFamily="34" charset="0"/>
                <a:ea typeface="Calibri" panose="020F0502020204030204" pitchFamily="34" charset="0"/>
              </a:rPr>
              <a:t>. Reflexionar y responder:</a:t>
            </a: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Arial" panose="020B0604020202020204" pitchFamily="34" charset="0"/>
              <a:buChar char="●"/>
            </a:pPr>
            <a:r>
              <a:rPr lang="es-ES" sz="1800" dirty="0">
                <a:solidFill>
                  <a:srgbClr val="000000"/>
                </a:solidFill>
                <a:effectLst/>
                <a:latin typeface="Calibri" panose="020F0502020204030204" pitchFamily="34" charset="0"/>
                <a:ea typeface="Calibri" panose="020F0502020204030204" pitchFamily="34" charset="0"/>
                <a:cs typeface="Noto Sans Symbols"/>
              </a:rPr>
              <a:t>¿Quiénes forman parte de “la Santa Iglesia Cristiana” y “la Comunión de los Santos”?</a:t>
            </a:r>
            <a:endParaRPr lang="en-US" sz="1800" dirty="0">
              <a:effectLst/>
              <a:latin typeface="Noto Sans Symbols"/>
              <a:ea typeface="Noto Sans Symbols"/>
              <a:cs typeface="Noto Sans Symbols"/>
            </a:endParaRPr>
          </a:p>
          <a:p>
            <a:pPr marL="342900" marR="0" lvl="0" indent="-342900">
              <a:buFont typeface="Arial" panose="020B0604020202020204" pitchFamily="34" charset="0"/>
              <a:buChar char="●"/>
            </a:pPr>
            <a:r>
              <a:rPr lang="es-ES" sz="1800" dirty="0">
                <a:solidFill>
                  <a:srgbClr val="000000"/>
                </a:solidFill>
                <a:effectLst/>
                <a:latin typeface="Calibri" panose="020F0502020204030204" pitchFamily="34" charset="0"/>
                <a:ea typeface="Calibri" panose="020F0502020204030204" pitchFamily="34" charset="0"/>
                <a:cs typeface="Noto Sans Symbols"/>
              </a:rPr>
              <a:t>¿Por qué también se le llama </a:t>
            </a:r>
            <a:r>
              <a:rPr lang="es-ES" sz="1800" dirty="0">
                <a:effectLst/>
                <a:latin typeface="Calibri" panose="020F0502020204030204" pitchFamily="34" charset="0"/>
                <a:ea typeface="Calibri" panose="020F0502020204030204" pitchFamily="34" charset="0"/>
                <a:cs typeface="Noto Sans Symbols"/>
              </a:rPr>
              <a:t>"la </a:t>
            </a:r>
            <a:r>
              <a:rPr lang="es-ES" sz="1800" dirty="0">
                <a:solidFill>
                  <a:srgbClr val="000000"/>
                </a:solidFill>
                <a:effectLst/>
                <a:latin typeface="Calibri" panose="020F0502020204030204" pitchFamily="34" charset="0"/>
                <a:ea typeface="Calibri" panose="020F0502020204030204" pitchFamily="34" charset="0"/>
                <a:cs typeface="Noto Sans Symbols"/>
              </a:rPr>
              <a:t>Iglesia invisible”?</a:t>
            </a:r>
            <a:endParaRPr lang="en-US" sz="1800" dirty="0">
              <a:effectLst/>
              <a:latin typeface="Noto Sans Symbols"/>
              <a:ea typeface="Noto Sans Symbols"/>
              <a:cs typeface="Noto Sans Symbols"/>
            </a:endParaRPr>
          </a:p>
          <a:p>
            <a:pPr marL="342900" marR="0" lvl="0" indent="-342900">
              <a:buFont typeface="Arial" panose="020B0604020202020204" pitchFamily="34" charset="0"/>
              <a:buChar char="●"/>
            </a:pPr>
            <a:r>
              <a:rPr lang="es-ES" sz="1800" dirty="0">
                <a:solidFill>
                  <a:srgbClr val="000000"/>
                </a:solidFill>
                <a:effectLst/>
                <a:latin typeface="Calibri" panose="020F0502020204030204" pitchFamily="34" charset="0"/>
                <a:ea typeface="Calibri" panose="020F0502020204030204" pitchFamily="34" charset="0"/>
                <a:cs typeface="Noto Sans Symbols"/>
              </a:rPr>
              <a:t>¿Por qué es importante recordar Gálatas 5:9 cuando estás buscando una iglesia a la cual unirte?</a:t>
            </a:r>
            <a:endParaRPr lang="en-US" sz="1800" dirty="0">
              <a:effectLst/>
              <a:latin typeface="Noto Sans Symbols"/>
              <a:ea typeface="Noto Sans Symbols"/>
              <a:cs typeface="Noto Sans Symbols"/>
            </a:endParaRPr>
          </a:p>
          <a:p>
            <a:pPr marL="914400" marR="171450" lvl="0" indent="-298450" algn="l" rtl="0">
              <a:spcBef>
                <a:spcPts val="0"/>
              </a:spcBef>
              <a:spcAft>
                <a:spcPts val="1000"/>
              </a:spcAft>
              <a:buClr>
                <a:schemeClr val="dk1"/>
              </a:buClr>
              <a:buSzPts val="1100"/>
              <a:buFont typeface="Calibri"/>
              <a:buAutoNum type="arabicPeriod" startAt="2"/>
            </a:pPr>
            <a:endParaRPr sz="1104" dirty="0">
              <a:solidFill>
                <a:schemeClr val="dk1"/>
              </a:solidFill>
              <a:latin typeface="Calibri"/>
              <a:ea typeface="Calibri"/>
              <a:cs typeface="Calibri"/>
              <a:sym typeface="Calibri"/>
            </a:endParaRPr>
          </a:p>
        </p:txBody>
      </p:sp>
      <p:sp>
        <p:nvSpPr>
          <p:cNvPr id="253" name="Google Shape;253;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2adf25473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3. </a:t>
            </a:r>
            <a:r>
              <a:rPr lang="es-ES" sz="1800" dirty="0">
                <a:effectLst/>
                <a:latin typeface="Calibri" panose="020F0502020204030204" pitchFamily="34" charset="0"/>
                <a:ea typeface="Calibri" panose="020F0502020204030204" pitchFamily="34" charset="0"/>
                <a:cs typeface="Calibri" panose="020F0502020204030204" pitchFamily="34" charset="0"/>
              </a:rPr>
              <a:t>Oración de clausura y despedida</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Una oración basada en Salmo 51: </a:t>
            </a:r>
            <a:br>
              <a:rPr lang="es-ES" sz="1800" dirty="0">
                <a:effectLst/>
                <a:latin typeface="Calibri" panose="020F0502020204030204" pitchFamily="34" charset="0"/>
                <a:ea typeface="Calibri" panose="020F0502020204030204" pitchFamily="34" charset="0"/>
                <a:cs typeface="Calibri" panose="020F0502020204030204" pitchFamily="34" charset="0"/>
              </a:rPr>
            </a:br>
            <a:r>
              <a:rPr lang="es-ES" sz="1800" dirty="0">
                <a:effectLst/>
                <a:latin typeface="Calibri" panose="020F0502020204030204" pitchFamily="34" charset="0"/>
                <a:ea typeface="Calibri" panose="020F0502020204030204" pitchFamily="34" charset="0"/>
              </a:rPr>
              <a:t>Dios misericordioso, venimos ante ti con corazones humildes, reconociendo nuestro pecado y nuestra necesidad de tu gracia. Como dijo tu siervo David, ten compasión de nosotros conforme a tu gran amor. Límpianos de nuestra maldad, purifícanos de nuestros pecados. Crea en nosotros, oh Dios, un corazón limpio, y renueva un espíritu recto dentro de nosotros.</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lgn="l">
              <a:buFontTx/>
              <a:buNone/>
            </a:pPr>
            <a:r>
              <a:rPr lang="es-ES" sz="1800" dirty="0">
                <a:effectLst/>
                <a:latin typeface="Calibri" panose="020F0502020204030204" pitchFamily="34" charset="0"/>
                <a:ea typeface="Calibri" panose="020F0502020204030204" pitchFamily="34" charset="0"/>
              </a:rPr>
              <a:t>No nos apartes de tu presencia, ni quites de nosotros tu Santo Espíritu. Devuélvenos el gozo de tu salvación y un espíritu dispuesto para obedecerte. Haznos instrumentos de tu paz y testigos de tu perdón. Que nuestras vidas reflejen tu misericordia, y que cada día vivamos con gratitud por tu amor restaurador. En el nombre de Jesús, nuestro Salvador, oramos. Amén.</a:t>
            </a:r>
            <a:endParaRPr lang="en-US" sz="1800" dirty="0">
              <a:effectLst/>
              <a:latin typeface="Calibri" panose="020F0502020204030204" pitchFamily="34" charset="0"/>
              <a:ea typeface="Calibri" panose="020F0502020204030204" pitchFamily="34" charset="0"/>
            </a:endParaRPr>
          </a:p>
          <a:p>
            <a:pPr marL="228600" marR="171450" lvl="0" indent="0" algn="l" rtl="0">
              <a:spcBef>
                <a:spcPts val="0"/>
              </a:spcBef>
              <a:spcAft>
                <a:spcPts val="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245" name="Google Shape;245;g2adf25473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ac1ba269cb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0"/>
              </a:spcAft>
              <a:buNone/>
            </a:pPr>
            <a:endParaRPr b="1" u="sng" dirty="0">
              <a:solidFill>
                <a:schemeClr val="dk1"/>
              </a:solidFill>
              <a:latin typeface="Calibri"/>
              <a:ea typeface="Calibri"/>
              <a:cs typeface="Calibri"/>
              <a:sym typeface="Calibri"/>
            </a:endParaRPr>
          </a:p>
        </p:txBody>
      </p:sp>
      <p:sp>
        <p:nvSpPr>
          <p:cNvPr id="271" name="Google Shape;271;g2ac1ba269cb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454025" indent="0">
              <a:spcBef>
                <a:spcPts val="1300"/>
              </a:spcBef>
              <a:buFontTx/>
              <a:buNone/>
            </a:pPr>
            <a:r>
              <a:rPr lang="es-ES" sz="1800" i="1" dirty="0">
                <a:effectLst/>
                <a:latin typeface="Calibri" panose="020F0502020204030204" pitchFamily="34" charset="0"/>
                <a:ea typeface="Times New Roman" panose="02020603050405020304" pitchFamily="18" charset="0"/>
              </a:rPr>
              <a:t> </a:t>
            </a:r>
            <a:r>
              <a:rPr lang="es-ES" sz="1800" b="1" u="sng" dirty="0">
                <a:solidFill>
                  <a:srgbClr val="000000"/>
                </a:solidFill>
                <a:effectLst/>
                <a:latin typeface="Calibri" panose="020F0502020204030204" pitchFamily="34" charset="0"/>
                <a:ea typeface="Times New Roman" panose="02020603050405020304" pitchFamily="18" charset="0"/>
              </a:rPr>
              <a:t>OBJETIVOS DE LECCIÓN 6</a:t>
            </a:r>
            <a:endParaRPr lang="en-US" sz="1800" b="0" u="sng" dirty="0">
              <a:solidFill>
                <a:srgbClr val="000000"/>
              </a:solidFill>
              <a:effectLst/>
              <a:latin typeface="Times New Roman" panose="02020603050405020304" pitchFamily="18" charset="0"/>
              <a:ea typeface="Times New Roman" panose="02020603050405020304" pitchFamily="18" charset="0"/>
            </a:endParaRPr>
          </a:p>
          <a:p>
            <a:pPr marL="0" marR="454025" indent="0">
              <a:spcBef>
                <a:spcPts val="1300"/>
              </a:spcBef>
              <a:buFontTx/>
              <a:buNone/>
            </a:pPr>
            <a:endParaRPr lang="en-US" sz="1800" b="0" u="sng" dirty="0">
              <a:solidFill>
                <a:srgbClr val="000000"/>
              </a:solidFill>
              <a:effectLst/>
              <a:latin typeface="Times New Roman" panose="02020603050405020304" pitchFamily="18" charset="0"/>
              <a:ea typeface="Times New Roman" panose="02020603050405020304" pitchFamily="18" charset="0"/>
            </a:endParaRPr>
          </a:p>
          <a:p>
            <a:pPr marL="342900" marR="454025" indent="-342900">
              <a:spcBef>
                <a:spcPts val="1300"/>
              </a:spcBef>
              <a:buFontTx/>
              <a:buAutoNum type="arabicPeriod"/>
            </a:pPr>
            <a:r>
              <a:rPr lang="es-ES" sz="1800" b="1" dirty="0">
                <a:solidFill>
                  <a:srgbClr val="000000"/>
                </a:solidFill>
                <a:effectLst/>
                <a:latin typeface="Calibri" panose="020F0502020204030204" pitchFamily="34" charset="0"/>
                <a:ea typeface="Times New Roman" panose="02020603050405020304" pitchFamily="18" charset="0"/>
              </a:rPr>
              <a:t>Describir cómo el Espíritu Santo obra en nuestra santificación. </a:t>
            </a:r>
            <a:endParaRPr lang="en-US" sz="1800" b="0" dirty="0">
              <a:solidFill>
                <a:srgbClr val="000000"/>
              </a:solidFill>
              <a:effectLst/>
              <a:latin typeface="Times New Roman" panose="02020603050405020304" pitchFamily="18" charset="0"/>
              <a:ea typeface="Times New Roman" panose="02020603050405020304" pitchFamily="18" charset="0"/>
            </a:endParaRPr>
          </a:p>
          <a:p>
            <a:pPr marL="342900" marR="454025" indent="-342900">
              <a:spcBef>
                <a:spcPts val="1300"/>
              </a:spcBef>
              <a:buFontTx/>
              <a:buAutoNum type="arabicPeriod"/>
            </a:pPr>
            <a:endParaRPr lang="en-US" sz="1800" b="0" dirty="0">
              <a:solidFill>
                <a:srgbClr val="000000"/>
              </a:solidFill>
              <a:effectLst/>
              <a:latin typeface="Times New Roman" panose="02020603050405020304" pitchFamily="18" charset="0"/>
              <a:ea typeface="Times New Roman" panose="02020603050405020304" pitchFamily="18" charset="0"/>
            </a:endParaRPr>
          </a:p>
          <a:p>
            <a:pPr marL="342900" marR="454025" indent="-342900">
              <a:spcBef>
                <a:spcPts val="1300"/>
              </a:spcBef>
              <a:buFontTx/>
              <a:buAutoNum type="arabicPeriod"/>
            </a:pPr>
            <a:r>
              <a:rPr lang="es-ES" sz="1800" b="0" dirty="0">
                <a:solidFill>
                  <a:srgbClr val="000000"/>
                </a:solidFill>
                <a:effectLst/>
                <a:latin typeface="Calibri" panose="020F0502020204030204" pitchFamily="34" charset="0"/>
                <a:ea typeface="Times New Roman" panose="02020603050405020304" pitchFamily="18" charset="0"/>
              </a:rPr>
              <a:t>Explicar cómo el Espíritu Santo nos transforma para vivir conforme a la voluntad de Dios. </a:t>
            </a:r>
          </a:p>
          <a:p>
            <a:pPr marL="342900" marR="454025" indent="-342900">
              <a:spcBef>
                <a:spcPts val="1300"/>
              </a:spcBef>
              <a:buFontTx/>
              <a:buAutoNum type="arabicPeriod"/>
            </a:pPr>
            <a:endParaRPr lang="en-US" sz="1800" b="0" dirty="0">
              <a:solidFill>
                <a:srgbClr val="000000"/>
              </a:solidFill>
              <a:effectLst/>
              <a:latin typeface="Times New Roman" panose="02020603050405020304" pitchFamily="18" charset="0"/>
              <a:ea typeface="Times New Roman" panose="02020603050405020304" pitchFamily="18" charset="0"/>
            </a:endParaRPr>
          </a:p>
          <a:p>
            <a:pPr marL="342900" marR="454025" indent="-342900">
              <a:spcBef>
                <a:spcPts val="1300"/>
              </a:spcBef>
              <a:buFontTx/>
              <a:buAutoNum type="arabicPeriod"/>
            </a:pPr>
            <a:r>
              <a:rPr lang="es-ES" sz="1800" b="0" dirty="0">
                <a:solidFill>
                  <a:srgbClr val="000000"/>
                </a:solidFill>
                <a:effectLst/>
                <a:latin typeface="Calibri" panose="020F0502020204030204" pitchFamily="34" charset="0"/>
                <a:ea typeface="Times New Roman" panose="02020603050405020304" pitchFamily="18" charset="0"/>
              </a:rPr>
              <a:t>Examinar 1 Corintios 12 y 14 para entender los dones espirituales. </a:t>
            </a:r>
            <a:endParaRPr lang="en-US" sz="1800" b="0" dirty="0">
              <a:effectLst/>
              <a:latin typeface="Times New Roman" panose="02020603050405020304" pitchFamily="18" charset="0"/>
              <a:ea typeface="Times New Roman" panose="02020603050405020304" pitchFamily="18" charset="0"/>
            </a:endParaRPr>
          </a:p>
          <a:p>
            <a:pPr marL="0" marR="17145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124" name="Google Shape;12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eb293faa54_0_1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s-ES" sz="1800" dirty="0">
                <a:effectLst/>
                <a:latin typeface="Calibri" panose="020F0502020204030204" pitchFamily="34" charset="0"/>
                <a:ea typeface="Calibri" panose="020F0502020204030204" pitchFamily="34" charset="0"/>
                <a:cs typeface="Calibri" panose="020F0502020204030204" pitchFamily="34" charset="0"/>
              </a:rPr>
              <a:t>1. ¿Qué es la santificación? </a:t>
            </a: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Permite que los estudiantes contesten.</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152" name="Google Shape;152;g2eb293faa54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ee1eb4b694_0_1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dirty="0">
                <a:effectLst/>
                <a:latin typeface="Calibri" panose="020F0502020204030204" pitchFamily="34" charset="0"/>
                <a:ea typeface="Calibri" panose="020F0502020204030204" pitchFamily="34" charset="0"/>
                <a:cs typeface="Calibri" panose="020F0502020204030204" pitchFamily="34" charset="0"/>
              </a:rPr>
              <a:t>1. ¿Qué es la santificación? </a:t>
            </a:r>
            <a:r>
              <a:rPr lang="es-ES" sz="11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Permite que los estudiantes contesten.</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s-ES" sz="1100" dirty="0">
              <a:effectLst/>
              <a:latin typeface="Calibri" panose="020F0502020204030204" pitchFamily="34" charset="0"/>
              <a:ea typeface="Calibri" panose="020F0502020204030204" pitchFamily="34" charset="0"/>
              <a:cs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La obra del Espíritu Santo en nuestra vida se llama santificación, que significa “apartarse”. Es el proceso por el cual el Espíritu Santo nos aparta del pecado y nos guía a vivir una vida conforme a la voluntad de Dios. </a:t>
            </a:r>
          </a:p>
          <a:p>
            <a:pPr marL="171450" marR="0" lvl="0" indent="-171450"/>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En nuestra conversión, el Espíritu Santo nos aparta del mundo incrédulo para hacernos parte del reino de Dios. Somos salvos y declarados santos por la obra redentora de Jesucristo. Experimentaremos nuestra santidad en su plenitud cuando estemos en el cielo. </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cs typeface="Calibri" panose="020F0502020204030204" pitchFamily="34" charset="0"/>
              </a:rPr>
              <a:t>Hebreos 10:14 Él, por medio de una sola ofrenda, hizo perfectos para siempre a los santificados. </a:t>
            </a:r>
          </a:p>
          <a:p>
            <a:pPr marL="628650" marR="0" lvl="1" indent="-171450"/>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A lo largo de nuestra vida cristiana, él sigue fortaleciendo nuestra fe y apartándonos más y más del pecado, guiándonos hacia una vida que refleje a Cristo. </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cs typeface="Calibri" panose="020F0502020204030204" pitchFamily="34" charset="0"/>
              </a:rPr>
              <a:t>2 Tesalonicenses 2:13 Pero nosotros siempre debemos dar gracias a Dios por ustedes, hermanos amados por el Señor, de que desde el principio Dios lo haya escogido para salvación, mediante la santificación por el Espíritu y la fe en la verdad.</a:t>
            </a:r>
            <a:endParaRPr lang="en-US" sz="1100" dirty="0">
              <a:effectLst/>
              <a:latin typeface="Calibri" panose="020F0502020204030204" pitchFamily="34" charset="0"/>
              <a:ea typeface="Calibri" panose="020F0502020204030204" pitchFamily="34" charset="0"/>
            </a:endParaRPr>
          </a:p>
          <a:p>
            <a:pPr marL="0" marR="1270" lvl="0" indent="0" algn="l" rtl="0">
              <a:lnSpc>
                <a:spcPct val="103750"/>
              </a:lnSpc>
              <a:spcBef>
                <a:spcPts val="1005"/>
              </a:spcBef>
              <a:spcAft>
                <a:spcPts val="1000"/>
              </a:spcAft>
              <a:buSzPts val="1100"/>
              <a:buNone/>
            </a:pPr>
            <a:endParaRPr dirty="0">
              <a:solidFill>
                <a:schemeClr val="dk1"/>
              </a:solidFill>
              <a:latin typeface="Calibri"/>
              <a:ea typeface="Calibri"/>
              <a:cs typeface="Calibri"/>
              <a:sym typeface="Calibri"/>
            </a:endParaRPr>
          </a:p>
        </p:txBody>
      </p:sp>
      <p:sp>
        <p:nvSpPr>
          <p:cNvPr id="188" name="Google Shape;188;g2ee1eb4b694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6AF582F8-BC69-948A-76AC-B068870DEEDD}"/>
            </a:ext>
          </a:extLst>
        </p:cNvPr>
        <p:cNvGrpSpPr/>
        <p:nvPr/>
      </p:nvGrpSpPr>
      <p:grpSpPr>
        <a:xfrm>
          <a:off x="0" y="0"/>
          <a:ext cx="0" cy="0"/>
          <a:chOff x="0" y="0"/>
          <a:chExt cx="0" cy="0"/>
        </a:xfrm>
      </p:grpSpPr>
      <p:sp>
        <p:nvSpPr>
          <p:cNvPr id="187" name="Google Shape;187;g2ee1eb4b694_0_104:notes">
            <a:extLst>
              <a:ext uri="{FF2B5EF4-FFF2-40B4-BE49-F238E27FC236}">
                <a16:creationId xmlns:a16="http://schemas.microsoft.com/office/drawing/2014/main" id="{A16F5BD0-C6D0-65F6-E9CA-8230D69F6CB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dirty="0">
                <a:effectLst/>
                <a:latin typeface="Calibri" panose="020F0502020204030204" pitchFamily="34" charset="0"/>
                <a:ea typeface="Calibri" panose="020F0502020204030204" pitchFamily="34" charset="0"/>
                <a:cs typeface="Calibri" panose="020F0502020204030204" pitchFamily="34" charset="0"/>
              </a:rPr>
              <a:t>2. El Espíritu Santo nos conserva en la verdadera fe</a:t>
            </a:r>
          </a:p>
          <a:p>
            <a:pPr marL="0" marR="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Por la fe, estamos seguros de nuestra salvación. Pero, mentiras vivimos en este mundo, la vida cristiana es una lucha constante. El diablo, el mundo y nuestra naturaleza pecaminosa tratan de debilitar nuestra fe e impedir que vivamos según la voluntad de Dios. (Efesios 6:11-12; 1 Juan 2:15) </a:t>
            </a:r>
          </a:p>
          <a:p>
            <a:pPr marL="171450" marR="0" lvl="0" indent="-171450"/>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A pesar de los ataques, el Espíritu Santo nos sostiene, nos fortalece y nos renueva. Fortalece nuestra fe y renueva nuestro amor para hacer la voluntad de Dios. </a:t>
            </a:r>
            <a:endParaRPr lang="en-US" sz="1100" dirty="0">
              <a:effectLst/>
              <a:latin typeface="Calibri" panose="020F0502020204030204" pitchFamily="34" charset="0"/>
              <a:ea typeface="Calibri" panose="020F0502020204030204" pitchFamily="34" charset="0"/>
            </a:endParaRPr>
          </a:p>
          <a:p>
            <a:pPr marL="0" marR="1270" lvl="0" indent="0" algn="l" rtl="0">
              <a:lnSpc>
                <a:spcPct val="103750"/>
              </a:lnSpc>
              <a:spcBef>
                <a:spcPts val="1005"/>
              </a:spcBef>
              <a:spcAft>
                <a:spcPts val="1000"/>
              </a:spcAft>
              <a:buSzPts val="1100"/>
              <a:buNone/>
            </a:pPr>
            <a:endParaRPr dirty="0">
              <a:solidFill>
                <a:schemeClr val="dk1"/>
              </a:solidFill>
              <a:latin typeface="Calibri"/>
              <a:ea typeface="Calibri"/>
              <a:cs typeface="Calibri"/>
              <a:sym typeface="Calibri"/>
            </a:endParaRPr>
          </a:p>
        </p:txBody>
      </p:sp>
      <p:sp>
        <p:nvSpPr>
          <p:cNvPr id="188" name="Google Shape;188;g2ee1eb4b694_0_104:notes">
            <a:extLst>
              <a:ext uri="{FF2B5EF4-FFF2-40B4-BE49-F238E27FC236}">
                <a16:creationId xmlns:a16="http://schemas.microsoft.com/office/drawing/2014/main" id="{17FC7539-34E3-E16F-F4C2-FC6A188362C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19069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ee1eb4b694_0_2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000"/>
              </a:spcBef>
              <a:spcAft>
                <a:spcPts val="600"/>
              </a:spcAft>
              <a:buClr>
                <a:srgbClr val="000000"/>
              </a:buClr>
              <a:buSzPts val="1100"/>
              <a:buFont typeface="Arial"/>
              <a:buNone/>
              <a:tabLst/>
              <a:defRPr/>
            </a:pPr>
            <a:r>
              <a:rPr lang="es-ES" sz="1800" dirty="0">
                <a:effectLst/>
                <a:latin typeface="Calibri" panose="020F0502020204030204" pitchFamily="34" charset="0"/>
                <a:ea typeface="Calibri" panose="020F0502020204030204" pitchFamily="34" charset="0"/>
                <a:cs typeface="Calibri" panose="020F0502020204030204" pitchFamily="34" charset="0"/>
              </a:rPr>
              <a:t>1 Pedro 1:5 nos asegura: </a:t>
            </a:r>
          </a:p>
          <a:p>
            <a:pPr marL="0" marR="0" lvl="0" indent="0" algn="l" defTabSz="914400" rtl="0" eaLnBrk="1" fontAlgn="auto" latinLnBrk="0" hangingPunct="1">
              <a:lnSpc>
                <a:spcPct val="100000"/>
              </a:lnSpc>
              <a:spcBef>
                <a:spcPts val="1000"/>
              </a:spcBef>
              <a:spcAft>
                <a:spcPts val="600"/>
              </a:spcAft>
              <a:buClr>
                <a:srgbClr val="000000"/>
              </a:buClr>
              <a:buSzPts val="1100"/>
              <a:buFont typeface="Arial"/>
              <a:buNone/>
              <a:tabLst/>
              <a:defRPr/>
            </a:pPr>
            <a:endParaRPr lang="es-ES" sz="18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1000"/>
              </a:spcBef>
              <a:spcAft>
                <a:spcPts val="600"/>
              </a:spcAft>
              <a:buClr>
                <a:srgbClr val="000000"/>
              </a:buClr>
              <a:buSzPts val="1100"/>
              <a:buFont typeface="Arial"/>
              <a:buNone/>
              <a:tabLst/>
              <a:defRPr/>
            </a:pPr>
            <a:r>
              <a:rPr lang="es-ES" sz="1800" dirty="0">
                <a:effectLst/>
                <a:latin typeface="Calibri" panose="020F0502020204030204" pitchFamily="34" charset="0"/>
                <a:ea typeface="Calibri" panose="020F0502020204030204" pitchFamily="34" charset="0"/>
                <a:cs typeface="Calibri" panose="020F0502020204030204" pitchFamily="34" charset="0"/>
              </a:rPr>
              <a:t>A ustedes, que por medio de la fe son protegidos por el poder de Dios, para que alcancen la salvación, lista ya para manifestarse cuando llegue el momento final. </a:t>
            </a:r>
            <a:endParaRPr lang="en-US" sz="1800" dirty="0">
              <a:effectLst/>
              <a:latin typeface="Calibri" panose="020F0502020204030204" pitchFamily="34" charset="0"/>
              <a:ea typeface="Calibri" panose="020F0502020204030204" pitchFamily="34" charset="0"/>
            </a:endParaRPr>
          </a:p>
          <a:p>
            <a:pPr marL="0" marR="0" lvl="0" indent="0" algn="l" rtl="0">
              <a:lnSpc>
                <a:spcPct val="100000"/>
              </a:lnSpc>
              <a:spcBef>
                <a:spcPts val="1000"/>
              </a:spcBef>
              <a:spcAft>
                <a:spcPts val="600"/>
              </a:spcAft>
              <a:buSzPts val="1100"/>
              <a:buNone/>
            </a:pPr>
            <a:endParaRPr dirty="0">
              <a:solidFill>
                <a:schemeClr val="dk1"/>
              </a:solidFill>
              <a:latin typeface="Calibri"/>
              <a:ea typeface="Calibri"/>
              <a:cs typeface="Calibri"/>
              <a:sym typeface="Calibri"/>
            </a:endParaRPr>
          </a:p>
        </p:txBody>
      </p:sp>
      <p:sp>
        <p:nvSpPr>
          <p:cNvPr id="213" name="Google Shape;213;g2ee1eb4b694_0_2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9145768" y="-1"/>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l="17157" t="8248" r="29534" b="8248"/>
          <a:stretch/>
        </p:blipFill>
        <p:spPr>
          <a:xfrm>
            <a:off x="6580094" y="810985"/>
            <a:ext cx="5007429" cy="5236029"/>
          </a:xfrm>
          <a:prstGeom prst="rect">
            <a:avLst/>
          </a:prstGeom>
          <a:noFill/>
          <a:ln>
            <a:noFill/>
          </a:ln>
        </p:spPr>
      </p:pic>
      <p:pic>
        <p:nvPicPr>
          <p:cNvPr id="87" name="Google Shape;87;p1"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89" name="Google Shape;89;p1"/>
          <p:cNvSpPr/>
          <p:nvPr/>
        </p:nvSpPr>
        <p:spPr>
          <a:xfrm>
            <a:off x="1264510" y="2818701"/>
            <a:ext cx="114817" cy="2143283"/>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1"/>
          <p:cNvSpPr/>
          <p:nvPr/>
        </p:nvSpPr>
        <p:spPr>
          <a:xfrm>
            <a:off x="1379327" y="2818702"/>
            <a:ext cx="424306" cy="214328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9">
          <a:extLst>
            <a:ext uri="{FF2B5EF4-FFF2-40B4-BE49-F238E27FC236}">
              <a16:creationId xmlns:a16="http://schemas.microsoft.com/office/drawing/2014/main" id="{5B2314FB-546F-B6BA-9A4E-8483A966BB7E}"/>
            </a:ext>
          </a:extLst>
        </p:cNvPr>
        <p:cNvGrpSpPr/>
        <p:nvPr/>
      </p:nvGrpSpPr>
      <p:grpSpPr>
        <a:xfrm>
          <a:off x="0" y="0"/>
          <a:ext cx="0" cy="0"/>
          <a:chOff x="0" y="0"/>
          <a:chExt cx="0" cy="0"/>
        </a:xfrm>
      </p:grpSpPr>
      <p:sp>
        <p:nvSpPr>
          <p:cNvPr id="190" name="Google Shape;190;g2ee1eb4b694_0_104">
            <a:extLst>
              <a:ext uri="{FF2B5EF4-FFF2-40B4-BE49-F238E27FC236}">
                <a16:creationId xmlns:a16="http://schemas.microsoft.com/office/drawing/2014/main" id="{9617559F-580D-D3D3-80D6-B58F2C8560AB}"/>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1" name="Google Shape;191;g2ee1eb4b694_0_104">
            <a:extLst>
              <a:ext uri="{FF2B5EF4-FFF2-40B4-BE49-F238E27FC236}">
                <a16:creationId xmlns:a16="http://schemas.microsoft.com/office/drawing/2014/main" id="{8FC913B5-56D0-AFE4-898A-ACBD2A84BCEA}"/>
              </a:ext>
            </a:extLst>
          </p:cNvPr>
          <p:cNvSpPr txBox="1"/>
          <p:nvPr/>
        </p:nvSpPr>
        <p:spPr>
          <a:xfrm>
            <a:off x="2191931" y="2206962"/>
            <a:ext cx="9707592" cy="3754834"/>
          </a:xfrm>
          <a:prstGeom prst="rect">
            <a:avLst/>
          </a:prstGeom>
          <a:noFill/>
          <a:ln>
            <a:noFill/>
          </a:ln>
        </p:spPr>
        <p:txBody>
          <a:bodyPr spcFirstLastPara="1" wrap="square" lIns="91425" tIns="45700" rIns="91425" bIns="45700" anchor="t" anchorCtr="0">
            <a:spAutoFit/>
          </a:bodyPr>
          <a:lstStyle/>
          <a:p>
            <a:pPr marL="12700" marR="0" lvl="0" algn="l" rtl="0">
              <a:lnSpc>
                <a:spcPct val="100000"/>
              </a:lnSpc>
              <a:spcBef>
                <a:spcPts val="0"/>
              </a:spcBef>
              <a:spcAft>
                <a:spcPts val="0"/>
              </a:spcAft>
              <a:buClr>
                <a:schemeClr val="dk1"/>
              </a:buClr>
              <a:buSzPts val="3400"/>
            </a:pPr>
            <a:r>
              <a:rPr lang="en-US" sz="3400" b="1" dirty="0">
                <a:solidFill>
                  <a:schemeClr val="dk1"/>
                </a:solidFill>
                <a:latin typeface="Lato"/>
                <a:ea typeface="Lato"/>
                <a:cs typeface="Lato"/>
                <a:sym typeface="Lato"/>
              </a:rPr>
              <a:t>Juan 17:17 </a:t>
            </a:r>
          </a:p>
          <a:p>
            <a:pPr marL="12700" marR="0" lvl="0" algn="l" rtl="0">
              <a:lnSpc>
                <a:spcPct val="100000"/>
              </a:lnSpc>
              <a:spcBef>
                <a:spcPts val="0"/>
              </a:spcBef>
              <a:spcAft>
                <a:spcPts val="0"/>
              </a:spcAft>
              <a:buClr>
                <a:schemeClr val="dk1"/>
              </a:buClr>
              <a:buSzPts val="3400"/>
            </a:pPr>
            <a:r>
              <a:rPr lang="en-US" sz="3400" dirty="0" err="1">
                <a:solidFill>
                  <a:schemeClr val="dk1"/>
                </a:solidFill>
                <a:latin typeface="Lato"/>
                <a:ea typeface="Lato"/>
                <a:cs typeface="Lato"/>
                <a:sym typeface="Lato"/>
              </a:rPr>
              <a:t>Santifícalos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tu</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verdad</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tu</a:t>
            </a:r>
            <a:r>
              <a:rPr lang="en-US" sz="3400" dirty="0">
                <a:solidFill>
                  <a:schemeClr val="dk1"/>
                </a:solidFill>
                <a:latin typeface="Lato"/>
                <a:ea typeface="Lato"/>
                <a:cs typeface="Lato"/>
                <a:sym typeface="Lato"/>
              </a:rPr>
              <a:t> palabra es </a:t>
            </a:r>
            <a:r>
              <a:rPr lang="en-US" sz="3400" dirty="0" err="1">
                <a:solidFill>
                  <a:schemeClr val="dk1"/>
                </a:solidFill>
                <a:latin typeface="Lato"/>
                <a:ea typeface="Lato"/>
                <a:cs typeface="Lato"/>
                <a:sym typeface="Lato"/>
              </a:rPr>
              <a:t>verdad</a:t>
            </a:r>
            <a:r>
              <a:rPr lang="en-US" sz="3400" dirty="0">
                <a:solidFill>
                  <a:schemeClr val="dk1"/>
                </a:solidFill>
                <a:latin typeface="Lato"/>
                <a:ea typeface="Lato"/>
                <a:cs typeface="Lato"/>
                <a:sym typeface="Lato"/>
              </a:rPr>
              <a:t>.</a:t>
            </a:r>
          </a:p>
          <a:p>
            <a:pPr marL="12700" marR="0" lvl="0" algn="l" rtl="0">
              <a:lnSpc>
                <a:spcPct val="100000"/>
              </a:lnSpc>
              <a:spcBef>
                <a:spcPts val="0"/>
              </a:spcBef>
              <a:spcAft>
                <a:spcPts val="0"/>
              </a:spcAft>
              <a:buClr>
                <a:schemeClr val="dk1"/>
              </a:buClr>
              <a:buSzPts val="3400"/>
            </a:pPr>
            <a:endParaRPr lang="en-US" sz="3400" dirty="0">
              <a:solidFill>
                <a:schemeClr val="dk1"/>
              </a:solidFill>
              <a:latin typeface="Lato"/>
              <a:ea typeface="Lato"/>
              <a:cs typeface="Lato"/>
              <a:sym typeface="Lato"/>
            </a:endParaRPr>
          </a:p>
          <a:p>
            <a:pPr marL="12700" marR="0" lvl="0" algn="l" rtl="0">
              <a:lnSpc>
                <a:spcPct val="100000"/>
              </a:lnSpc>
              <a:spcBef>
                <a:spcPts val="0"/>
              </a:spcBef>
              <a:spcAft>
                <a:spcPts val="0"/>
              </a:spcAft>
              <a:buClr>
                <a:schemeClr val="dk1"/>
              </a:buClr>
              <a:buSzPts val="3400"/>
            </a:pPr>
            <a:r>
              <a:rPr lang="en-US" sz="3400" b="1" dirty="0">
                <a:solidFill>
                  <a:schemeClr val="dk1"/>
                </a:solidFill>
                <a:latin typeface="Lato"/>
                <a:ea typeface="Lato"/>
                <a:cs typeface="Lato"/>
                <a:sym typeface="Lato"/>
              </a:rPr>
              <a:t>2 Timoteo 3:15</a:t>
            </a:r>
          </a:p>
          <a:p>
            <a:pPr marL="12700" marR="0" lvl="0" algn="l" rtl="0">
              <a:lnSpc>
                <a:spcPct val="100000"/>
              </a:lnSpc>
              <a:spcBef>
                <a:spcPts val="0"/>
              </a:spcBef>
              <a:spcAft>
                <a:spcPts val="0"/>
              </a:spcAft>
              <a:buClr>
                <a:schemeClr val="dk1"/>
              </a:buClr>
              <a:buSzPts val="3400"/>
            </a:pPr>
            <a:r>
              <a:rPr lang="en-US" sz="3400" dirty="0">
                <a:solidFill>
                  <a:schemeClr val="dk1"/>
                </a:solidFill>
                <a:latin typeface="Lato"/>
                <a:ea typeface="Lato"/>
                <a:cs typeface="Lato"/>
                <a:sym typeface="Lato"/>
              </a:rPr>
              <a:t>Tú </a:t>
            </a:r>
            <a:r>
              <a:rPr lang="en-US" sz="3400" dirty="0" err="1">
                <a:solidFill>
                  <a:schemeClr val="dk1"/>
                </a:solidFill>
                <a:latin typeface="Lato"/>
                <a:ea typeface="Lato"/>
                <a:cs typeface="Lato"/>
                <a:sym typeface="Lato"/>
              </a:rPr>
              <a:t>desde</a:t>
            </a:r>
            <a:r>
              <a:rPr lang="en-US" sz="3400" dirty="0">
                <a:solidFill>
                  <a:schemeClr val="dk1"/>
                </a:solidFill>
                <a:latin typeface="Lato"/>
                <a:ea typeface="Lato"/>
                <a:cs typeface="Lato"/>
                <a:sym typeface="Lato"/>
              </a:rPr>
              <a:t> la </a:t>
            </a:r>
            <a:r>
              <a:rPr lang="en-US" sz="3400" dirty="0" err="1">
                <a:solidFill>
                  <a:schemeClr val="dk1"/>
                </a:solidFill>
                <a:latin typeface="Lato"/>
                <a:ea typeface="Lato"/>
                <a:cs typeface="Lato"/>
                <a:sym typeface="Lato"/>
              </a:rPr>
              <a:t>niñez</a:t>
            </a:r>
            <a:r>
              <a:rPr lang="en-US" sz="3400" dirty="0">
                <a:solidFill>
                  <a:schemeClr val="dk1"/>
                </a:solidFill>
                <a:latin typeface="Lato"/>
                <a:ea typeface="Lato"/>
                <a:cs typeface="Lato"/>
                <a:sym typeface="Lato"/>
              </a:rPr>
              <a:t> has </a:t>
            </a:r>
            <a:r>
              <a:rPr lang="en-US" sz="3400" dirty="0" err="1">
                <a:solidFill>
                  <a:schemeClr val="dk1"/>
                </a:solidFill>
                <a:latin typeface="Lato"/>
                <a:ea typeface="Lato"/>
                <a:cs typeface="Lato"/>
                <a:sym typeface="Lato"/>
              </a:rPr>
              <a:t>conocido</a:t>
            </a:r>
            <a:r>
              <a:rPr lang="en-US" sz="3400" dirty="0">
                <a:solidFill>
                  <a:schemeClr val="dk1"/>
                </a:solidFill>
                <a:latin typeface="Lato"/>
                <a:ea typeface="Lato"/>
                <a:cs typeface="Lato"/>
                <a:sym typeface="Lato"/>
              </a:rPr>
              <a:t> las </a:t>
            </a:r>
            <a:r>
              <a:rPr lang="en-US" sz="3400" dirty="0" err="1">
                <a:solidFill>
                  <a:schemeClr val="dk1"/>
                </a:solidFill>
                <a:latin typeface="Lato"/>
                <a:ea typeface="Lato"/>
                <a:cs typeface="Lato"/>
                <a:sym typeface="Lato"/>
              </a:rPr>
              <a:t>Sagradas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Escrituras</a:t>
            </a:r>
            <a:r>
              <a:rPr lang="en-US" sz="3400" dirty="0">
                <a:solidFill>
                  <a:schemeClr val="dk1"/>
                </a:solidFill>
                <a:latin typeface="Lato"/>
                <a:ea typeface="Lato"/>
                <a:cs typeface="Lato"/>
                <a:sym typeface="Lato"/>
              </a:rPr>
              <a:t>, las </a:t>
            </a:r>
            <a:r>
              <a:rPr lang="en-US" sz="3400" dirty="0" err="1">
                <a:solidFill>
                  <a:schemeClr val="dk1"/>
                </a:solidFill>
                <a:latin typeface="Lato"/>
                <a:ea typeface="Lato"/>
                <a:cs typeface="Lato"/>
                <a:sym typeface="Lato"/>
              </a:rPr>
              <a:t>cuales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te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pueden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hacer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sabio</a:t>
            </a:r>
            <a:r>
              <a:rPr lang="en-US" sz="3400" dirty="0">
                <a:solidFill>
                  <a:schemeClr val="dk1"/>
                </a:solidFill>
                <a:latin typeface="Lato"/>
                <a:ea typeface="Lato"/>
                <a:cs typeface="Lato"/>
                <a:sym typeface="Lato"/>
              </a:rPr>
              <a:t> para la </a:t>
            </a:r>
            <a:r>
              <a:rPr lang="en-US" sz="3400" dirty="0" err="1">
                <a:solidFill>
                  <a:schemeClr val="dk1"/>
                </a:solidFill>
                <a:latin typeface="Lato"/>
                <a:ea typeface="Lato"/>
                <a:cs typeface="Lato"/>
                <a:sym typeface="Lato"/>
              </a:rPr>
              <a:t>salvación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por</a:t>
            </a:r>
            <a:r>
              <a:rPr lang="en-US" sz="3400" dirty="0">
                <a:solidFill>
                  <a:schemeClr val="dk1"/>
                </a:solidFill>
                <a:latin typeface="Lato"/>
                <a:ea typeface="Lato"/>
                <a:cs typeface="Lato"/>
                <a:sym typeface="Lato"/>
              </a:rPr>
              <a:t> la </a:t>
            </a:r>
            <a:r>
              <a:rPr lang="en-US" sz="3400" dirty="0" err="1">
                <a:solidFill>
                  <a:schemeClr val="dk1"/>
                </a:solidFill>
                <a:latin typeface="Lato"/>
                <a:ea typeface="Lato"/>
                <a:cs typeface="Lato"/>
                <a:sym typeface="Lato"/>
              </a:rPr>
              <a:t>fe</a:t>
            </a:r>
            <a:r>
              <a:rPr lang="en-US" sz="3400" dirty="0">
                <a:solidFill>
                  <a:schemeClr val="dk1"/>
                </a:solidFill>
                <a:latin typeface="Lato"/>
                <a:ea typeface="Lato"/>
                <a:cs typeface="Lato"/>
                <a:sym typeface="Lato"/>
              </a:rPr>
              <a:t> que es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Cristo Jesús. </a:t>
            </a:r>
            <a:endParaRPr sz="3400" dirty="0">
              <a:solidFill>
                <a:schemeClr val="dk1"/>
              </a:solidFill>
              <a:latin typeface="Lato"/>
              <a:ea typeface="Lato"/>
              <a:cs typeface="Lato"/>
              <a:sym typeface="Lato"/>
            </a:endParaRPr>
          </a:p>
        </p:txBody>
      </p:sp>
      <p:pic>
        <p:nvPicPr>
          <p:cNvPr id="192" name="Google Shape;192;g2ee1eb4b694_0_104" descr="A green bird with leaves&#10;&#10;Description automatically generated">
            <a:extLst>
              <a:ext uri="{FF2B5EF4-FFF2-40B4-BE49-F238E27FC236}">
                <a16:creationId xmlns:a16="http://schemas.microsoft.com/office/drawing/2014/main" id="{B85260E2-DA6D-230B-4005-2D0F9E064BD1}"/>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93" name="Google Shape;193;g2ee1eb4b694_0_104">
            <a:extLst>
              <a:ext uri="{FF2B5EF4-FFF2-40B4-BE49-F238E27FC236}">
                <a16:creationId xmlns:a16="http://schemas.microsoft.com/office/drawing/2014/main" id="{63E22C3F-DF81-D45A-A383-6122BC354F15}"/>
              </a:ext>
            </a:extLst>
          </p:cNvPr>
          <p:cNvSpPr txBox="1"/>
          <p:nvPr/>
        </p:nvSpPr>
        <p:spPr>
          <a:xfrm>
            <a:off x="1941721" y="372984"/>
            <a:ext cx="8308557" cy="14465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400" dirty="0">
                <a:solidFill>
                  <a:srgbClr val="009444"/>
                </a:solidFill>
                <a:latin typeface="Lato"/>
                <a:ea typeface="Lato"/>
                <a:cs typeface="Lato"/>
                <a:sym typeface="Lato"/>
              </a:rPr>
              <a:t>¿</a:t>
            </a:r>
            <a:r>
              <a:rPr lang="en-US" sz="4400" dirty="0" err="1">
                <a:solidFill>
                  <a:srgbClr val="009444"/>
                </a:solidFill>
                <a:latin typeface="Lato"/>
                <a:ea typeface="Lato"/>
                <a:cs typeface="Lato"/>
                <a:sym typeface="Lato"/>
              </a:rPr>
              <a:t>Cómo</a:t>
            </a:r>
            <a:r>
              <a:rPr lang="en-US" sz="4400" dirty="0">
                <a:solidFill>
                  <a:srgbClr val="009444"/>
                </a:solidFill>
                <a:latin typeface="Lato"/>
                <a:ea typeface="Lato"/>
                <a:cs typeface="Lato"/>
                <a:sym typeface="Lato"/>
              </a:rPr>
              <a:t> lo </a:t>
            </a:r>
            <a:r>
              <a:rPr lang="en-US" sz="4400" dirty="0" err="1">
                <a:solidFill>
                  <a:srgbClr val="009444"/>
                </a:solidFill>
                <a:latin typeface="Lato"/>
                <a:ea typeface="Lato"/>
                <a:cs typeface="Lato"/>
                <a:sym typeface="Lato"/>
              </a:rPr>
              <a:t>hace</a:t>
            </a:r>
            <a:r>
              <a:rPr lang="en-US" sz="4400" dirty="0">
                <a:solidFill>
                  <a:srgbClr val="009444"/>
                </a:solidFill>
                <a:latin typeface="Lato"/>
                <a:ea typeface="Lato"/>
                <a:cs typeface="Lato"/>
                <a:sym typeface="Lato"/>
              </a:rPr>
              <a:t>? Por medio del la Palabra de Dios. </a:t>
            </a:r>
            <a:endParaRPr sz="4400" b="0" i="0" u="none" strike="noStrike" cap="none" dirty="0">
              <a:solidFill>
                <a:srgbClr val="009444"/>
              </a:solidFill>
              <a:latin typeface="Lato"/>
              <a:ea typeface="Lato"/>
              <a:cs typeface="Lato"/>
              <a:sym typeface="Lato"/>
            </a:endParaRPr>
          </a:p>
        </p:txBody>
      </p:sp>
    </p:spTree>
    <p:extLst>
      <p:ext uri="{BB962C8B-B14F-4D97-AF65-F5344CB8AC3E}">
        <p14:creationId xmlns:p14="http://schemas.microsoft.com/office/powerpoint/2010/main" val="3912102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
          <a:extLst>
            <a:ext uri="{FF2B5EF4-FFF2-40B4-BE49-F238E27FC236}">
              <a16:creationId xmlns:a16="http://schemas.microsoft.com/office/drawing/2014/main" id="{50F99306-123F-B57D-3FE9-FBC4209E99AE}"/>
            </a:ext>
          </a:extLst>
        </p:cNvPr>
        <p:cNvGrpSpPr/>
        <p:nvPr/>
      </p:nvGrpSpPr>
      <p:grpSpPr>
        <a:xfrm>
          <a:off x="0" y="0"/>
          <a:ext cx="0" cy="0"/>
          <a:chOff x="0" y="0"/>
          <a:chExt cx="0" cy="0"/>
        </a:xfrm>
      </p:grpSpPr>
      <p:sp>
        <p:nvSpPr>
          <p:cNvPr id="154" name="Google Shape;154;g2eb293faa54_0_118">
            <a:extLst>
              <a:ext uri="{FF2B5EF4-FFF2-40B4-BE49-F238E27FC236}">
                <a16:creationId xmlns:a16="http://schemas.microsoft.com/office/drawing/2014/main" id="{B3553BCC-AA86-7E14-5EEB-8F54B476AE88}"/>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5" name="Google Shape;155;g2eb293faa54_0_118">
            <a:extLst>
              <a:ext uri="{FF2B5EF4-FFF2-40B4-BE49-F238E27FC236}">
                <a16:creationId xmlns:a16="http://schemas.microsoft.com/office/drawing/2014/main" id="{0C529002-AB6D-00D2-D66A-9782D0C2447D}"/>
              </a:ext>
            </a:extLst>
          </p:cNvPr>
          <p:cNvPicPr preferRelativeResize="0"/>
          <p:nvPr/>
        </p:nvPicPr>
        <p:blipFill rotWithShape="1">
          <a:blip r:embed="rId3">
            <a:alphaModFix/>
          </a:blip>
          <a:srcRect/>
          <a:stretch/>
        </p:blipFill>
        <p:spPr>
          <a:xfrm>
            <a:off x="80900" y="1596532"/>
            <a:ext cx="3125597" cy="3218436"/>
          </a:xfrm>
          <a:prstGeom prst="rect">
            <a:avLst/>
          </a:prstGeom>
          <a:noFill/>
          <a:ln>
            <a:noFill/>
          </a:ln>
          <a:effectLst>
            <a:outerShdw blurRad="50800" dist="38100" dir="2700000" algn="tl" rotWithShape="0">
              <a:srgbClr val="000000">
                <a:alpha val="40000"/>
              </a:srgbClr>
            </a:outerShdw>
          </a:effectLst>
        </p:spPr>
      </p:pic>
      <p:sp>
        <p:nvSpPr>
          <p:cNvPr id="156" name="Google Shape;156;g2eb293faa54_0_118">
            <a:extLst>
              <a:ext uri="{FF2B5EF4-FFF2-40B4-BE49-F238E27FC236}">
                <a16:creationId xmlns:a16="http://schemas.microsoft.com/office/drawing/2014/main" id="{9F9C3D20-431D-C7DB-2921-1308E708F30B}"/>
              </a:ext>
            </a:extLst>
          </p:cNvPr>
          <p:cNvSpPr txBox="1"/>
          <p:nvPr/>
        </p:nvSpPr>
        <p:spPr>
          <a:xfrm>
            <a:off x="3206497" y="2151747"/>
            <a:ext cx="7592400" cy="25545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¿Con </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nombre</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llamó</a:t>
            </a:r>
            <a:r>
              <a:rPr lang="en-US" sz="4000" b="1" dirty="0">
                <a:solidFill>
                  <a:schemeClr val="dk1"/>
                </a:solidFill>
                <a:latin typeface="Lato"/>
                <a:ea typeface="Lato"/>
                <a:cs typeface="Lato"/>
                <a:sym typeface="Lato"/>
              </a:rPr>
              <a:t> Jesús al </a:t>
            </a:r>
            <a:r>
              <a:rPr lang="en-US" sz="4000" b="1" dirty="0" err="1">
                <a:solidFill>
                  <a:schemeClr val="dk1"/>
                </a:solidFill>
                <a:latin typeface="Lato"/>
                <a:ea typeface="Lato"/>
                <a:cs typeface="Lato"/>
                <a:sym typeface="Lato"/>
              </a:rPr>
              <a:t>Espíritu</a:t>
            </a:r>
            <a:r>
              <a:rPr lang="en-US" sz="4000" b="1" dirty="0">
                <a:solidFill>
                  <a:schemeClr val="dk1"/>
                </a:solidFill>
                <a:latin typeface="Lato"/>
                <a:ea typeface="Lato"/>
                <a:cs typeface="Lato"/>
                <a:sym typeface="Lato"/>
              </a:rPr>
              <a:t> Santo </a:t>
            </a:r>
            <a:r>
              <a:rPr lang="en-US" sz="4000" b="1" dirty="0" err="1">
                <a:solidFill>
                  <a:schemeClr val="dk1"/>
                </a:solidFill>
                <a:latin typeface="Lato"/>
                <a:ea typeface="Lato"/>
                <a:cs typeface="Lato"/>
                <a:sym typeface="Lato"/>
              </a:rPr>
              <a:t>cuando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prometió</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enviarlo</a:t>
            </a:r>
            <a:r>
              <a:rPr lang="en-US" sz="4000" b="1" dirty="0">
                <a:solidFill>
                  <a:schemeClr val="dk1"/>
                </a:solidFill>
                <a:latin typeface="Lato"/>
                <a:ea typeface="Lato"/>
                <a:cs typeface="Lato"/>
                <a:sym typeface="Lato"/>
              </a:rPr>
              <a:t> a sus </a:t>
            </a:r>
            <a:r>
              <a:rPr lang="en-US" sz="4000" b="1" dirty="0" err="1">
                <a:solidFill>
                  <a:schemeClr val="dk1"/>
                </a:solidFill>
                <a:latin typeface="Lato"/>
                <a:ea typeface="Lato"/>
                <a:cs typeface="Lato"/>
                <a:sym typeface="Lato"/>
              </a:rPr>
              <a:t>discípulos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después</a:t>
            </a:r>
            <a:r>
              <a:rPr lang="en-US" sz="4000" b="1" dirty="0">
                <a:solidFill>
                  <a:schemeClr val="dk1"/>
                </a:solidFill>
                <a:latin typeface="Lato"/>
                <a:ea typeface="Lato"/>
                <a:cs typeface="Lato"/>
                <a:sym typeface="Lato"/>
              </a:rPr>
              <a:t> de que se fuera?</a:t>
            </a:r>
            <a:endParaRPr sz="4000" b="1" i="0" u="none" strike="noStrike" cap="none" dirty="0">
              <a:solidFill>
                <a:schemeClr val="dk1"/>
              </a:solidFill>
              <a:latin typeface="Lato"/>
              <a:ea typeface="Lato"/>
              <a:cs typeface="Lato"/>
              <a:sym typeface="Lato"/>
            </a:endParaRPr>
          </a:p>
        </p:txBody>
      </p:sp>
      <p:pic>
        <p:nvPicPr>
          <p:cNvPr id="157" name="Google Shape;157;g2eb293faa54_0_118" descr="A green bird with leaves&#10;&#10;Description automatically generated">
            <a:extLst>
              <a:ext uri="{FF2B5EF4-FFF2-40B4-BE49-F238E27FC236}">
                <a16:creationId xmlns:a16="http://schemas.microsoft.com/office/drawing/2014/main" id="{C34A91FE-E3ED-ECCD-05B1-ABCE9303EB13}"/>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1633140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9">
          <a:extLst>
            <a:ext uri="{FF2B5EF4-FFF2-40B4-BE49-F238E27FC236}">
              <a16:creationId xmlns:a16="http://schemas.microsoft.com/office/drawing/2014/main" id="{6BA58211-03BD-4453-3D8A-08A740F8C9B5}"/>
            </a:ext>
          </a:extLst>
        </p:cNvPr>
        <p:cNvGrpSpPr/>
        <p:nvPr/>
      </p:nvGrpSpPr>
      <p:grpSpPr>
        <a:xfrm>
          <a:off x="0" y="0"/>
          <a:ext cx="0" cy="0"/>
          <a:chOff x="0" y="0"/>
          <a:chExt cx="0" cy="0"/>
        </a:xfrm>
      </p:grpSpPr>
      <p:sp>
        <p:nvSpPr>
          <p:cNvPr id="190" name="Google Shape;190;g2ee1eb4b694_0_104">
            <a:extLst>
              <a:ext uri="{FF2B5EF4-FFF2-40B4-BE49-F238E27FC236}">
                <a16:creationId xmlns:a16="http://schemas.microsoft.com/office/drawing/2014/main" id="{1BA7BD1B-83C2-224B-BF74-F25A7F453E63}"/>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1" name="Google Shape;191;g2ee1eb4b694_0_104">
            <a:extLst>
              <a:ext uri="{FF2B5EF4-FFF2-40B4-BE49-F238E27FC236}">
                <a16:creationId xmlns:a16="http://schemas.microsoft.com/office/drawing/2014/main" id="{82EEE937-0BC1-FA59-6C40-5884A0B884F2}"/>
              </a:ext>
            </a:extLst>
          </p:cNvPr>
          <p:cNvSpPr txBox="1"/>
          <p:nvPr/>
        </p:nvSpPr>
        <p:spPr>
          <a:xfrm>
            <a:off x="2191931" y="2206962"/>
            <a:ext cx="9707592" cy="3970277"/>
          </a:xfrm>
          <a:prstGeom prst="rect">
            <a:avLst/>
          </a:prstGeom>
          <a:noFill/>
          <a:ln>
            <a:noFill/>
          </a:ln>
        </p:spPr>
        <p:txBody>
          <a:bodyPr spcFirstLastPara="1" wrap="square" lIns="91425" tIns="45700" rIns="91425" bIns="45700" anchor="t" anchorCtr="0">
            <a:spAutoFit/>
          </a:bodyPr>
          <a:lstStyle/>
          <a:p>
            <a:pPr marL="12700" marR="0" lvl="0" algn="l" rtl="0">
              <a:lnSpc>
                <a:spcPct val="100000"/>
              </a:lnSpc>
              <a:spcBef>
                <a:spcPts val="0"/>
              </a:spcBef>
              <a:spcAft>
                <a:spcPts val="0"/>
              </a:spcAft>
              <a:buClr>
                <a:schemeClr val="dk1"/>
              </a:buClr>
              <a:buSzPts val="3400"/>
            </a:pPr>
            <a:r>
              <a:rPr lang="en-US" sz="3600" b="1" dirty="0">
                <a:solidFill>
                  <a:schemeClr val="dk1"/>
                </a:solidFill>
                <a:latin typeface="Lato"/>
                <a:ea typeface="Lato"/>
                <a:cs typeface="Lato"/>
                <a:sym typeface="Lato"/>
              </a:rPr>
              <a:t>El </a:t>
            </a:r>
            <a:r>
              <a:rPr lang="en-US" sz="3600" b="1" dirty="0" err="1">
                <a:solidFill>
                  <a:schemeClr val="dk1"/>
                </a:solidFill>
                <a:latin typeface="Lato"/>
                <a:ea typeface="Lato"/>
                <a:cs typeface="Lato"/>
                <a:sym typeface="Lato"/>
              </a:rPr>
              <a:t>perdón</a:t>
            </a:r>
            <a:r>
              <a:rPr lang="en-US" sz="3600" b="1" dirty="0">
                <a:solidFill>
                  <a:schemeClr val="dk1"/>
                </a:solidFill>
                <a:latin typeface="Lato"/>
                <a:ea typeface="Lato"/>
                <a:cs typeface="Lato"/>
                <a:sym typeface="Lato"/>
              </a:rPr>
              <a:t> de </a:t>
            </a:r>
            <a:r>
              <a:rPr lang="en-US" sz="3600" b="1" dirty="0" err="1">
                <a:solidFill>
                  <a:schemeClr val="dk1"/>
                </a:solidFill>
                <a:latin typeface="Lato"/>
                <a:ea typeface="Lato"/>
                <a:cs typeface="Lato"/>
                <a:sym typeface="Lato"/>
              </a:rPr>
              <a:t>los</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pecados</a:t>
            </a:r>
            <a:r>
              <a:rPr lang="en-US" sz="3600" b="1" dirty="0">
                <a:solidFill>
                  <a:schemeClr val="dk1"/>
                </a:solidFill>
                <a:latin typeface="Lato"/>
                <a:ea typeface="Lato"/>
                <a:cs typeface="Lato"/>
                <a:sym typeface="Lato"/>
              </a:rPr>
              <a:t>. </a:t>
            </a:r>
            <a:r>
              <a:rPr lang="en-US" sz="3600" dirty="0">
                <a:solidFill>
                  <a:schemeClr val="dk1"/>
                </a:solidFill>
                <a:latin typeface="Lato"/>
                <a:ea typeface="Lato"/>
                <a:cs typeface="Lato"/>
                <a:sym typeface="Lato"/>
              </a:rPr>
              <a:t>(</a:t>
            </a:r>
            <a:r>
              <a:rPr lang="en-US" sz="3600" dirty="0" err="1">
                <a:solidFill>
                  <a:schemeClr val="dk1"/>
                </a:solidFill>
                <a:latin typeface="Lato"/>
                <a:ea typeface="Lato"/>
                <a:cs typeface="Lato"/>
                <a:sym typeface="Lato"/>
              </a:rPr>
              <a:t>Efesios</a:t>
            </a:r>
            <a:r>
              <a:rPr lang="en-US" sz="3600" dirty="0">
                <a:solidFill>
                  <a:schemeClr val="dk1"/>
                </a:solidFill>
                <a:latin typeface="Lato"/>
                <a:ea typeface="Lato"/>
                <a:cs typeface="Lato"/>
                <a:sym typeface="Lato"/>
              </a:rPr>
              <a:t> 1:7)</a:t>
            </a:r>
          </a:p>
          <a:p>
            <a:pPr marL="12700" marR="0" lvl="0" algn="l" rtl="0">
              <a:lnSpc>
                <a:spcPct val="100000"/>
              </a:lnSpc>
              <a:spcBef>
                <a:spcPts val="0"/>
              </a:spcBef>
              <a:spcAft>
                <a:spcPts val="0"/>
              </a:spcAft>
              <a:buClr>
                <a:schemeClr val="dk1"/>
              </a:buClr>
              <a:buSzPts val="3400"/>
            </a:pPr>
            <a:r>
              <a:rPr lang="en-US" sz="3600" dirty="0">
                <a:solidFill>
                  <a:schemeClr val="dk1"/>
                </a:solidFill>
                <a:latin typeface="Lato"/>
                <a:ea typeface="Lato"/>
                <a:cs typeface="Lato"/>
                <a:sym typeface="Lato"/>
              </a:rPr>
              <a:t> </a:t>
            </a:r>
          </a:p>
          <a:p>
            <a:pPr marL="12700" marR="0" lvl="0" algn="l" rtl="0">
              <a:lnSpc>
                <a:spcPct val="100000"/>
              </a:lnSpc>
              <a:spcBef>
                <a:spcPts val="0"/>
              </a:spcBef>
              <a:spcAft>
                <a:spcPts val="0"/>
              </a:spcAft>
              <a:buClr>
                <a:schemeClr val="dk1"/>
              </a:buClr>
              <a:buSzPts val="3400"/>
            </a:pPr>
            <a:r>
              <a:rPr lang="en-US" sz="3600" b="1" dirty="0">
                <a:solidFill>
                  <a:schemeClr val="dk1"/>
                </a:solidFill>
                <a:latin typeface="Lato"/>
                <a:ea typeface="Lato"/>
                <a:cs typeface="Lato"/>
                <a:sym typeface="Lato"/>
              </a:rPr>
              <a:t>La </a:t>
            </a:r>
            <a:r>
              <a:rPr lang="en-US" sz="3600" b="1" dirty="0" err="1">
                <a:solidFill>
                  <a:schemeClr val="dk1"/>
                </a:solidFill>
                <a:latin typeface="Lato"/>
                <a:ea typeface="Lato"/>
                <a:cs typeface="Lato"/>
                <a:sym typeface="Lato"/>
              </a:rPr>
              <a:t>paz</a:t>
            </a:r>
            <a:r>
              <a:rPr lang="en-US" sz="3600" b="1" dirty="0">
                <a:solidFill>
                  <a:schemeClr val="dk1"/>
                </a:solidFill>
                <a:latin typeface="Lato"/>
                <a:ea typeface="Lato"/>
                <a:cs typeface="Lato"/>
                <a:sym typeface="Lato"/>
              </a:rPr>
              <a:t> con Dios. </a:t>
            </a:r>
            <a:r>
              <a:rPr lang="en-US" sz="3600" dirty="0">
                <a:solidFill>
                  <a:schemeClr val="dk1"/>
                </a:solidFill>
                <a:latin typeface="Lato"/>
                <a:ea typeface="Lato"/>
                <a:cs typeface="Lato"/>
                <a:sym typeface="Lato"/>
              </a:rPr>
              <a:t>(Romanos 5:1)</a:t>
            </a:r>
          </a:p>
          <a:p>
            <a:pPr marL="12700" marR="0" lvl="0" algn="l" rtl="0">
              <a:lnSpc>
                <a:spcPct val="100000"/>
              </a:lnSpc>
              <a:spcBef>
                <a:spcPts val="0"/>
              </a:spcBef>
              <a:spcAft>
                <a:spcPts val="0"/>
              </a:spcAft>
              <a:buClr>
                <a:schemeClr val="dk1"/>
              </a:buClr>
              <a:buSzPts val="3400"/>
            </a:pPr>
            <a:endParaRPr lang="en-US" sz="3600" dirty="0">
              <a:solidFill>
                <a:schemeClr val="dk1"/>
              </a:solidFill>
              <a:latin typeface="Lato"/>
              <a:ea typeface="Lato"/>
              <a:cs typeface="Lato"/>
              <a:sym typeface="Lato"/>
            </a:endParaRPr>
          </a:p>
          <a:p>
            <a:pPr marL="12700" marR="0" lvl="0" algn="l" rtl="0">
              <a:lnSpc>
                <a:spcPct val="100000"/>
              </a:lnSpc>
              <a:spcBef>
                <a:spcPts val="0"/>
              </a:spcBef>
              <a:spcAft>
                <a:spcPts val="0"/>
              </a:spcAft>
              <a:buClr>
                <a:schemeClr val="dk1"/>
              </a:buClr>
              <a:buSzPts val="3400"/>
            </a:pPr>
            <a:r>
              <a:rPr lang="en-US" sz="3600" b="1" dirty="0">
                <a:solidFill>
                  <a:schemeClr val="dk1"/>
                </a:solidFill>
                <a:latin typeface="Lato"/>
                <a:ea typeface="Lato"/>
                <a:cs typeface="Lato"/>
                <a:sym typeface="Lato"/>
              </a:rPr>
              <a:t>La </a:t>
            </a:r>
            <a:r>
              <a:rPr lang="en-US" sz="3600" b="1" dirty="0" err="1">
                <a:solidFill>
                  <a:schemeClr val="dk1"/>
                </a:solidFill>
                <a:latin typeface="Lato"/>
                <a:ea typeface="Lato"/>
                <a:cs typeface="Lato"/>
                <a:sym typeface="Lato"/>
              </a:rPr>
              <a:t>esperanza</a:t>
            </a:r>
            <a:r>
              <a:rPr lang="en-US" sz="3600" b="1" dirty="0">
                <a:solidFill>
                  <a:schemeClr val="dk1"/>
                </a:solidFill>
                <a:latin typeface="Lato"/>
                <a:ea typeface="Lato"/>
                <a:cs typeface="Lato"/>
                <a:sym typeface="Lato"/>
              </a:rPr>
              <a:t> de la gloria. </a:t>
            </a:r>
            <a:r>
              <a:rPr lang="en-US" sz="3600" dirty="0">
                <a:solidFill>
                  <a:schemeClr val="dk1"/>
                </a:solidFill>
                <a:latin typeface="Lato"/>
                <a:ea typeface="Lato"/>
                <a:cs typeface="Lato"/>
                <a:sym typeface="Lato"/>
              </a:rPr>
              <a:t>(Tito 2:13)</a:t>
            </a:r>
          </a:p>
          <a:p>
            <a:pPr marL="12700" marR="0" lvl="0" algn="l" rtl="0">
              <a:lnSpc>
                <a:spcPct val="100000"/>
              </a:lnSpc>
              <a:spcBef>
                <a:spcPts val="0"/>
              </a:spcBef>
              <a:spcAft>
                <a:spcPts val="0"/>
              </a:spcAft>
              <a:buClr>
                <a:schemeClr val="dk1"/>
              </a:buClr>
              <a:buSzPts val="3400"/>
            </a:pPr>
            <a:endParaRPr lang="en-US" sz="3600" b="1" dirty="0">
              <a:solidFill>
                <a:schemeClr val="dk1"/>
              </a:solidFill>
              <a:latin typeface="Lato"/>
              <a:ea typeface="Lato"/>
              <a:cs typeface="Lato"/>
              <a:sym typeface="Lato"/>
            </a:endParaRPr>
          </a:p>
          <a:p>
            <a:pPr marL="12700" marR="0" lvl="0" algn="l" rtl="0">
              <a:lnSpc>
                <a:spcPct val="100000"/>
              </a:lnSpc>
              <a:spcBef>
                <a:spcPts val="0"/>
              </a:spcBef>
              <a:spcAft>
                <a:spcPts val="0"/>
              </a:spcAft>
              <a:buClr>
                <a:schemeClr val="dk1"/>
              </a:buClr>
              <a:buSzPts val="3400"/>
            </a:pPr>
            <a:r>
              <a:rPr lang="en-US" sz="3600" b="1" dirty="0">
                <a:solidFill>
                  <a:schemeClr val="dk1"/>
                </a:solidFill>
                <a:latin typeface="Lato"/>
                <a:ea typeface="Lato"/>
                <a:cs typeface="Lato"/>
                <a:sym typeface="Lato"/>
              </a:rPr>
              <a:t>El </a:t>
            </a:r>
            <a:r>
              <a:rPr lang="en-US" sz="3600" b="1" dirty="0" err="1">
                <a:solidFill>
                  <a:schemeClr val="dk1"/>
                </a:solidFill>
                <a:latin typeface="Lato"/>
                <a:ea typeface="Lato"/>
                <a:cs typeface="Lato"/>
                <a:sym typeface="Lato"/>
              </a:rPr>
              <a:t>gozo</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en</a:t>
            </a:r>
            <a:r>
              <a:rPr lang="en-US" sz="3600" b="1" dirty="0">
                <a:solidFill>
                  <a:schemeClr val="dk1"/>
                </a:solidFill>
                <a:latin typeface="Lato"/>
                <a:ea typeface="Lato"/>
                <a:cs typeface="Lato"/>
                <a:sym typeface="Lato"/>
              </a:rPr>
              <a:t> la </a:t>
            </a:r>
            <a:r>
              <a:rPr lang="en-US" sz="3600" b="1" dirty="0" err="1">
                <a:solidFill>
                  <a:schemeClr val="dk1"/>
                </a:solidFill>
                <a:latin typeface="Lato"/>
                <a:ea typeface="Lato"/>
                <a:cs typeface="Lato"/>
                <a:sym typeface="Lato"/>
              </a:rPr>
              <a:t>salvación</a:t>
            </a:r>
            <a:r>
              <a:rPr lang="en-US" sz="3600" b="1" dirty="0">
                <a:solidFill>
                  <a:schemeClr val="dk1"/>
                </a:solidFill>
                <a:latin typeface="Lato"/>
                <a:ea typeface="Lato"/>
                <a:cs typeface="Lato"/>
                <a:sym typeface="Lato"/>
              </a:rPr>
              <a:t>. </a:t>
            </a:r>
            <a:r>
              <a:rPr lang="en-US" sz="3600" dirty="0">
                <a:solidFill>
                  <a:schemeClr val="dk1"/>
                </a:solidFill>
                <a:latin typeface="Lato"/>
                <a:ea typeface="Lato"/>
                <a:cs typeface="Lato"/>
                <a:sym typeface="Lato"/>
              </a:rPr>
              <a:t>(Isaías 61:10)</a:t>
            </a:r>
          </a:p>
        </p:txBody>
      </p:sp>
      <p:pic>
        <p:nvPicPr>
          <p:cNvPr id="192" name="Google Shape;192;g2ee1eb4b694_0_104" descr="A green bird with leaves&#10;&#10;Description automatically generated">
            <a:extLst>
              <a:ext uri="{FF2B5EF4-FFF2-40B4-BE49-F238E27FC236}">
                <a16:creationId xmlns:a16="http://schemas.microsoft.com/office/drawing/2014/main" id="{398ACFE8-A67C-DEE1-4E05-6B47935D9139}"/>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93" name="Google Shape;193;g2ee1eb4b694_0_104">
            <a:extLst>
              <a:ext uri="{FF2B5EF4-FFF2-40B4-BE49-F238E27FC236}">
                <a16:creationId xmlns:a16="http://schemas.microsoft.com/office/drawing/2014/main" id="{B83D8402-C3D7-5E5E-FA9B-E22F7DB1B42C}"/>
              </a:ext>
            </a:extLst>
          </p:cNvPr>
          <p:cNvSpPr txBox="1"/>
          <p:nvPr/>
        </p:nvSpPr>
        <p:spPr>
          <a:xfrm>
            <a:off x="1941721" y="372984"/>
            <a:ext cx="8308557" cy="14465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400" b="0" i="0" u="none" strike="noStrike" cap="none" dirty="0">
                <a:solidFill>
                  <a:srgbClr val="009444"/>
                </a:solidFill>
                <a:latin typeface="Lato"/>
                <a:ea typeface="Lato"/>
                <a:cs typeface="Lato"/>
                <a:sym typeface="Lato"/>
              </a:rPr>
              <a:t>El </a:t>
            </a:r>
            <a:r>
              <a:rPr lang="en-US" sz="4400" b="0" i="0" u="none" strike="noStrike" cap="none" dirty="0" err="1">
                <a:solidFill>
                  <a:srgbClr val="009444"/>
                </a:solidFill>
                <a:latin typeface="Lato"/>
                <a:ea typeface="Lato"/>
                <a:cs typeface="Lato"/>
                <a:sym typeface="Lato"/>
              </a:rPr>
              <a:t>Espíritu</a:t>
            </a:r>
            <a:r>
              <a:rPr lang="en-US" sz="4400" b="0" i="0" u="none" strike="noStrike" cap="none" dirty="0">
                <a:solidFill>
                  <a:srgbClr val="009444"/>
                </a:solidFill>
                <a:latin typeface="Lato"/>
                <a:ea typeface="Lato"/>
                <a:cs typeface="Lato"/>
                <a:sym typeface="Lato"/>
              </a:rPr>
              <a:t> Santo </a:t>
            </a:r>
            <a:r>
              <a:rPr lang="en-US" sz="4400" b="0" i="0" u="none" strike="noStrike" cap="none" dirty="0" err="1">
                <a:solidFill>
                  <a:srgbClr val="009444"/>
                </a:solidFill>
                <a:latin typeface="Lato"/>
                <a:ea typeface="Lato"/>
                <a:cs typeface="Lato"/>
                <a:sym typeface="Lato"/>
              </a:rPr>
              <a:t>nos</a:t>
            </a:r>
            <a:r>
              <a:rPr lang="en-US" sz="4400" b="0" i="0" u="none" strike="noStrike" cap="none" dirty="0">
                <a:solidFill>
                  <a:srgbClr val="009444"/>
                </a:solidFill>
                <a:latin typeface="Lato"/>
                <a:ea typeface="Lato"/>
                <a:cs typeface="Lato"/>
                <a:sym typeface="Lato"/>
              </a:rPr>
              <a:t> </a:t>
            </a:r>
            <a:r>
              <a:rPr lang="en-US" sz="4400" b="0" i="0" u="none" strike="noStrike" cap="none" dirty="0" err="1">
                <a:solidFill>
                  <a:srgbClr val="009444"/>
                </a:solidFill>
                <a:latin typeface="Lato"/>
                <a:ea typeface="Lato"/>
                <a:cs typeface="Lato"/>
                <a:sym typeface="Lato"/>
              </a:rPr>
              <a:t>hace</a:t>
            </a:r>
            <a:r>
              <a:rPr lang="en-US" sz="4400" b="0" i="0" u="none" strike="noStrike" cap="none" dirty="0">
                <a:solidFill>
                  <a:srgbClr val="009444"/>
                </a:solidFill>
                <a:latin typeface="Lato"/>
                <a:ea typeface="Lato"/>
                <a:cs typeface="Lato"/>
                <a:sym typeface="Lato"/>
              </a:rPr>
              <a:t> </a:t>
            </a:r>
            <a:r>
              <a:rPr lang="en-US" sz="4400" b="0" i="0" u="none" strike="noStrike" cap="none" dirty="0" err="1">
                <a:solidFill>
                  <a:srgbClr val="009444"/>
                </a:solidFill>
                <a:latin typeface="Lato"/>
                <a:ea typeface="Lato"/>
                <a:cs typeface="Lato"/>
                <a:sym typeface="Lato"/>
              </a:rPr>
              <a:t>ver</a:t>
            </a:r>
            <a:r>
              <a:rPr lang="en-US" sz="4400" b="0" i="0" u="none" strike="noStrike" cap="none" dirty="0">
                <a:solidFill>
                  <a:srgbClr val="009444"/>
                </a:solidFill>
                <a:latin typeface="Lato"/>
                <a:ea typeface="Lato"/>
                <a:cs typeface="Lato"/>
                <a:sym typeface="Lato"/>
              </a:rPr>
              <a:t> las </a:t>
            </a:r>
            <a:r>
              <a:rPr lang="en-US" sz="4400" b="0" i="0" u="none" strike="noStrike" cap="none" dirty="0" err="1">
                <a:solidFill>
                  <a:srgbClr val="009444"/>
                </a:solidFill>
                <a:latin typeface="Lato"/>
                <a:ea typeface="Lato"/>
                <a:cs typeface="Lato"/>
                <a:sym typeface="Lato"/>
              </a:rPr>
              <a:t>promesas</a:t>
            </a:r>
            <a:r>
              <a:rPr lang="en-US" sz="4400" b="0" i="0" u="none" strike="noStrike" cap="none" dirty="0">
                <a:solidFill>
                  <a:srgbClr val="009444"/>
                </a:solidFill>
                <a:latin typeface="Lato"/>
                <a:ea typeface="Lato"/>
                <a:cs typeface="Lato"/>
                <a:sym typeface="Lato"/>
              </a:rPr>
              <a:t> que temenos </a:t>
            </a:r>
            <a:r>
              <a:rPr lang="en-US" sz="4400" b="0" i="0" u="none" strike="noStrike" cap="none" dirty="0" err="1">
                <a:solidFill>
                  <a:srgbClr val="009444"/>
                </a:solidFill>
                <a:latin typeface="Lato"/>
                <a:ea typeface="Lato"/>
                <a:cs typeface="Lato"/>
                <a:sym typeface="Lato"/>
              </a:rPr>
              <a:t>en</a:t>
            </a:r>
            <a:r>
              <a:rPr lang="en-US" sz="4400" b="0" i="0" u="none" strike="noStrike" cap="none" dirty="0">
                <a:solidFill>
                  <a:srgbClr val="009444"/>
                </a:solidFill>
                <a:latin typeface="Lato"/>
                <a:ea typeface="Lato"/>
                <a:cs typeface="Lato"/>
                <a:sym typeface="Lato"/>
              </a:rPr>
              <a:t> Cristo</a:t>
            </a:r>
            <a:endParaRPr sz="4400" b="0" i="0" u="none" strike="noStrike" cap="none" dirty="0">
              <a:solidFill>
                <a:srgbClr val="009444"/>
              </a:solidFill>
              <a:latin typeface="Lato"/>
              <a:ea typeface="Lato"/>
              <a:cs typeface="Lato"/>
              <a:sym typeface="Lato"/>
            </a:endParaRPr>
          </a:p>
        </p:txBody>
      </p:sp>
    </p:spTree>
    <p:extLst>
      <p:ext uri="{BB962C8B-B14F-4D97-AF65-F5344CB8AC3E}">
        <p14:creationId xmlns:p14="http://schemas.microsoft.com/office/powerpoint/2010/main" val="2733809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5">
          <a:extLst>
            <a:ext uri="{FF2B5EF4-FFF2-40B4-BE49-F238E27FC236}">
              <a16:creationId xmlns:a16="http://schemas.microsoft.com/office/drawing/2014/main" id="{5BAC48CB-49D5-AF40-CA37-4768B51171FD}"/>
            </a:ext>
          </a:extLst>
        </p:cNvPr>
        <p:cNvGrpSpPr/>
        <p:nvPr/>
      </p:nvGrpSpPr>
      <p:grpSpPr>
        <a:xfrm>
          <a:off x="0" y="0"/>
          <a:ext cx="0" cy="0"/>
          <a:chOff x="0" y="0"/>
          <a:chExt cx="0" cy="0"/>
        </a:xfrm>
      </p:grpSpPr>
      <p:sp>
        <p:nvSpPr>
          <p:cNvPr id="126" name="Google Shape;126;p5">
            <a:extLst>
              <a:ext uri="{FF2B5EF4-FFF2-40B4-BE49-F238E27FC236}">
                <a16:creationId xmlns:a16="http://schemas.microsoft.com/office/drawing/2014/main" id="{A7A79D1A-8C91-AAC7-6A30-CDCA07BB1B23}"/>
              </a:ext>
            </a:extLst>
          </p:cNvPr>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27" name="Google Shape;127;p5">
            <a:extLst>
              <a:ext uri="{FF2B5EF4-FFF2-40B4-BE49-F238E27FC236}">
                <a16:creationId xmlns:a16="http://schemas.microsoft.com/office/drawing/2014/main" id="{EC32D639-72B5-F886-8A79-6DE36504DDA3}"/>
              </a:ext>
            </a:extLst>
          </p:cNvPr>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28" name="Google Shape;128;p5">
            <a:extLst>
              <a:ext uri="{FF2B5EF4-FFF2-40B4-BE49-F238E27FC236}">
                <a16:creationId xmlns:a16="http://schemas.microsoft.com/office/drawing/2014/main" id="{303074B0-008E-5F4A-0751-87DC10F57240}"/>
              </a:ext>
            </a:extLst>
          </p:cNvPr>
          <p:cNvGrpSpPr/>
          <p:nvPr/>
        </p:nvGrpSpPr>
        <p:grpSpPr>
          <a:xfrm>
            <a:off x="551075" y="2011050"/>
            <a:ext cx="11197475" cy="3947713"/>
            <a:chOff x="0" y="0"/>
            <a:chExt cx="10450280" cy="3947713"/>
          </a:xfrm>
        </p:grpSpPr>
        <p:sp>
          <p:nvSpPr>
            <p:cNvPr id="129" name="Google Shape;129;p5">
              <a:extLst>
                <a:ext uri="{FF2B5EF4-FFF2-40B4-BE49-F238E27FC236}">
                  <a16:creationId xmlns:a16="http://schemas.microsoft.com/office/drawing/2014/main" id="{8DF7BE2A-293A-3A18-091B-67758B3893F6}"/>
                </a:ext>
              </a:extLst>
            </p:cNvPr>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p5">
              <a:extLst>
                <a:ext uri="{FF2B5EF4-FFF2-40B4-BE49-F238E27FC236}">
                  <a16:creationId xmlns:a16="http://schemas.microsoft.com/office/drawing/2014/main" id="{9DC6CC52-6741-DED7-E2B5-1ACA88DB0DFC}"/>
                </a:ext>
              </a:extLst>
            </p:cNvPr>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p5">
              <a:extLst>
                <a:ext uri="{FF2B5EF4-FFF2-40B4-BE49-F238E27FC236}">
                  <a16:creationId xmlns:a16="http://schemas.microsoft.com/office/drawing/2014/main" id="{64A11F25-D167-34A2-876A-5F2F89703BD6}"/>
                </a:ext>
              </a:extLst>
            </p:cNvPr>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p5">
              <a:extLst>
                <a:ext uri="{FF2B5EF4-FFF2-40B4-BE49-F238E27FC236}">
                  <a16:creationId xmlns:a16="http://schemas.microsoft.com/office/drawing/2014/main" id="{B00E1556-5CC4-A6AA-9E9C-8AC4C5B10D2B}"/>
                </a:ext>
              </a:extLst>
            </p:cNvPr>
            <p:cNvSpPr txBox="1"/>
            <p:nvPr/>
          </p:nvSpPr>
          <p:spPr>
            <a:xfrm>
              <a:off x="1302586" y="0"/>
              <a:ext cx="9147694" cy="1127780"/>
            </a:xfrm>
            <a:prstGeom prst="rect">
              <a:avLst/>
            </a:prstGeom>
            <a:solidFill>
              <a:srgbClr val="00B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b="0" i="0" u="none" strike="noStrike" cap="none" dirty="0" err="1">
                  <a:solidFill>
                    <a:schemeClr val="tx1"/>
                  </a:solidFill>
                  <a:latin typeface="Lato"/>
                  <a:ea typeface="Lato"/>
                  <a:cs typeface="Lato"/>
                  <a:sym typeface="Lato"/>
                </a:rPr>
                <a:t>Describir</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cómo</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el</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Espíritu</a:t>
              </a:r>
              <a:r>
                <a:rPr lang="en-US" sz="2500" b="0" i="0" u="none" strike="noStrike" cap="none" dirty="0">
                  <a:solidFill>
                    <a:schemeClr val="tx1"/>
                  </a:solidFill>
                  <a:latin typeface="Lato"/>
                  <a:ea typeface="Lato"/>
                  <a:cs typeface="Lato"/>
                  <a:sym typeface="Lato"/>
                </a:rPr>
                <a:t> Santo </a:t>
              </a:r>
              <a:r>
                <a:rPr lang="en-US" sz="2500" b="0" i="0" u="none" strike="noStrike" cap="none" dirty="0" err="1">
                  <a:solidFill>
                    <a:schemeClr val="tx1"/>
                  </a:solidFill>
                  <a:latin typeface="Lato"/>
                  <a:ea typeface="Lato"/>
                  <a:cs typeface="Lato"/>
                  <a:sym typeface="Lato"/>
                </a:rPr>
                <a:t>obra</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en</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nuestra</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santificación</a:t>
              </a:r>
              <a:r>
                <a:rPr lang="en-US" sz="2500" b="0" i="0" u="none" strike="noStrike" cap="none" dirty="0">
                  <a:solidFill>
                    <a:schemeClr val="tx1"/>
                  </a:solidFill>
                  <a:latin typeface="Lato"/>
                  <a:ea typeface="Lato"/>
                  <a:cs typeface="Lato"/>
                  <a:sym typeface="Lato"/>
                </a:rPr>
                <a:t>. </a:t>
              </a:r>
              <a:endParaRPr sz="2500" b="0" i="0" u="none" strike="noStrike" cap="none" dirty="0">
                <a:solidFill>
                  <a:schemeClr val="tx1"/>
                </a:solidFill>
                <a:latin typeface="Lato"/>
                <a:ea typeface="Lato"/>
                <a:cs typeface="Lato"/>
                <a:sym typeface="Lato"/>
              </a:endParaRPr>
            </a:p>
          </p:txBody>
        </p:sp>
        <p:sp>
          <p:nvSpPr>
            <p:cNvPr id="133" name="Google Shape;133;p5">
              <a:extLst>
                <a:ext uri="{FF2B5EF4-FFF2-40B4-BE49-F238E27FC236}">
                  <a16:creationId xmlns:a16="http://schemas.microsoft.com/office/drawing/2014/main" id="{606471FF-69A8-44D3-81CD-7DBEFF455F86}"/>
                </a:ext>
              </a:extLst>
            </p:cNvPr>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p5">
              <a:extLst>
                <a:ext uri="{FF2B5EF4-FFF2-40B4-BE49-F238E27FC236}">
                  <a16:creationId xmlns:a16="http://schemas.microsoft.com/office/drawing/2014/main" id="{4AE9BBA6-AFC6-591C-E998-2514A9C4FFF6}"/>
                </a:ext>
              </a:extLst>
            </p:cNvPr>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p5">
              <a:extLst>
                <a:ext uri="{FF2B5EF4-FFF2-40B4-BE49-F238E27FC236}">
                  <a16:creationId xmlns:a16="http://schemas.microsoft.com/office/drawing/2014/main" id="{0B22519E-E821-9F77-9B4F-82C097671393}"/>
                </a:ext>
              </a:extLst>
            </p:cNvPr>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a:extLst>
                <a:ext uri="{FF2B5EF4-FFF2-40B4-BE49-F238E27FC236}">
                  <a16:creationId xmlns:a16="http://schemas.microsoft.com/office/drawing/2014/main" id="{96973DB2-61F5-2711-3990-3939BB067F95}"/>
                </a:ext>
              </a:extLst>
            </p:cNvPr>
            <p:cNvSpPr txBox="1"/>
            <p:nvPr/>
          </p:nvSpPr>
          <p:spPr>
            <a:xfrm>
              <a:off x="1302586" y="1410207"/>
              <a:ext cx="9147694" cy="1127780"/>
            </a:xfrm>
            <a:prstGeom prst="rect">
              <a:avLst/>
            </a:prstGeom>
            <a:solidFill>
              <a:srgbClr val="92D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500" b="0" i="0" u="none" strike="noStrike" cap="none" dirty="0" err="1">
                  <a:solidFill>
                    <a:schemeClr val="tx1"/>
                  </a:solidFill>
                  <a:latin typeface="Lato"/>
                  <a:ea typeface="Lato"/>
                  <a:cs typeface="Lato"/>
                  <a:sym typeface="Lato"/>
                </a:rPr>
                <a:t>Explicar</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cómo</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el</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Espíritu</a:t>
              </a:r>
              <a:r>
                <a:rPr lang="en-US" sz="2500" b="0" i="0" u="none" strike="noStrike" cap="none" dirty="0">
                  <a:solidFill>
                    <a:schemeClr val="tx1"/>
                  </a:solidFill>
                  <a:latin typeface="Lato"/>
                  <a:ea typeface="Lato"/>
                  <a:cs typeface="Lato"/>
                  <a:sym typeface="Lato"/>
                </a:rPr>
                <a:t> Santo </a:t>
              </a:r>
              <a:r>
                <a:rPr lang="en-US" sz="2500" b="0" i="0" u="none" strike="noStrike" cap="none" dirty="0" err="1">
                  <a:solidFill>
                    <a:schemeClr val="tx1"/>
                  </a:solidFill>
                  <a:latin typeface="Lato"/>
                  <a:ea typeface="Lato"/>
                  <a:cs typeface="Lato"/>
                  <a:sym typeface="Lato"/>
                </a:rPr>
                <a:t>nos</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transforma</a:t>
              </a:r>
              <a:r>
                <a:rPr lang="en-US" sz="2500" b="0" i="0" u="none" strike="noStrike" cap="none" dirty="0">
                  <a:solidFill>
                    <a:schemeClr val="tx1"/>
                  </a:solidFill>
                  <a:latin typeface="Lato"/>
                  <a:ea typeface="Lato"/>
                  <a:cs typeface="Lato"/>
                  <a:sym typeface="Lato"/>
                </a:rPr>
                <a:t> para </a:t>
              </a:r>
              <a:r>
                <a:rPr lang="en-US" sz="2500" dirty="0" err="1">
                  <a:solidFill>
                    <a:schemeClr val="tx1"/>
                  </a:solidFill>
                  <a:latin typeface="Lato"/>
                  <a:ea typeface="Lato"/>
                  <a:cs typeface="Lato"/>
                  <a:sym typeface="Lato"/>
                </a:rPr>
                <a:t>vivir</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conforme</a:t>
              </a:r>
              <a:r>
                <a:rPr lang="en-US" sz="2500" dirty="0">
                  <a:solidFill>
                    <a:schemeClr val="tx1"/>
                  </a:solidFill>
                  <a:latin typeface="Lato"/>
                  <a:ea typeface="Lato"/>
                  <a:cs typeface="Lato"/>
                  <a:sym typeface="Lato"/>
                </a:rPr>
                <a:t> a la </a:t>
              </a:r>
              <a:r>
                <a:rPr lang="en-US" sz="2500" dirty="0" err="1">
                  <a:solidFill>
                    <a:schemeClr val="tx1"/>
                  </a:solidFill>
                  <a:latin typeface="Lato"/>
                  <a:ea typeface="Lato"/>
                  <a:cs typeface="Lato"/>
                  <a:sym typeface="Lato"/>
                </a:rPr>
                <a:t>voluntad</a:t>
              </a:r>
              <a:r>
                <a:rPr lang="en-US" sz="2500" dirty="0">
                  <a:solidFill>
                    <a:schemeClr val="tx1"/>
                  </a:solidFill>
                  <a:latin typeface="Lato"/>
                  <a:ea typeface="Lato"/>
                  <a:cs typeface="Lato"/>
                  <a:sym typeface="Lato"/>
                </a:rPr>
                <a:t> de Dios. </a:t>
              </a:r>
              <a:endParaRPr sz="2500" b="0" i="0" u="none" strike="noStrike" cap="none" dirty="0">
                <a:solidFill>
                  <a:schemeClr val="tx1"/>
                </a:solidFill>
                <a:latin typeface="Lato"/>
                <a:ea typeface="Lato"/>
                <a:cs typeface="Lato"/>
                <a:sym typeface="Lato"/>
              </a:endParaRPr>
            </a:p>
          </p:txBody>
        </p:sp>
        <p:sp>
          <p:nvSpPr>
            <p:cNvPr id="137" name="Google Shape;137;p5">
              <a:extLst>
                <a:ext uri="{FF2B5EF4-FFF2-40B4-BE49-F238E27FC236}">
                  <a16:creationId xmlns:a16="http://schemas.microsoft.com/office/drawing/2014/main" id="{C95E472F-AE1B-CADE-24EC-BFDCA3E6CFB7}"/>
                </a:ext>
              </a:extLst>
            </p:cNvPr>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a:extLst>
                <a:ext uri="{FF2B5EF4-FFF2-40B4-BE49-F238E27FC236}">
                  <a16:creationId xmlns:a16="http://schemas.microsoft.com/office/drawing/2014/main" id="{F6769559-4667-6541-7751-C1823295E51C}"/>
                </a:ext>
              </a:extLst>
            </p:cNvPr>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9" name="Google Shape;139;p5">
              <a:extLst>
                <a:ext uri="{FF2B5EF4-FFF2-40B4-BE49-F238E27FC236}">
                  <a16:creationId xmlns:a16="http://schemas.microsoft.com/office/drawing/2014/main" id="{827DD406-039F-FF64-F6C9-C25926C47A9B}"/>
                </a:ext>
              </a:extLst>
            </p:cNvPr>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a:extLst>
                <a:ext uri="{FF2B5EF4-FFF2-40B4-BE49-F238E27FC236}">
                  <a16:creationId xmlns:a16="http://schemas.microsoft.com/office/drawing/2014/main" id="{A96F10EB-985A-5897-C7C3-E41B6BBB4197}"/>
                </a:ext>
              </a:extLst>
            </p:cNvPr>
            <p:cNvSpPr txBox="1"/>
            <p:nvPr/>
          </p:nvSpPr>
          <p:spPr>
            <a:xfrm>
              <a:off x="1302586" y="2819933"/>
              <a:ext cx="9147600"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b="0" i="0" u="none" strike="noStrike" cap="none" dirty="0" err="1">
                  <a:solidFill>
                    <a:schemeClr val="lt1"/>
                  </a:solidFill>
                  <a:latin typeface="Lato"/>
                  <a:ea typeface="Lato"/>
                  <a:cs typeface="Lato"/>
                  <a:sym typeface="Lato"/>
                </a:rPr>
                <a:t>Examinar</a:t>
              </a:r>
              <a:r>
                <a:rPr lang="en-US" sz="2500" b="0" i="0" u="none" strike="noStrike" cap="none" dirty="0">
                  <a:solidFill>
                    <a:schemeClr val="lt1"/>
                  </a:solidFill>
                  <a:latin typeface="Lato"/>
                  <a:ea typeface="Lato"/>
                  <a:cs typeface="Lato"/>
                  <a:sym typeface="Lato"/>
                </a:rPr>
                <a:t> 1 </a:t>
              </a:r>
              <a:r>
                <a:rPr lang="en-US" sz="2500" b="0" i="0" u="none" strike="noStrike" cap="none" dirty="0" err="1">
                  <a:solidFill>
                    <a:schemeClr val="lt1"/>
                  </a:solidFill>
                  <a:latin typeface="Lato"/>
                  <a:ea typeface="Lato"/>
                  <a:cs typeface="Lato"/>
                  <a:sym typeface="Lato"/>
                </a:rPr>
                <a:t>Corintios</a:t>
              </a:r>
              <a:r>
                <a:rPr lang="en-US" sz="2500" b="0" i="0" u="none" strike="noStrike" cap="none" dirty="0">
                  <a:solidFill>
                    <a:schemeClr val="lt1"/>
                  </a:solidFill>
                  <a:latin typeface="Lato"/>
                  <a:ea typeface="Lato"/>
                  <a:cs typeface="Lato"/>
                  <a:sym typeface="Lato"/>
                </a:rPr>
                <a:t> 12 y 14 para </a:t>
              </a:r>
              <a:r>
                <a:rPr lang="en-US" sz="2500" b="0" i="0" u="none" strike="noStrike" cap="none" dirty="0" err="1">
                  <a:solidFill>
                    <a:schemeClr val="lt1"/>
                  </a:solidFill>
                  <a:latin typeface="Lato"/>
                  <a:ea typeface="Lato"/>
                  <a:cs typeface="Lato"/>
                  <a:sym typeface="Lato"/>
                </a:rPr>
                <a:t>entender</a:t>
              </a:r>
              <a:r>
                <a:rPr lang="en-US" sz="2500" b="0" i="0" u="none" strike="noStrike" cap="none" dirty="0">
                  <a:solidFill>
                    <a:schemeClr val="lt1"/>
                  </a:solidFill>
                  <a:latin typeface="Lato"/>
                  <a:ea typeface="Lato"/>
                  <a:cs typeface="Lato"/>
                  <a:sym typeface="Lato"/>
                </a:rPr>
                <a:t> </a:t>
              </a:r>
              <a:r>
                <a:rPr lang="en-US" sz="2500" b="0" i="0" u="none" strike="noStrike" cap="none" dirty="0" err="1">
                  <a:solidFill>
                    <a:schemeClr val="lt1"/>
                  </a:solidFill>
                  <a:latin typeface="Lato"/>
                  <a:ea typeface="Lato"/>
                  <a:cs typeface="Lato"/>
                  <a:sym typeface="Lato"/>
                </a:rPr>
                <a:t>los</a:t>
              </a:r>
              <a:r>
                <a:rPr lang="en-US" sz="2500" b="0" i="0" u="none" strike="noStrike" cap="none" dirty="0">
                  <a:solidFill>
                    <a:schemeClr val="lt1"/>
                  </a:solidFill>
                  <a:latin typeface="Lato"/>
                  <a:ea typeface="Lato"/>
                  <a:cs typeface="Lato"/>
                  <a:sym typeface="Lato"/>
                </a:rPr>
                <a:t> </a:t>
              </a:r>
              <a:r>
                <a:rPr lang="en-US" sz="2500" b="0" i="0" u="none" strike="noStrike" cap="none" dirty="0" err="1">
                  <a:solidFill>
                    <a:schemeClr val="lt1"/>
                  </a:solidFill>
                  <a:latin typeface="Lato"/>
                  <a:ea typeface="Lato"/>
                  <a:cs typeface="Lato"/>
                  <a:sym typeface="Lato"/>
                </a:rPr>
                <a:t>dones</a:t>
              </a:r>
              <a:r>
                <a:rPr lang="en-US" sz="2500" b="0" i="0" u="none" strike="noStrike" cap="none" dirty="0">
                  <a:solidFill>
                    <a:schemeClr val="lt1"/>
                  </a:solidFill>
                  <a:latin typeface="Lato"/>
                  <a:ea typeface="Lato"/>
                  <a:cs typeface="Lato"/>
                  <a:sym typeface="Lato"/>
                </a:rPr>
                <a:t> </a:t>
              </a:r>
              <a:r>
                <a:rPr lang="en-US" sz="2500" b="0" i="0" u="none" strike="noStrike" cap="none" dirty="0" err="1">
                  <a:solidFill>
                    <a:schemeClr val="lt1"/>
                  </a:solidFill>
                  <a:latin typeface="Lato"/>
                  <a:ea typeface="Lato"/>
                  <a:cs typeface="Lato"/>
                  <a:sym typeface="Lato"/>
                </a:rPr>
                <a:t>espirituales</a:t>
              </a:r>
              <a:r>
                <a:rPr lang="en-US" sz="2500" b="0" i="0" u="none" strike="noStrike" cap="none" dirty="0">
                  <a:solidFill>
                    <a:schemeClr val="lt1"/>
                  </a:solidFill>
                  <a:latin typeface="Lato"/>
                  <a:ea typeface="Lato"/>
                  <a:cs typeface="Lato"/>
                  <a:sym typeface="Lato"/>
                </a:rPr>
                <a:t>. </a:t>
              </a:r>
              <a:endParaRPr sz="2500" b="0" i="0" u="none" strike="noStrike" cap="none" dirty="0">
                <a:solidFill>
                  <a:schemeClr val="lt1"/>
                </a:solidFill>
                <a:latin typeface="Lato"/>
                <a:ea typeface="Lato"/>
                <a:cs typeface="Lato"/>
                <a:sym typeface="Lato"/>
              </a:endParaRPr>
            </a:p>
          </p:txBody>
        </p:sp>
      </p:grpSp>
      <p:pic>
        <p:nvPicPr>
          <p:cNvPr id="141" name="Google Shape;141;p5" descr="A green bird with leaves&#10;&#10;Description automatically generated">
            <a:extLst>
              <a:ext uri="{FF2B5EF4-FFF2-40B4-BE49-F238E27FC236}">
                <a16:creationId xmlns:a16="http://schemas.microsoft.com/office/drawing/2014/main" id="{F17B1A2A-DF8E-9130-7999-2D78C205E802}"/>
              </a:ext>
            </a:extLst>
          </p:cNvPr>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547492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9">
          <a:extLst>
            <a:ext uri="{FF2B5EF4-FFF2-40B4-BE49-F238E27FC236}">
              <a16:creationId xmlns:a16="http://schemas.microsoft.com/office/drawing/2014/main" id="{6F65B195-2754-0852-4697-8C80FF0A61EC}"/>
            </a:ext>
          </a:extLst>
        </p:cNvPr>
        <p:cNvGrpSpPr/>
        <p:nvPr/>
      </p:nvGrpSpPr>
      <p:grpSpPr>
        <a:xfrm>
          <a:off x="0" y="0"/>
          <a:ext cx="0" cy="0"/>
          <a:chOff x="0" y="0"/>
          <a:chExt cx="0" cy="0"/>
        </a:xfrm>
      </p:grpSpPr>
      <p:sp>
        <p:nvSpPr>
          <p:cNvPr id="190" name="Google Shape;190;g2ee1eb4b694_0_104">
            <a:extLst>
              <a:ext uri="{FF2B5EF4-FFF2-40B4-BE49-F238E27FC236}">
                <a16:creationId xmlns:a16="http://schemas.microsoft.com/office/drawing/2014/main" id="{07DED5F6-1CD2-B7D0-39D4-FFD76FBFA58F}"/>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1" name="Google Shape;191;g2ee1eb4b694_0_104">
            <a:extLst>
              <a:ext uri="{FF2B5EF4-FFF2-40B4-BE49-F238E27FC236}">
                <a16:creationId xmlns:a16="http://schemas.microsoft.com/office/drawing/2014/main" id="{79F082ED-8126-B99C-37A1-5D4A8F72AB32}"/>
              </a:ext>
            </a:extLst>
          </p:cNvPr>
          <p:cNvSpPr txBox="1"/>
          <p:nvPr/>
        </p:nvSpPr>
        <p:spPr>
          <a:xfrm>
            <a:off x="1941721" y="1784931"/>
            <a:ext cx="9707592" cy="3754834"/>
          </a:xfrm>
          <a:prstGeom prst="rect">
            <a:avLst/>
          </a:prstGeom>
          <a:noFill/>
          <a:ln>
            <a:noFill/>
          </a:ln>
        </p:spPr>
        <p:txBody>
          <a:bodyPr spcFirstLastPara="1" wrap="square" lIns="91425" tIns="45700" rIns="91425" bIns="45700" anchor="t" anchorCtr="0">
            <a:spAutoFit/>
          </a:bodyPr>
          <a:lstStyle/>
          <a:p>
            <a:pPr marL="12700" marR="0" lvl="0" algn="l" rtl="0">
              <a:lnSpc>
                <a:spcPct val="100000"/>
              </a:lnSpc>
              <a:spcBef>
                <a:spcPts val="0"/>
              </a:spcBef>
              <a:spcAft>
                <a:spcPts val="0"/>
              </a:spcAft>
              <a:buClr>
                <a:schemeClr val="dk1"/>
              </a:buClr>
              <a:buSzPts val="3400"/>
            </a:pPr>
            <a:r>
              <a:rPr lang="en-US" sz="3400" b="1" dirty="0">
                <a:solidFill>
                  <a:schemeClr val="dk1"/>
                </a:solidFill>
                <a:latin typeface="Lato"/>
                <a:ea typeface="Lato"/>
                <a:cs typeface="Lato"/>
                <a:sym typeface="Lato"/>
              </a:rPr>
              <a:t>El </a:t>
            </a:r>
            <a:r>
              <a:rPr lang="en-US" sz="3400" b="1" dirty="0" err="1">
                <a:solidFill>
                  <a:schemeClr val="dk1"/>
                </a:solidFill>
                <a:latin typeface="Lato"/>
                <a:ea typeface="Lato"/>
                <a:cs typeface="Lato"/>
                <a:sym typeface="Lato"/>
              </a:rPr>
              <a:t>Espíritu</a:t>
            </a:r>
            <a:r>
              <a:rPr lang="en-US" sz="3400" b="1" dirty="0">
                <a:solidFill>
                  <a:schemeClr val="dk1"/>
                </a:solidFill>
                <a:latin typeface="Lato"/>
                <a:ea typeface="Lato"/>
                <a:cs typeface="Lato"/>
                <a:sym typeface="Lato"/>
              </a:rPr>
              <a:t> Santo </a:t>
            </a:r>
            <a:r>
              <a:rPr lang="en-US" sz="3400" b="1" dirty="0" err="1">
                <a:solidFill>
                  <a:schemeClr val="dk1"/>
                </a:solidFill>
                <a:latin typeface="Lato"/>
                <a:ea typeface="Lato"/>
                <a:cs typeface="Lato"/>
                <a:sym typeface="Lato"/>
              </a:rPr>
              <a:t>nos</a:t>
            </a:r>
            <a:r>
              <a:rPr lang="en-US" sz="3400" b="1" dirty="0">
                <a:solidFill>
                  <a:schemeClr val="dk1"/>
                </a:solidFill>
                <a:latin typeface="Lato"/>
                <a:ea typeface="Lato"/>
                <a:cs typeface="Lato"/>
                <a:sym typeface="Lato"/>
              </a:rPr>
              <a:t> </a:t>
            </a:r>
            <a:r>
              <a:rPr lang="en-US" sz="3400" b="1" dirty="0" err="1">
                <a:solidFill>
                  <a:schemeClr val="dk1"/>
                </a:solidFill>
                <a:latin typeface="Lato"/>
                <a:ea typeface="Lato"/>
                <a:cs typeface="Lato"/>
                <a:sym typeface="Lato"/>
              </a:rPr>
              <a:t>transforma</a:t>
            </a:r>
            <a:r>
              <a:rPr lang="en-US" sz="3400" b="1" dirty="0">
                <a:solidFill>
                  <a:schemeClr val="dk1"/>
                </a:solidFill>
                <a:latin typeface="Lato"/>
                <a:ea typeface="Lato"/>
                <a:cs typeface="Lato"/>
                <a:sym typeface="Lato"/>
              </a:rPr>
              <a:t>, </a:t>
            </a:r>
            <a:r>
              <a:rPr lang="en-US" sz="3400" b="1" dirty="0" err="1">
                <a:solidFill>
                  <a:schemeClr val="dk1"/>
                </a:solidFill>
                <a:latin typeface="Lato"/>
                <a:ea typeface="Lato"/>
                <a:cs typeface="Lato"/>
                <a:sym typeface="Lato"/>
              </a:rPr>
              <a:t>nos</a:t>
            </a:r>
            <a:r>
              <a:rPr lang="en-US" sz="3400" b="1" dirty="0">
                <a:solidFill>
                  <a:schemeClr val="dk1"/>
                </a:solidFill>
                <a:latin typeface="Lato"/>
                <a:ea typeface="Lato"/>
                <a:cs typeface="Lato"/>
                <a:sym typeface="Lato"/>
              </a:rPr>
              <a:t> da </a:t>
            </a:r>
            <a:r>
              <a:rPr lang="en-US" sz="3400" b="1" dirty="0" err="1">
                <a:solidFill>
                  <a:schemeClr val="dk1"/>
                </a:solidFill>
                <a:latin typeface="Lato"/>
                <a:ea typeface="Lato"/>
                <a:cs typeface="Lato"/>
                <a:sym typeface="Lato"/>
              </a:rPr>
              <a:t>vida</a:t>
            </a:r>
            <a:r>
              <a:rPr lang="en-US" sz="3400" b="1" dirty="0">
                <a:solidFill>
                  <a:schemeClr val="dk1"/>
                </a:solidFill>
                <a:latin typeface="Lato"/>
                <a:ea typeface="Lato"/>
                <a:cs typeface="Lato"/>
                <a:sym typeface="Lato"/>
              </a:rPr>
              <a:t> </a:t>
            </a:r>
            <a:r>
              <a:rPr lang="en-US" sz="3400" b="1" dirty="0" err="1">
                <a:solidFill>
                  <a:schemeClr val="dk1"/>
                </a:solidFill>
                <a:latin typeface="Lato"/>
                <a:ea typeface="Lato"/>
                <a:cs typeface="Lato"/>
                <a:sym typeface="Lato"/>
              </a:rPr>
              <a:t>nueva</a:t>
            </a:r>
            <a:r>
              <a:rPr lang="en-US" sz="3400" b="1" dirty="0">
                <a:solidFill>
                  <a:schemeClr val="dk1"/>
                </a:solidFill>
                <a:latin typeface="Lato"/>
                <a:ea typeface="Lato"/>
                <a:cs typeface="Lato"/>
                <a:sym typeface="Lato"/>
              </a:rPr>
              <a:t> que </a:t>
            </a:r>
            <a:r>
              <a:rPr lang="en-US" sz="3400" b="1" dirty="0" err="1">
                <a:solidFill>
                  <a:schemeClr val="dk1"/>
                </a:solidFill>
                <a:latin typeface="Lato"/>
                <a:ea typeface="Lato"/>
                <a:cs typeface="Lato"/>
                <a:sym typeface="Lato"/>
              </a:rPr>
              <a:t>desea</a:t>
            </a:r>
            <a:r>
              <a:rPr lang="en-US" sz="3400" b="1" dirty="0">
                <a:solidFill>
                  <a:schemeClr val="dk1"/>
                </a:solidFill>
                <a:latin typeface="Lato"/>
                <a:ea typeface="Lato"/>
                <a:cs typeface="Lato"/>
                <a:sym typeface="Lato"/>
              </a:rPr>
              <a:t> </a:t>
            </a:r>
            <a:r>
              <a:rPr lang="en-US" sz="3400" b="1" dirty="0" err="1">
                <a:solidFill>
                  <a:schemeClr val="dk1"/>
                </a:solidFill>
                <a:latin typeface="Lato"/>
                <a:ea typeface="Lato"/>
                <a:cs typeface="Lato"/>
                <a:sym typeface="Lato"/>
              </a:rPr>
              <a:t>agradar</a:t>
            </a:r>
            <a:r>
              <a:rPr lang="en-US" sz="3400" b="1" dirty="0">
                <a:solidFill>
                  <a:schemeClr val="dk1"/>
                </a:solidFill>
                <a:latin typeface="Lato"/>
                <a:ea typeface="Lato"/>
                <a:cs typeface="Lato"/>
                <a:sym typeface="Lato"/>
              </a:rPr>
              <a:t> a Dios.</a:t>
            </a:r>
          </a:p>
          <a:p>
            <a:pPr marL="12700" marR="0" lvl="0" algn="l" rtl="0">
              <a:lnSpc>
                <a:spcPct val="100000"/>
              </a:lnSpc>
              <a:spcBef>
                <a:spcPts val="0"/>
              </a:spcBef>
              <a:spcAft>
                <a:spcPts val="0"/>
              </a:spcAft>
              <a:buClr>
                <a:schemeClr val="dk1"/>
              </a:buClr>
              <a:buSzPts val="3400"/>
            </a:pPr>
            <a:endParaRPr lang="en-US" sz="3400" b="1" dirty="0">
              <a:solidFill>
                <a:schemeClr val="dk1"/>
              </a:solidFill>
              <a:latin typeface="Lato"/>
              <a:ea typeface="Lato"/>
              <a:cs typeface="Lato"/>
              <a:sym typeface="Lato"/>
            </a:endParaRPr>
          </a:p>
          <a:p>
            <a:pPr marL="12700" marR="0" lvl="0" algn="l" rtl="0">
              <a:lnSpc>
                <a:spcPct val="100000"/>
              </a:lnSpc>
              <a:spcBef>
                <a:spcPts val="0"/>
              </a:spcBef>
              <a:spcAft>
                <a:spcPts val="0"/>
              </a:spcAft>
              <a:buClr>
                <a:schemeClr val="dk1"/>
              </a:buClr>
              <a:buSzPts val="3400"/>
            </a:pPr>
            <a:endParaRPr lang="en-US" sz="3400" b="1" dirty="0">
              <a:solidFill>
                <a:schemeClr val="dk1"/>
              </a:solidFill>
              <a:latin typeface="Lato"/>
              <a:ea typeface="Lato"/>
              <a:cs typeface="Lato"/>
              <a:sym typeface="Lato"/>
            </a:endParaRPr>
          </a:p>
          <a:p>
            <a:pPr marL="12700" marR="0" lvl="0" algn="l" rtl="0">
              <a:lnSpc>
                <a:spcPct val="100000"/>
              </a:lnSpc>
              <a:spcBef>
                <a:spcPts val="0"/>
              </a:spcBef>
              <a:spcAft>
                <a:spcPts val="0"/>
              </a:spcAft>
              <a:buClr>
                <a:schemeClr val="dk1"/>
              </a:buClr>
              <a:buSzPts val="3400"/>
            </a:pPr>
            <a:r>
              <a:rPr lang="en-US" sz="3400" b="1" dirty="0">
                <a:solidFill>
                  <a:schemeClr val="dk1"/>
                </a:solidFill>
                <a:latin typeface="Lato"/>
                <a:ea typeface="Lato"/>
                <a:cs typeface="Lato"/>
                <a:sym typeface="Lato"/>
              </a:rPr>
              <a:t>2 </a:t>
            </a:r>
            <a:r>
              <a:rPr lang="en-US" sz="3400" b="1" dirty="0" err="1">
                <a:solidFill>
                  <a:schemeClr val="dk1"/>
                </a:solidFill>
                <a:latin typeface="Lato"/>
                <a:ea typeface="Lato"/>
                <a:cs typeface="Lato"/>
                <a:sym typeface="Lato"/>
              </a:rPr>
              <a:t>Corintios</a:t>
            </a:r>
            <a:r>
              <a:rPr lang="en-US" sz="3400" b="1" dirty="0">
                <a:solidFill>
                  <a:schemeClr val="dk1"/>
                </a:solidFill>
                <a:latin typeface="Lato"/>
                <a:ea typeface="Lato"/>
                <a:cs typeface="Lato"/>
                <a:sym typeface="Lato"/>
              </a:rPr>
              <a:t> 5:17</a:t>
            </a:r>
          </a:p>
          <a:p>
            <a:pPr marL="12700" marR="0" lvl="0" algn="l" rtl="0">
              <a:lnSpc>
                <a:spcPct val="100000"/>
              </a:lnSpc>
              <a:spcBef>
                <a:spcPts val="0"/>
              </a:spcBef>
              <a:spcAft>
                <a:spcPts val="0"/>
              </a:spcAft>
              <a:buClr>
                <a:schemeClr val="dk1"/>
              </a:buClr>
              <a:buSzPts val="3400"/>
            </a:pPr>
            <a:r>
              <a:rPr lang="en-US" sz="3400" dirty="0">
                <a:solidFill>
                  <a:schemeClr val="dk1"/>
                </a:solidFill>
                <a:latin typeface="Lato"/>
                <a:ea typeface="Lato"/>
                <a:cs typeface="Lato"/>
                <a:sym typeface="Lato"/>
              </a:rPr>
              <a:t>Si </a:t>
            </a:r>
            <a:r>
              <a:rPr lang="en-US" sz="3400" dirty="0" err="1">
                <a:solidFill>
                  <a:schemeClr val="dk1"/>
                </a:solidFill>
                <a:latin typeface="Lato"/>
                <a:ea typeface="Lato"/>
                <a:cs typeface="Lato"/>
                <a:sym typeface="Lato"/>
              </a:rPr>
              <a:t>alguno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está</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Cristo, </a:t>
            </a:r>
            <a:r>
              <a:rPr lang="en-US" sz="3400" dirty="0" err="1">
                <a:solidFill>
                  <a:schemeClr val="dk1"/>
                </a:solidFill>
                <a:latin typeface="Lato"/>
                <a:ea typeface="Lato"/>
                <a:cs typeface="Lato"/>
                <a:sym typeface="Lato"/>
              </a:rPr>
              <a:t>ya</a:t>
            </a:r>
            <a:r>
              <a:rPr lang="en-US" sz="3400" dirty="0">
                <a:solidFill>
                  <a:schemeClr val="dk1"/>
                </a:solidFill>
                <a:latin typeface="Lato"/>
                <a:ea typeface="Lato"/>
                <a:cs typeface="Lato"/>
                <a:sym typeface="Lato"/>
              </a:rPr>
              <a:t> es </a:t>
            </a:r>
            <a:r>
              <a:rPr lang="en-US" sz="3400" dirty="0" err="1">
                <a:solidFill>
                  <a:schemeClr val="dk1"/>
                </a:solidFill>
                <a:latin typeface="Lato"/>
                <a:ea typeface="Lato"/>
                <a:cs typeface="Lato"/>
                <a:sym typeface="Lato"/>
              </a:rPr>
              <a:t>una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nueva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creación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atrás</a:t>
            </a:r>
            <a:r>
              <a:rPr lang="en-US" sz="3400" dirty="0">
                <a:solidFill>
                  <a:schemeClr val="dk1"/>
                </a:solidFill>
                <a:latin typeface="Lato"/>
                <a:ea typeface="Lato"/>
                <a:cs typeface="Lato"/>
                <a:sym typeface="Lato"/>
              </a:rPr>
              <a:t> ha </a:t>
            </a:r>
            <a:r>
              <a:rPr lang="en-US" sz="3400" dirty="0" err="1">
                <a:solidFill>
                  <a:schemeClr val="dk1"/>
                </a:solidFill>
                <a:latin typeface="Lato"/>
                <a:ea typeface="Lato"/>
                <a:cs typeface="Lato"/>
                <a:sym typeface="Lato"/>
              </a:rPr>
              <a:t>quedado</a:t>
            </a:r>
            <a:r>
              <a:rPr lang="en-US" sz="3400" dirty="0">
                <a:solidFill>
                  <a:schemeClr val="dk1"/>
                </a:solidFill>
                <a:latin typeface="Lato"/>
                <a:ea typeface="Lato"/>
                <a:cs typeface="Lato"/>
                <a:sym typeface="Lato"/>
              </a:rPr>
              <a:t> lo </a:t>
            </a:r>
            <a:r>
              <a:rPr lang="en-US" sz="3400" dirty="0" err="1">
                <a:solidFill>
                  <a:schemeClr val="dk1"/>
                </a:solidFill>
                <a:latin typeface="Lato"/>
                <a:ea typeface="Lato"/>
                <a:cs typeface="Lato"/>
                <a:sym typeface="Lato"/>
              </a:rPr>
              <a:t>viejo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ahora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ya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todo</a:t>
            </a:r>
            <a:r>
              <a:rPr lang="en-US" sz="3400" dirty="0">
                <a:solidFill>
                  <a:schemeClr val="dk1"/>
                </a:solidFill>
                <a:latin typeface="Lato"/>
                <a:ea typeface="Lato"/>
                <a:cs typeface="Lato"/>
                <a:sym typeface="Lato"/>
              </a:rPr>
              <a:t> es nuevo! </a:t>
            </a:r>
          </a:p>
        </p:txBody>
      </p:sp>
      <p:pic>
        <p:nvPicPr>
          <p:cNvPr id="192" name="Google Shape;192;g2ee1eb4b694_0_104" descr="A green bird with leaves&#10;&#10;Description automatically generated">
            <a:extLst>
              <a:ext uri="{FF2B5EF4-FFF2-40B4-BE49-F238E27FC236}">
                <a16:creationId xmlns:a16="http://schemas.microsoft.com/office/drawing/2014/main" id="{97D4AAE2-175D-DAF1-0BEB-A07354996217}"/>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93" name="Google Shape;193;g2ee1eb4b694_0_104">
            <a:extLst>
              <a:ext uri="{FF2B5EF4-FFF2-40B4-BE49-F238E27FC236}">
                <a16:creationId xmlns:a16="http://schemas.microsoft.com/office/drawing/2014/main" id="{49D483F8-155E-1938-09DF-63D31C90CF8D}"/>
              </a:ext>
            </a:extLst>
          </p:cNvPr>
          <p:cNvSpPr txBox="1"/>
          <p:nvPr/>
        </p:nvSpPr>
        <p:spPr>
          <a:xfrm>
            <a:off x="1941721" y="372984"/>
            <a:ext cx="8308557"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400" b="0" i="0" u="none" strike="noStrike" cap="none" dirty="0" err="1">
                <a:solidFill>
                  <a:srgbClr val="009444"/>
                </a:solidFill>
                <a:latin typeface="Lato"/>
                <a:ea typeface="Lato"/>
                <a:cs typeface="Lato"/>
                <a:sym typeface="Lato"/>
              </a:rPr>
              <a:t>Santificados</a:t>
            </a:r>
            <a:r>
              <a:rPr lang="en-US" sz="4400" b="0" i="0" u="none" strike="noStrike" cap="none" dirty="0">
                <a:solidFill>
                  <a:srgbClr val="009444"/>
                </a:solidFill>
                <a:latin typeface="Lato"/>
                <a:ea typeface="Lato"/>
                <a:cs typeface="Lato"/>
                <a:sym typeface="Lato"/>
              </a:rPr>
              <a:t> para </a:t>
            </a:r>
            <a:r>
              <a:rPr lang="en-US" sz="4400" b="0" i="0" u="none" strike="noStrike" cap="none" dirty="0" err="1">
                <a:solidFill>
                  <a:srgbClr val="009444"/>
                </a:solidFill>
                <a:latin typeface="Lato"/>
                <a:ea typeface="Lato"/>
                <a:cs typeface="Lato"/>
                <a:sym typeface="Lato"/>
              </a:rPr>
              <a:t>buenas</a:t>
            </a:r>
            <a:r>
              <a:rPr lang="en-US" sz="4400" b="0" i="0" u="none" strike="noStrike" cap="none" dirty="0">
                <a:solidFill>
                  <a:srgbClr val="009444"/>
                </a:solidFill>
                <a:latin typeface="Lato"/>
                <a:ea typeface="Lato"/>
                <a:cs typeface="Lato"/>
                <a:sym typeface="Lato"/>
              </a:rPr>
              <a:t> </a:t>
            </a:r>
            <a:r>
              <a:rPr lang="en-US" sz="4400" b="0" i="0" u="none" strike="noStrike" cap="none" dirty="0" err="1">
                <a:solidFill>
                  <a:srgbClr val="009444"/>
                </a:solidFill>
                <a:latin typeface="Lato"/>
                <a:ea typeface="Lato"/>
                <a:cs typeface="Lato"/>
                <a:sym typeface="Lato"/>
              </a:rPr>
              <a:t>obras</a:t>
            </a:r>
            <a:endParaRPr sz="4400" b="0" i="0" u="none" strike="noStrike" cap="none" dirty="0">
              <a:solidFill>
                <a:srgbClr val="009444"/>
              </a:solidFill>
              <a:latin typeface="Lato"/>
              <a:ea typeface="Lato"/>
              <a:cs typeface="Lato"/>
              <a:sym typeface="Lato"/>
            </a:endParaRPr>
          </a:p>
        </p:txBody>
      </p:sp>
    </p:spTree>
    <p:extLst>
      <p:ext uri="{BB962C8B-B14F-4D97-AF65-F5344CB8AC3E}">
        <p14:creationId xmlns:p14="http://schemas.microsoft.com/office/powerpoint/2010/main" val="1701479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9">
          <a:extLst>
            <a:ext uri="{FF2B5EF4-FFF2-40B4-BE49-F238E27FC236}">
              <a16:creationId xmlns:a16="http://schemas.microsoft.com/office/drawing/2014/main" id="{CF112102-2C00-BF07-7905-AD6AB59B179F}"/>
            </a:ext>
          </a:extLst>
        </p:cNvPr>
        <p:cNvGrpSpPr/>
        <p:nvPr/>
      </p:nvGrpSpPr>
      <p:grpSpPr>
        <a:xfrm>
          <a:off x="0" y="0"/>
          <a:ext cx="0" cy="0"/>
          <a:chOff x="0" y="0"/>
          <a:chExt cx="0" cy="0"/>
        </a:xfrm>
      </p:grpSpPr>
      <p:sp>
        <p:nvSpPr>
          <p:cNvPr id="190" name="Google Shape;190;g2ee1eb4b694_0_104">
            <a:extLst>
              <a:ext uri="{FF2B5EF4-FFF2-40B4-BE49-F238E27FC236}">
                <a16:creationId xmlns:a16="http://schemas.microsoft.com/office/drawing/2014/main" id="{0FF92C8A-D71E-7A30-2251-F3ADDE60562C}"/>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1" name="Google Shape;191;g2ee1eb4b694_0_104">
            <a:extLst>
              <a:ext uri="{FF2B5EF4-FFF2-40B4-BE49-F238E27FC236}">
                <a16:creationId xmlns:a16="http://schemas.microsoft.com/office/drawing/2014/main" id="{B7021FF1-B239-4139-76BC-446682FF38BB}"/>
              </a:ext>
            </a:extLst>
          </p:cNvPr>
          <p:cNvSpPr txBox="1"/>
          <p:nvPr/>
        </p:nvSpPr>
        <p:spPr>
          <a:xfrm>
            <a:off x="1871383" y="1775374"/>
            <a:ext cx="9957802" cy="4801274"/>
          </a:xfrm>
          <a:prstGeom prst="rect">
            <a:avLst/>
          </a:prstGeom>
          <a:noFill/>
          <a:ln>
            <a:noFill/>
          </a:ln>
        </p:spPr>
        <p:txBody>
          <a:bodyPr spcFirstLastPara="1" wrap="square" lIns="91425" tIns="45700" rIns="91425" bIns="45700" anchor="t" anchorCtr="0">
            <a:spAutoFit/>
          </a:bodyPr>
          <a:lstStyle/>
          <a:p>
            <a:pPr marL="12700" marR="0" lvl="0" algn="l" rtl="0">
              <a:lnSpc>
                <a:spcPct val="100000"/>
              </a:lnSpc>
              <a:spcBef>
                <a:spcPts val="0"/>
              </a:spcBef>
              <a:spcAft>
                <a:spcPts val="0"/>
              </a:spcAft>
              <a:buClr>
                <a:schemeClr val="dk1"/>
              </a:buClr>
              <a:buSzPts val="3400"/>
            </a:pPr>
            <a:r>
              <a:rPr lang="en-US" sz="3400" b="1" dirty="0">
                <a:solidFill>
                  <a:schemeClr val="dk1"/>
                </a:solidFill>
                <a:latin typeface="Lato"/>
                <a:ea typeface="Lato"/>
                <a:cs typeface="Lato"/>
                <a:sym typeface="Lato"/>
              </a:rPr>
              <a:t>1 </a:t>
            </a:r>
            <a:r>
              <a:rPr lang="en-US" sz="3400" b="1" dirty="0" err="1">
                <a:solidFill>
                  <a:schemeClr val="dk1"/>
                </a:solidFill>
                <a:latin typeface="Lato"/>
                <a:ea typeface="Lato"/>
                <a:cs typeface="Lato"/>
                <a:sym typeface="Lato"/>
              </a:rPr>
              <a:t>Tesalonicenses</a:t>
            </a:r>
            <a:r>
              <a:rPr lang="en-US" sz="3400" b="1" dirty="0">
                <a:solidFill>
                  <a:schemeClr val="dk1"/>
                </a:solidFill>
                <a:latin typeface="Lato"/>
                <a:ea typeface="Lato"/>
                <a:cs typeface="Lato"/>
                <a:sym typeface="Lato"/>
              </a:rPr>
              <a:t> 4:7</a:t>
            </a:r>
          </a:p>
          <a:p>
            <a:pPr marL="12700" marR="0" lvl="0" algn="l" rtl="0">
              <a:lnSpc>
                <a:spcPct val="100000"/>
              </a:lnSpc>
              <a:spcBef>
                <a:spcPts val="0"/>
              </a:spcBef>
              <a:spcAft>
                <a:spcPts val="0"/>
              </a:spcAft>
              <a:buClr>
                <a:schemeClr val="dk1"/>
              </a:buClr>
              <a:buSzPts val="3400"/>
            </a:pPr>
            <a:r>
              <a:rPr lang="en-US" sz="3400" dirty="0">
                <a:solidFill>
                  <a:schemeClr val="dk1"/>
                </a:solidFill>
                <a:latin typeface="Lato"/>
                <a:ea typeface="Lato"/>
                <a:cs typeface="Lato"/>
                <a:sym typeface="Lato"/>
              </a:rPr>
              <a:t>Pues Dios no </a:t>
            </a:r>
            <a:r>
              <a:rPr lang="en-US" sz="3400" dirty="0" err="1">
                <a:solidFill>
                  <a:schemeClr val="dk1"/>
                </a:solidFill>
                <a:latin typeface="Lato"/>
                <a:ea typeface="Lato"/>
                <a:cs typeface="Lato"/>
                <a:sym typeface="Lato"/>
              </a:rPr>
              <a:t>nos</a:t>
            </a:r>
            <a:r>
              <a:rPr lang="en-US" sz="3400" dirty="0">
                <a:solidFill>
                  <a:schemeClr val="dk1"/>
                </a:solidFill>
                <a:latin typeface="Lato"/>
                <a:ea typeface="Lato"/>
                <a:cs typeface="Lato"/>
                <a:sym typeface="Lato"/>
              </a:rPr>
              <a:t> ha </a:t>
            </a:r>
            <a:r>
              <a:rPr lang="en-US" sz="3400" dirty="0" err="1">
                <a:solidFill>
                  <a:schemeClr val="dk1"/>
                </a:solidFill>
                <a:latin typeface="Lato"/>
                <a:ea typeface="Lato"/>
                <a:cs typeface="Lato"/>
                <a:sym typeface="Lato"/>
              </a:rPr>
              <a:t>llamado</a:t>
            </a:r>
            <a:r>
              <a:rPr lang="en-US" sz="3400" dirty="0">
                <a:solidFill>
                  <a:schemeClr val="dk1"/>
                </a:solidFill>
                <a:latin typeface="Lato"/>
                <a:ea typeface="Lato"/>
                <a:cs typeface="Lato"/>
                <a:sym typeface="Lato"/>
              </a:rPr>
              <a:t> a </a:t>
            </a:r>
            <a:r>
              <a:rPr lang="en-US" sz="3400" dirty="0" err="1">
                <a:solidFill>
                  <a:schemeClr val="dk1"/>
                </a:solidFill>
                <a:latin typeface="Lato"/>
                <a:ea typeface="Lato"/>
                <a:cs typeface="Lato"/>
                <a:sym typeface="Lato"/>
              </a:rPr>
              <a:t>vivir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la </a:t>
            </a:r>
            <a:r>
              <a:rPr lang="en-US" sz="3400" dirty="0" err="1">
                <a:solidFill>
                  <a:schemeClr val="dk1"/>
                </a:solidFill>
                <a:latin typeface="Lato"/>
                <a:ea typeface="Lato"/>
                <a:cs typeface="Lato"/>
                <a:sym typeface="Lato"/>
              </a:rPr>
              <a:t>inmundicia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sino</a:t>
            </a:r>
            <a:r>
              <a:rPr lang="en-US" sz="3400" dirty="0">
                <a:solidFill>
                  <a:schemeClr val="dk1"/>
                </a:solidFill>
                <a:latin typeface="Lato"/>
                <a:ea typeface="Lato"/>
                <a:cs typeface="Lato"/>
                <a:sym typeface="Lato"/>
              </a:rPr>
              <a:t> a </a:t>
            </a:r>
            <a:r>
              <a:rPr lang="en-US" sz="3400" dirty="0" err="1">
                <a:solidFill>
                  <a:schemeClr val="dk1"/>
                </a:solidFill>
                <a:latin typeface="Lato"/>
                <a:ea typeface="Lato"/>
                <a:cs typeface="Lato"/>
                <a:sym typeface="Lato"/>
              </a:rPr>
              <a:t>vivir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santidad</a:t>
            </a:r>
            <a:r>
              <a:rPr lang="en-US" sz="3400" dirty="0">
                <a:solidFill>
                  <a:schemeClr val="dk1"/>
                </a:solidFill>
                <a:latin typeface="Lato"/>
                <a:ea typeface="Lato"/>
                <a:cs typeface="Lato"/>
                <a:sym typeface="Lato"/>
              </a:rPr>
              <a:t>. </a:t>
            </a:r>
          </a:p>
          <a:p>
            <a:pPr marL="12700" marR="0" lvl="0" algn="l" rtl="0">
              <a:lnSpc>
                <a:spcPct val="100000"/>
              </a:lnSpc>
              <a:spcBef>
                <a:spcPts val="0"/>
              </a:spcBef>
              <a:spcAft>
                <a:spcPts val="0"/>
              </a:spcAft>
              <a:buClr>
                <a:schemeClr val="dk1"/>
              </a:buClr>
              <a:buSzPts val="3400"/>
            </a:pPr>
            <a:endParaRPr lang="en-US" sz="3400" b="1" dirty="0">
              <a:solidFill>
                <a:schemeClr val="dk1"/>
              </a:solidFill>
              <a:latin typeface="Lato"/>
              <a:ea typeface="Lato"/>
              <a:cs typeface="Lato"/>
              <a:sym typeface="Lato"/>
            </a:endParaRPr>
          </a:p>
          <a:p>
            <a:pPr marL="12700" marR="0" lvl="0" algn="l" rtl="0">
              <a:lnSpc>
                <a:spcPct val="100000"/>
              </a:lnSpc>
              <a:spcBef>
                <a:spcPts val="0"/>
              </a:spcBef>
              <a:spcAft>
                <a:spcPts val="0"/>
              </a:spcAft>
              <a:buClr>
                <a:schemeClr val="dk1"/>
              </a:buClr>
              <a:buSzPts val="3400"/>
            </a:pPr>
            <a:r>
              <a:rPr lang="en-US" sz="3400" b="1" dirty="0" err="1">
                <a:solidFill>
                  <a:schemeClr val="dk1"/>
                </a:solidFill>
                <a:latin typeface="Lato"/>
                <a:ea typeface="Lato"/>
                <a:cs typeface="Lato"/>
                <a:sym typeface="Lato"/>
              </a:rPr>
              <a:t>Efesios</a:t>
            </a:r>
            <a:r>
              <a:rPr lang="en-US" sz="3400" b="1" dirty="0">
                <a:solidFill>
                  <a:schemeClr val="dk1"/>
                </a:solidFill>
                <a:latin typeface="Lato"/>
                <a:ea typeface="Lato"/>
                <a:cs typeface="Lato"/>
                <a:sym typeface="Lato"/>
              </a:rPr>
              <a:t> 2:10 </a:t>
            </a:r>
          </a:p>
          <a:p>
            <a:pPr marL="12700" marR="0" lvl="0" algn="l" rtl="0">
              <a:lnSpc>
                <a:spcPct val="100000"/>
              </a:lnSpc>
              <a:spcBef>
                <a:spcPts val="0"/>
              </a:spcBef>
              <a:spcAft>
                <a:spcPts val="0"/>
              </a:spcAft>
              <a:buClr>
                <a:schemeClr val="dk1"/>
              </a:buClr>
              <a:buSzPts val="3400"/>
            </a:pPr>
            <a:r>
              <a:rPr lang="en-US" sz="3400" dirty="0" err="1">
                <a:solidFill>
                  <a:schemeClr val="dk1"/>
                </a:solidFill>
                <a:latin typeface="Lato"/>
                <a:ea typeface="Lato"/>
                <a:cs typeface="Lato"/>
                <a:sym typeface="Lato"/>
              </a:rPr>
              <a:t>Nosotros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somos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hechura</a:t>
            </a:r>
            <a:r>
              <a:rPr lang="en-US" sz="3400" dirty="0">
                <a:solidFill>
                  <a:schemeClr val="dk1"/>
                </a:solidFill>
                <a:latin typeface="Lato"/>
                <a:ea typeface="Lato"/>
                <a:cs typeface="Lato"/>
                <a:sym typeface="Lato"/>
              </a:rPr>
              <a:t> suya; </a:t>
            </a:r>
            <a:r>
              <a:rPr lang="en-US" sz="3400" dirty="0" err="1">
                <a:solidFill>
                  <a:schemeClr val="dk1"/>
                </a:solidFill>
                <a:latin typeface="Lato"/>
                <a:ea typeface="Lato"/>
                <a:cs typeface="Lato"/>
                <a:sym typeface="Lato"/>
              </a:rPr>
              <a:t>hemos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sido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creado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Cristo Jesús para </a:t>
            </a:r>
            <a:r>
              <a:rPr lang="en-US" sz="3400" dirty="0" err="1">
                <a:solidFill>
                  <a:schemeClr val="dk1"/>
                </a:solidFill>
                <a:latin typeface="Lato"/>
                <a:ea typeface="Lato"/>
                <a:cs typeface="Lato"/>
                <a:sym typeface="Lato"/>
              </a:rPr>
              <a:t>realizar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buenas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obras</a:t>
            </a:r>
            <a:r>
              <a:rPr lang="en-US" sz="3400" dirty="0">
                <a:solidFill>
                  <a:schemeClr val="dk1"/>
                </a:solidFill>
                <a:latin typeface="Lato"/>
                <a:ea typeface="Lato"/>
                <a:cs typeface="Lato"/>
                <a:sym typeface="Lato"/>
              </a:rPr>
              <a:t>, las </a:t>
            </a:r>
            <a:r>
              <a:rPr lang="en-US" sz="3400" dirty="0" err="1">
                <a:solidFill>
                  <a:schemeClr val="dk1"/>
                </a:solidFill>
                <a:latin typeface="Lato"/>
                <a:ea typeface="Lato"/>
                <a:cs typeface="Lato"/>
                <a:sym typeface="Lato"/>
              </a:rPr>
              <a:t>cuales</a:t>
            </a:r>
            <a:r>
              <a:rPr lang="en-US" sz="3400" dirty="0">
                <a:solidFill>
                  <a:schemeClr val="dk1"/>
                </a:solidFill>
                <a:latin typeface="Lato"/>
                <a:ea typeface="Lato"/>
                <a:cs typeface="Lato"/>
                <a:sym typeface="Lato"/>
              </a:rPr>
              <a:t> Dios prepare de </a:t>
            </a:r>
            <a:r>
              <a:rPr lang="en-US" sz="3400" dirty="0" err="1">
                <a:solidFill>
                  <a:schemeClr val="dk1"/>
                </a:solidFill>
                <a:latin typeface="Lato"/>
                <a:ea typeface="Lato"/>
                <a:cs typeface="Lato"/>
                <a:sym typeface="Lato"/>
              </a:rPr>
              <a:t>antemano</a:t>
            </a:r>
            <a:r>
              <a:rPr lang="en-US" sz="3400" dirty="0">
                <a:solidFill>
                  <a:schemeClr val="dk1"/>
                </a:solidFill>
                <a:latin typeface="Lato"/>
                <a:ea typeface="Lato"/>
                <a:cs typeface="Lato"/>
                <a:sym typeface="Lato"/>
              </a:rPr>
              <a:t> para que </a:t>
            </a:r>
            <a:r>
              <a:rPr lang="en-US" sz="3400" dirty="0" err="1">
                <a:solidFill>
                  <a:schemeClr val="dk1"/>
                </a:solidFill>
                <a:latin typeface="Lato"/>
                <a:ea typeface="Lato"/>
                <a:cs typeface="Lato"/>
                <a:sym typeface="Lato"/>
              </a:rPr>
              <a:t>vivamos</a:t>
            </a:r>
            <a:r>
              <a:rPr lang="en-US" sz="3400" dirty="0">
                <a:solidFill>
                  <a:schemeClr val="dk1"/>
                </a:solidFill>
                <a:latin typeface="Lato"/>
                <a:ea typeface="Lato"/>
                <a:cs typeface="Lato"/>
                <a:sym typeface="Lato"/>
              </a:rPr>
              <a:t> de </a:t>
            </a:r>
            <a:r>
              <a:rPr lang="en-US" sz="3400" dirty="0" err="1">
                <a:solidFill>
                  <a:schemeClr val="dk1"/>
                </a:solidFill>
                <a:latin typeface="Lato"/>
                <a:ea typeface="Lato"/>
                <a:cs typeface="Lato"/>
                <a:sym typeface="Lato"/>
              </a:rPr>
              <a:t>acuerdo</a:t>
            </a:r>
            <a:r>
              <a:rPr lang="en-US" sz="3400" dirty="0">
                <a:solidFill>
                  <a:schemeClr val="dk1"/>
                </a:solidFill>
                <a:latin typeface="Lato"/>
                <a:ea typeface="Lato"/>
                <a:cs typeface="Lato"/>
                <a:sym typeface="Lato"/>
              </a:rPr>
              <a:t> con </a:t>
            </a:r>
            <a:r>
              <a:rPr lang="en-US" sz="3400" dirty="0" err="1">
                <a:solidFill>
                  <a:schemeClr val="dk1"/>
                </a:solidFill>
                <a:latin typeface="Lato"/>
                <a:ea typeface="Lato"/>
                <a:cs typeface="Lato"/>
                <a:sym typeface="Lato"/>
              </a:rPr>
              <a:t>ellas</a:t>
            </a:r>
            <a:r>
              <a:rPr lang="en-US" sz="3400" dirty="0">
                <a:solidFill>
                  <a:schemeClr val="dk1"/>
                </a:solidFill>
                <a:latin typeface="Lato"/>
                <a:ea typeface="Lato"/>
                <a:cs typeface="Lato"/>
                <a:sym typeface="Lato"/>
              </a:rPr>
              <a:t>. </a:t>
            </a:r>
          </a:p>
        </p:txBody>
      </p:sp>
      <p:pic>
        <p:nvPicPr>
          <p:cNvPr id="192" name="Google Shape;192;g2ee1eb4b694_0_104" descr="A green bird with leaves&#10;&#10;Description automatically generated">
            <a:extLst>
              <a:ext uri="{FF2B5EF4-FFF2-40B4-BE49-F238E27FC236}">
                <a16:creationId xmlns:a16="http://schemas.microsoft.com/office/drawing/2014/main" id="{5BD6989D-7EC3-84CE-E02C-268DB02DBF3C}"/>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93" name="Google Shape;193;g2ee1eb4b694_0_104">
            <a:extLst>
              <a:ext uri="{FF2B5EF4-FFF2-40B4-BE49-F238E27FC236}">
                <a16:creationId xmlns:a16="http://schemas.microsoft.com/office/drawing/2014/main" id="{0A432E90-103F-9FE2-5987-9881AEF17406}"/>
              </a:ext>
            </a:extLst>
          </p:cNvPr>
          <p:cNvSpPr txBox="1"/>
          <p:nvPr/>
        </p:nvSpPr>
        <p:spPr>
          <a:xfrm>
            <a:off x="1941721" y="232308"/>
            <a:ext cx="8308557" cy="14465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400" dirty="0" err="1">
                <a:solidFill>
                  <a:srgbClr val="009444"/>
                </a:solidFill>
                <a:latin typeface="Lato"/>
                <a:ea typeface="Lato"/>
                <a:cs typeface="Lato"/>
                <a:sym typeface="Lato"/>
              </a:rPr>
              <a:t>Hemos</a:t>
            </a:r>
            <a:r>
              <a:rPr lang="en-US" sz="4400" dirty="0">
                <a:solidFill>
                  <a:srgbClr val="009444"/>
                </a:solidFill>
                <a:latin typeface="Lato"/>
                <a:ea typeface="Lato"/>
                <a:cs typeface="Lato"/>
                <a:sym typeface="Lato"/>
              </a:rPr>
              <a:t> </a:t>
            </a:r>
            <a:r>
              <a:rPr lang="en-US" sz="4400" dirty="0" err="1">
                <a:solidFill>
                  <a:srgbClr val="009444"/>
                </a:solidFill>
                <a:latin typeface="Lato"/>
                <a:ea typeface="Lato"/>
                <a:cs typeface="Lato"/>
                <a:sym typeface="Lato"/>
              </a:rPr>
              <a:t>sido</a:t>
            </a:r>
            <a:r>
              <a:rPr lang="en-US" sz="4400" dirty="0">
                <a:solidFill>
                  <a:srgbClr val="009444"/>
                </a:solidFill>
                <a:latin typeface="Lato"/>
                <a:ea typeface="Lato"/>
                <a:cs typeface="Lato"/>
                <a:sym typeface="Lato"/>
              </a:rPr>
              <a:t> </a:t>
            </a:r>
            <a:r>
              <a:rPr lang="en-US" sz="4400" dirty="0" err="1">
                <a:solidFill>
                  <a:srgbClr val="009444"/>
                </a:solidFill>
                <a:latin typeface="Lato"/>
                <a:ea typeface="Lato"/>
                <a:cs typeface="Lato"/>
                <a:sym typeface="Lato"/>
              </a:rPr>
              <a:t>llamados</a:t>
            </a:r>
            <a:r>
              <a:rPr lang="en-US" sz="4400" dirty="0">
                <a:solidFill>
                  <a:srgbClr val="009444"/>
                </a:solidFill>
                <a:latin typeface="Lato"/>
                <a:ea typeface="Lato"/>
                <a:cs typeface="Lato"/>
                <a:sym typeface="Lato"/>
              </a:rPr>
              <a:t> a </a:t>
            </a:r>
            <a:r>
              <a:rPr lang="en-US" sz="4400" dirty="0" err="1">
                <a:solidFill>
                  <a:srgbClr val="009444"/>
                </a:solidFill>
                <a:latin typeface="Lato"/>
                <a:ea typeface="Lato"/>
                <a:cs typeface="Lato"/>
                <a:sym typeface="Lato"/>
              </a:rPr>
              <a:t>una</a:t>
            </a:r>
            <a:r>
              <a:rPr lang="en-US" sz="4400" dirty="0">
                <a:solidFill>
                  <a:srgbClr val="009444"/>
                </a:solidFill>
                <a:latin typeface="Lato"/>
                <a:ea typeface="Lato"/>
                <a:cs typeface="Lato"/>
                <a:sym typeface="Lato"/>
              </a:rPr>
              <a:t> </a:t>
            </a:r>
            <a:r>
              <a:rPr lang="en-US" sz="4400" dirty="0" err="1">
                <a:solidFill>
                  <a:srgbClr val="009444"/>
                </a:solidFill>
                <a:latin typeface="Lato"/>
                <a:ea typeface="Lato"/>
                <a:cs typeface="Lato"/>
                <a:sym typeface="Lato"/>
              </a:rPr>
              <a:t>vida</a:t>
            </a:r>
            <a:r>
              <a:rPr lang="en-US" sz="4400" dirty="0">
                <a:solidFill>
                  <a:srgbClr val="009444"/>
                </a:solidFill>
                <a:latin typeface="Lato"/>
                <a:ea typeface="Lato"/>
                <a:cs typeface="Lato"/>
                <a:sym typeface="Lato"/>
              </a:rPr>
              <a:t> que </a:t>
            </a:r>
            <a:r>
              <a:rPr lang="en-US" sz="4400" dirty="0" err="1">
                <a:solidFill>
                  <a:srgbClr val="009444"/>
                </a:solidFill>
                <a:latin typeface="Lato"/>
                <a:ea typeface="Lato"/>
                <a:cs typeface="Lato"/>
                <a:sym typeface="Lato"/>
              </a:rPr>
              <a:t>refleje</a:t>
            </a:r>
            <a:r>
              <a:rPr lang="en-US" sz="4400" dirty="0">
                <a:solidFill>
                  <a:srgbClr val="009444"/>
                </a:solidFill>
                <a:latin typeface="Lato"/>
                <a:ea typeface="Lato"/>
                <a:cs typeface="Lato"/>
                <a:sym typeface="Lato"/>
              </a:rPr>
              <a:t> la </a:t>
            </a:r>
            <a:r>
              <a:rPr lang="en-US" sz="4400" dirty="0" err="1">
                <a:solidFill>
                  <a:srgbClr val="009444"/>
                </a:solidFill>
                <a:latin typeface="Lato"/>
                <a:ea typeface="Lato"/>
                <a:cs typeface="Lato"/>
                <a:sym typeface="Lato"/>
              </a:rPr>
              <a:t>voluntad</a:t>
            </a:r>
            <a:r>
              <a:rPr lang="en-US" sz="4400" dirty="0">
                <a:solidFill>
                  <a:srgbClr val="009444"/>
                </a:solidFill>
                <a:latin typeface="Lato"/>
                <a:ea typeface="Lato"/>
                <a:cs typeface="Lato"/>
                <a:sym typeface="Lato"/>
              </a:rPr>
              <a:t> de Dios.</a:t>
            </a:r>
            <a:endParaRPr sz="4400" b="0" i="0" u="none" strike="noStrike" cap="none" dirty="0">
              <a:solidFill>
                <a:srgbClr val="009444"/>
              </a:solidFill>
              <a:latin typeface="Lato"/>
              <a:ea typeface="Lato"/>
              <a:cs typeface="Lato"/>
              <a:sym typeface="Lato"/>
            </a:endParaRPr>
          </a:p>
        </p:txBody>
      </p:sp>
    </p:spTree>
    <p:extLst>
      <p:ext uri="{BB962C8B-B14F-4D97-AF65-F5344CB8AC3E}">
        <p14:creationId xmlns:p14="http://schemas.microsoft.com/office/powerpoint/2010/main" val="2581427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9">
          <a:extLst>
            <a:ext uri="{FF2B5EF4-FFF2-40B4-BE49-F238E27FC236}">
              <a16:creationId xmlns:a16="http://schemas.microsoft.com/office/drawing/2014/main" id="{A3F1E3C1-4471-C786-BA5D-9EC35BC2B46F}"/>
            </a:ext>
          </a:extLst>
        </p:cNvPr>
        <p:cNvGrpSpPr/>
        <p:nvPr/>
      </p:nvGrpSpPr>
      <p:grpSpPr>
        <a:xfrm>
          <a:off x="0" y="0"/>
          <a:ext cx="0" cy="0"/>
          <a:chOff x="0" y="0"/>
          <a:chExt cx="0" cy="0"/>
        </a:xfrm>
      </p:grpSpPr>
      <p:sp>
        <p:nvSpPr>
          <p:cNvPr id="190" name="Google Shape;190;g2ee1eb4b694_0_104">
            <a:extLst>
              <a:ext uri="{FF2B5EF4-FFF2-40B4-BE49-F238E27FC236}">
                <a16:creationId xmlns:a16="http://schemas.microsoft.com/office/drawing/2014/main" id="{2CE93298-6680-85A8-36AC-B35023A55247}"/>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1" name="Google Shape;191;g2ee1eb4b694_0_104">
            <a:extLst>
              <a:ext uri="{FF2B5EF4-FFF2-40B4-BE49-F238E27FC236}">
                <a16:creationId xmlns:a16="http://schemas.microsoft.com/office/drawing/2014/main" id="{68D8BDEA-364E-36CD-79B1-CFF8BEF6B0CA}"/>
              </a:ext>
            </a:extLst>
          </p:cNvPr>
          <p:cNvSpPr txBox="1"/>
          <p:nvPr/>
        </p:nvSpPr>
        <p:spPr>
          <a:xfrm>
            <a:off x="1941721" y="1819493"/>
            <a:ext cx="9707592" cy="4278054"/>
          </a:xfrm>
          <a:prstGeom prst="rect">
            <a:avLst/>
          </a:prstGeom>
          <a:noFill/>
          <a:ln>
            <a:noFill/>
          </a:ln>
        </p:spPr>
        <p:txBody>
          <a:bodyPr spcFirstLastPara="1" wrap="square" lIns="91425" tIns="45700" rIns="91425" bIns="45700" anchor="t" anchorCtr="0">
            <a:spAutoFit/>
          </a:bodyPr>
          <a:lstStyle/>
          <a:p>
            <a:pPr marL="12700" marR="0" lvl="0" algn="l" rtl="0">
              <a:lnSpc>
                <a:spcPct val="100000"/>
              </a:lnSpc>
              <a:spcBef>
                <a:spcPts val="0"/>
              </a:spcBef>
              <a:spcAft>
                <a:spcPts val="0"/>
              </a:spcAft>
              <a:buClr>
                <a:schemeClr val="dk1"/>
              </a:buClr>
              <a:buSzPts val="3400"/>
            </a:pPr>
            <a:endParaRPr lang="en-US" sz="3400" b="1" dirty="0">
              <a:solidFill>
                <a:schemeClr val="dk1"/>
              </a:solidFill>
              <a:latin typeface="Lato"/>
              <a:ea typeface="Lato"/>
              <a:cs typeface="Lato"/>
              <a:sym typeface="Lato"/>
            </a:endParaRPr>
          </a:p>
          <a:p>
            <a:pPr marL="12700" marR="0" lvl="0" algn="l" rtl="0">
              <a:lnSpc>
                <a:spcPct val="100000"/>
              </a:lnSpc>
              <a:spcBef>
                <a:spcPts val="0"/>
              </a:spcBef>
              <a:spcAft>
                <a:spcPts val="0"/>
              </a:spcAft>
              <a:buClr>
                <a:schemeClr val="dk1"/>
              </a:buClr>
              <a:buSzPts val="3400"/>
            </a:pPr>
            <a:r>
              <a:rPr lang="en-US" sz="3400" b="1" dirty="0" err="1">
                <a:solidFill>
                  <a:schemeClr val="dk1"/>
                </a:solidFill>
                <a:latin typeface="Lato"/>
                <a:ea typeface="Lato"/>
                <a:cs typeface="Lato"/>
                <a:sym typeface="Lato"/>
              </a:rPr>
              <a:t>Gálatas</a:t>
            </a:r>
            <a:r>
              <a:rPr lang="en-US" sz="3400" b="1" dirty="0">
                <a:solidFill>
                  <a:schemeClr val="dk1"/>
                </a:solidFill>
                <a:latin typeface="Lato"/>
                <a:ea typeface="Lato"/>
                <a:cs typeface="Lato"/>
                <a:sym typeface="Lato"/>
              </a:rPr>
              <a:t> 5:22-25 </a:t>
            </a:r>
          </a:p>
          <a:p>
            <a:pPr marL="12700" marR="0" lvl="0" algn="l" rtl="0">
              <a:lnSpc>
                <a:spcPct val="100000"/>
              </a:lnSpc>
              <a:spcBef>
                <a:spcPts val="0"/>
              </a:spcBef>
              <a:spcAft>
                <a:spcPts val="0"/>
              </a:spcAft>
              <a:buClr>
                <a:schemeClr val="dk1"/>
              </a:buClr>
              <a:buSzPts val="3400"/>
            </a:pPr>
            <a:r>
              <a:rPr lang="en-US" sz="3400" dirty="0">
                <a:solidFill>
                  <a:schemeClr val="dk1"/>
                </a:solidFill>
                <a:latin typeface="Lato"/>
                <a:ea typeface="Lato"/>
                <a:cs typeface="Lato"/>
                <a:sym typeface="Lato"/>
              </a:rPr>
              <a:t>Pero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fruto</a:t>
            </a:r>
            <a:r>
              <a:rPr lang="en-US" sz="3400" dirty="0">
                <a:solidFill>
                  <a:schemeClr val="dk1"/>
                </a:solidFill>
                <a:latin typeface="Lato"/>
                <a:ea typeface="Lato"/>
                <a:cs typeface="Lato"/>
                <a:sym typeface="Lato"/>
              </a:rPr>
              <a:t> del </a:t>
            </a:r>
            <a:r>
              <a:rPr lang="en-US" sz="3400" dirty="0" err="1">
                <a:solidFill>
                  <a:schemeClr val="dk1"/>
                </a:solidFill>
                <a:latin typeface="Lato"/>
                <a:ea typeface="Lato"/>
                <a:cs typeface="Lato"/>
                <a:sym typeface="Lato"/>
              </a:rPr>
              <a:t>Espíritu</a:t>
            </a:r>
            <a:r>
              <a:rPr lang="en-US" sz="3400" dirty="0">
                <a:solidFill>
                  <a:schemeClr val="dk1"/>
                </a:solidFill>
                <a:latin typeface="Lato"/>
                <a:ea typeface="Lato"/>
                <a:cs typeface="Lato"/>
                <a:sym typeface="Lato"/>
              </a:rPr>
              <a:t> es amor, </a:t>
            </a:r>
            <a:r>
              <a:rPr lang="en-US" sz="3400" dirty="0" err="1">
                <a:solidFill>
                  <a:schemeClr val="dk1"/>
                </a:solidFill>
                <a:latin typeface="Lato"/>
                <a:ea typeface="Lato"/>
                <a:cs typeface="Lato"/>
                <a:sym typeface="Lato"/>
              </a:rPr>
              <a:t>gozo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paciencia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benignidad</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bondad</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fe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mansedumbre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templanza</a:t>
            </a:r>
            <a:r>
              <a:rPr lang="en-US" sz="3400" dirty="0">
                <a:solidFill>
                  <a:schemeClr val="dk1"/>
                </a:solidFill>
                <a:latin typeface="Lato"/>
                <a:ea typeface="Lato"/>
                <a:cs typeface="Lato"/>
                <a:sym typeface="Lato"/>
              </a:rPr>
              <a:t>. Contra tales </a:t>
            </a:r>
            <a:r>
              <a:rPr lang="en-US" sz="3400" dirty="0" err="1">
                <a:solidFill>
                  <a:schemeClr val="dk1"/>
                </a:solidFill>
                <a:latin typeface="Lato"/>
                <a:ea typeface="Lato"/>
                <a:cs typeface="Lato"/>
                <a:sym typeface="Lato"/>
              </a:rPr>
              <a:t>cosas</a:t>
            </a:r>
            <a:r>
              <a:rPr lang="en-US" sz="3400" dirty="0">
                <a:solidFill>
                  <a:schemeClr val="dk1"/>
                </a:solidFill>
                <a:latin typeface="Lato"/>
                <a:ea typeface="Lato"/>
                <a:cs typeface="Lato"/>
                <a:sym typeface="Lato"/>
              </a:rPr>
              <a:t> no hay ley. Y </a:t>
            </a:r>
            <a:r>
              <a:rPr lang="en-US" sz="3400" dirty="0" err="1">
                <a:solidFill>
                  <a:schemeClr val="dk1"/>
                </a:solidFill>
                <a:latin typeface="Lato"/>
                <a:ea typeface="Lato"/>
                <a:cs typeface="Lato"/>
                <a:sym typeface="Lato"/>
              </a:rPr>
              <a:t>los</a:t>
            </a:r>
            <a:r>
              <a:rPr lang="en-US" sz="3400" dirty="0">
                <a:solidFill>
                  <a:schemeClr val="dk1"/>
                </a:solidFill>
                <a:latin typeface="Lato"/>
                <a:ea typeface="Lato"/>
                <a:cs typeface="Lato"/>
                <a:sym typeface="Lato"/>
              </a:rPr>
              <a:t> que son de Cristo </a:t>
            </a:r>
            <a:r>
              <a:rPr lang="en-US" sz="3400" dirty="0" err="1">
                <a:solidFill>
                  <a:schemeClr val="dk1"/>
                </a:solidFill>
                <a:latin typeface="Lato"/>
                <a:ea typeface="Lato"/>
                <a:cs typeface="Lato"/>
                <a:sym typeface="Lato"/>
              </a:rPr>
              <a:t>han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crucificado</a:t>
            </a:r>
            <a:r>
              <a:rPr lang="en-US" sz="3400" dirty="0">
                <a:solidFill>
                  <a:schemeClr val="dk1"/>
                </a:solidFill>
                <a:latin typeface="Lato"/>
                <a:ea typeface="Lato"/>
                <a:cs typeface="Lato"/>
                <a:sym typeface="Lato"/>
              </a:rPr>
              <a:t> la carne con sus </a:t>
            </a:r>
            <a:r>
              <a:rPr lang="en-US" sz="3400" dirty="0" err="1">
                <a:solidFill>
                  <a:schemeClr val="dk1"/>
                </a:solidFill>
                <a:latin typeface="Lato"/>
                <a:ea typeface="Lato"/>
                <a:cs typeface="Lato"/>
                <a:sym typeface="Lato"/>
              </a:rPr>
              <a:t>pasiones</a:t>
            </a:r>
            <a:r>
              <a:rPr lang="en-US" sz="3400" dirty="0">
                <a:solidFill>
                  <a:schemeClr val="dk1"/>
                </a:solidFill>
                <a:latin typeface="Lato"/>
                <a:ea typeface="Lato"/>
                <a:cs typeface="Lato"/>
                <a:sym typeface="Lato"/>
              </a:rPr>
              <a:t> y </a:t>
            </a:r>
            <a:r>
              <a:rPr lang="en-US" sz="3400" dirty="0" err="1">
                <a:solidFill>
                  <a:schemeClr val="dk1"/>
                </a:solidFill>
                <a:latin typeface="Lato"/>
                <a:ea typeface="Lato"/>
                <a:cs typeface="Lato"/>
                <a:sym typeface="Lato"/>
              </a:rPr>
              <a:t>deseos</a:t>
            </a:r>
            <a:r>
              <a:rPr lang="en-US" sz="3400" dirty="0">
                <a:solidFill>
                  <a:schemeClr val="dk1"/>
                </a:solidFill>
                <a:latin typeface="Lato"/>
                <a:ea typeface="Lato"/>
                <a:cs typeface="Lato"/>
                <a:sym typeface="Lato"/>
              </a:rPr>
              <a:t>. Si </a:t>
            </a:r>
            <a:r>
              <a:rPr lang="en-US" sz="3400" dirty="0" err="1">
                <a:solidFill>
                  <a:schemeClr val="dk1"/>
                </a:solidFill>
                <a:latin typeface="Lato"/>
                <a:ea typeface="Lato"/>
                <a:cs typeface="Lato"/>
                <a:sym typeface="Lato"/>
              </a:rPr>
              <a:t>vivimos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por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Espíritu</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vivamos</a:t>
            </a:r>
            <a:r>
              <a:rPr lang="en-US" sz="3400" dirty="0">
                <a:solidFill>
                  <a:schemeClr val="dk1"/>
                </a:solidFill>
                <a:latin typeface="Lato"/>
                <a:ea typeface="Lato"/>
                <a:cs typeface="Lato"/>
                <a:sym typeface="Lato"/>
              </a:rPr>
              <a:t> también </a:t>
            </a:r>
            <a:r>
              <a:rPr lang="en-US" sz="3400" dirty="0" err="1">
                <a:solidFill>
                  <a:schemeClr val="dk1"/>
                </a:solidFill>
                <a:latin typeface="Lato"/>
                <a:ea typeface="Lato"/>
                <a:cs typeface="Lato"/>
                <a:sym typeface="Lato"/>
              </a:rPr>
              <a:t>según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Espíritu</a:t>
            </a:r>
            <a:r>
              <a:rPr lang="en-US" sz="3400" dirty="0">
                <a:solidFill>
                  <a:schemeClr val="dk1"/>
                </a:solidFill>
                <a:latin typeface="Lato"/>
                <a:ea typeface="Lato"/>
                <a:cs typeface="Lato"/>
                <a:sym typeface="Lato"/>
              </a:rPr>
              <a:t>. </a:t>
            </a:r>
          </a:p>
        </p:txBody>
      </p:sp>
      <p:pic>
        <p:nvPicPr>
          <p:cNvPr id="192" name="Google Shape;192;g2ee1eb4b694_0_104" descr="A green bird with leaves&#10;&#10;Description automatically generated">
            <a:extLst>
              <a:ext uri="{FF2B5EF4-FFF2-40B4-BE49-F238E27FC236}">
                <a16:creationId xmlns:a16="http://schemas.microsoft.com/office/drawing/2014/main" id="{FEC68061-6CE2-CEEA-22E8-B08493AEF0BF}"/>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93" name="Google Shape;193;g2ee1eb4b694_0_104">
            <a:extLst>
              <a:ext uri="{FF2B5EF4-FFF2-40B4-BE49-F238E27FC236}">
                <a16:creationId xmlns:a16="http://schemas.microsoft.com/office/drawing/2014/main" id="{2899D8D5-957B-B8AF-D43B-5C68AC1DDA42}"/>
              </a:ext>
            </a:extLst>
          </p:cNvPr>
          <p:cNvSpPr txBox="1"/>
          <p:nvPr/>
        </p:nvSpPr>
        <p:spPr>
          <a:xfrm>
            <a:off x="1941721" y="372984"/>
            <a:ext cx="8308557" cy="14465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400" dirty="0" err="1">
                <a:solidFill>
                  <a:srgbClr val="009444"/>
                </a:solidFill>
                <a:latin typeface="Lato"/>
                <a:ea typeface="Lato"/>
                <a:cs typeface="Lato"/>
                <a:sym typeface="Lato"/>
              </a:rPr>
              <a:t>Hemos</a:t>
            </a:r>
            <a:r>
              <a:rPr lang="en-US" sz="4400" dirty="0">
                <a:solidFill>
                  <a:srgbClr val="009444"/>
                </a:solidFill>
                <a:latin typeface="Lato"/>
                <a:ea typeface="Lato"/>
                <a:cs typeface="Lato"/>
                <a:sym typeface="Lato"/>
              </a:rPr>
              <a:t> </a:t>
            </a:r>
            <a:r>
              <a:rPr lang="en-US" sz="4400" dirty="0" err="1">
                <a:solidFill>
                  <a:srgbClr val="009444"/>
                </a:solidFill>
                <a:latin typeface="Lato"/>
                <a:ea typeface="Lato"/>
                <a:cs typeface="Lato"/>
                <a:sym typeface="Lato"/>
              </a:rPr>
              <a:t>sido</a:t>
            </a:r>
            <a:r>
              <a:rPr lang="en-US" sz="4400" dirty="0">
                <a:solidFill>
                  <a:srgbClr val="009444"/>
                </a:solidFill>
                <a:latin typeface="Lato"/>
                <a:ea typeface="Lato"/>
                <a:cs typeface="Lato"/>
                <a:sym typeface="Lato"/>
              </a:rPr>
              <a:t> </a:t>
            </a:r>
            <a:r>
              <a:rPr lang="en-US" sz="4400" dirty="0" err="1">
                <a:solidFill>
                  <a:srgbClr val="009444"/>
                </a:solidFill>
                <a:latin typeface="Lato"/>
                <a:ea typeface="Lato"/>
                <a:cs typeface="Lato"/>
                <a:sym typeface="Lato"/>
              </a:rPr>
              <a:t>llamados</a:t>
            </a:r>
            <a:r>
              <a:rPr lang="en-US" sz="4400" dirty="0">
                <a:solidFill>
                  <a:srgbClr val="009444"/>
                </a:solidFill>
                <a:latin typeface="Lato"/>
                <a:ea typeface="Lato"/>
                <a:cs typeface="Lato"/>
                <a:sym typeface="Lato"/>
              </a:rPr>
              <a:t> a </a:t>
            </a:r>
            <a:r>
              <a:rPr lang="en-US" sz="4400" dirty="0" err="1">
                <a:solidFill>
                  <a:srgbClr val="009444"/>
                </a:solidFill>
                <a:latin typeface="Lato"/>
                <a:ea typeface="Lato"/>
                <a:cs typeface="Lato"/>
                <a:sym typeface="Lato"/>
              </a:rPr>
              <a:t>una</a:t>
            </a:r>
            <a:r>
              <a:rPr lang="en-US" sz="4400" dirty="0">
                <a:solidFill>
                  <a:srgbClr val="009444"/>
                </a:solidFill>
                <a:latin typeface="Lato"/>
                <a:ea typeface="Lato"/>
                <a:cs typeface="Lato"/>
                <a:sym typeface="Lato"/>
              </a:rPr>
              <a:t> </a:t>
            </a:r>
            <a:r>
              <a:rPr lang="en-US" sz="4400" dirty="0" err="1">
                <a:solidFill>
                  <a:srgbClr val="009444"/>
                </a:solidFill>
                <a:latin typeface="Lato"/>
                <a:ea typeface="Lato"/>
                <a:cs typeface="Lato"/>
                <a:sym typeface="Lato"/>
              </a:rPr>
              <a:t>vida</a:t>
            </a:r>
            <a:r>
              <a:rPr lang="en-US" sz="4400" dirty="0">
                <a:solidFill>
                  <a:srgbClr val="009444"/>
                </a:solidFill>
                <a:latin typeface="Lato"/>
                <a:ea typeface="Lato"/>
                <a:cs typeface="Lato"/>
                <a:sym typeface="Lato"/>
              </a:rPr>
              <a:t> que </a:t>
            </a:r>
            <a:r>
              <a:rPr lang="en-US" sz="4400" dirty="0" err="1">
                <a:solidFill>
                  <a:srgbClr val="009444"/>
                </a:solidFill>
                <a:latin typeface="Lato"/>
                <a:ea typeface="Lato"/>
                <a:cs typeface="Lato"/>
                <a:sym typeface="Lato"/>
              </a:rPr>
              <a:t>refleje</a:t>
            </a:r>
            <a:r>
              <a:rPr lang="en-US" sz="4400" dirty="0">
                <a:solidFill>
                  <a:srgbClr val="009444"/>
                </a:solidFill>
                <a:latin typeface="Lato"/>
                <a:ea typeface="Lato"/>
                <a:cs typeface="Lato"/>
                <a:sym typeface="Lato"/>
              </a:rPr>
              <a:t> la </a:t>
            </a:r>
            <a:r>
              <a:rPr lang="en-US" sz="4400" dirty="0" err="1">
                <a:solidFill>
                  <a:srgbClr val="009444"/>
                </a:solidFill>
                <a:latin typeface="Lato"/>
                <a:ea typeface="Lato"/>
                <a:cs typeface="Lato"/>
                <a:sym typeface="Lato"/>
              </a:rPr>
              <a:t>voluntad</a:t>
            </a:r>
            <a:r>
              <a:rPr lang="en-US" sz="4400" dirty="0">
                <a:solidFill>
                  <a:srgbClr val="009444"/>
                </a:solidFill>
                <a:latin typeface="Lato"/>
                <a:ea typeface="Lato"/>
                <a:cs typeface="Lato"/>
                <a:sym typeface="Lato"/>
              </a:rPr>
              <a:t> de Dios.</a:t>
            </a:r>
            <a:endParaRPr sz="4400" b="0" i="0" u="none" strike="noStrike" cap="none" dirty="0">
              <a:solidFill>
                <a:srgbClr val="009444"/>
              </a:solidFill>
              <a:latin typeface="Lato"/>
              <a:ea typeface="Lato"/>
              <a:cs typeface="Lato"/>
              <a:sym typeface="Lato"/>
            </a:endParaRPr>
          </a:p>
        </p:txBody>
      </p:sp>
    </p:spTree>
    <p:extLst>
      <p:ext uri="{BB962C8B-B14F-4D97-AF65-F5344CB8AC3E}">
        <p14:creationId xmlns:p14="http://schemas.microsoft.com/office/powerpoint/2010/main" val="2373998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3">
          <a:extLst>
            <a:ext uri="{FF2B5EF4-FFF2-40B4-BE49-F238E27FC236}">
              <a16:creationId xmlns:a16="http://schemas.microsoft.com/office/drawing/2014/main" id="{7F0B0F70-3EE0-9D34-A878-8DFF276CB921}"/>
            </a:ext>
          </a:extLst>
        </p:cNvPr>
        <p:cNvGrpSpPr/>
        <p:nvPr/>
      </p:nvGrpSpPr>
      <p:grpSpPr>
        <a:xfrm>
          <a:off x="0" y="0"/>
          <a:ext cx="0" cy="0"/>
          <a:chOff x="0" y="0"/>
          <a:chExt cx="0" cy="0"/>
        </a:xfrm>
      </p:grpSpPr>
      <p:sp>
        <p:nvSpPr>
          <p:cNvPr id="154" name="Google Shape;154;g2eb293faa54_0_118">
            <a:extLst>
              <a:ext uri="{FF2B5EF4-FFF2-40B4-BE49-F238E27FC236}">
                <a16:creationId xmlns:a16="http://schemas.microsoft.com/office/drawing/2014/main" id="{6A76FFFC-99BE-9C68-18B9-AFF3CEB0D23D}"/>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5" name="Google Shape;155;g2eb293faa54_0_118">
            <a:extLst>
              <a:ext uri="{FF2B5EF4-FFF2-40B4-BE49-F238E27FC236}">
                <a16:creationId xmlns:a16="http://schemas.microsoft.com/office/drawing/2014/main" id="{A0E1A1EC-5AE5-A3FA-8EF7-2CEE227308D0}"/>
              </a:ext>
            </a:extLst>
          </p:cNvPr>
          <p:cNvPicPr preferRelativeResize="0"/>
          <p:nvPr/>
        </p:nvPicPr>
        <p:blipFill rotWithShape="1">
          <a:blip r:embed="rId3">
            <a:alphaModFix/>
          </a:blip>
          <a:srcRect/>
          <a:stretch/>
        </p:blipFill>
        <p:spPr>
          <a:xfrm>
            <a:off x="80900" y="1596532"/>
            <a:ext cx="3125597" cy="3218436"/>
          </a:xfrm>
          <a:prstGeom prst="rect">
            <a:avLst/>
          </a:prstGeom>
          <a:noFill/>
          <a:ln>
            <a:noFill/>
          </a:ln>
          <a:effectLst>
            <a:outerShdw blurRad="50800" dist="38100" dir="2700000" algn="tl" rotWithShape="0">
              <a:srgbClr val="000000">
                <a:alpha val="40000"/>
              </a:srgbClr>
            </a:outerShdw>
          </a:effectLst>
        </p:spPr>
      </p:pic>
      <p:sp>
        <p:nvSpPr>
          <p:cNvPr id="156" name="Google Shape;156;g2eb293faa54_0_118">
            <a:extLst>
              <a:ext uri="{FF2B5EF4-FFF2-40B4-BE49-F238E27FC236}">
                <a16:creationId xmlns:a16="http://schemas.microsoft.com/office/drawing/2014/main" id="{A49E395F-FC2B-47DC-D636-AEFC3373C361}"/>
              </a:ext>
            </a:extLst>
          </p:cNvPr>
          <p:cNvSpPr txBox="1"/>
          <p:nvPr/>
        </p:nvSpPr>
        <p:spPr>
          <a:xfrm>
            <a:off x="3206497" y="2767300"/>
            <a:ext cx="759240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Cómo</a:t>
            </a:r>
            <a:r>
              <a:rPr lang="en-US" sz="4000" b="1" dirty="0">
                <a:solidFill>
                  <a:schemeClr val="dk1"/>
                </a:solidFill>
                <a:latin typeface="Lato"/>
                <a:ea typeface="Lato"/>
                <a:cs typeface="Lato"/>
                <a:sym typeface="Lato"/>
              </a:rPr>
              <a:t> es possible </a:t>
            </a:r>
            <a:r>
              <a:rPr lang="en-US" sz="4000" b="1" dirty="0" err="1">
                <a:solidFill>
                  <a:schemeClr val="dk1"/>
                </a:solidFill>
                <a:latin typeface="Lato"/>
                <a:ea typeface="Lato"/>
                <a:cs typeface="Lato"/>
                <a:sym typeface="Lato"/>
              </a:rPr>
              <a:t>hacer</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buenas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obras</a:t>
            </a:r>
            <a:r>
              <a:rPr lang="en-US" sz="4000" b="1" dirty="0">
                <a:solidFill>
                  <a:schemeClr val="dk1"/>
                </a:solidFill>
                <a:latin typeface="Lato"/>
                <a:ea typeface="Lato"/>
                <a:cs typeface="Lato"/>
                <a:sym typeface="Lato"/>
              </a:rPr>
              <a:t>?</a:t>
            </a:r>
            <a:endParaRPr sz="4000" b="1" i="0" u="none" strike="noStrike" cap="none" dirty="0">
              <a:solidFill>
                <a:schemeClr val="dk1"/>
              </a:solidFill>
              <a:latin typeface="Lato"/>
              <a:ea typeface="Lato"/>
              <a:cs typeface="Lato"/>
              <a:sym typeface="Lato"/>
            </a:endParaRPr>
          </a:p>
        </p:txBody>
      </p:sp>
      <p:pic>
        <p:nvPicPr>
          <p:cNvPr id="157" name="Google Shape;157;g2eb293faa54_0_118" descr="A green bird with leaves&#10;&#10;Description automatically generated">
            <a:extLst>
              <a:ext uri="{FF2B5EF4-FFF2-40B4-BE49-F238E27FC236}">
                <a16:creationId xmlns:a16="http://schemas.microsoft.com/office/drawing/2014/main" id="{D6D53D13-52AF-AA5F-0B1F-55902E220D5F}"/>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2302874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9">
          <a:extLst>
            <a:ext uri="{FF2B5EF4-FFF2-40B4-BE49-F238E27FC236}">
              <a16:creationId xmlns:a16="http://schemas.microsoft.com/office/drawing/2014/main" id="{EF64E086-3ADB-AE93-C22B-A3CA23BFCAE9}"/>
            </a:ext>
          </a:extLst>
        </p:cNvPr>
        <p:cNvGrpSpPr/>
        <p:nvPr/>
      </p:nvGrpSpPr>
      <p:grpSpPr>
        <a:xfrm>
          <a:off x="0" y="0"/>
          <a:ext cx="0" cy="0"/>
          <a:chOff x="0" y="0"/>
          <a:chExt cx="0" cy="0"/>
        </a:xfrm>
      </p:grpSpPr>
      <p:sp>
        <p:nvSpPr>
          <p:cNvPr id="190" name="Google Shape;190;g2ee1eb4b694_0_104">
            <a:extLst>
              <a:ext uri="{FF2B5EF4-FFF2-40B4-BE49-F238E27FC236}">
                <a16:creationId xmlns:a16="http://schemas.microsoft.com/office/drawing/2014/main" id="{2778DF9A-139C-DD51-42CB-998B57923585}"/>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1" name="Google Shape;191;g2ee1eb4b694_0_104">
            <a:extLst>
              <a:ext uri="{FF2B5EF4-FFF2-40B4-BE49-F238E27FC236}">
                <a16:creationId xmlns:a16="http://schemas.microsoft.com/office/drawing/2014/main" id="{E51CAB15-C177-AD7B-68CA-D32B6E648979}"/>
              </a:ext>
            </a:extLst>
          </p:cNvPr>
          <p:cNvSpPr txBox="1"/>
          <p:nvPr/>
        </p:nvSpPr>
        <p:spPr>
          <a:xfrm>
            <a:off x="2187906" y="875141"/>
            <a:ext cx="9382772" cy="5324494"/>
          </a:xfrm>
          <a:prstGeom prst="rect">
            <a:avLst/>
          </a:prstGeom>
          <a:noFill/>
          <a:ln>
            <a:noFill/>
          </a:ln>
        </p:spPr>
        <p:txBody>
          <a:bodyPr spcFirstLastPara="1" wrap="square" lIns="91425" tIns="45700" rIns="91425" bIns="45700" anchor="t" anchorCtr="0">
            <a:spAutoFit/>
          </a:bodyPr>
          <a:lstStyle/>
          <a:p>
            <a:pPr marL="12700" marR="0" lvl="0" algn="l" rtl="0">
              <a:lnSpc>
                <a:spcPct val="100000"/>
              </a:lnSpc>
              <a:spcBef>
                <a:spcPts val="0"/>
              </a:spcBef>
              <a:spcAft>
                <a:spcPts val="0"/>
              </a:spcAft>
              <a:buClr>
                <a:schemeClr val="dk1"/>
              </a:buClr>
              <a:buSzPts val="3400"/>
            </a:pPr>
            <a:r>
              <a:rPr lang="en-US" sz="3400" b="1" dirty="0" err="1">
                <a:solidFill>
                  <a:schemeClr val="dk1"/>
                </a:solidFill>
                <a:latin typeface="Lato"/>
                <a:ea typeface="Lato"/>
                <a:cs typeface="Lato"/>
                <a:sym typeface="Lato"/>
              </a:rPr>
              <a:t>Hebreos</a:t>
            </a:r>
            <a:r>
              <a:rPr lang="en-US" sz="3400" b="1" dirty="0">
                <a:solidFill>
                  <a:schemeClr val="dk1"/>
                </a:solidFill>
                <a:latin typeface="Lato"/>
                <a:ea typeface="Lato"/>
                <a:cs typeface="Lato"/>
                <a:sym typeface="Lato"/>
              </a:rPr>
              <a:t> 11:6</a:t>
            </a:r>
          </a:p>
          <a:p>
            <a:pPr marL="12700" marR="0" lvl="0" algn="l" rtl="0">
              <a:lnSpc>
                <a:spcPct val="100000"/>
              </a:lnSpc>
              <a:spcBef>
                <a:spcPts val="0"/>
              </a:spcBef>
              <a:spcAft>
                <a:spcPts val="0"/>
              </a:spcAft>
              <a:buClr>
                <a:schemeClr val="dk1"/>
              </a:buClr>
              <a:buSzPts val="3400"/>
            </a:pPr>
            <a:r>
              <a:rPr lang="en-US" sz="3400" dirty="0">
                <a:solidFill>
                  <a:schemeClr val="dk1"/>
                </a:solidFill>
                <a:latin typeface="Lato"/>
                <a:ea typeface="Lato"/>
                <a:cs typeface="Lato"/>
                <a:sym typeface="Lato"/>
              </a:rPr>
              <a:t>Sin la </a:t>
            </a:r>
            <a:r>
              <a:rPr lang="en-US" sz="3400" dirty="0" err="1">
                <a:solidFill>
                  <a:schemeClr val="dk1"/>
                </a:solidFill>
                <a:latin typeface="Lato"/>
                <a:ea typeface="Lato"/>
                <a:cs typeface="Lato"/>
                <a:sym typeface="Lato"/>
              </a:rPr>
              <a:t>fe</a:t>
            </a:r>
            <a:r>
              <a:rPr lang="en-US" sz="3400" dirty="0">
                <a:solidFill>
                  <a:schemeClr val="dk1"/>
                </a:solidFill>
                <a:latin typeface="Lato"/>
                <a:ea typeface="Lato"/>
                <a:cs typeface="Lato"/>
                <a:sym typeface="Lato"/>
              </a:rPr>
              <a:t> es </a:t>
            </a:r>
            <a:r>
              <a:rPr lang="en-US" sz="3400" dirty="0" err="1">
                <a:solidFill>
                  <a:schemeClr val="dk1"/>
                </a:solidFill>
                <a:latin typeface="Lato"/>
                <a:ea typeface="Lato"/>
                <a:cs typeface="Lato"/>
                <a:sym typeface="Lato"/>
              </a:rPr>
              <a:t>imposible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agradar</a:t>
            </a:r>
            <a:r>
              <a:rPr lang="en-US" sz="3400" dirty="0">
                <a:solidFill>
                  <a:schemeClr val="dk1"/>
                </a:solidFill>
                <a:latin typeface="Lato"/>
                <a:ea typeface="Lato"/>
                <a:cs typeface="Lato"/>
                <a:sym typeface="Lato"/>
              </a:rPr>
              <a:t> a Dios </a:t>
            </a:r>
          </a:p>
          <a:p>
            <a:pPr marL="12700" marR="0" lvl="0" algn="l" rtl="0">
              <a:lnSpc>
                <a:spcPct val="100000"/>
              </a:lnSpc>
              <a:spcBef>
                <a:spcPts val="0"/>
              </a:spcBef>
              <a:spcAft>
                <a:spcPts val="0"/>
              </a:spcAft>
              <a:buClr>
                <a:schemeClr val="dk1"/>
              </a:buClr>
              <a:buSzPts val="3400"/>
            </a:pPr>
            <a:endParaRPr lang="en-US" sz="3400" b="1" dirty="0">
              <a:solidFill>
                <a:schemeClr val="dk1"/>
              </a:solidFill>
              <a:latin typeface="Lato"/>
              <a:ea typeface="Lato"/>
              <a:cs typeface="Lato"/>
              <a:sym typeface="Lato"/>
            </a:endParaRPr>
          </a:p>
          <a:p>
            <a:pPr marL="12700" marR="0" lvl="0" algn="l" rtl="0">
              <a:lnSpc>
                <a:spcPct val="100000"/>
              </a:lnSpc>
              <a:spcBef>
                <a:spcPts val="0"/>
              </a:spcBef>
              <a:spcAft>
                <a:spcPts val="0"/>
              </a:spcAft>
              <a:buClr>
                <a:schemeClr val="dk1"/>
              </a:buClr>
              <a:buSzPts val="3400"/>
            </a:pPr>
            <a:r>
              <a:rPr lang="en-US" sz="3400" b="1" dirty="0">
                <a:solidFill>
                  <a:schemeClr val="dk1"/>
                </a:solidFill>
                <a:latin typeface="Lato"/>
                <a:ea typeface="Lato"/>
                <a:cs typeface="Lato"/>
                <a:sym typeface="Lato"/>
              </a:rPr>
              <a:t>Por </a:t>
            </a:r>
            <a:r>
              <a:rPr lang="en-US" sz="3400" b="1" dirty="0" err="1">
                <a:solidFill>
                  <a:schemeClr val="dk1"/>
                </a:solidFill>
                <a:latin typeface="Lato"/>
                <a:ea typeface="Lato"/>
                <a:cs typeface="Lato"/>
                <a:sym typeface="Lato"/>
              </a:rPr>
              <a:t>el</a:t>
            </a:r>
            <a:r>
              <a:rPr lang="en-US" sz="3400" b="1" dirty="0">
                <a:solidFill>
                  <a:schemeClr val="dk1"/>
                </a:solidFill>
                <a:latin typeface="Lato"/>
                <a:ea typeface="Lato"/>
                <a:cs typeface="Lato"/>
                <a:sym typeface="Lato"/>
              </a:rPr>
              <a:t> </a:t>
            </a:r>
            <a:r>
              <a:rPr lang="en-US" sz="3400" b="1" dirty="0" err="1">
                <a:solidFill>
                  <a:schemeClr val="dk1"/>
                </a:solidFill>
                <a:latin typeface="Lato"/>
                <a:ea typeface="Lato"/>
                <a:cs typeface="Lato"/>
                <a:sym typeface="Lato"/>
              </a:rPr>
              <a:t>Espíritu</a:t>
            </a:r>
            <a:r>
              <a:rPr lang="en-US" sz="3400" b="1" dirty="0">
                <a:solidFill>
                  <a:schemeClr val="dk1"/>
                </a:solidFill>
                <a:latin typeface="Lato"/>
                <a:ea typeface="Lato"/>
                <a:cs typeface="Lato"/>
                <a:sym typeface="Lato"/>
              </a:rPr>
              <a:t> Santo, </a:t>
            </a:r>
            <a:r>
              <a:rPr lang="en-US" sz="3400" b="1" dirty="0" err="1">
                <a:solidFill>
                  <a:schemeClr val="dk1"/>
                </a:solidFill>
                <a:latin typeface="Lato"/>
                <a:ea typeface="Lato"/>
                <a:cs typeface="Lato"/>
                <a:sym typeface="Lato"/>
              </a:rPr>
              <a:t>si</a:t>
            </a:r>
            <a:r>
              <a:rPr lang="en-US" sz="3400" b="1" dirty="0">
                <a:solidFill>
                  <a:schemeClr val="dk1"/>
                </a:solidFill>
                <a:latin typeface="Lato"/>
                <a:ea typeface="Lato"/>
                <a:cs typeface="Lato"/>
                <a:sym typeface="Lato"/>
              </a:rPr>
              <a:t> </a:t>
            </a:r>
            <a:r>
              <a:rPr lang="en-US" sz="3400" b="1" dirty="0" err="1">
                <a:solidFill>
                  <a:schemeClr val="dk1"/>
                </a:solidFill>
                <a:latin typeface="Lato"/>
                <a:ea typeface="Lato"/>
                <a:cs typeface="Lato"/>
                <a:sym typeface="Lato"/>
              </a:rPr>
              <a:t>podemos</a:t>
            </a:r>
            <a:r>
              <a:rPr lang="en-US" sz="3400" b="1" dirty="0">
                <a:solidFill>
                  <a:schemeClr val="dk1"/>
                </a:solidFill>
                <a:latin typeface="Lato"/>
                <a:ea typeface="Lato"/>
                <a:cs typeface="Lato"/>
                <a:sym typeface="Lato"/>
              </a:rPr>
              <a:t> </a:t>
            </a:r>
            <a:r>
              <a:rPr lang="en-US" sz="3400" b="1" dirty="0" err="1">
                <a:solidFill>
                  <a:schemeClr val="dk1"/>
                </a:solidFill>
                <a:latin typeface="Lato"/>
                <a:ea typeface="Lato"/>
                <a:cs typeface="Lato"/>
                <a:sym typeface="Lato"/>
              </a:rPr>
              <a:t>dar</a:t>
            </a:r>
            <a:r>
              <a:rPr lang="en-US" sz="3400" b="1" dirty="0">
                <a:solidFill>
                  <a:schemeClr val="dk1"/>
                </a:solidFill>
                <a:latin typeface="Lato"/>
                <a:ea typeface="Lato"/>
                <a:cs typeface="Lato"/>
                <a:sym typeface="Lato"/>
              </a:rPr>
              <a:t> </a:t>
            </a:r>
            <a:r>
              <a:rPr lang="en-US" sz="3400" b="1" dirty="0" err="1">
                <a:solidFill>
                  <a:schemeClr val="dk1"/>
                </a:solidFill>
                <a:latin typeface="Lato"/>
                <a:ea typeface="Lato"/>
                <a:cs typeface="Lato"/>
                <a:sym typeface="Lato"/>
              </a:rPr>
              <a:t>fruto</a:t>
            </a:r>
            <a:endParaRPr lang="en-US" sz="3400" b="1" dirty="0">
              <a:solidFill>
                <a:schemeClr val="dk1"/>
              </a:solidFill>
              <a:latin typeface="Lato"/>
              <a:ea typeface="Lato"/>
              <a:cs typeface="Lato"/>
              <a:sym typeface="Lato"/>
            </a:endParaRPr>
          </a:p>
          <a:p>
            <a:pPr marL="12700" marR="0" lvl="0" algn="l" rtl="0">
              <a:lnSpc>
                <a:spcPct val="100000"/>
              </a:lnSpc>
              <a:spcBef>
                <a:spcPts val="0"/>
              </a:spcBef>
              <a:spcAft>
                <a:spcPts val="0"/>
              </a:spcAft>
              <a:buClr>
                <a:schemeClr val="dk1"/>
              </a:buClr>
              <a:buSzPts val="3400"/>
            </a:pPr>
            <a:endParaRPr lang="en-US" sz="3400" b="1" dirty="0">
              <a:solidFill>
                <a:schemeClr val="dk1"/>
              </a:solidFill>
              <a:latin typeface="Lato"/>
              <a:ea typeface="Lato"/>
              <a:cs typeface="Lato"/>
              <a:sym typeface="Lato"/>
            </a:endParaRPr>
          </a:p>
          <a:p>
            <a:pPr marL="12700" marR="0" lvl="0" algn="l" rtl="0">
              <a:lnSpc>
                <a:spcPct val="100000"/>
              </a:lnSpc>
              <a:spcBef>
                <a:spcPts val="0"/>
              </a:spcBef>
              <a:spcAft>
                <a:spcPts val="0"/>
              </a:spcAft>
              <a:buClr>
                <a:schemeClr val="dk1"/>
              </a:buClr>
              <a:buSzPts val="3400"/>
            </a:pPr>
            <a:r>
              <a:rPr lang="en-US" sz="3400" b="1" dirty="0">
                <a:solidFill>
                  <a:schemeClr val="dk1"/>
                </a:solidFill>
                <a:latin typeface="Lato"/>
                <a:ea typeface="Lato"/>
                <a:cs typeface="Lato"/>
                <a:sym typeface="Lato"/>
              </a:rPr>
              <a:t>Juan 15:5 </a:t>
            </a:r>
          </a:p>
          <a:p>
            <a:pPr marL="12700" marR="0" lvl="0" algn="l" rtl="0">
              <a:lnSpc>
                <a:spcPct val="100000"/>
              </a:lnSpc>
              <a:spcBef>
                <a:spcPts val="0"/>
              </a:spcBef>
              <a:spcAft>
                <a:spcPts val="0"/>
              </a:spcAft>
              <a:buClr>
                <a:schemeClr val="dk1"/>
              </a:buClr>
              <a:buSzPts val="3400"/>
            </a:pPr>
            <a:r>
              <a:rPr lang="en-US" sz="3400" dirty="0" err="1">
                <a:solidFill>
                  <a:schemeClr val="dk1"/>
                </a:solidFill>
                <a:latin typeface="Lato"/>
                <a:ea typeface="Lato"/>
                <a:cs typeface="Lato"/>
                <a:sym typeface="Lato"/>
              </a:rPr>
              <a:t>Yo</a:t>
            </a:r>
            <a:r>
              <a:rPr lang="en-US" sz="3400" dirty="0">
                <a:solidFill>
                  <a:schemeClr val="dk1"/>
                </a:solidFill>
                <a:latin typeface="Lato"/>
                <a:ea typeface="Lato"/>
                <a:cs typeface="Lato"/>
                <a:sym typeface="Lato"/>
              </a:rPr>
              <a:t> soy la vid y </a:t>
            </a:r>
            <a:r>
              <a:rPr lang="en-US" sz="3400" dirty="0" err="1">
                <a:solidFill>
                  <a:schemeClr val="dk1"/>
                </a:solidFill>
                <a:latin typeface="Lato"/>
                <a:ea typeface="Lato"/>
                <a:cs typeface="Lato"/>
                <a:sym typeface="Lato"/>
              </a:rPr>
              <a:t>ustedes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los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pámpanos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que </a:t>
            </a:r>
            <a:r>
              <a:rPr lang="en-US" sz="3400" dirty="0" err="1">
                <a:solidFill>
                  <a:schemeClr val="dk1"/>
                </a:solidFill>
                <a:latin typeface="Lato"/>
                <a:ea typeface="Lato"/>
                <a:cs typeface="Lato"/>
                <a:sym typeface="Lato"/>
              </a:rPr>
              <a:t>permanece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mí</a:t>
            </a:r>
            <a:r>
              <a:rPr lang="en-US" sz="3400" dirty="0">
                <a:solidFill>
                  <a:schemeClr val="dk1"/>
                </a:solidFill>
                <a:latin typeface="Lato"/>
                <a:ea typeface="Lato"/>
                <a:cs typeface="Lato"/>
                <a:sym typeface="Lato"/>
              </a:rPr>
              <a:t> y </a:t>
            </a:r>
            <a:r>
              <a:rPr lang="en-US" sz="3400" dirty="0" err="1">
                <a:solidFill>
                  <a:schemeClr val="dk1"/>
                </a:solidFill>
                <a:latin typeface="Lato"/>
                <a:ea typeface="Lato"/>
                <a:cs typeface="Lato"/>
                <a:sym typeface="Lato"/>
              </a:rPr>
              <a:t>yo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él</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éste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lleva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mucho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fruto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porque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separados</a:t>
            </a:r>
            <a:r>
              <a:rPr lang="en-US" sz="3400" dirty="0">
                <a:solidFill>
                  <a:schemeClr val="dk1"/>
                </a:solidFill>
                <a:latin typeface="Lato"/>
                <a:ea typeface="Lato"/>
                <a:cs typeface="Lato"/>
                <a:sym typeface="Lato"/>
              </a:rPr>
              <a:t> de </a:t>
            </a:r>
            <a:r>
              <a:rPr lang="en-US" sz="3400" dirty="0" err="1">
                <a:solidFill>
                  <a:schemeClr val="dk1"/>
                </a:solidFill>
                <a:latin typeface="Lato"/>
                <a:ea typeface="Lato"/>
                <a:cs typeface="Lato"/>
                <a:sym typeface="Lato"/>
              </a:rPr>
              <a:t>mí</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ustedes</a:t>
            </a:r>
            <a:r>
              <a:rPr lang="en-US" sz="3400" dirty="0">
                <a:solidFill>
                  <a:schemeClr val="dk1"/>
                </a:solidFill>
                <a:latin typeface="Lato"/>
                <a:ea typeface="Lato"/>
                <a:cs typeface="Lato"/>
                <a:sym typeface="Lato"/>
              </a:rPr>
              <a:t> nada </a:t>
            </a:r>
            <a:r>
              <a:rPr lang="en-US" sz="3400" dirty="0" err="1">
                <a:solidFill>
                  <a:schemeClr val="dk1"/>
                </a:solidFill>
                <a:latin typeface="Lato"/>
                <a:ea typeface="Lato"/>
                <a:cs typeface="Lato"/>
                <a:sym typeface="Lato"/>
              </a:rPr>
              <a:t>pueden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hacer</a:t>
            </a:r>
            <a:r>
              <a:rPr lang="en-US" sz="3400" dirty="0">
                <a:solidFill>
                  <a:schemeClr val="dk1"/>
                </a:solidFill>
                <a:latin typeface="Lato"/>
                <a:ea typeface="Lato"/>
                <a:cs typeface="Lato"/>
                <a:sym typeface="Lato"/>
              </a:rPr>
              <a:t>. </a:t>
            </a:r>
          </a:p>
        </p:txBody>
      </p:sp>
      <p:pic>
        <p:nvPicPr>
          <p:cNvPr id="192" name="Google Shape;192;g2ee1eb4b694_0_104" descr="A green bird with leaves&#10;&#10;Description automatically generated">
            <a:extLst>
              <a:ext uri="{FF2B5EF4-FFF2-40B4-BE49-F238E27FC236}">
                <a16:creationId xmlns:a16="http://schemas.microsoft.com/office/drawing/2014/main" id="{EF22A667-5989-A224-8217-06A144B4F0B9}"/>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1442283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4">
          <a:extLst>
            <a:ext uri="{FF2B5EF4-FFF2-40B4-BE49-F238E27FC236}">
              <a16:creationId xmlns:a16="http://schemas.microsoft.com/office/drawing/2014/main" id="{86DAB49A-98F7-914B-CAED-996DFB954E8C}"/>
            </a:ext>
          </a:extLst>
        </p:cNvPr>
        <p:cNvGrpSpPr/>
        <p:nvPr/>
      </p:nvGrpSpPr>
      <p:grpSpPr>
        <a:xfrm>
          <a:off x="0" y="0"/>
          <a:ext cx="0" cy="0"/>
          <a:chOff x="0" y="0"/>
          <a:chExt cx="0" cy="0"/>
        </a:xfrm>
      </p:grpSpPr>
      <p:sp>
        <p:nvSpPr>
          <p:cNvPr id="215" name="Google Shape;215;g2ee1eb4b694_0_274">
            <a:extLst>
              <a:ext uri="{FF2B5EF4-FFF2-40B4-BE49-F238E27FC236}">
                <a16:creationId xmlns:a16="http://schemas.microsoft.com/office/drawing/2014/main" id="{6FC0D82B-41C6-A17D-E74C-BC1C5BCFC71F}"/>
              </a:ext>
            </a:extLst>
          </p:cNvPr>
          <p:cNvSpPr txBox="1"/>
          <p:nvPr/>
        </p:nvSpPr>
        <p:spPr>
          <a:xfrm>
            <a:off x="3287399" y="1869266"/>
            <a:ext cx="7805700" cy="28622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600" b="1" dirty="0" err="1">
                <a:solidFill>
                  <a:schemeClr val="dk1"/>
                </a:solidFill>
                <a:latin typeface="Lato"/>
                <a:ea typeface="Lato"/>
                <a:cs typeface="Lato"/>
                <a:sym typeface="Lato"/>
              </a:rPr>
              <a:t>Filipenses</a:t>
            </a:r>
            <a:r>
              <a:rPr lang="en-US" sz="3600" b="1" dirty="0">
                <a:solidFill>
                  <a:schemeClr val="dk1"/>
                </a:solidFill>
                <a:latin typeface="Lato"/>
                <a:ea typeface="Lato"/>
                <a:cs typeface="Lato"/>
                <a:sym typeface="Lato"/>
              </a:rPr>
              <a:t> 2:13</a:t>
            </a:r>
          </a:p>
          <a:p>
            <a:pPr marL="0" marR="0" lvl="0" indent="0" algn="l" rtl="0">
              <a:lnSpc>
                <a:spcPct val="100000"/>
              </a:lnSpc>
              <a:spcBef>
                <a:spcPts val="0"/>
              </a:spcBef>
              <a:spcAft>
                <a:spcPts val="0"/>
              </a:spcAft>
              <a:buClr>
                <a:schemeClr val="dk1"/>
              </a:buClr>
              <a:buSzPts val="1100"/>
              <a:buFont typeface="Arial"/>
              <a:buNone/>
            </a:pPr>
            <a:endParaRPr lang="en-US" sz="3600" b="1"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600" dirty="0" err="1">
                <a:solidFill>
                  <a:schemeClr val="dk1"/>
                </a:solidFill>
                <a:latin typeface="Lato"/>
                <a:ea typeface="Lato"/>
                <a:cs typeface="Lato"/>
                <a:sym typeface="Lato"/>
              </a:rPr>
              <a:t>Porque</a:t>
            </a:r>
            <a:r>
              <a:rPr lang="en-US" sz="3600" dirty="0">
                <a:solidFill>
                  <a:schemeClr val="dk1"/>
                </a:solidFill>
                <a:latin typeface="Lato"/>
                <a:ea typeface="Lato"/>
                <a:cs typeface="Lato"/>
                <a:sym typeface="Lato"/>
              </a:rPr>
              <a:t> Dios es </a:t>
            </a:r>
            <a:r>
              <a:rPr lang="en-US" sz="3600" dirty="0" err="1">
                <a:solidFill>
                  <a:schemeClr val="dk1"/>
                </a:solidFill>
                <a:latin typeface="Lato"/>
                <a:ea typeface="Lato"/>
                <a:cs typeface="Lato"/>
                <a:sym typeface="Lato"/>
              </a:rPr>
              <a:t>el</a:t>
            </a:r>
            <a:r>
              <a:rPr lang="en-US" sz="3600" dirty="0">
                <a:solidFill>
                  <a:schemeClr val="dk1"/>
                </a:solidFill>
                <a:latin typeface="Lato"/>
                <a:ea typeface="Lato"/>
                <a:cs typeface="Lato"/>
                <a:sym typeface="Lato"/>
              </a:rPr>
              <a:t> que produce </a:t>
            </a:r>
            <a:r>
              <a:rPr lang="en-US" sz="3600" dirty="0" err="1">
                <a:solidFill>
                  <a:schemeClr val="dk1"/>
                </a:solidFill>
                <a:latin typeface="Lato"/>
                <a:ea typeface="Lato"/>
                <a:cs typeface="Lato"/>
                <a:sym typeface="Lato"/>
              </a:rPr>
              <a:t>en</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ustedes</a:t>
            </a:r>
            <a:r>
              <a:rPr lang="en-US" sz="3600" dirty="0">
                <a:solidFill>
                  <a:schemeClr val="dk1"/>
                </a:solidFill>
                <a:latin typeface="Lato"/>
                <a:ea typeface="Lato"/>
                <a:cs typeface="Lato"/>
                <a:sym typeface="Lato"/>
              </a:rPr>
              <a:t> lo </a:t>
            </a:r>
            <a:r>
              <a:rPr lang="en-US" sz="3600" dirty="0" err="1">
                <a:solidFill>
                  <a:schemeClr val="dk1"/>
                </a:solidFill>
                <a:latin typeface="Lato"/>
                <a:ea typeface="Lato"/>
                <a:cs typeface="Lato"/>
                <a:sym typeface="Lato"/>
              </a:rPr>
              <a:t>mismo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el</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querer</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como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el</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hacer</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por</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su</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buena</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voluntad</a:t>
            </a:r>
            <a:r>
              <a:rPr lang="en-US" sz="3600" dirty="0">
                <a:solidFill>
                  <a:schemeClr val="dk1"/>
                </a:solidFill>
                <a:latin typeface="Lato"/>
                <a:ea typeface="Lato"/>
                <a:cs typeface="Lato"/>
                <a:sym typeface="Lato"/>
              </a:rPr>
              <a:t>. </a:t>
            </a:r>
            <a:endParaRPr sz="3600" b="0" i="0" u="none" strike="noStrike" cap="none" dirty="0">
              <a:solidFill>
                <a:schemeClr val="dk1"/>
              </a:solidFill>
              <a:latin typeface="Lato"/>
              <a:ea typeface="Lato"/>
              <a:cs typeface="Lato"/>
              <a:sym typeface="Lato"/>
            </a:endParaRPr>
          </a:p>
        </p:txBody>
      </p:sp>
      <p:sp>
        <p:nvSpPr>
          <p:cNvPr id="216" name="Google Shape;216;g2ee1eb4b694_0_274">
            <a:extLst>
              <a:ext uri="{FF2B5EF4-FFF2-40B4-BE49-F238E27FC236}">
                <a16:creationId xmlns:a16="http://schemas.microsoft.com/office/drawing/2014/main" id="{CE1F98CD-09D4-D3AB-7B13-C73736242225}"/>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7" name="Google Shape;217;g2ee1eb4b694_0_274">
            <a:extLst>
              <a:ext uri="{FF2B5EF4-FFF2-40B4-BE49-F238E27FC236}">
                <a16:creationId xmlns:a16="http://schemas.microsoft.com/office/drawing/2014/main" id="{F3DE7D1D-4D1E-9BF7-96C4-E83C40D6B9D5}"/>
              </a:ext>
            </a:extLst>
          </p:cNvPr>
          <p:cNvPicPr preferRelativeResize="0"/>
          <p:nvPr/>
        </p:nvPicPr>
        <p:blipFill rotWithShape="1">
          <a:blip r:embed="rId3">
            <a:alphaModFix/>
          </a:blip>
          <a:srcRect/>
          <a:stretch/>
        </p:blipFill>
        <p:spPr>
          <a:xfrm>
            <a:off x="80901" y="1513112"/>
            <a:ext cx="3125596" cy="3218436"/>
          </a:xfrm>
          <a:prstGeom prst="rect">
            <a:avLst/>
          </a:prstGeom>
          <a:noFill/>
          <a:ln>
            <a:noFill/>
          </a:ln>
          <a:effectLst>
            <a:outerShdw blurRad="50800" dist="38100" dir="2700000" algn="tl" rotWithShape="0">
              <a:srgbClr val="000000">
                <a:alpha val="40000"/>
              </a:srgbClr>
            </a:outerShdw>
          </a:effectLst>
        </p:spPr>
      </p:pic>
      <p:pic>
        <p:nvPicPr>
          <p:cNvPr id="218" name="Google Shape;218;g2ee1eb4b694_0_274" descr="A green bird with leaves&#10;&#10;Description automatically generated">
            <a:extLst>
              <a:ext uri="{FF2B5EF4-FFF2-40B4-BE49-F238E27FC236}">
                <a16:creationId xmlns:a16="http://schemas.microsoft.com/office/drawing/2014/main" id="{1E41DF8A-9395-1FE1-9A69-1D77E7EB91CD}"/>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405737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g2ae502832d3_0_0"/>
          <p:cNvPicPr preferRelativeResize="0"/>
          <p:nvPr/>
        </p:nvPicPr>
        <p:blipFill>
          <a:blip r:embed="rId3">
            <a:alphaModFix/>
          </a:blip>
          <a:stretch>
            <a:fillRect/>
          </a:stretch>
        </p:blipFill>
        <p:spPr>
          <a:xfrm>
            <a:off x="0" y="0"/>
            <a:ext cx="12192000" cy="685800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3">
          <a:extLst>
            <a:ext uri="{FF2B5EF4-FFF2-40B4-BE49-F238E27FC236}">
              <a16:creationId xmlns:a16="http://schemas.microsoft.com/office/drawing/2014/main" id="{0E88488C-503B-6556-1A7A-FED03A87813C}"/>
            </a:ext>
          </a:extLst>
        </p:cNvPr>
        <p:cNvGrpSpPr/>
        <p:nvPr/>
      </p:nvGrpSpPr>
      <p:grpSpPr>
        <a:xfrm>
          <a:off x="0" y="0"/>
          <a:ext cx="0" cy="0"/>
          <a:chOff x="0" y="0"/>
          <a:chExt cx="0" cy="0"/>
        </a:xfrm>
      </p:grpSpPr>
      <p:sp>
        <p:nvSpPr>
          <p:cNvPr id="154" name="Google Shape;154;g2eb293faa54_0_118">
            <a:extLst>
              <a:ext uri="{FF2B5EF4-FFF2-40B4-BE49-F238E27FC236}">
                <a16:creationId xmlns:a16="http://schemas.microsoft.com/office/drawing/2014/main" id="{3F294E85-BC16-4DDD-C65F-AF238ADEE777}"/>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5" name="Google Shape;155;g2eb293faa54_0_118">
            <a:extLst>
              <a:ext uri="{FF2B5EF4-FFF2-40B4-BE49-F238E27FC236}">
                <a16:creationId xmlns:a16="http://schemas.microsoft.com/office/drawing/2014/main" id="{58DA5EBE-15A0-EF52-FC5D-792974EB264F}"/>
              </a:ext>
            </a:extLst>
          </p:cNvPr>
          <p:cNvPicPr preferRelativeResize="0"/>
          <p:nvPr/>
        </p:nvPicPr>
        <p:blipFill rotWithShape="1">
          <a:blip r:embed="rId3">
            <a:alphaModFix/>
          </a:blip>
          <a:srcRect/>
          <a:stretch/>
        </p:blipFill>
        <p:spPr>
          <a:xfrm>
            <a:off x="80900" y="1596532"/>
            <a:ext cx="3125597" cy="3218436"/>
          </a:xfrm>
          <a:prstGeom prst="rect">
            <a:avLst/>
          </a:prstGeom>
          <a:noFill/>
          <a:ln>
            <a:noFill/>
          </a:ln>
          <a:effectLst>
            <a:outerShdw blurRad="50800" dist="38100" dir="2700000" algn="tl" rotWithShape="0">
              <a:srgbClr val="000000">
                <a:alpha val="40000"/>
              </a:srgbClr>
            </a:outerShdw>
          </a:effectLst>
        </p:spPr>
      </p:pic>
      <p:sp>
        <p:nvSpPr>
          <p:cNvPr id="156" name="Google Shape;156;g2eb293faa54_0_118">
            <a:extLst>
              <a:ext uri="{FF2B5EF4-FFF2-40B4-BE49-F238E27FC236}">
                <a16:creationId xmlns:a16="http://schemas.microsoft.com/office/drawing/2014/main" id="{7938C7D7-BC53-2716-4EE4-82581F618954}"/>
              </a:ext>
            </a:extLst>
          </p:cNvPr>
          <p:cNvSpPr txBox="1"/>
          <p:nvPr/>
        </p:nvSpPr>
        <p:spPr>
          <a:xfrm>
            <a:off x="3206497" y="2767300"/>
            <a:ext cx="759240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debería</a:t>
            </a:r>
            <a:r>
              <a:rPr lang="en-US" sz="4000" b="1" dirty="0">
                <a:solidFill>
                  <a:schemeClr val="dk1"/>
                </a:solidFill>
                <a:latin typeface="Lato"/>
                <a:ea typeface="Lato"/>
                <a:cs typeface="Lato"/>
                <a:sym typeface="Lato"/>
              </a:rPr>
              <a:t> ser mi </a:t>
            </a:r>
            <a:r>
              <a:rPr lang="en-US" sz="4000" b="1" dirty="0" err="1">
                <a:solidFill>
                  <a:schemeClr val="dk1"/>
                </a:solidFill>
                <a:latin typeface="Lato"/>
                <a:ea typeface="Lato"/>
                <a:cs typeface="Lato"/>
                <a:sym typeface="Lato"/>
              </a:rPr>
              <a:t>motivación</a:t>
            </a:r>
            <a:r>
              <a:rPr lang="en-US" sz="4000" b="1" dirty="0">
                <a:solidFill>
                  <a:schemeClr val="dk1"/>
                </a:solidFill>
                <a:latin typeface="Lato"/>
                <a:ea typeface="Lato"/>
                <a:cs typeface="Lato"/>
                <a:sym typeface="Lato"/>
              </a:rPr>
              <a:t> para </a:t>
            </a:r>
            <a:r>
              <a:rPr lang="en-US" sz="4000" b="1" dirty="0" err="1">
                <a:solidFill>
                  <a:schemeClr val="dk1"/>
                </a:solidFill>
                <a:latin typeface="Lato"/>
                <a:ea typeface="Lato"/>
                <a:cs typeface="Lato"/>
                <a:sym typeface="Lato"/>
              </a:rPr>
              <a:t>hacer</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buenas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obras</a:t>
            </a:r>
            <a:r>
              <a:rPr lang="en-US" sz="4000" b="1" dirty="0">
                <a:solidFill>
                  <a:schemeClr val="dk1"/>
                </a:solidFill>
                <a:latin typeface="Lato"/>
                <a:ea typeface="Lato"/>
                <a:cs typeface="Lato"/>
                <a:sym typeface="Lato"/>
              </a:rPr>
              <a:t>?</a:t>
            </a:r>
            <a:endParaRPr sz="4000" b="1" i="0" u="none" strike="noStrike" cap="none" dirty="0">
              <a:solidFill>
                <a:schemeClr val="dk1"/>
              </a:solidFill>
              <a:latin typeface="Lato"/>
              <a:ea typeface="Lato"/>
              <a:cs typeface="Lato"/>
              <a:sym typeface="Lato"/>
            </a:endParaRPr>
          </a:p>
        </p:txBody>
      </p:sp>
      <p:pic>
        <p:nvPicPr>
          <p:cNvPr id="157" name="Google Shape;157;g2eb293faa54_0_118" descr="A green bird with leaves&#10;&#10;Description automatically generated">
            <a:extLst>
              <a:ext uri="{FF2B5EF4-FFF2-40B4-BE49-F238E27FC236}">
                <a16:creationId xmlns:a16="http://schemas.microsoft.com/office/drawing/2014/main" id="{4A6D6C2F-D046-4364-ADEC-23EEE6B609D6}"/>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35182984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9">
          <a:extLst>
            <a:ext uri="{FF2B5EF4-FFF2-40B4-BE49-F238E27FC236}">
              <a16:creationId xmlns:a16="http://schemas.microsoft.com/office/drawing/2014/main" id="{68545671-0379-3BC4-CBF4-1FD99F8F8321}"/>
            </a:ext>
          </a:extLst>
        </p:cNvPr>
        <p:cNvGrpSpPr/>
        <p:nvPr/>
      </p:nvGrpSpPr>
      <p:grpSpPr>
        <a:xfrm>
          <a:off x="0" y="0"/>
          <a:ext cx="0" cy="0"/>
          <a:chOff x="0" y="0"/>
          <a:chExt cx="0" cy="0"/>
        </a:xfrm>
      </p:grpSpPr>
      <p:sp>
        <p:nvSpPr>
          <p:cNvPr id="190" name="Google Shape;190;g2ee1eb4b694_0_104">
            <a:extLst>
              <a:ext uri="{FF2B5EF4-FFF2-40B4-BE49-F238E27FC236}">
                <a16:creationId xmlns:a16="http://schemas.microsoft.com/office/drawing/2014/main" id="{802029FF-46F2-636C-2EA2-97F35C883891}"/>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1" name="Google Shape;191;g2ee1eb4b694_0_104">
            <a:extLst>
              <a:ext uri="{FF2B5EF4-FFF2-40B4-BE49-F238E27FC236}">
                <a16:creationId xmlns:a16="http://schemas.microsoft.com/office/drawing/2014/main" id="{BE4C381A-F8A9-A97E-5BD7-1C821C7B6D6C}"/>
              </a:ext>
            </a:extLst>
          </p:cNvPr>
          <p:cNvSpPr txBox="1"/>
          <p:nvPr/>
        </p:nvSpPr>
        <p:spPr>
          <a:xfrm>
            <a:off x="1941721" y="1460358"/>
            <a:ext cx="9707592" cy="4801274"/>
          </a:xfrm>
          <a:prstGeom prst="rect">
            <a:avLst/>
          </a:prstGeom>
          <a:noFill/>
          <a:ln>
            <a:noFill/>
          </a:ln>
        </p:spPr>
        <p:txBody>
          <a:bodyPr spcFirstLastPara="1" wrap="square" lIns="91425" tIns="45700" rIns="91425" bIns="45700" anchor="t" anchorCtr="0">
            <a:spAutoFit/>
          </a:bodyPr>
          <a:lstStyle/>
          <a:p>
            <a:pPr marL="12700" marR="0" lvl="0" algn="l" rtl="0">
              <a:lnSpc>
                <a:spcPct val="100000"/>
              </a:lnSpc>
              <a:spcBef>
                <a:spcPts val="0"/>
              </a:spcBef>
              <a:spcAft>
                <a:spcPts val="0"/>
              </a:spcAft>
              <a:buClr>
                <a:schemeClr val="dk1"/>
              </a:buClr>
              <a:buSzPts val="3400"/>
            </a:pPr>
            <a:endParaRPr lang="en-US" sz="3400" b="1" dirty="0">
              <a:solidFill>
                <a:schemeClr val="dk1"/>
              </a:solidFill>
              <a:latin typeface="Lato"/>
              <a:ea typeface="Lato"/>
              <a:cs typeface="Lato"/>
              <a:sym typeface="Lato"/>
            </a:endParaRPr>
          </a:p>
          <a:p>
            <a:pPr marL="12700" lvl="3">
              <a:buClr>
                <a:schemeClr val="dk1"/>
              </a:buClr>
              <a:buSzPts val="3400"/>
            </a:pPr>
            <a:r>
              <a:rPr lang="en-US" sz="3400" dirty="0">
                <a:solidFill>
                  <a:schemeClr val="dk1"/>
                </a:solidFill>
                <a:latin typeface="Lato"/>
                <a:ea typeface="Lato"/>
                <a:cs typeface="Lato"/>
                <a:sym typeface="Lato"/>
              </a:rPr>
              <a:t>       Para </a:t>
            </a:r>
            <a:r>
              <a:rPr lang="en-US" sz="3400" dirty="0" err="1">
                <a:solidFill>
                  <a:schemeClr val="dk1"/>
                </a:solidFill>
                <a:latin typeface="Lato"/>
                <a:ea typeface="Lato"/>
                <a:cs typeface="Lato"/>
                <a:sym typeface="Lato"/>
              </a:rPr>
              <a:t>ganar</a:t>
            </a:r>
            <a:r>
              <a:rPr lang="en-US" sz="3400" dirty="0">
                <a:solidFill>
                  <a:schemeClr val="dk1"/>
                </a:solidFill>
                <a:latin typeface="Lato"/>
                <a:ea typeface="Lato"/>
                <a:cs typeface="Lato"/>
                <a:sym typeface="Lato"/>
              </a:rPr>
              <a:t> favor de Dios</a:t>
            </a:r>
          </a:p>
          <a:p>
            <a:pPr marL="12700" lvl="3">
              <a:buClr>
                <a:schemeClr val="dk1"/>
              </a:buClr>
              <a:buSzPts val="3400"/>
            </a:pPr>
            <a:endParaRPr lang="en-US" sz="3400" dirty="0">
              <a:solidFill>
                <a:schemeClr val="dk1"/>
              </a:solidFill>
              <a:latin typeface="Lato"/>
              <a:ea typeface="Lato"/>
              <a:cs typeface="Lato"/>
              <a:sym typeface="Lato"/>
            </a:endParaRPr>
          </a:p>
          <a:p>
            <a:pPr marL="12700" lvl="3">
              <a:buClr>
                <a:schemeClr val="dk1"/>
              </a:buClr>
              <a:buSzPts val="3400"/>
            </a:pPr>
            <a:r>
              <a:rPr lang="en-US" sz="3400" dirty="0">
                <a:solidFill>
                  <a:schemeClr val="dk1"/>
                </a:solidFill>
                <a:latin typeface="Lato"/>
                <a:ea typeface="Lato"/>
                <a:cs typeface="Lato"/>
                <a:sym typeface="Lato"/>
              </a:rPr>
              <a:t>        Por meido</a:t>
            </a:r>
          </a:p>
          <a:p>
            <a:pPr marL="12700" lvl="3">
              <a:buClr>
                <a:schemeClr val="dk1"/>
              </a:buClr>
              <a:buSzPts val="3400"/>
            </a:pPr>
            <a:endParaRPr lang="en-US" sz="3400" dirty="0">
              <a:solidFill>
                <a:schemeClr val="dk1"/>
              </a:solidFill>
              <a:latin typeface="Lato"/>
              <a:ea typeface="Lato"/>
              <a:cs typeface="Lato"/>
              <a:sym typeface="Lato"/>
            </a:endParaRPr>
          </a:p>
          <a:p>
            <a:pPr marL="12700" lvl="3">
              <a:buClr>
                <a:schemeClr val="dk1"/>
              </a:buClr>
              <a:buSzPts val="3400"/>
            </a:pPr>
            <a:r>
              <a:rPr lang="en-US" sz="3400" dirty="0">
                <a:solidFill>
                  <a:schemeClr val="dk1"/>
                </a:solidFill>
                <a:latin typeface="Lato"/>
                <a:ea typeface="Lato"/>
                <a:cs typeface="Lato"/>
                <a:sym typeface="Lato"/>
              </a:rPr>
              <a:t>        Por </a:t>
            </a:r>
            <a:r>
              <a:rPr lang="en-US" sz="3400" dirty="0" err="1">
                <a:solidFill>
                  <a:schemeClr val="dk1"/>
                </a:solidFill>
                <a:latin typeface="Lato"/>
                <a:ea typeface="Lato"/>
                <a:cs typeface="Lato"/>
                <a:sym typeface="Lato"/>
              </a:rPr>
              <a:t>obligación</a:t>
            </a:r>
            <a:endParaRPr lang="en-US" sz="3400" dirty="0">
              <a:solidFill>
                <a:schemeClr val="dk1"/>
              </a:solidFill>
              <a:latin typeface="Lato"/>
              <a:ea typeface="Lato"/>
              <a:cs typeface="Lato"/>
              <a:sym typeface="Lato"/>
            </a:endParaRPr>
          </a:p>
          <a:p>
            <a:pPr marL="12700" marR="0" lvl="0" algn="l" rtl="0">
              <a:lnSpc>
                <a:spcPct val="100000"/>
              </a:lnSpc>
              <a:spcBef>
                <a:spcPts val="0"/>
              </a:spcBef>
              <a:spcAft>
                <a:spcPts val="0"/>
              </a:spcAft>
              <a:buClr>
                <a:schemeClr val="dk1"/>
              </a:buClr>
              <a:buSzPts val="3400"/>
            </a:pPr>
            <a:endParaRPr lang="en-US" sz="3400" b="1" dirty="0">
              <a:solidFill>
                <a:schemeClr val="dk1"/>
              </a:solidFill>
              <a:latin typeface="Lato"/>
              <a:ea typeface="Lato"/>
              <a:cs typeface="Lato"/>
              <a:sym typeface="Lato"/>
            </a:endParaRPr>
          </a:p>
          <a:p>
            <a:pPr marL="12700" marR="0" lvl="0" algn="l" rtl="0">
              <a:lnSpc>
                <a:spcPct val="100000"/>
              </a:lnSpc>
              <a:spcBef>
                <a:spcPts val="0"/>
              </a:spcBef>
              <a:spcAft>
                <a:spcPts val="0"/>
              </a:spcAft>
              <a:buClr>
                <a:schemeClr val="dk1"/>
              </a:buClr>
              <a:buSzPts val="3400"/>
            </a:pPr>
            <a:r>
              <a:rPr lang="en-US" sz="3400" b="1" dirty="0">
                <a:solidFill>
                  <a:schemeClr val="dk1"/>
                </a:solidFill>
                <a:latin typeface="Lato"/>
                <a:ea typeface="Lato"/>
                <a:cs typeface="Lato"/>
                <a:sym typeface="Lato"/>
              </a:rPr>
              <a:t>Ya </a:t>
            </a:r>
            <a:r>
              <a:rPr lang="en-US" sz="3400" b="1" dirty="0" err="1">
                <a:solidFill>
                  <a:schemeClr val="dk1"/>
                </a:solidFill>
                <a:latin typeface="Lato"/>
                <a:ea typeface="Lato"/>
                <a:cs typeface="Lato"/>
                <a:sym typeface="Lato"/>
              </a:rPr>
              <a:t>somos</a:t>
            </a:r>
            <a:r>
              <a:rPr lang="en-US" sz="3400" b="1" dirty="0">
                <a:solidFill>
                  <a:schemeClr val="dk1"/>
                </a:solidFill>
                <a:latin typeface="Lato"/>
                <a:ea typeface="Lato"/>
                <a:cs typeface="Lato"/>
                <a:sym typeface="Lato"/>
              </a:rPr>
              <a:t> </a:t>
            </a:r>
            <a:r>
              <a:rPr lang="en-US" sz="3400" b="1" dirty="0" err="1">
                <a:solidFill>
                  <a:schemeClr val="dk1"/>
                </a:solidFill>
                <a:latin typeface="Lato"/>
                <a:ea typeface="Lato"/>
                <a:cs typeface="Lato"/>
                <a:sym typeface="Lato"/>
              </a:rPr>
              <a:t>redimidos</a:t>
            </a:r>
            <a:r>
              <a:rPr lang="en-US" sz="3400" b="1" dirty="0">
                <a:solidFill>
                  <a:schemeClr val="dk1"/>
                </a:solidFill>
                <a:latin typeface="Lato"/>
                <a:ea typeface="Lato"/>
                <a:cs typeface="Lato"/>
                <a:sym typeface="Lato"/>
              </a:rPr>
              <a:t> </a:t>
            </a:r>
            <a:r>
              <a:rPr lang="en-US" sz="3400" b="1" dirty="0" err="1">
                <a:solidFill>
                  <a:schemeClr val="dk1"/>
                </a:solidFill>
                <a:latin typeface="Lato"/>
                <a:ea typeface="Lato"/>
                <a:cs typeface="Lato"/>
                <a:sym typeface="Lato"/>
              </a:rPr>
              <a:t>por</a:t>
            </a:r>
            <a:r>
              <a:rPr lang="en-US" sz="3400" b="1" dirty="0">
                <a:solidFill>
                  <a:schemeClr val="dk1"/>
                </a:solidFill>
                <a:latin typeface="Lato"/>
                <a:ea typeface="Lato"/>
                <a:cs typeface="Lato"/>
                <a:sym typeface="Lato"/>
              </a:rPr>
              <a:t> la </a:t>
            </a:r>
            <a:r>
              <a:rPr lang="en-US" sz="3400" b="1" dirty="0" err="1">
                <a:solidFill>
                  <a:schemeClr val="dk1"/>
                </a:solidFill>
                <a:latin typeface="Lato"/>
                <a:ea typeface="Lato"/>
                <a:cs typeface="Lato"/>
                <a:sym typeface="Lato"/>
              </a:rPr>
              <a:t>vida</a:t>
            </a:r>
            <a:r>
              <a:rPr lang="en-US" sz="3400" b="1" dirty="0">
                <a:solidFill>
                  <a:schemeClr val="dk1"/>
                </a:solidFill>
                <a:latin typeface="Lato"/>
                <a:ea typeface="Lato"/>
                <a:cs typeface="Lato"/>
                <a:sym typeface="Lato"/>
              </a:rPr>
              <a:t> perfecta y </a:t>
            </a:r>
          </a:p>
          <a:p>
            <a:pPr marL="12700" marR="0" lvl="0" algn="l" rtl="0">
              <a:lnSpc>
                <a:spcPct val="100000"/>
              </a:lnSpc>
              <a:spcBef>
                <a:spcPts val="0"/>
              </a:spcBef>
              <a:spcAft>
                <a:spcPts val="0"/>
              </a:spcAft>
              <a:buClr>
                <a:schemeClr val="dk1"/>
              </a:buClr>
              <a:buSzPts val="3400"/>
            </a:pPr>
            <a:r>
              <a:rPr lang="en-US" sz="3400" b="1" dirty="0">
                <a:solidFill>
                  <a:schemeClr val="dk1"/>
                </a:solidFill>
                <a:latin typeface="Lato"/>
                <a:ea typeface="Lato"/>
                <a:cs typeface="Lato"/>
                <a:sym typeface="Lato"/>
              </a:rPr>
              <a:t>la </a:t>
            </a:r>
            <a:r>
              <a:rPr lang="en-US" sz="3400" b="1" dirty="0" err="1">
                <a:solidFill>
                  <a:schemeClr val="dk1"/>
                </a:solidFill>
                <a:latin typeface="Lato"/>
                <a:ea typeface="Lato"/>
                <a:cs typeface="Lato"/>
                <a:sym typeface="Lato"/>
              </a:rPr>
              <a:t>muerte</a:t>
            </a:r>
            <a:r>
              <a:rPr lang="en-US" sz="3400" b="1" dirty="0">
                <a:solidFill>
                  <a:schemeClr val="dk1"/>
                </a:solidFill>
                <a:latin typeface="Lato"/>
                <a:ea typeface="Lato"/>
                <a:cs typeface="Lato"/>
                <a:sym typeface="Lato"/>
              </a:rPr>
              <a:t> </a:t>
            </a:r>
            <a:r>
              <a:rPr lang="en-US" sz="3400" b="1" dirty="0" err="1">
                <a:solidFill>
                  <a:schemeClr val="dk1"/>
                </a:solidFill>
                <a:latin typeface="Lato"/>
                <a:ea typeface="Lato"/>
                <a:cs typeface="Lato"/>
                <a:sym typeface="Lato"/>
              </a:rPr>
              <a:t>innocente</a:t>
            </a:r>
            <a:r>
              <a:rPr lang="en-US" sz="3400" b="1" dirty="0">
                <a:solidFill>
                  <a:schemeClr val="dk1"/>
                </a:solidFill>
                <a:latin typeface="Lato"/>
                <a:ea typeface="Lato"/>
                <a:cs typeface="Lato"/>
                <a:sym typeface="Lato"/>
              </a:rPr>
              <a:t> de Cristo! </a:t>
            </a:r>
            <a:endParaRPr lang="en-US" sz="3400" dirty="0">
              <a:solidFill>
                <a:schemeClr val="dk1"/>
              </a:solidFill>
              <a:latin typeface="Lato"/>
              <a:ea typeface="Lato"/>
              <a:cs typeface="Lato"/>
              <a:sym typeface="Lato"/>
            </a:endParaRPr>
          </a:p>
        </p:txBody>
      </p:sp>
      <p:pic>
        <p:nvPicPr>
          <p:cNvPr id="192" name="Google Shape;192;g2ee1eb4b694_0_104" descr="A green bird with leaves&#10;&#10;Description automatically generated">
            <a:extLst>
              <a:ext uri="{FF2B5EF4-FFF2-40B4-BE49-F238E27FC236}">
                <a16:creationId xmlns:a16="http://schemas.microsoft.com/office/drawing/2014/main" id="{016E69F0-50FC-FD63-E463-6DE719979396}"/>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93" name="Google Shape;193;g2ee1eb4b694_0_104">
            <a:extLst>
              <a:ext uri="{FF2B5EF4-FFF2-40B4-BE49-F238E27FC236}">
                <a16:creationId xmlns:a16="http://schemas.microsoft.com/office/drawing/2014/main" id="{37281A61-7514-C8F4-82F7-4DE47168FD29}"/>
              </a:ext>
            </a:extLst>
          </p:cNvPr>
          <p:cNvSpPr txBox="1"/>
          <p:nvPr/>
        </p:nvSpPr>
        <p:spPr>
          <a:xfrm>
            <a:off x="1941721" y="372984"/>
            <a:ext cx="8308557"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400" dirty="0" err="1">
                <a:solidFill>
                  <a:srgbClr val="009444"/>
                </a:solidFill>
                <a:latin typeface="Lato"/>
                <a:ea typeface="Lato"/>
                <a:cs typeface="Lato"/>
                <a:sym typeface="Lato"/>
              </a:rPr>
              <a:t>Hacemos</a:t>
            </a:r>
            <a:r>
              <a:rPr lang="en-US" sz="4400" dirty="0">
                <a:solidFill>
                  <a:srgbClr val="009444"/>
                </a:solidFill>
                <a:latin typeface="Lato"/>
                <a:ea typeface="Lato"/>
                <a:cs typeface="Lato"/>
                <a:sym typeface="Lato"/>
              </a:rPr>
              <a:t> </a:t>
            </a:r>
            <a:r>
              <a:rPr lang="en-US" sz="4400" dirty="0" err="1">
                <a:solidFill>
                  <a:srgbClr val="009444"/>
                </a:solidFill>
                <a:latin typeface="Lato"/>
                <a:ea typeface="Lato"/>
                <a:cs typeface="Lato"/>
                <a:sym typeface="Lato"/>
              </a:rPr>
              <a:t>buenas</a:t>
            </a:r>
            <a:r>
              <a:rPr lang="en-US" sz="4400" dirty="0">
                <a:solidFill>
                  <a:srgbClr val="009444"/>
                </a:solidFill>
                <a:latin typeface="Lato"/>
                <a:ea typeface="Lato"/>
                <a:cs typeface="Lato"/>
                <a:sym typeface="Lato"/>
              </a:rPr>
              <a:t> </a:t>
            </a:r>
            <a:r>
              <a:rPr lang="en-US" sz="4400" dirty="0" err="1">
                <a:solidFill>
                  <a:srgbClr val="009444"/>
                </a:solidFill>
                <a:latin typeface="Lato"/>
                <a:ea typeface="Lato"/>
                <a:cs typeface="Lato"/>
                <a:sym typeface="Lato"/>
              </a:rPr>
              <a:t>obras</a:t>
            </a:r>
            <a:r>
              <a:rPr lang="en-US" sz="4400" dirty="0">
                <a:solidFill>
                  <a:srgbClr val="009444"/>
                </a:solidFill>
                <a:latin typeface="Lato"/>
                <a:ea typeface="Lato"/>
                <a:cs typeface="Lato"/>
                <a:sym typeface="Lato"/>
              </a:rPr>
              <a:t>…</a:t>
            </a:r>
            <a:endParaRPr sz="4400" b="0" i="0" u="none" strike="noStrike" cap="none" dirty="0">
              <a:solidFill>
                <a:srgbClr val="009444"/>
              </a:solidFill>
              <a:latin typeface="Lato"/>
              <a:ea typeface="Lato"/>
              <a:cs typeface="Lato"/>
              <a:sym typeface="Lato"/>
            </a:endParaRPr>
          </a:p>
        </p:txBody>
      </p:sp>
      <p:pic>
        <p:nvPicPr>
          <p:cNvPr id="1026" name="Picture 2">
            <a:extLst>
              <a:ext uri="{FF2B5EF4-FFF2-40B4-BE49-F238E27FC236}">
                <a16:creationId xmlns:a16="http://schemas.microsoft.com/office/drawing/2014/main" id="{FD2B0AD8-9CE9-9071-2FE8-6DD51B4B17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1721" y="1932126"/>
            <a:ext cx="761385" cy="76138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87AF7F8E-41FE-E78E-DEE4-5DD5642EB9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1721" y="2954714"/>
            <a:ext cx="761385" cy="76138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3B26574-2F0B-352D-264B-63E5C0CA78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2563" y="4036383"/>
            <a:ext cx="761385" cy="761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5149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9">
          <a:extLst>
            <a:ext uri="{FF2B5EF4-FFF2-40B4-BE49-F238E27FC236}">
              <a16:creationId xmlns:a16="http://schemas.microsoft.com/office/drawing/2014/main" id="{BDFE67B0-CE46-C46D-0CEB-02DDDE00F263}"/>
            </a:ext>
          </a:extLst>
        </p:cNvPr>
        <p:cNvGrpSpPr/>
        <p:nvPr/>
      </p:nvGrpSpPr>
      <p:grpSpPr>
        <a:xfrm>
          <a:off x="0" y="0"/>
          <a:ext cx="0" cy="0"/>
          <a:chOff x="0" y="0"/>
          <a:chExt cx="0" cy="0"/>
        </a:xfrm>
      </p:grpSpPr>
      <p:sp>
        <p:nvSpPr>
          <p:cNvPr id="190" name="Google Shape;190;g2ee1eb4b694_0_104">
            <a:extLst>
              <a:ext uri="{FF2B5EF4-FFF2-40B4-BE49-F238E27FC236}">
                <a16:creationId xmlns:a16="http://schemas.microsoft.com/office/drawing/2014/main" id="{72635089-3B6A-95AA-FD87-7C40D14364E7}"/>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1" name="Google Shape;191;g2ee1eb4b694_0_104">
            <a:extLst>
              <a:ext uri="{FF2B5EF4-FFF2-40B4-BE49-F238E27FC236}">
                <a16:creationId xmlns:a16="http://schemas.microsoft.com/office/drawing/2014/main" id="{9F9A53B0-422A-22A5-FC24-3BF1CC0FF312}"/>
              </a:ext>
            </a:extLst>
          </p:cNvPr>
          <p:cNvSpPr txBox="1"/>
          <p:nvPr/>
        </p:nvSpPr>
        <p:spPr>
          <a:xfrm>
            <a:off x="1941721" y="1747827"/>
            <a:ext cx="9707592" cy="3231614"/>
          </a:xfrm>
          <a:prstGeom prst="rect">
            <a:avLst/>
          </a:prstGeom>
          <a:noFill/>
          <a:ln>
            <a:noFill/>
          </a:ln>
        </p:spPr>
        <p:txBody>
          <a:bodyPr spcFirstLastPara="1" wrap="square" lIns="91425" tIns="45700" rIns="91425" bIns="45700" anchor="t" anchorCtr="0">
            <a:spAutoFit/>
          </a:bodyPr>
          <a:lstStyle/>
          <a:p>
            <a:pPr marL="12700" lvl="3">
              <a:buClr>
                <a:schemeClr val="dk1"/>
              </a:buClr>
              <a:buSzPts val="3400"/>
            </a:pPr>
            <a:r>
              <a:rPr lang="en-US" sz="3400" b="1" dirty="0">
                <a:solidFill>
                  <a:schemeClr val="dk1"/>
                </a:solidFill>
                <a:latin typeface="Lato"/>
                <a:ea typeface="Lato"/>
                <a:cs typeface="Lato"/>
                <a:sym typeface="Lato"/>
              </a:rPr>
              <a:t>2 </a:t>
            </a:r>
            <a:r>
              <a:rPr lang="en-US" sz="3400" b="1" dirty="0" err="1">
                <a:solidFill>
                  <a:schemeClr val="dk1"/>
                </a:solidFill>
                <a:latin typeface="Lato"/>
                <a:ea typeface="Lato"/>
                <a:cs typeface="Lato"/>
                <a:sym typeface="Lato"/>
              </a:rPr>
              <a:t>Corintios</a:t>
            </a:r>
            <a:r>
              <a:rPr lang="en-US" sz="3400" b="1" dirty="0">
                <a:solidFill>
                  <a:schemeClr val="dk1"/>
                </a:solidFill>
                <a:latin typeface="Lato"/>
                <a:ea typeface="Lato"/>
                <a:cs typeface="Lato"/>
                <a:sym typeface="Lato"/>
              </a:rPr>
              <a:t> 5:14-15</a:t>
            </a:r>
          </a:p>
          <a:p>
            <a:pPr marL="12700" lvl="3">
              <a:buClr>
                <a:schemeClr val="dk1"/>
              </a:buClr>
              <a:buSzPts val="3400"/>
            </a:pPr>
            <a:r>
              <a:rPr lang="en-US" sz="3400" dirty="0">
                <a:solidFill>
                  <a:schemeClr val="dk1"/>
                </a:solidFill>
                <a:latin typeface="Lato"/>
                <a:ea typeface="Lato"/>
                <a:cs typeface="Lato"/>
                <a:sym typeface="Lato"/>
              </a:rPr>
              <a:t>El amor de Cristo </a:t>
            </a:r>
            <a:r>
              <a:rPr lang="en-US" sz="3400" dirty="0" err="1">
                <a:solidFill>
                  <a:schemeClr val="dk1"/>
                </a:solidFill>
                <a:latin typeface="Lato"/>
                <a:ea typeface="Lato"/>
                <a:cs typeface="Lato"/>
                <a:sym typeface="Lato"/>
              </a:rPr>
              <a:t>nos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lleva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actuar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así</a:t>
            </a:r>
            <a:r>
              <a:rPr lang="en-US" sz="3400" dirty="0">
                <a:solidFill>
                  <a:schemeClr val="dk1"/>
                </a:solidFill>
                <a:latin typeface="Lato"/>
                <a:ea typeface="Lato"/>
                <a:cs typeface="Lato"/>
                <a:sym typeface="Lato"/>
              </a:rPr>
              <a:t>, al </a:t>
            </a:r>
            <a:r>
              <a:rPr lang="en-US" sz="3400" dirty="0" err="1">
                <a:solidFill>
                  <a:schemeClr val="dk1"/>
                </a:solidFill>
                <a:latin typeface="Lato"/>
                <a:ea typeface="Lato"/>
                <a:cs typeface="Lato"/>
                <a:sym typeface="Lato"/>
              </a:rPr>
              <a:t>pensar</a:t>
            </a:r>
            <a:r>
              <a:rPr lang="en-US" sz="3400" dirty="0">
                <a:solidFill>
                  <a:schemeClr val="dk1"/>
                </a:solidFill>
                <a:latin typeface="Lato"/>
                <a:ea typeface="Lato"/>
                <a:cs typeface="Lato"/>
                <a:sym typeface="Lato"/>
              </a:rPr>
              <a:t> que, </a:t>
            </a:r>
            <a:r>
              <a:rPr lang="en-US" sz="3400" dirty="0" err="1">
                <a:solidFill>
                  <a:schemeClr val="dk1"/>
                </a:solidFill>
                <a:latin typeface="Lato"/>
                <a:ea typeface="Lato"/>
                <a:cs typeface="Lato"/>
                <a:sym typeface="Lato"/>
              </a:rPr>
              <a:t>si</a:t>
            </a:r>
            <a:r>
              <a:rPr lang="en-US" sz="3400" dirty="0">
                <a:solidFill>
                  <a:schemeClr val="dk1"/>
                </a:solidFill>
                <a:latin typeface="Lato"/>
                <a:ea typeface="Lato"/>
                <a:cs typeface="Lato"/>
                <a:sym typeface="Lato"/>
              </a:rPr>
              <a:t> uno </a:t>
            </a:r>
            <a:r>
              <a:rPr lang="en-US" sz="3400" dirty="0" err="1">
                <a:solidFill>
                  <a:schemeClr val="dk1"/>
                </a:solidFill>
                <a:latin typeface="Lato"/>
                <a:ea typeface="Lato"/>
                <a:cs typeface="Lato"/>
                <a:sym typeface="Lato"/>
              </a:rPr>
              <a:t>murió</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por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todos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entonces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todo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muerieron</a:t>
            </a:r>
            <a:r>
              <a:rPr lang="en-US" sz="3400" dirty="0">
                <a:solidFill>
                  <a:schemeClr val="dk1"/>
                </a:solidFill>
                <a:latin typeface="Lato"/>
                <a:ea typeface="Lato"/>
                <a:cs typeface="Lato"/>
                <a:sym typeface="Lato"/>
              </a:rPr>
              <a:t>; y </a:t>
            </a:r>
            <a:r>
              <a:rPr lang="en-US" sz="3400" dirty="0" err="1">
                <a:solidFill>
                  <a:schemeClr val="dk1"/>
                </a:solidFill>
                <a:latin typeface="Lato"/>
                <a:ea typeface="Lato"/>
                <a:cs typeface="Lato"/>
                <a:sym typeface="Lato"/>
              </a:rPr>
              <a:t>él</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murió</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por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todos</a:t>
            </a:r>
            <a:r>
              <a:rPr lang="en-US" sz="3400" dirty="0">
                <a:solidFill>
                  <a:schemeClr val="dk1"/>
                </a:solidFill>
                <a:latin typeface="Lato"/>
                <a:ea typeface="Lato"/>
                <a:cs typeface="Lato"/>
                <a:sym typeface="Lato"/>
              </a:rPr>
              <a:t>, para que </a:t>
            </a:r>
            <a:r>
              <a:rPr lang="en-US" sz="3400" dirty="0" err="1">
                <a:solidFill>
                  <a:schemeClr val="dk1"/>
                </a:solidFill>
                <a:latin typeface="Lato"/>
                <a:ea typeface="Lato"/>
                <a:cs typeface="Lato"/>
                <a:sym typeface="Lato"/>
              </a:rPr>
              <a:t>los</a:t>
            </a:r>
            <a:r>
              <a:rPr lang="en-US" sz="3400" dirty="0">
                <a:solidFill>
                  <a:schemeClr val="dk1"/>
                </a:solidFill>
                <a:latin typeface="Lato"/>
                <a:ea typeface="Lato"/>
                <a:cs typeface="Lato"/>
                <a:sym typeface="Lato"/>
              </a:rPr>
              <a:t> que </a:t>
            </a:r>
            <a:r>
              <a:rPr lang="en-US" sz="3400" dirty="0" err="1">
                <a:solidFill>
                  <a:schemeClr val="dk1"/>
                </a:solidFill>
                <a:latin typeface="Lato"/>
                <a:ea typeface="Lato"/>
                <a:cs typeface="Lato"/>
                <a:sym typeface="Lato"/>
              </a:rPr>
              <a:t>viven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ya</a:t>
            </a:r>
            <a:r>
              <a:rPr lang="en-US" sz="3400" dirty="0">
                <a:solidFill>
                  <a:schemeClr val="dk1"/>
                </a:solidFill>
                <a:latin typeface="Lato"/>
                <a:ea typeface="Lato"/>
                <a:cs typeface="Lato"/>
                <a:sym typeface="Lato"/>
              </a:rPr>
              <a:t> no </a:t>
            </a:r>
            <a:r>
              <a:rPr lang="en-US" sz="3400" dirty="0" err="1">
                <a:solidFill>
                  <a:schemeClr val="dk1"/>
                </a:solidFill>
                <a:latin typeface="Lato"/>
                <a:ea typeface="Lato"/>
                <a:cs typeface="Lato"/>
                <a:sym typeface="Lato"/>
              </a:rPr>
              <a:t>vivan</a:t>
            </a:r>
            <a:r>
              <a:rPr lang="en-US" sz="3400" dirty="0">
                <a:solidFill>
                  <a:schemeClr val="dk1"/>
                </a:solidFill>
                <a:latin typeface="Lato"/>
                <a:ea typeface="Lato"/>
                <a:cs typeface="Lato"/>
                <a:sym typeface="Lato"/>
              </a:rPr>
              <a:t> para </a:t>
            </a:r>
            <a:r>
              <a:rPr lang="en-US" sz="3400" dirty="0" err="1">
                <a:solidFill>
                  <a:schemeClr val="dk1"/>
                </a:solidFill>
                <a:latin typeface="Lato"/>
                <a:ea typeface="Lato"/>
                <a:cs typeface="Lato"/>
                <a:sym typeface="Lato"/>
              </a:rPr>
              <a:t>si</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sino</a:t>
            </a:r>
            <a:r>
              <a:rPr lang="en-US" sz="3400" dirty="0">
                <a:solidFill>
                  <a:schemeClr val="dk1"/>
                </a:solidFill>
                <a:latin typeface="Lato"/>
                <a:ea typeface="Lato"/>
                <a:cs typeface="Lato"/>
                <a:sym typeface="Lato"/>
              </a:rPr>
              <a:t> para </a:t>
            </a:r>
            <a:r>
              <a:rPr lang="en-US" sz="3400" dirty="0" err="1">
                <a:solidFill>
                  <a:schemeClr val="dk1"/>
                </a:solidFill>
                <a:latin typeface="Lato"/>
                <a:ea typeface="Lato"/>
                <a:cs typeface="Lato"/>
                <a:sym typeface="Lato"/>
              </a:rPr>
              <a:t>aquel</a:t>
            </a:r>
            <a:r>
              <a:rPr lang="en-US" sz="3400" dirty="0">
                <a:solidFill>
                  <a:schemeClr val="dk1"/>
                </a:solidFill>
                <a:latin typeface="Lato"/>
                <a:ea typeface="Lato"/>
                <a:cs typeface="Lato"/>
                <a:sym typeface="Lato"/>
              </a:rPr>
              <a:t> que </a:t>
            </a:r>
            <a:r>
              <a:rPr lang="en-US" sz="3400" dirty="0" err="1">
                <a:solidFill>
                  <a:schemeClr val="dk1"/>
                </a:solidFill>
                <a:latin typeface="Lato"/>
                <a:ea typeface="Lato"/>
                <a:cs typeface="Lato"/>
                <a:sym typeface="Lato"/>
              </a:rPr>
              <a:t>murió</a:t>
            </a:r>
            <a:r>
              <a:rPr lang="en-US" sz="3400" dirty="0">
                <a:solidFill>
                  <a:schemeClr val="dk1"/>
                </a:solidFill>
                <a:latin typeface="Lato"/>
                <a:ea typeface="Lato"/>
                <a:cs typeface="Lato"/>
                <a:sym typeface="Lato"/>
              </a:rPr>
              <a:t> y </a:t>
            </a:r>
            <a:r>
              <a:rPr lang="en-US" sz="3400" dirty="0" err="1">
                <a:solidFill>
                  <a:schemeClr val="dk1"/>
                </a:solidFill>
                <a:latin typeface="Lato"/>
                <a:ea typeface="Lato"/>
                <a:cs typeface="Lato"/>
                <a:sym typeface="Lato"/>
              </a:rPr>
              <a:t>resucitó</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por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ellos</a:t>
            </a:r>
            <a:r>
              <a:rPr lang="en-US" sz="3400" dirty="0">
                <a:solidFill>
                  <a:schemeClr val="dk1"/>
                </a:solidFill>
                <a:latin typeface="Lato"/>
                <a:ea typeface="Lato"/>
                <a:cs typeface="Lato"/>
                <a:sym typeface="Lato"/>
              </a:rPr>
              <a:t>. </a:t>
            </a:r>
          </a:p>
        </p:txBody>
      </p:sp>
      <p:pic>
        <p:nvPicPr>
          <p:cNvPr id="192" name="Google Shape;192;g2ee1eb4b694_0_104" descr="A green bird with leaves&#10;&#10;Description automatically generated">
            <a:extLst>
              <a:ext uri="{FF2B5EF4-FFF2-40B4-BE49-F238E27FC236}">
                <a16:creationId xmlns:a16="http://schemas.microsoft.com/office/drawing/2014/main" id="{FF3D5799-F0E0-EA87-C673-D1AA61A49941}"/>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93" name="Google Shape;193;g2ee1eb4b694_0_104">
            <a:extLst>
              <a:ext uri="{FF2B5EF4-FFF2-40B4-BE49-F238E27FC236}">
                <a16:creationId xmlns:a16="http://schemas.microsoft.com/office/drawing/2014/main" id="{AD58FC06-9A0E-E13D-2255-A737EA23321F}"/>
              </a:ext>
            </a:extLst>
          </p:cNvPr>
          <p:cNvSpPr txBox="1"/>
          <p:nvPr/>
        </p:nvSpPr>
        <p:spPr>
          <a:xfrm>
            <a:off x="1941721" y="372984"/>
            <a:ext cx="8308557"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400" dirty="0" err="1">
                <a:solidFill>
                  <a:srgbClr val="009444"/>
                </a:solidFill>
                <a:latin typeface="Lato"/>
                <a:ea typeface="Lato"/>
                <a:cs typeface="Lato"/>
                <a:sym typeface="Lato"/>
              </a:rPr>
              <a:t>Hacemos</a:t>
            </a:r>
            <a:r>
              <a:rPr lang="en-US" sz="4400" dirty="0">
                <a:solidFill>
                  <a:srgbClr val="009444"/>
                </a:solidFill>
                <a:latin typeface="Lato"/>
                <a:ea typeface="Lato"/>
                <a:cs typeface="Lato"/>
                <a:sym typeface="Lato"/>
              </a:rPr>
              <a:t> </a:t>
            </a:r>
            <a:r>
              <a:rPr lang="en-US" sz="4400" dirty="0" err="1">
                <a:solidFill>
                  <a:srgbClr val="009444"/>
                </a:solidFill>
                <a:latin typeface="Lato"/>
                <a:ea typeface="Lato"/>
                <a:cs typeface="Lato"/>
                <a:sym typeface="Lato"/>
              </a:rPr>
              <a:t>buenas</a:t>
            </a:r>
            <a:r>
              <a:rPr lang="en-US" sz="4400" dirty="0">
                <a:solidFill>
                  <a:srgbClr val="009444"/>
                </a:solidFill>
                <a:latin typeface="Lato"/>
                <a:ea typeface="Lato"/>
                <a:cs typeface="Lato"/>
                <a:sym typeface="Lato"/>
              </a:rPr>
              <a:t> </a:t>
            </a:r>
            <a:r>
              <a:rPr lang="en-US" sz="4400" dirty="0" err="1">
                <a:solidFill>
                  <a:srgbClr val="009444"/>
                </a:solidFill>
                <a:latin typeface="Lato"/>
                <a:ea typeface="Lato"/>
                <a:cs typeface="Lato"/>
                <a:sym typeface="Lato"/>
              </a:rPr>
              <a:t>obras</a:t>
            </a:r>
            <a:r>
              <a:rPr lang="en-US" sz="4400" dirty="0">
                <a:solidFill>
                  <a:srgbClr val="009444"/>
                </a:solidFill>
                <a:latin typeface="Lato"/>
                <a:ea typeface="Lato"/>
                <a:cs typeface="Lato"/>
                <a:sym typeface="Lato"/>
              </a:rPr>
              <a:t>…</a:t>
            </a:r>
            <a:endParaRPr sz="4400" b="0" i="0" u="none" strike="noStrike" cap="none" dirty="0">
              <a:solidFill>
                <a:srgbClr val="009444"/>
              </a:solidFill>
              <a:latin typeface="Lato"/>
              <a:ea typeface="Lato"/>
              <a:cs typeface="Lato"/>
              <a:sym typeface="Lato"/>
            </a:endParaRPr>
          </a:p>
        </p:txBody>
      </p:sp>
      <p:sp>
        <p:nvSpPr>
          <p:cNvPr id="4" name="Google Shape;193;g2ee1eb4b694_0_104">
            <a:extLst>
              <a:ext uri="{FF2B5EF4-FFF2-40B4-BE49-F238E27FC236}">
                <a16:creationId xmlns:a16="http://schemas.microsoft.com/office/drawing/2014/main" id="{63BFFEF8-ECF8-EB55-7B05-FDD4632B4C39}"/>
              </a:ext>
            </a:extLst>
          </p:cNvPr>
          <p:cNvSpPr txBox="1"/>
          <p:nvPr/>
        </p:nvSpPr>
        <p:spPr>
          <a:xfrm>
            <a:off x="2891449" y="5121567"/>
            <a:ext cx="8308557" cy="144650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4860"/>
              <a:buFont typeface="Arial"/>
              <a:buNone/>
            </a:pPr>
            <a:r>
              <a:rPr lang="en-US" sz="4400" b="0" i="0" u="none" strike="noStrike" cap="none" dirty="0">
                <a:solidFill>
                  <a:srgbClr val="009444"/>
                </a:solidFill>
                <a:latin typeface="Lato"/>
                <a:ea typeface="Lato"/>
                <a:cs typeface="Lato"/>
                <a:sym typeface="Lato"/>
              </a:rPr>
              <a:t>Por </a:t>
            </a:r>
            <a:r>
              <a:rPr lang="en-US" sz="4400" b="0" i="0" u="none" strike="noStrike" cap="none" dirty="0" err="1">
                <a:solidFill>
                  <a:srgbClr val="009444"/>
                </a:solidFill>
                <a:latin typeface="Lato"/>
                <a:ea typeface="Lato"/>
                <a:cs typeface="Lato"/>
                <a:sym typeface="Lato"/>
              </a:rPr>
              <a:t>el</a:t>
            </a:r>
            <a:r>
              <a:rPr lang="en-US" sz="4400" b="0" i="0" u="none" strike="noStrike" cap="none" dirty="0">
                <a:solidFill>
                  <a:srgbClr val="009444"/>
                </a:solidFill>
                <a:latin typeface="Lato"/>
                <a:ea typeface="Lato"/>
                <a:cs typeface="Lato"/>
                <a:sym typeface="Lato"/>
              </a:rPr>
              <a:t> </a:t>
            </a:r>
            <a:r>
              <a:rPr lang="en-US" sz="4400" b="0" i="0" u="none" strike="noStrike" cap="none" dirty="0" err="1">
                <a:solidFill>
                  <a:srgbClr val="009444"/>
                </a:solidFill>
                <a:latin typeface="Lato"/>
                <a:ea typeface="Lato"/>
                <a:cs typeface="Lato"/>
                <a:sym typeface="Lato"/>
              </a:rPr>
              <a:t>poder</a:t>
            </a:r>
            <a:r>
              <a:rPr lang="en-US" sz="4400" b="0" i="0" u="none" strike="noStrike" cap="none" dirty="0">
                <a:solidFill>
                  <a:srgbClr val="009444"/>
                </a:solidFill>
                <a:latin typeface="Lato"/>
                <a:ea typeface="Lato"/>
                <a:cs typeface="Lato"/>
                <a:sym typeface="Lato"/>
              </a:rPr>
              <a:t> del </a:t>
            </a:r>
            <a:r>
              <a:rPr lang="en-US" sz="4400" b="0" i="0" u="none" strike="noStrike" cap="none" dirty="0" err="1">
                <a:solidFill>
                  <a:srgbClr val="009444"/>
                </a:solidFill>
                <a:latin typeface="Lato"/>
                <a:ea typeface="Lato"/>
                <a:cs typeface="Lato"/>
                <a:sym typeface="Lato"/>
              </a:rPr>
              <a:t>Espíritu</a:t>
            </a:r>
            <a:r>
              <a:rPr lang="en-US" sz="4400" b="0" i="0" u="none" strike="noStrike" cap="none" dirty="0">
                <a:solidFill>
                  <a:srgbClr val="009444"/>
                </a:solidFill>
                <a:latin typeface="Lato"/>
                <a:ea typeface="Lato"/>
                <a:cs typeface="Lato"/>
                <a:sym typeface="Lato"/>
              </a:rPr>
              <a:t> Santo, </a:t>
            </a:r>
            <a:r>
              <a:rPr lang="en-US" sz="4400" b="0" i="0" u="none" strike="noStrike" cap="none" dirty="0" err="1">
                <a:solidFill>
                  <a:srgbClr val="009444"/>
                </a:solidFill>
                <a:latin typeface="Lato"/>
                <a:ea typeface="Lato"/>
                <a:cs typeface="Lato"/>
                <a:sym typeface="Lato"/>
              </a:rPr>
              <a:t>en</a:t>
            </a:r>
            <a:r>
              <a:rPr lang="en-US" sz="4400" b="0" i="0" u="none" strike="noStrike" cap="none" dirty="0">
                <a:solidFill>
                  <a:srgbClr val="009444"/>
                </a:solidFill>
                <a:latin typeface="Lato"/>
                <a:ea typeface="Lato"/>
                <a:cs typeface="Lato"/>
                <a:sym typeface="Lato"/>
              </a:rPr>
              <a:t> </a:t>
            </a:r>
            <a:r>
              <a:rPr lang="en-US" sz="4400" b="0" i="0" u="none" strike="noStrike" cap="none" dirty="0" err="1">
                <a:solidFill>
                  <a:srgbClr val="009444"/>
                </a:solidFill>
                <a:latin typeface="Lato"/>
                <a:ea typeface="Lato"/>
                <a:cs typeface="Lato"/>
                <a:sym typeface="Lato"/>
              </a:rPr>
              <a:t>agradecimiento</a:t>
            </a:r>
            <a:r>
              <a:rPr lang="en-US" sz="4400" b="0" i="0" u="none" strike="noStrike" cap="none" dirty="0">
                <a:solidFill>
                  <a:srgbClr val="009444"/>
                </a:solidFill>
                <a:latin typeface="Lato"/>
                <a:ea typeface="Lato"/>
                <a:cs typeface="Lato"/>
                <a:sym typeface="Lato"/>
              </a:rPr>
              <a:t> y amor.</a:t>
            </a:r>
            <a:endParaRPr sz="4400" b="0" i="0" u="none" strike="noStrike" cap="none" dirty="0">
              <a:solidFill>
                <a:srgbClr val="009444"/>
              </a:solidFill>
              <a:latin typeface="Lato"/>
              <a:ea typeface="Lato"/>
              <a:cs typeface="Lato"/>
              <a:sym typeface="Lato"/>
            </a:endParaRPr>
          </a:p>
        </p:txBody>
      </p:sp>
    </p:spTree>
    <p:extLst>
      <p:ext uri="{BB962C8B-B14F-4D97-AF65-F5344CB8AC3E}">
        <p14:creationId xmlns:p14="http://schemas.microsoft.com/office/powerpoint/2010/main" val="9450170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9">
          <a:extLst>
            <a:ext uri="{FF2B5EF4-FFF2-40B4-BE49-F238E27FC236}">
              <a16:creationId xmlns:a16="http://schemas.microsoft.com/office/drawing/2014/main" id="{3E35C410-5982-1697-1D38-7738C4FE7565}"/>
            </a:ext>
          </a:extLst>
        </p:cNvPr>
        <p:cNvGrpSpPr/>
        <p:nvPr/>
      </p:nvGrpSpPr>
      <p:grpSpPr>
        <a:xfrm>
          <a:off x="0" y="0"/>
          <a:ext cx="0" cy="0"/>
          <a:chOff x="0" y="0"/>
          <a:chExt cx="0" cy="0"/>
        </a:xfrm>
      </p:grpSpPr>
      <p:sp>
        <p:nvSpPr>
          <p:cNvPr id="190" name="Google Shape;190;g2ee1eb4b694_0_104">
            <a:extLst>
              <a:ext uri="{FF2B5EF4-FFF2-40B4-BE49-F238E27FC236}">
                <a16:creationId xmlns:a16="http://schemas.microsoft.com/office/drawing/2014/main" id="{E960E9E3-925C-3C60-4C7A-DA84FAEE6109}"/>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1" name="Google Shape;191;g2ee1eb4b694_0_104">
            <a:extLst>
              <a:ext uri="{FF2B5EF4-FFF2-40B4-BE49-F238E27FC236}">
                <a16:creationId xmlns:a16="http://schemas.microsoft.com/office/drawing/2014/main" id="{93F34165-688C-08A2-8EBA-65BF4162E472}"/>
              </a:ext>
            </a:extLst>
          </p:cNvPr>
          <p:cNvSpPr txBox="1"/>
          <p:nvPr/>
        </p:nvSpPr>
        <p:spPr>
          <a:xfrm>
            <a:off x="2139307" y="1983845"/>
            <a:ext cx="9707592" cy="4278054"/>
          </a:xfrm>
          <a:prstGeom prst="rect">
            <a:avLst/>
          </a:prstGeom>
          <a:noFill/>
          <a:ln>
            <a:noFill/>
          </a:ln>
        </p:spPr>
        <p:txBody>
          <a:bodyPr spcFirstLastPara="1" wrap="square" lIns="91425" tIns="45700" rIns="91425" bIns="45700" anchor="t" anchorCtr="0">
            <a:spAutoFit/>
          </a:bodyPr>
          <a:lstStyle/>
          <a:p>
            <a:pPr marL="12700" lvl="3">
              <a:buClr>
                <a:schemeClr val="dk1"/>
              </a:buClr>
              <a:buSzPts val="3400"/>
            </a:pPr>
            <a:r>
              <a:rPr lang="en-US" sz="3400" b="1" dirty="0">
                <a:solidFill>
                  <a:schemeClr val="dk1"/>
                </a:solidFill>
                <a:latin typeface="Lato"/>
                <a:ea typeface="Lato"/>
                <a:cs typeface="Lato"/>
                <a:sym typeface="Lato"/>
              </a:rPr>
              <a:t>Salmo 51:1-12</a:t>
            </a:r>
          </a:p>
          <a:p>
            <a:pPr marL="12700" lvl="3">
              <a:buClr>
                <a:schemeClr val="dk1"/>
              </a:buClr>
              <a:buSzPts val="3400"/>
            </a:pPr>
            <a:endParaRPr lang="en-US" sz="3400" b="1" dirty="0">
              <a:solidFill>
                <a:schemeClr val="dk1"/>
              </a:solidFill>
              <a:latin typeface="Lato"/>
              <a:ea typeface="Lato"/>
              <a:cs typeface="Lato"/>
              <a:sym typeface="Lato"/>
            </a:endParaRPr>
          </a:p>
          <a:p>
            <a:pPr marL="12700" lvl="3">
              <a:buClr>
                <a:schemeClr val="dk1"/>
              </a:buClr>
              <a:buSzPts val="3400"/>
            </a:pPr>
            <a:r>
              <a:rPr lang="en-US" sz="3400" dirty="0">
                <a:solidFill>
                  <a:schemeClr val="dk1"/>
                </a:solidFill>
                <a:latin typeface="Lato"/>
                <a:ea typeface="Lato"/>
                <a:cs typeface="Lato"/>
                <a:sym typeface="Lato"/>
              </a:rPr>
              <a:t>Dios </a:t>
            </a:r>
            <a:r>
              <a:rPr lang="en-US" sz="3400" dirty="0" err="1">
                <a:solidFill>
                  <a:schemeClr val="dk1"/>
                </a:solidFill>
                <a:latin typeface="Lato"/>
                <a:ea typeface="Lato"/>
                <a:cs typeface="Lato"/>
                <a:sym typeface="Lato"/>
              </a:rPr>
              <a:t>mío</a:t>
            </a:r>
            <a:r>
              <a:rPr lang="en-US" sz="3400" dirty="0">
                <a:solidFill>
                  <a:schemeClr val="dk1"/>
                </a:solidFill>
                <a:latin typeface="Lato"/>
                <a:ea typeface="Lato"/>
                <a:cs typeface="Lato"/>
                <a:sym typeface="Lato"/>
              </a:rPr>
              <a:t>,</a:t>
            </a:r>
            <a:r>
              <a:rPr lang="en-US" sz="3400" dirty="0">
                <a:solidFill>
                  <a:srgbClr val="000000"/>
                </a:solidFill>
                <a:effectLst/>
                <a:latin typeface="Calibri" panose="020F0502020204030204" pitchFamily="34" charset="0"/>
                <a:ea typeface="Times New Roman" panose="02020603050405020304" pitchFamily="18" charset="0"/>
              </a:rPr>
              <a:t> ¡</a:t>
            </a:r>
            <a:r>
              <a:rPr lang="en-US" sz="3400" dirty="0" err="1">
                <a:solidFill>
                  <a:srgbClr val="000000"/>
                </a:solidFill>
                <a:effectLst/>
                <a:latin typeface="Calibri" panose="020F0502020204030204" pitchFamily="34" charset="0"/>
                <a:ea typeface="Times New Roman" panose="02020603050405020304" pitchFamily="18" charset="0"/>
              </a:rPr>
              <a:t>crea</a:t>
            </a:r>
            <a:r>
              <a:rPr lang="en-US" sz="3400" dirty="0">
                <a:solidFill>
                  <a:srgbClr val="000000"/>
                </a:solidFill>
                <a:effectLst/>
                <a:latin typeface="Calibri" panose="020F0502020204030204" pitchFamily="34" charset="0"/>
                <a:ea typeface="Times New Roman" panose="02020603050405020304" pitchFamily="18" charset="0"/>
              </a:rPr>
              <a:t> </a:t>
            </a:r>
            <a:r>
              <a:rPr lang="en-US" sz="3400" dirty="0" err="1">
                <a:solidFill>
                  <a:srgbClr val="000000"/>
                </a:solidFill>
                <a:effectLst/>
                <a:latin typeface="Calibri" panose="020F0502020204030204" pitchFamily="34" charset="0"/>
                <a:ea typeface="Times New Roman" panose="02020603050405020304" pitchFamily="18" charset="0"/>
              </a:rPr>
              <a:t>en</a:t>
            </a:r>
            <a:r>
              <a:rPr lang="en-US" sz="3400" dirty="0">
                <a:solidFill>
                  <a:srgbClr val="000000"/>
                </a:solidFill>
                <a:effectLst/>
                <a:latin typeface="Calibri" panose="020F0502020204030204" pitchFamily="34" charset="0"/>
                <a:ea typeface="Times New Roman" panose="02020603050405020304" pitchFamily="18" charset="0"/>
              </a:rPr>
              <a:t> </a:t>
            </a:r>
            <a:r>
              <a:rPr lang="en-US" sz="3400" dirty="0" err="1">
                <a:solidFill>
                  <a:srgbClr val="000000"/>
                </a:solidFill>
                <a:effectLst/>
                <a:latin typeface="Calibri" panose="020F0502020204030204" pitchFamily="34" charset="0"/>
                <a:ea typeface="Times New Roman" panose="02020603050405020304" pitchFamily="18" charset="0"/>
              </a:rPr>
              <a:t>mí</a:t>
            </a:r>
            <a:r>
              <a:rPr lang="en-US" sz="3400" dirty="0">
                <a:solidFill>
                  <a:srgbClr val="000000"/>
                </a:solidFill>
                <a:effectLst/>
                <a:latin typeface="Calibri" panose="020F0502020204030204" pitchFamily="34" charset="0"/>
                <a:ea typeface="Times New Roman" panose="02020603050405020304" pitchFamily="18" charset="0"/>
              </a:rPr>
              <a:t> un </a:t>
            </a:r>
            <a:r>
              <a:rPr lang="en-US" sz="3400" dirty="0" err="1">
                <a:solidFill>
                  <a:srgbClr val="000000"/>
                </a:solidFill>
                <a:effectLst/>
                <a:latin typeface="Calibri" panose="020F0502020204030204" pitchFamily="34" charset="0"/>
                <a:ea typeface="Times New Roman" panose="02020603050405020304" pitchFamily="18" charset="0"/>
              </a:rPr>
              <a:t>corazón</a:t>
            </a:r>
            <a:r>
              <a:rPr lang="en-US" sz="3400" dirty="0">
                <a:solidFill>
                  <a:srgbClr val="000000"/>
                </a:solidFill>
                <a:effectLst/>
                <a:latin typeface="Calibri" panose="020F0502020204030204" pitchFamily="34" charset="0"/>
                <a:ea typeface="Times New Roman" panose="02020603050405020304" pitchFamily="18" charset="0"/>
              </a:rPr>
              <a:t> </a:t>
            </a:r>
            <a:r>
              <a:rPr lang="en-US" sz="3400" dirty="0" err="1">
                <a:solidFill>
                  <a:srgbClr val="000000"/>
                </a:solidFill>
                <a:effectLst/>
                <a:latin typeface="Calibri" panose="020F0502020204030204" pitchFamily="34" charset="0"/>
                <a:ea typeface="Times New Roman" panose="02020603050405020304" pitchFamily="18" charset="0"/>
              </a:rPr>
              <a:t>limpio</a:t>
            </a:r>
            <a:r>
              <a:rPr lang="en-US" sz="3400" dirty="0">
                <a:solidFill>
                  <a:srgbClr val="000000"/>
                </a:solidFill>
                <a:effectLst/>
                <a:latin typeface="Calibri" panose="020F0502020204030204" pitchFamily="34" charset="0"/>
                <a:ea typeface="Times New Roman" panose="02020603050405020304" pitchFamily="18" charset="0"/>
              </a:rPr>
              <a:t>! </a:t>
            </a:r>
          </a:p>
          <a:p>
            <a:pPr marL="12700" lvl="3">
              <a:buClr>
                <a:schemeClr val="dk1"/>
              </a:buClr>
              <a:buSzPts val="3400"/>
            </a:pPr>
            <a:r>
              <a:rPr lang="en-US" sz="3400" dirty="0">
                <a:solidFill>
                  <a:srgbClr val="000000"/>
                </a:solidFill>
                <a:effectLst/>
                <a:latin typeface="Calibri" panose="020F0502020204030204" pitchFamily="34" charset="0"/>
                <a:ea typeface="Times New Roman" panose="02020603050405020304" pitchFamily="18" charset="0"/>
              </a:rPr>
              <a:t>¡</a:t>
            </a:r>
            <a:r>
              <a:rPr lang="en-US" sz="3400" dirty="0" err="1">
                <a:solidFill>
                  <a:srgbClr val="000000"/>
                </a:solidFill>
                <a:effectLst/>
                <a:latin typeface="Calibri" panose="020F0502020204030204" pitchFamily="34" charset="0"/>
                <a:ea typeface="Times New Roman" panose="02020603050405020304" pitchFamily="18" charset="0"/>
              </a:rPr>
              <a:t>Renueva</a:t>
            </a:r>
            <a:r>
              <a:rPr lang="en-US" sz="3400" dirty="0">
                <a:solidFill>
                  <a:srgbClr val="000000"/>
                </a:solidFill>
                <a:effectLst/>
                <a:latin typeface="Calibri" panose="020F0502020204030204" pitchFamily="34" charset="0"/>
                <a:ea typeface="Times New Roman" panose="02020603050405020304" pitchFamily="18" charset="0"/>
              </a:rPr>
              <a:t> </a:t>
            </a:r>
            <a:r>
              <a:rPr lang="en-US" sz="3400" dirty="0" err="1">
                <a:solidFill>
                  <a:srgbClr val="000000"/>
                </a:solidFill>
                <a:effectLst/>
                <a:latin typeface="Calibri" panose="020F0502020204030204" pitchFamily="34" charset="0"/>
                <a:ea typeface="Times New Roman" panose="02020603050405020304" pitchFamily="18" charset="0"/>
              </a:rPr>
              <a:t>en</a:t>
            </a:r>
            <a:r>
              <a:rPr lang="en-US" sz="3400" dirty="0">
                <a:solidFill>
                  <a:srgbClr val="000000"/>
                </a:solidFill>
                <a:effectLst/>
                <a:latin typeface="Calibri" panose="020F0502020204030204" pitchFamily="34" charset="0"/>
                <a:ea typeface="Times New Roman" panose="02020603050405020304" pitchFamily="18" charset="0"/>
              </a:rPr>
              <a:t> </a:t>
            </a:r>
            <a:r>
              <a:rPr lang="en-US" sz="3400" dirty="0" err="1">
                <a:solidFill>
                  <a:srgbClr val="000000"/>
                </a:solidFill>
                <a:effectLst/>
                <a:latin typeface="Calibri" panose="020F0502020204030204" pitchFamily="34" charset="0"/>
                <a:ea typeface="Times New Roman" panose="02020603050405020304" pitchFamily="18" charset="0"/>
              </a:rPr>
              <a:t>mí</a:t>
            </a:r>
            <a:r>
              <a:rPr lang="en-US" sz="3400" dirty="0">
                <a:solidFill>
                  <a:srgbClr val="000000"/>
                </a:solidFill>
                <a:effectLst/>
                <a:latin typeface="Calibri" panose="020F0502020204030204" pitchFamily="34" charset="0"/>
                <a:ea typeface="Times New Roman" panose="02020603050405020304" pitchFamily="18" charset="0"/>
              </a:rPr>
              <a:t> un </a:t>
            </a:r>
            <a:r>
              <a:rPr lang="en-US" sz="3400" dirty="0" err="1">
                <a:solidFill>
                  <a:srgbClr val="000000"/>
                </a:solidFill>
                <a:effectLst/>
                <a:latin typeface="Calibri" panose="020F0502020204030204" pitchFamily="34" charset="0"/>
                <a:ea typeface="Times New Roman" panose="02020603050405020304" pitchFamily="18" charset="0"/>
              </a:rPr>
              <a:t>espíritu</a:t>
            </a:r>
            <a:r>
              <a:rPr lang="en-US" sz="3400" dirty="0">
                <a:solidFill>
                  <a:srgbClr val="000000"/>
                </a:solidFill>
                <a:effectLst/>
                <a:latin typeface="Calibri" panose="020F0502020204030204" pitchFamily="34" charset="0"/>
                <a:ea typeface="Times New Roman" panose="02020603050405020304" pitchFamily="18" charset="0"/>
              </a:rPr>
              <a:t> de </a:t>
            </a:r>
            <a:r>
              <a:rPr lang="en-US" sz="3400" dirty="0" err="1">
                <a:solidFill>
                  <a:srgbClr val="000000"/>
                </a:solidFill>
                <a:effectLst/>
                <a:latin typeface="Calibri" panose="020F0502020204030204" pitchFamily="34" charset="0"/>
                <a:ea typeface="Times New Roman" panose="02020603050405020304" pitchFamily="18" charset="0"/>
              </a:rPr>
              <a:t>rectitud</a:t>
            </a:r>
            <a:r>
              <a:rPr lang="en-US" sz="3400" dirty="0">
                <a:solidFill>
                  <a:srgbClr val="000000"/>
                </a:solidFill>
                <a:effectLst/>
                <a:latin typeface="Calibri" panose="020F0502020204030204" pitchFamily="34" charset="0"/>
                <a:ea typeface="Times New Roman" panose="02020603050405020304" pitchFamily="18" charset="0"/>
              </a:rPr>
              <a:t>!</a:t>
            </a:r>
            <a:r>
              <a:rPr lang="en-US" sz="3400" dirty="0">
                <a:effectLst/>
                <a:latin typeface="Calibri" panose="020F0502020204030204" pitchFamily="34" charset="0"/>
                <a:ea typeface="Times New Roman" panose="02020603050405020304" pitchFamily="18" charset="0"/>
              </a:rPr>
              <a:t> </a:t>
            </a:r>
            <a:endParaRPr lang="en-US" sz="3400" b="1" baseline="30000" dirty="0">
              <a:latin typeface="Calibri" panose="020F0502020204030204" pitchFamily="34" charset="0"/>
              <a:ea typeface="Times New Roman" panose="02020603050405020304" pitchFamily="18" charset="0"/>
            </a:endParaRPr>
          </a:p>
          <a:p>
            <a:pPr marL="12700" lvl="3">
              <a:buClr>
                <a:schemeClr val="dk1"/>
              </a:buClr>
              <a:buSzPts val="3400"/>
            </a:pPr>
            <a:r>
              <a:rPr lang="en-US" sz="3400" dirty="0">
                <a:solidFill>
                  <a:srgbClr val="000000"/>
                </a:solidFill>
                <a:effectLst/>
                <a:latin typeface="Calibri" panose="020F0502020204030204" pitchFamily="34" charset="0"/>
                <a:ea typeface="Times New Roman" panose="02020603050405020304" pitchFamily="18" charset="0"/>
              </a:rPr>
              <a:t>¡No me </a:t>
            </a:r>
            <a:r>
              <a:rPr lang="en-US" sz="3400" dirty="0" err="1">
                <a:solidFill>
                  <a:srgbClr val="000000"/>
                </a:solidFill>
                <a:effectLst/>
                <a:latin typeface="Calibri" panose="020F0502020204030204" pitchFamily="34" charset="0"/>
                <a:ea typeface="Times New Roman" panose="02020603050405020304" pitchFamily="18" charset="0"/>
              </a:rPr>
              <a:t>despidas</a:t>
            </a:r>
            <a:r>
              <a:rPr lang="en-US" sz="3400" dirty="0">
                <a:solidFill>
                  <a:srgbClr val="000000"/>
                </a:solidFill>
                <a:effectLst/>
                <a:latin typeface="Calibri" panose="020F0502020204030204" pitchFamily="34" charset="0"/>
                <a:ea typeface="Times New Roman" panose="02020603050405020304" pitchFamily="18" charset="0"/>
              </a:rPr>
              <a:t> de </a:t>
            </a:r>
            <a:r>
              <a:rPr lang="en-US" sz="3400" dirty="0" err="1">
                <a:solidFill>
                  <a:srgbClr val="000000"/>
                </a:solidFill>
                <a:effectLst/>
                <a:latin typeface="Calibri" panose="020F0502020204030204" pitchFamily="34" charset="0"/>
                <a:ea typeface="Times New Roman" panose="02020603050405020304" pitchFamily="18" charset="0"/>
              </a:rPr>
              <a:t>tu</a:t>
            </a:r>
            <a:r>
              <a:rPr lang="en-US" sz="3400" dirty="0">
                <a:solidFill>
                  <a:srgbClr val="000000"/>
                </a:solidFill>
                <a:effectLst/>
                <a:latin typeface="Calibri" panose="020F0502020204030204" pitchFamily="34" charset="0"/>
                <a:ea typeface="Times New Roman" panose="02020603050405020304" pitchFamily="18" charset="0"/>
              </a:rPr>
              <a:t> </a:t>
            </a:r>
            <a:r>
              <a:rPr lang="en-US" sz="3400" dirty="0" err="1">
                <a:solidFill>
                  <a:srgbClr val="000000"/>
                </a:solidFill>
                <a:effectLst/>
                <a:latin typeface="Calibri" panose="020F0502020204030204" pitchFamily="34" charset="0"/>
                <a:ea typeface="Times New Roman" panose="02020603050405020304" pitchFamily="18" charset="0"/>
              </a:rPr>
              <a:t>presencia</a:t>
            </a:r>
            <a:r>
              <a:rPr lang="en-US" sz="3400" dirty="0">
                <a:solidFill>
                  <a:srgbClr val="000000"/>
                </a:solidFill>
                <a:effectLst/>
                <a:latin typeface="Calibri" panose="020F0502020204030204" pitchFamily="34" charset="0"/>
                <a:ea typeface="Times New Roman" panose="02020603050405020304" pitchFamily="18" charset="0"/>
              </a:rPr>
              <a:t>,</a:t>
            </a:r>
            <a:r>
              <a:rPr lang="en-US" sz="3400" dirty="0">
                <a:effectLst/>
                <a:latin typeface="Calibri" panose="020F0502020204030204" pitchFamily="34" charset="0"/>
                <a:ea typeface="Times New Roman" panose="02020603050405020304" pitchFamily="18" charset="0"/>
              </a:rPr>
              <a:t> </a:t>
            </a:r>
            <a:r>
              <a:rPr lang="en-US" sz="3400" dirty="0" err="1">
                <a:solidFill>
                  <a:srgbClr val="000000"/>
                </a:solidFill>
                <a:effectLst/>
                <a:latin typeface="Calibri" panose="020F0502020204030204" pitchFamily="34" charset="0"/>
                <a:ea typeface="Times New Roman" panose="02020603050405020304" pitchFamily="18" charset="0"/>
              </a:rPr>
              <a:t>ni</a:t>
            </a:r>
            <a:r>
              <a:rPr lang="en-US" sz="3400" dirty="0">
                <a:solidFill>
                  <a:srgbClr val="000000"/>
                </a:solidFill>
                <a:effectLst/>
                <a:latin typeface="Calibri" panose="020F0502020204030204" pitchFamily="34" charset="0"/>
                <a:ea typeface="Times New Roman" panose="02020603050405020304" pitchFamily="18" charset="0"/>
              </a:rPr>
              <a:t> </a:t>
            </a:r>
            <a:r>
              <a:rPr lang="en-US" sz="3400" dirty="0" err="1">
                <a:solidFill>
                  <a:srgbClr val="000000"/>
                </a:solidFill>
                <a:effectLst/>
                <a:latin typeface="Calibri" panose="020F0502020204030204" pitchFamily="34" charset="0"/>
                <a:ea typeface="Times New Roman" panose="02020603050405020304" pitchFamily="18" charset="0"/>
              </a:rPr>
              <a:t>quites</a:t>
            </a:r>
            <a:r>
              <a:rPr lang="en-US" sz="3400" dirty="0">
                <a:solidFill>
                  <a:srgbClr val="000000"/>
                </a:solidFill>
                <a:effectLst/>
                <a:latin typeface="Calibri" panose="020F0502020204030204" pitchFamily="34" charset="0"/>
                <a:ea typeface="Times New Roman" panose="02020603050405020304" pitchFamily="18" charset="0"/>
              </a:rPr>
              <a:t> de </a:t>
            </a:r>
            <a:r>
              <a:rPr lang="en-US" sz="3400" dirty="0" err="1">
                <a:solidFill>
                  <a:srgbClr val="000000"/>
                </a:solidFill>
                <a:effectLst/>
                <a:latin typeface="Calibri" panose="020F0502020204030204" pitchFamily="34" charset="0"/>
                <a:ea typeface="Times New Roman" panose="02020603050405020304" pitchFamily="18" charset="0"/>
              </a:rPr>
              <a:t>mí</a:t>
            </a:r>
            <a:r>
              <a:rPr lang="en-US" sz="3400" dirty="0">
                <a:solidFill>
                  <a:srgbClr val="000000"/>
                </a:solidFill>
                <a:effectLst/>
                <a:latin typeface="Calibri" panose="020F0502020204030204" pitchFamily="34" charset="0"/>
                <a:ea typeface="Times New Roman" panose="02020603050405020304" pitchFamily="18" charset="0"/>
              </a:rPr>
              <a:t> </a:t>
            </a:r>
            <a:r>
              <a:rPr lang="en-US" sz="3400" dirty="0" err="1">
                <a:solidFill>
                  <a:srgbClr val="000000"/>
                </a:solidFill>
                <a:effectLst/>
                <a:latin typeface="Calibri" panose="020F0502020204030204" pitchFamily="34" charset="0"/>
                <a:ea typeface="Times New Roman" panose="02020603050405020304" pitchFamily="18" charset="0"/>
              </a:rPr>
              <a:t>tu</a:t>
            </a:r>
            <a:r>
              <a:rPr lang="en-US" sz="3400" dirty="0">
                <a:solidFill>
                  <a:srgbClr val="000000"/>
                </a:solidFill>
                <a:effectLst/>
                <a:latin typeface="Calibri" panose="020F0502020204030204" pitchFamily="34" charset="0"/>
                <a:ea typeface="Times New Roman" panose="02020603050405020304" pitchFamily="18" charset="0"/>
              </a:rPr>
              <a:t> santo </a:t>
            </a:r>
            <a:r>
              <a:rPr lang="en-US" sz="3400" dirty="0" err="1">
                <a:solidFill>
                  <a:srgbClr val="000000"/>
                </a:solidFill>
                <a:effectLst/>
                <a:latin typeface="Calibri" panose="020F0502020204030204" pitchFamily="34" charset="0"/>
                <a:ea typeface="Times New Roman" panose="02020603050405020304" pitchFamily="18" charset="0"/>
              </a:rPr>
              <a:t>espíritu</a:t>
            </a:r>
            <a:r>
              <a:rPr lang="en-US" sz="3400" dirty="0">
                <a:solidFill>
                  <a:srgbClr val="000000"/>
                </a:solidFill>
                <a:effectLst/>
                <a:latin typeface="Calibri" panose="020F0502020204030204" pitchFamily="34" charset="0"/>
                <a:ea typeface="Times New Roman" panose="02020603050405020304" pitchFamily="18" charset="0"/>
              </a:rPr>
              <a:t>!</a:t>
            </a:r>
            <a:r>
              <a:rPr lang="en-US" sz="3400" dirty="0">
                <a:effectLst/>
                <a:latin typeface="Calibri" panose="020F0502020204030204" pitchFamily="34" charset="0"/>
                <a:ea typeface="Times New Roman" panose="02020603050405020304" pitchFamily="18" charset="0"/>
              </a:rPr>
              <a:t> </a:t>
            </a:r>
          </a:p>
          <a:p>
            <a:pPr marL="12700" lvl="3">
              <a:buClr>
                <a:schemeClr val="dk1"/>
              </a:buClr>
              <a:buSzPts val="3400"/>
            </a:pPr>
            <a:r>
              <a:rPr lang="en-US" sz="3400" dirty="0">
                <a:solidFill>
                  <a:srgbClr val="000000"/>
                </a:solidFill>
                <a:effectLst/>
                <a:latin typeface="Calibri" panose="020F0502020204030204" pitchFamily="34" charset="0"/>
                <a:ea typeface="Times New Roman" panose="02020603050405020304" pitchFamily="18" charset="0"/>
              </a:rPr>
              <a:t>¡</a:t>
            </a:r>
            <a:r>
              <a:rPr lang="en-US" sz="3400" dirty="0" err="1">
                <a:solidFill>
                  <a:srgbClr val="000000"/>
                </a:solidFill>
                <a:effectLst/>
                <a:latin typeface="Calibri" panose="020F0502020204030204" pitchFamily="34" charset="0"/>
                <a:ea typeface="Times New Roman" panose="02020603050405020304" pitchFamily="18" charset="0"/>
              </a:rPr>
              <a:t>Devuélveme</a:t>
            </a:r>
            <a:r>
              <a:rPr lang="en-US" sz="3400" dirty="0">
                <a:solidFill>
                  <a:srgbClr val="000000"/>
                </a:solidFill>
                <a:effectLst/>
                <a:latin typeface="Calibri" panose="020F0502020204030204" pitchFamily="34" charset="0"/>
                <a:ea typeface="Times New Roman" panose="02020603050405020304" pitchFamily="18" charset="0"/>
              </a:rPr>
              <a:t> </a:t>
            </a:r>
            <a:r>
              <a:rPr lang="en-US" sz="3400" dirty="0" err="1">
                <a:solidFill>
                  <a:srgbClr val="000000"/>
                </a:solidFill>
                <a:effectLst/>
                <a:latin typeface="Calibri" panose="020F0502020204030204" pitchFamily="34" charset="0"/>
                <a:ea typeface="Times New Roman" panose="02020603050405020304" pitchFamily="18" charset="0"/>
              </a:rPr>
              <a:t>el</a:t>
            </a:r>
            <a:r>
              <a:rPr lang="en-US" sz="3400" dirty="0">
                <a:solidFill>
                  <a:srgbClr val="000000"/>
                </a:solidFill>
                <a:effectLst/>
                <a:latin typeface="Calibri" panose="020F0502020204030204" pitchFamily="34" charset="0"/>
                <a:ea typeface="Times New Roman" panose="02020603050405020304" pitchFamily="18" charset="0"/>
              </a:rPr>
              <a:t> </a:t>
            </a:r>
            <a:r>
              <a:rPr lang="en-US" sz="3400" dirty="0" err="1">
                <a:solidFill>
                  <a:srgbClr val="000000"/>
                </a:solidFill>
                <a:effectLst/>
                <a:latin typeface="Calibri" panose="020F0502020204030204" pitchFamily="34" charset="0"/>
                <a:ea typeface="Times New Roman" panose="02020603050405020304" pitchFamily="18" charset="0"/>
              </a:rPr>
              <a:t>gozo</a:t>
            </a:r>
            <a:r>
              <a:rPr lang="en-US" sz="3400" dirty="0">
                <a:solidFill>
                  <a:srgbClr val="000000"/>
                </a:solidFill>
                <a:effectLst/>
                <a:latin typeface="Calibri" panose="020F0502020204030204" pitchFamily="34" charset="0"/>
                <a:ea typeface="Times New Roman" panose="02020603050405020304" pitchFamily="18" charset="0"/>
              </a:rPr>
              <a:t> de </a:t>
            </a:r>
            <a:r>
              <a:rPr lang="en-US" sz="3400" dirty="0" err="1">
                <a:solidFill>
                  <a:srgbClr val="000000"/>
                </a:solidFill>
                <a:effectLst/>
                <a:latin typeface="Calibri" panose="020F0502020204030204" pitchFamily="34" charset="0"/>
                <a:ea typeface="Times New Roman" panose="02020603050405020304" pitchFamily="18" charset="0"/>
              </a:rPr>
              <a:t>tu</a:t>
            </a:r>
            <a:r>
              <a:rPr lang="en-US" sz="3400" dirty="0">
                <a:solidFill>
                  <a:srgbClr val="000000"/>
                </a:solidFill>
                <a:effectLst/>
                <a:latin typeface="Calibri" panose="020F0502020204030204" pitchFamily="34" charset="0"/>
                <a:ea typeface="Times New Roman" panose="02020603050405020304" pitchFamily="18" charset="0"/>
              </a:rPr>
              <a:t> </a:t>
            </a:r>
            <a:r>
              <a:rPr lang="en-US" sz="3400" dirty="0" err="1">
                <a:solidFill>
                  <a:srgbClr val="000000"/>
                </a:solidFill>
                <a:effectLst/>
                <a:latin typeface="Calibri" panose="020F0502020204030204" pitchFamily="34" charset="0"/>
                <a:ea typeface="Times New Roman" panose="02020603050405020304" pitchFamily="18" charset="0"/>
              </a:rPr>
              <a:t>salvación</a:t>
            </a:r>
            <a:r>
              <a:rPr lang="en-US" sz="3400" dirty="0">
                <a:solidFill>
                  <a:srgbClr val="000000"/>
                </a:solidFill>
                <a:effectLst/>
                <a:latin typeface="Calibri" panose="020F0502020204030204" pitchFamily="34" charset="0"/>
                <a:ea typeface="Times New Roman" panose="02020603050405020304" pitchFamily="18" charset="0"/>
              </a:rPr>
              <a:t>! </a:t>
            </a:r>
          </a:p>
          <a:p>
            <a:pPr marL="12700" lvl="3">
              <a:buClr>
                <a:schemeClr val="dk1"/>
              </a:buClr>
              <a:buSzPts val="3400"/>
            </a:pPr>
            <a:r>
              <a:rPr lang="en-US" sz="3400" dirty="0">
                <a:solidFill>
                  <a:srgbClr val="000000"/>
                </a:solidFill>
                <a:effectLst/>
                <a:latin typeface="Calibri" panose="020F0502020204030204" pitchFamily="34" charset="0"/>
                <a:ea typeface="Times New Roman" panose="02020603050405020304" pitchFamily="18" charset="0"/>
              </a:rPr>
              <a:t>¡Dame un </a:t>
            </a:r>
            <a:r>
              <a:rPr lang="en-US" sz="3400" dirty="0" err="1">
                <a:solidFill>
                  <a:srgbClr val="000000"/>
                </a:solidFill>
                <a:effectLst/>
                <a:latin typeface="Calibri" panose="020F0502020204030204" pitchFamily="34" charset="0"/>
                <a:ea typeface="Times New Roman" panose="02020603050405020304" pitchFamily="18" charset="0"/>
              </a:rPr>
              <a:t>espíritu</a:t>
            </a:r>
            <a:r>
              <a:rPr lang="en-US" sz="3400" dirty="0">
                <a:solidFill>
                  <a:srgbClr val="000000"/>
                </a:solidFill>
                <a:effectLst/>
                <a:latin typeface="Calibri" panose="020F0502020204030204" pitchFamily="34" charset="0"/>
                <a:ea typeface="Times New Roman" panose="02020603050405020304" pitchFamily="18" charset="0"/>
              </a:rPr>
              <a:t> </a:t>
            </a:r>
            <a:r>
              <a:rPr lang="en-US" sz="3400" dirty="0" err="1">
                <a:solidFill>
                  <a:srgbClr val="000000"/>
                </a:solidFill>
                <a:effectLst/>
                <a:latin typeface="Calibri" panose="020F0502020204030204" pitchFamily="34" charset="0"/>
                <a:ea typeface="Times New Roman" panose="02020603050405020304" pitchFamily="18" charset="0"/>
              </a:rPr>
              <a:t>dispuesto</a:t>
            </a:r>
            <a:r>
              <a:rPr lang="en-US" sz="3400" dirty="0">
                <a:solidFill>
                  <a:srgbClr val="000000"/>
                </a:solidFill>
                <a:effectLst/>
                <a:latin typeface="Calibri" panose="020F0502020204030204" pitchFamily="34" charset="0"/>
                <a:ea typeface="Times New Roman" panose="02020603050405020304" pitchFamily="18" charset="0"/>
              </a:rPr>
              <a:t> a </a:t>
            </a:r>
            <a:r>
              <a:rPr lang="en-US" sz="3400" dirty="0" err="1">
                <a:solidFill>
                  <a:srgbClr val="000000"/>
                </a:solidFill>
                <a:effectLst/>
                <a:latin typeface="Calibri" panose="020F0502020204030204" pitchFamily="34" charset="0"/>
                <a:ea typeface="Times New Roman" panose="02020603050405020304" pitchFamily="18" charset="0"/>
              </a:rPr>
              <a:t>obedecerte</a:t>
            </a:r>
            <a:r>
              <a:rPr lang="en-US" sz="3400" dirty="0">
                <a:solidFill>
                  <a:srgbClr val="000000"/>
                </a:solidFill>
                <a:effectLst/>
                <a:latin typeface="Calibri" panose="020F0502020204030204" pitchFamily="34" charset="0"/>
                <a:ea typeface="Times New Roman" panose="02020603050405020304" pitchFamily="18" charset="0"/>
              </a:rPr>
              <a:t>!</a:t>
            </a:r>
            <a:endParaRPr lang="en-US" sz="3400" dirty="0">
              <a:solidFill>
                <a:schemeClr val="dk1"/>
              </a:solidFill>
              <a:latin typeface="Lato"/>
              <a:ea typeface="Lato"/>
              <a:cs typeface="Lato"/>
              <a:sym typeface="Lato"/>
            </a:endParaRPr>
          </a:p>
        </p:txBody>
      </p:sp>
      <p:sp>
        <p:nvSpPr>
          <p:cNvPr id="193" name="Google Shape;193;g2ee1eb4b694_0_104">
            <a:extLst>
              <a:ext uri="{FF2B5EF4-FFF2-40B4-BE49-F238E27FC236}">
                <a16:creationId xmlns:a16="http://schemas.microsoft.com/office/drawing/2014/main" id="{5E104469-6791-FC50-C478-34FB57DE28BA}"/>
              </a:ext>
            </a:extLst>
          </p:cNvPr>
          <p:cNvSpPr txBox="1"/>
          <p:nvPr/>
        </p:nvSpPr>
        <p:spPr>
          <a:xfrm>
            <a:off x="1941721" y="372984"/>
            <a:ext cx="9707592"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400" b="0" i="0" u="none" strike="noStrike" cap="none" dirty="0">
                <a:solidFill>
                  <a:srgbClr val="009444"/>
                </a:solidFill>
                <a:latin typeface="Lato"/>
                <a:ea typeface="Lato"/>
                <a:cs typeface="Lato"/>
                <a:sym typeface="Lato"/>
              </a:rPr>
              <a:t>La </a:t>
            </a:r>
            <a:r>
              <a:rPr lang="en-US" sz="4400" b="0" i="0" u="none" strike="noStrike" cap="none" dirty="0" err="1">
                <a:solidFill>
                  <a:srgbClr val="009444"/>
                </a:solidFill>
                <a:latin typeface="Lato"/>
                <a:ea typeface="Lato"/>
                <a:cs typeface="Lato"/>
                <a:sym typeface="Lato"/>
              </a:rPr>
              <a:t>oración</a:t>
            </a:r>
            <a:r>
              <a:rPr lang="en-US" sz="4400" b="0" i="0" u="none" strike="noStrike" cap="none" dirty="0">
                <a:solidFill>
                  <a:srgbClr val="009444"/>
                </a:solidFill>
                <a:latin typeface="Lato"/>
                <a:ea typeface="Lato"/>
                <a:cs typeface="Lato"/>
                <a:sym typeface="Lato"/>
              </a:rPr>
              <a:t> de un </a:t>
            </a:r>
            <a:r>
              <a:rPr lang="en-US" sz="4400" b="0" i="0" u="none" strike="noStrike" cap="none" dirty="0" err="1">
                <a:solidFill>
                  <a:srgbClr val="009444"/>
                </a:solidFill>
                <a:latin typeface="Lato"/>
                <a:ea typeface="Lato"/>
                <a:cs typeface="Lato"/>
                <a:sym typeface="Lato"/>
              </a:rPr>
              <a:t>corazón</a:t>
            </a:r>
            <a:r>
              <a:rPr lang="en-US" sz="4400" b="0" i="0" u="none" strike="noStrike" cap="none" dirty="0">
                <a:solidFill>
                  <a:srgbClr val="009444"/>
                </a:solidFill>
                <a:latin typeface="Lato"/>
                <a:ea typeface="Lato"/>
                <a:cs typeface="Lato"/>
                <a:sym typeface="Lato"/>
              </a:rPr>
              <a:t> </a:t>
            </a:r>
            <a:r>
              <a:rPr lang="en-US" sz="4400" b="0" i="0" u="none" strike="noStrike" cap="none" dirty="0" err="1">
                <a:solidFill>
                  <a:srgbClr val="009444"/>
                </a:solidFill>
                <a:latin typeface="Lato"/>
                <a:ea typeface="Lato"/>
                <a:cs typeface="Lato"/>
                <a:sym typeface="Lato"/>
              </a:rPr>
              <a:t>santificado</a:t>
            </a:r>
            <a:endParaRPr sz="4400" b="0" i="0" u="none" strike="noStrike" cap="none" dirty="0">
              <a:solidFill>
                <a:srgbClr val="009444"/>
              </a:solidFill>
              <a:latin typeface="Lato"/>
              <a:ea typeface="Lato"/>
              <a:cs typeface="Lato"/>
              <a:sym typeface="Lato"/>
            </a:endParaRPr>
          </a:p>
        </p:txBody>
      </p:sp>
      <p:pic>
        <p:nvPicPr>
          <p:cNvPr id="2" name="Google Shape;249;g2adf2547317_0_0">
            <a:extLst>
              <a:ext uri="{FF2B5EF4-FFF2-40B4-BE49-F238E27FC236}">
                <a16:creationId xmlns:a16="http://schemas.microsoft.com/office/drawing/2014/main" id="{D53B7904-3A8C-74EA-1516-EE51170B16EB}"/>
              </a:ext>
            </a:extLst>
          </p:cNvPr>
          <p:cNvPicPr preferRelativeResize="0"/>
          <p:nvPr/>
        </p:nvPicPr>
        <p:blipFill rotWithShape="1">
          <a:blip r:embed="rId3">
            <a:alphaModFix/>
          </a:blip>
          <a:srcRect/>
          <a:stretch/>
        </p:blipFill>
        <p:spPr>
          <a:xfrm>
            <a:off x="-1" y="306968"/>
            <a:ext cx="2336893" cy="2456754"/>
          </a:xfrm>
          <a:prstGeom prst="rect">
            <a:avLst/>
          </a:prstGeom>
          <a:noFill/>
          <a:ln>
            <a:noFill/>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14937761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5">
          <a:extLst>
            <a:ext uri="{FF2B5EF4-FFF2-40B4-BE49-F238E27FC236}">
              <a16:creationId xmlns:a16="http://schemas.microsoft.com/office/drawing/2014/main" id="{70C843AC-1BC1-055F-719E-8DFC20BD2744}"/>
            </a:ext>
          </a:extLst>
        </p:cNvPr>
        <p:cNvGrpSpPr/>
        <p:nvPr/>
      </p:nvGrpSpPr>
      <p:grpSpPr>
        <a:xfrm>
          <a:off x="0" y="0"/>
          <a:ext cx="0" cy="0"/>
          <a:chOff x="0" y="0"/>
          <a:chExt cx="0" cy="0"/>
        </a:xfrm>
      </p:grpSpPr>
      <p:sp>
        <p:nvSpPr>
          <p:cNvPr id="126" name="Google Shape;126;p5">
            <a:extLst>
              <a:ext uri="{FF2B5EF4-FFF2-40B4-BE49-F238E27FC236}">
                <a16:creationId xmlns:a16="http://schemas.microsoft.com/office/drawing/2014/main" id="{CB426384-5379-B7BE-5634-A4E08F33446D}"/>
              </a:ext>
            </a:extLst>
          </p:cNvPr>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27" name="Google Shape;127;p5">
            <a:extLst>
              <a:ext uri="{FF2B5EF4-FFF2-40B4-BE49-F238E27FC236}">
                <a16:creationId xmlns:a16="http://schemas.microsoft.com/office/drawing/2014/main" id="{8A587A22-8911-CC83-C314-05DFF2FF0DA5}"/>
              </a:ext>
            </a:extLst>
          </p:cNvPr>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28" name="Google Shape;128;p5">
            <a:extLst>
              <a:ext uri="{FF2B5EF4-FFF2-40B4-BE49-F238E27FC236}">
                <a16:creationId xmlns:a16="http://schemas.microsoft.com/office/drawing/2014/main" id="{30794C11-F5DE-AA64-1DA8-8CCBEC1B075A}"/>
              </a:ext>
            </a:extLst>
          </p:cNvPr>
          <p:cNvGrpSpPr/>
          <p:nvPr/>
        </p:nvGrpSpPr>
        <p:grpSpPr>
          <a:xfrm>
            <a:off x="551075" y="2011050"/>
            <a:ext cx="11197475" cy="3947713"/>
            <a:chOff x="0" y="0"/>
            <a:chExt cx="10450280" cy="3947713"/>
          </a:xfrm>
        </p:grpSpPr>
        <p:sp>
          <p:nvSpPr>
            <p:cNvPr id="129" name="Google Shape;129;p5">
              <a:extLst>
                <a:ext uri="{FF2B5EF4-FFF2-40B4-BE49-F238E27FC236}">
                  <a16:creationId xmlns:a16="http://schemas.microsoft.com/office/drawing/2014/main" id="{5681AF1C-06B6-C799-6568-7F2438397847}"/>
                </a:ext>
              </a:extLst>
            </p:cNvPr>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p5">
              <a:extLst>
                <a:ext uri="{FF2B5EF4-FFF2-40B4-BE49-F238E27FC236}">
                  <a16:creationId xmlns:a16="http://schemas.microsoft.com/office/drawing/2014/main" id="{62AA73AA-214C-AE41-BF4C-257E0A9DC6BD}"/>
                </a:ext>
              </a:extLst>
            </p:cNvPr>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p5">
              <a:extLst>
                <a:ext uri="{FF2B5EF4-FFF2-40B4-BE49-F238E27FC236}">
                  <a16:creationId xmlns:a16="http://schemas.microsoft.com/office/drawing/2014/main" id="{D111FA5F-F9AA-0867-088B-68D85828CEE4}"/>
                </a:ext>
              </a:extLst>
            </p:cNvPr>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p5">
              <a:extLst>
                <a:ext uri="{FF2B5EF4-FFF2-40B4-BE49-F238E27FC236}">
                  <a16:creationId xmlns:a16="http://schemas.microsoft.com/office/drawing/2014/main" id="{257EF7F7-60DD-B751-E958-4227698B20E8}"/>
                </a:ext>
              </a:extLst>
            </p:cNvPr>
            <p:cNvSpPr txBox="1"/>
            <p:nvPr/>
          </p:nvSpPr>
          <p:spPr>
            <a:xfrm>
              <a:off x="1302586" y="0"/>
              <a:ext cx="9147694" cy="1127780"/>
            </a:xfrm>
            <a:prstGeom prst="rect">
              <a:avLst/>
            </a:prstGeom>
            <a:solidFill>
              <a:srgbClr val="00B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b="0" i="0" u="none" strike="noStrike" cap="none" dirty="0" err="1">
                  <a:solidFill>
                    <a:schemeClr val="tx1"/>
                  </a:solidFill>
                  <a:latin typeface="Lato"/>
                  <a:ea typeface="Lato"/>
                  <a:cs typeface="Lato"/>
                  <a:sym typeface="Lato"/>
                </a:rPr>
                <a:t>Describir</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cómo</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el</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Espíritu</a:t>
              </a:r>
              <a:r>
                <a:rPr lang="en-US" sz="2500" b="0" i="0" u="none" strike="noStrike" cap="none" dirty="0">
                  <a:solidFill>
                    <a:schemeClr val="tx1"/>
                  </a:solidFill>
                  <a:latin typeface="Lato"/>
                  <a:ea typeface="Lato"/>
                  <a:cs typeface="Lato"/>
                  <a:sym typeface="Lato"/>
                </a:rPr>
                <a:t> Santo </a:t>
              </a:r>
              <a:r>
                <a:rPr lang="en-US" sz="2500" b="0" i="0" u="none" strike="noStrike" cap="none" dirty="0" err="1">
                  <a:solidFill>
                    <a:schemeClr val="tx1"/>
                  </a:solidFill>
                  <a:latin typeface="Lato"/>
                  <a:ea typeface="Lato"/>
                  <a:cs typeface="Lato"/>
                  <a:sym typeface="Lato"/>
                </a:rPr>
                <a:t>obra</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en</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nuestra</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santificación</a:t>
              </a:r>
              <a:r>
                <a:rPr lang="en-US" sz="2500" b="0" i="0" u="none" strike="noStrike" cap="none" dirty="0">
                  <a:solidFill>
                    <a:schemeClr val="tx1"/>
                  </a:solidFill>
                  <a:latin typeface="Lato"/>
                  <a:ea typeface="Lato"/>
                  <a:cs typeface="Lato"/>
                  <a:sym typeface="Lato"/>
                </a:rPr>
                <a:t>. </a:t>
              </a:r>
              <a:endParaRPr sz="2500" b="0" i="0" u="none" strike="noStrike" cap="none" dirty="0">
                <a:solidFill>
                  <a:schemeClr val="tx1"/>
                </a:solidFill>
                <a:latin typeface="Lato"/>
                <a:ea typeface="Lato"/>
                <a:cs typeface="Lato"/>
                <a:sym typeface="Lato"/>
              </a:endParaRPr>
            </a:p>
          </p:txBody>
        </p:sp>
        <p:sp>
          <p:nvSpPr>
            <p:cNvPr id="133" name="Google Shape;133;p5">
              <a:extLst>
                <a:ext uri="{FF2B5EF4-FFF2-40B4-BE49-F238E27FC236}">
                  <a16:creationId xmlns:a16="http://schemas.microsoft.com/office/drawing/2014/main" id="{6D419F15-665F-115F-AA50-B657A5BBEFD5}"/>
                </a:ext>
              </a:extLst>
            </p:cNvPr>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p5">
              <a:extLst>
                <a:ext uri="{FF2B5EF4-FFF2-40B4-BE49-F238E27FC236}">
                  <a16:creationId xmlns:a16="http://schemas.microsoft.com/office/drawing/2014/main" id="{633E23DA-0520-042C-B64E-D5FE7A87EBC8}"/>
                </a:ext>
              </a:extLst>
            </p:cNvPr>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p5">
              <a:extLst>
                <a:ext uri="{FF2B5EF4-FFF2-40B4-BE49-F238E27FC236}">
                  <a16:creationId xmlns:a16="http://schemas.microsoft.com/office/drawing/2014/main" id="{46E58BA6-F581-1901-517D-B067E5825D90}"/>
                </a:ext>
              </a:extLst>
            </p:cNvPr>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a:extLst>
                <a:ext uri="{FF2B5EF4-FFF2-40B4-BE49-F238E27FC236}">
                  <a16:creationId xmlns:a16="http://schemas.microsoft.com/office/drawing/2014/main" id="{F8C7E0D5-6192-40C4-B9A5-2E03B32DF5C0}"/>
                </a:ext>
              </a:extLst>
            </p:cNvPr>
            <p:cNvSpPr txBox="1"/>
            <p:nvPr/>
          </p:nvSpPr>
          <p:spPr>
            <a:xfrm>
              <a:off x="1302586" y="1410207"/>
              <a:ext cx="9147694" cy="1127780"/>
            </a:xfrm>
            <a:prstGeom prst="rect">
              <a:avLst/>
            </a:prstGeom>
            <a:solidFill>
              <a:srgbClr val="00B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500" b="0" i="0" u="none" strike="noStrike" cap="none" dirty="0" err="1">
                  <a:solidFill>
                    <a:schemeClr val="tx1"/>
                  </a:solidFill>
                  <a:latin typeface="Lato"/>
                  <a:ea typeface="Lato"/>
                  <a:cs typeface="Lato"/>
                  <a:sym typeface="Lato"/>
                </a:rPr>
                <a:t>Explicar</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cómo</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el</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Espíritu</a:t>
              </a:r>
              <a:r>
                <a:rPr lang="en-US" sz="2500" b="0" i="0" u="none" strike="noStrike" cap="none" dirty="0">
                  <a:solidFill>
                    <a:schemeClr val="tx1"/>
                  </a:solidFill>
                  <a:latin typeface="Lato"/>
                  <a:ea typeface="Lato"/>
                  <a:cs typeface="Lato"/>
                  <a:sym typeface="Lato"/>
                </a:rPr>
                <a:t> Santo </a:t>
              </a:r>
              <a:r>
                <a:rPr lang="en-US" sz="2500" b="0" i="0" u="none" strike="noStrike" cap="none" dirty="0" err="1">
                  <a:solidFill>
                    <a:schemeClr val="tx1"/>
                  </a:solidFill>
                  <a:latin typeface="Lato"/>
                  <a:ea typeface="Lato"/>
                  <a:cs typeface="Lato"/>
                  <a:sym typeface="Lato"/>
                </a:rPr>
                <a:t>nos</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transforma</a:t>
              </a:r>
              <a:r>
                <a:rPr lang="en-US" sz="2500" b="0" i="0" u="none" strike="noStrike" cap="none" dirty="0">
                  <a:solidFill>
                    <a:schemeClr val="tx1"/>
                  </a:solidFill>
                  <a:latin typeface="Lato"/>
                  <a:ea typeface="Lato"/>
                  <a:cs typeface="Lato"/>
                  <a:sym typeface="Lato"/>
                </a:rPr>
                <a:t> para </a:t>
              </a:r>
              <a:r>
                <a:rPr lang="en-US" sz="2500" dirty="0" err="1">
                  <a:solidFill>
                    <a:schemeClr val="tx1"/>
                  </a:solidFill>
                  <a:latin typeface="Lato"/>
                  <a:ea typeface="Lato"/>
                  <a:cs typeface="Lato"/>
                  <a:sym typeface="Lato"/>
                </a:rPr>
                <a:t>vivir</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conforme</a:t>
              </a:r>
              <a:r>
                <a:rPr lang="en-US" sz="2500" dirty="0">
                  <a:solidFill>
                    <a:schemeClr val="tx1"/>
                  </a:solidFill>
                  <a:latin typeface="Lato"/>
                  <a:ea typeface="Lato"/>
                  <a:cs typeface="Lato"/>
                  <a:sym typeface="Lato"/>
                </a:rPr>
                <a:t> a la </a:t>
              </a:r>
              <a:r>
                <a:rPr lang="en-US" sz="2500" dirty="0" err="1">
                  <a:solidFill>
                    <a:schemeClr val="tx1"/>
                  </a:solidFill>
                  <a:latin typeface="Lato"/>
                  <a:ea typeface="Lato"/>
                  <a:cs typeface="Lato"/>
                  <a:sym typeface="Lato"/>
                </a:rPr>
                <a:t>voluntad</a:t>
              </a:r>
              <a:r>
                <a:rPr lang="en-US" sz="2500" dirty="0">
                  <a:solidFill>
                    <a:schemeClr val="tx1"/>
                  </a:solidFill>
                  <a:latin typeface="Lato"/>
                  <a:ea typeface="Lato"/>
                  <a:cs typeface="Lato"/>
                  <a:sym typeface="Lato"/>
                </a:rPr>
                <a:t> de Dios. </a:t>
              </a:r>
              <a:endParaRPr sz="2500" b="0" i="0" u="none" strike="noStrike" cap="none" dirty="0">
                <a:solidFill>
                  <a:schemeClr val="tx1"/>
                </a:solidFill>
                <a:latin typeface="Lato"/>
                <a:ea typeface="Lato"/>
                <a:cs typeface="Lato"/>
                <a:sym typeface="Lato"/>
              </a:endParaRPr>
            </a:p>
          </p:txBody>
        </p:sp>
        <p:sp>
          <p:nvSpPr>
            <p:cNvPr id="137" name="Google Shape;137;p5">
              <a:extLst>
                <a:ext uri="{FF2B5EF4-FFF2-40B4-BE49-F238E27FC236}">
                  <a16:creationId xmlns:a16="http://schemas.microsoft.com/office/drawing/2014/main" id="{B19FF215-2018-CD7A-7579-349DB09E66BC}"/>
                </a:ext>
              </a:extLst>
            </p:cNvPr>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a:extLst>
                <a:ext uri="{FF2B5EF4-FFF2-40B4-BE49-F238E27FC236}">
                  <a16:creationId xmlns:a16="http://schemas.microsoft.com/office/drawing/2014/main" id="{7017824C-2FDE-F71E-19E1-A33C67651D24}"/>
                </a:ext>
              </a:extLst>
            </p:cNvPr>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9" name="Google Shape;139;p5">
              <a:extLst>
                <a:ext uri="{FF2B5EF4-FFF2-40B4-BE49-F238E27FC236}">
                  <a16:creationId xmlns:a16="http://schemas.microsoft.com/office/drawing/2014/main" id="{455914BB-A82C-9780-A169-FD14C8A682E9}"/>
                </a:ext>
              </a:extLst>
            </p:cNvPr>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a:extLst>
                <a:ext uri="{FF2B5EF4-FFF2-40B4-BE49-F238E27FC236}">
                  <a16:creationId xmlns:a16="http://schemas.microsoft.com/office/drawing/2014/main" id="{9E0FF34E-5698-3EE5-38E5-9E905B7C4B8B}"/>
                </a:ext>
              </a:extLst>
            </p:cNvPr>
            <p:cNvSpPr txBox="1"/>
            <p:nvPr/>
          </p:nvSpPr>
          <p:spPr>
            <a:xfrm>
              <a:off x="1302586" y="2819933"/>
              <a:ext cx="9147600" cy="1127700"/>
            </a:xfrm>
            <a:prstGeom prst="rect">
              <a:avLst/>
            </a:prstGeom>
            <a:solidFill>
              <a:srgbClr val="92D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b="0" i="0" u="none" strike="noStrike" cap="none" dirty="0" err="1">
                  <a:solidFill>
                    <a:schemeClr val="tx1"/>
                  </a:solidFill>
                  <a:latin typeface="Lato"/>
                  <a:ea typeface="Lato"/>
                  <a:cs typeface="Lato"/>
                  <a:sym typeface="Lato"/>
                </a:rPr>
                <a:t>Examinar</a:t>
              </a:r>
              <a:r>
                <a:rPr lang="en-US" sz="2500" b="0" i="0" u="none" strike="noStrike" cap="none" dirty="0">
                  <a:solidFill>
                    <a:schemeClr val="tx1"/>
                  </a:solidFill>
                  <a:latin typeface="Lato"/>
                  <a:ea typeface="Lato"/>
                  <a:cs typeface="Lato"/>
                  <a:sym typeface="Lato"/>
                </a:rPr>
                <a:t> 1 </a:t>
              </a:r>
              <a:r>
                <a:rPr lang="en-US" sz="2500" b="0" i="0" u="none" strike="noStrike" cap="none" dirty="0" err="1">
                  <a:solidFill>
                    <a:schemeClr val="tx1"/>
                  </a:solidFill>
                  <a:latin typeface="Lato"/>
                  <a:ea typeface="Lato"/>
                  <a:cs typeface="Lato"/>
                  <a:sym typeface="Lato"/>
                </a:rPr>
                <a:t>Corintios</a:t>
              </a:r>
              <a:r>
                <a:rPr lang="en-US" sz="2500" b="0" i="0" u="none" strike="noStrike" cap="none" dirty="0">
                  <a:solidFill>
                    <a:schemeClr val="tx1"/>
                  </a:solidFill>
                  <a:latin typeface="Lato"/>
                  <a:ea typeface="Lato"/>
                  <a:cs typeface="Lato"/>
                  <a:sym typeface="Lato"/>
                </a:rPr>
                <a:t> 12 y 14 para </a:t>
              </a:r>
              <a:r>
                <a:rPr lang="en-US" sz="2500" b="0" i="0" u="none" strike="noStrike" cap="none" dirty="0" err="1">
                  <a:solidFill>
                    <a:schemeClr val="tx1"/>
                  </a:solidFill>
                  <a:latin typeface="Lato"/>
                  <a:ea typeface="Lato"/>
                  <a:cs typeface="Lato"/>
                  <a:sym typeface="Lato"/>
                </a:rPr>
                <a:t>entender</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los</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dones</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espirituales</a:t>
              </a:r>
              <a:r>
                <a:rPr lang="en-US" sz="2500" b="0" i="0" u="none" strike="noStrike" cap="none" dirty="0">
                  <a:solidFill>
                    <a:schemeClr val="tx1"/>
                  </a:solidFill>
                  <a:latin typeface="Lato"/>
                  <a:ea typeface="Lato"/>
                  <a:cs typeface="Lato"/>
                  <a:sym typeface="Lato"/>
                </a:rPr>
                <a:t>. </a:t>
              </a:r>
              <a:endParaRPr sz="2500" b="0" i="0" u="none" strike="noStrike" cap="none" dirty="0">
                <a:solidFill>
                  <a:schemeClr val="tx1"/>
                </a:solidFill>
                <a:latin typeface="Lato"/>
                <a:ea typeface="Lato"/>
                <a:cs typeface="Lato"/>
                <a:sym typeface="Lato"/>
              </a:endParaRPr>
            </a:p>
          </p:txBody>
        </p:sp>
      </p:grpSp>
      <p:pic>
        <p:nvPicPr>
          <p:cNvPr id="141" name="Google Shape;141;p5" descr="A green bird with leaves&#10;&#10;Description automatically generated">
            <a:extLst>
              <a:ext uri="{FF2B5EF4-FFF2-40B4-BE49-F238E27FC236}">
                <a16:creationId xmlns:a16="http://schemas.microsoft.com/office/drawing/2014/main" id="{39786A87-00C5-A8BA-FBA4-ED0A213379BB}"/>
              </a:ext>
            </a:extLst>
          </p:cNvPr>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17246808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9">
          <a:extLst>
            <a:ext uri="{FF2B5EF4-FFF2-40B4-BE49-F238E27FC236}">
              <a16:creationId xmlns:a16="http://schemas.microsoft.com/office/drawing/2014/main" id="{52D7723B-8541-7228-FE24-0982370896D2}"/>
            </a:ext>
          </a:extLst>
        </p:cNvPr>
        <p:cNvGrpSpPr/>
        <p:nvPr/>
      </p:nvGrpSpPr>
      <p:grpSpPr>
        <a:xfrm>
          <a:off x="0" y="0"/>
          <a:ext cx="0" cy="0"/>
          <a:chOff x="0" y="0"/>
          <a:chExt cx="0" cy="0"/>
        </a:xfrm>
      </p:grpSpPr>
      <p:sp>
        <p:nvSpPr>
          <p:cNvPr id="190" name="Google Shape;190;g2ee1eb4b694_0_104">
            <a:extLst>
              <a:ext uri="{FF2B5EF4-FFF2-40B4-BE49-F238E27FC236}">
                <a16:creationId xmlns:a16="http://schemas.microsoft.com/office/drawing/2014/main" id="{C3F5DAB8-0DD1-2A82-D103-29C869FD288B}"/>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2" name="Google Shape;192;g2ee1eb4b694_0_104" descr="A green bird with leaves&#10;&#10;Description automatically generated">
            <a:extLst>
              <a:ext uri="{FF2B5EF4-FFF2-40B4-BE49-F238E27FC236}">
                <a16:creationId xmlns:a16="http://schemas.microsoft.com/office/drawing/2014/main" id="{A3CAA67D-233C-4852-5EFE-1A2955554B9E}"/>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93" name="Google Shape;193;g2ee1eb4b694_0_104">
            <a:extLst>
              <a:ext uri="{FF2B5EF4-FFF2-40B4-BE49-F238E27FC236}">
                <a16:creationId xmlns:a16="http://schemas.microsoft.com/office/drawing/2014/main" id="{ECB02508-AAEE-49AB-A609-655B28DFEF55}"/>
              </a:ext>
            </a:extLst>
          </p:cNvPr>
          <p:cNvSpPr txBox="1"/>
          <p:nvPr/>
        </p:nvSpPr>
        <p:spPr>
          <a:xfrm>
            <a:off x="2191932" y="2397968"/>
            <a:ext cx="8308557" cy="20620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00" b="1" i="0" u="none" strike="noStrike" cap="none" dirty="0">
                <a:solidFill>
                  <a:srgbClr val="009444"/>
                </a:solidFill>
                <a:latin typeface="Lato"/>
                <a:ea typeface="Lato"/>
                <a:cs typeface="Lato"/>
                <a:sym typeface="Lato"/>
              </a:rPr>
              <a:t>Los </a:t>
            </a:r>
            <a:r>
              <a:rPr lang="en-US" sz="4800" b="1" i="0" u="none" strike="noStrike" cap="none" dirty="0" err="1">
                <a:solidFill>
                  <a:srgbClr val="009444"/>
                </a:solidFill>
                <a:latin typeface="Lato"/>
                <a:ea typeface="Lato"/>
                <a:cs typeface="Lato"/>
                <a:sym typeface="Lato"/>
              </a:rPr>
              <a:t>dones</a:t>
            </a:r>
            <a:r>
              <a:rPr lang="en-US" sz="4800" b="1" i="0" u="none" strike="noStrike" cap="none" dirty="0">
                <a:solidFill>
                  <a:srgbClr val="009444"/>
                </a:solidFill>
                <a:latin typeface="Lato"/>
                <a:ea typeface="Lato"/>
                <a:cs typeface="Lato"/>
                <a:sym typeface="Lato"/>
              </a:rPr>
              <a:t> </a:t>
            </a:r>
            <a:r>
              <a:rPr lang="en-US" sz="4800" b="1" i="0" u="none" strike="noStrike" cap="none" dirty="0" err="1">
                <a:solidFill>
                  <a:srgbClr val="009444"/>
                </a:solidFill>
                <a:latin typeface="Lato"/>
                <a:ea typeface="Lato"/>
                <a:cs typeface="Lato"/>
                <a:sym typeface="Lato"/>
              </a:rPr>
              <a:t>espirituales</a:t>
            </a:r>
            <a:endParaRPr lang="en-US" sz="4800" b="1" i="0" u="none" strike="noStrike" cap="none" dirty="0">
              <a:solidFill>
                <a:srgbClr val="009444"/>
              </a:solidFill>
              <a:latin typeface="Lato"/>
              <a:ea typeface="Lato"/>
              <a:cs typeface="Lato"/>
              <a:sym typeface="Lato"/>
            </a:endParaRPr>
          </a:p>
          <a:p>
            <a:pPr marL="0" marR="0" lvl="0" indent="0" algn="l" rtl="0">
              <a:lnSpc>
                <a:spcPct val="100000"/>
              </a:lnSpc>
              <a:spcBef>
                <a:spcPts val="0"/>
              </a:spcBef>
              <a:spcAft>
                <a:spcPts val="0"/>
              </a:spcAft>
              <a:buClr>
                <a:srgbClr val="000000"/>
              </a:buClr>
              <a:buSzPts val="4860"/>
              <a:buFont typeface="Arial"/>
              <a:buNone/>
            </a:pPr>
            <a:endParaRPr lang="en-US" sz="4000" dirty="0">
              <a:solidFill>
                <a:srgbClr val="009444"/>
              </a:solidFill>
              <a:latin typeface="Lato"/>
              <a:ea typeface="Lato"/>
              <a:cs typeface="Lato"/>
              <a:sym typeface="Lato"/>
            </a:endParaRPr>
          </a:p>
          <a:p>
            <a:pPr marL="0" marR="0" lvl="0" indent="0" algn="l" rtl="0">
              <a:lnSpc>
                <a:spcPct val="100000"/>
              </a:lnSpc>
              <a:spcBef>
                <a:spcPts val="0"/>
              </a:spcBef>
              <a:spcAft>
                <a:spcPts val="0"/>
              </a:spcAft>
              <a:buClr>
                <a:srgbClr val="000000"/>
              </a:buClr>
              <a:buSzPts val="4860"/>
              <a:buFont typeface="Arial"/>
              <a:buNone/>
            </a:pPr>
            <a:r>
              <a:rPr lang="en-US" sz="4000" b="0" i="0" u="none" strike="noStrike" cap="none" dirty="0">
                <a:solidFill>
                  <a:schemeClr val="tx1"/>
                </a:solidFill>
                <a:latin typeface="Lato"/>
                <a:ea typeface="Lato"/>
                <a:cs typeface="Lato"/>
                <a:sym typeface="Lato"/>
              </a:rPr>
              <a:t>1 </a:t>
            </a:r>
            <a:r>
              <a:rPr lang="en-US" sz="4000" b="0" i="0" u="none" strike="noStrike" cap="none" dirty="0" err="1">
                <a:solidFill>
                  <a:schemeClr val="tx1"/>
                </a:solidFill>
                <a:latin typeface="Lato"/>
                <a:ea typeface="Lato"/>
                <a:cs typeface="Lato"/>
                <a:sym typeface="Lato"/>
              </a:rPr>
              <a:t>Corintios</a:t>
            </a:r>
            <a:r>
              <a:rPr lang="en-US" sz="4000" b="0" i="0" u="none" strike="noStrike" cap="none" dirty="0">
                <a:solidFill>
                  <a:schemeClr val="tx1"/>
                </a:solidFill>
                <a:latin typeface="Lato"/>
                <a:ea typeface="Lato"/>
                <a:cs typeface="Lato"/>
                <a:sym typeface="Lato"/>
              </a:rPr>
              <a:t> 12 y 14</a:t>
            </a:r>
            <a:endParaRPr sz="4000" b="0" i="0" u="none" strike="noStrike" cap="none" dirty="0">
              <a:solidFill>
                <a:schemeClr val="tx1"/>
              </a:solidFill>
              <a:latin typeface="Lato"/>
              <a:ea typeface="Lato"/>
              <a:cs typeface="Lato"/>
              <a:sym typeface="Lato"/>
            </a:endParaRPr>
          </a:p>
        </p:txBody>
      </p:sp>
    </p:spTree>
    <p:extLst>
      <p:ext uri="{BB962C8B-B14F-4D97-AF65-F5344CB8AC3E}">
        <p14:creationId xmlns:p14="http://schemas.microsoft.com/office/powerpoint/2010/main" val="17282749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4">
          <a:extLst>
            <a:ext uri="{FF2B5EF4-FFF2-40B4-BE49-F238E27FC236}">
              <a16:creationId xmlns:a16="http://schemas.microsoft.com/office/drawing/2014/main" id="{88494EE5-0BAA-6137-2448-148F8E66E3B1}"/>
            </a:ext>
          </a:extLst>
        </p:cNvPr>
        <p:cNvGrpSpPr/>
        <p:nvPr/>
      </p:nvGrpSpPr>
      <p:grpSpPr>
        <a:xfrm>
          <a:off x="0" y="0"/>
          <a:ext cx="0" cy="0"/>
          <a:chOff x="0" y="0"/>
          <a:chExt cx="0" cy="0"/>
        </a:xfrm>
      </p:grpSpPr>
      <p:sp>
        <p:nvSpPr>
          <p:cNvPr id="215" name="Google Shape;215;g2ee1eb4b694_0_274">
            <a:extLst>
              <a:ext uri="{FF2B5EF4-FFF2-40B4-BE49-F238E27FC236}">
                <a16:creationId xmlns:a16="http://schemas.microsoft.com/office/drawing/2014/main" id="{CE32EFBC-B400-35BF-1A36-7F85ABE6CF58}"/>
              </a:ext>
            </a:extLst>
          </p:cNvPr>
          <p:cNvSpPr txBox="1"/>
          <p:nvPr/>
        </p:nvSpPr>
        <p:spPr>
          <a:xfrm>
            <a:off x="2694789" y="875141"/>
            <a:ext cx="780570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600" b="1" dirty="0">
                <a:solidFill>
                  <a:schemeClr val="dk1"/>
                </a:solidFill>
                <a:latin typeface="Lato"/>
                <a:ea typeface="Lato"/>
                <a:cs typeface="Lato"/>
                <a:sym typeface="Lato"/>
              </a:rPr>
              <a:t>1 </a:t>
            </a:r>
            <a:r>
              <a:rPr lang="en-US" sz="3600" b="1" dirty="0" err="1">
                <a:solidFill>
                  <a:schemeClr val="dk1"/>
                </a:solidFill>
                <a:latin typeface="Lato"/>
                <a:ea typeface="Lato"/>
                <a:cs typeface="Lato"/>
                <a:sym typeface="Lato"/>
              </a:rPr>
              <a:t>Corintios</a:t>
            </a:r>
            <a:r>
              <a:rPr lang="en-US" sz="3600" b="1" dirty="0">
                <a:solidFill>
                  <a:schemeClr val="dk1"/>
                </a:solidFill>
                <a:latin typeface="Lato"/>
                <a:ea typeface="Lato"/>
                <a:cs typeface="Lato"/>
                <a:sym typeface="Lato"/>
              </a:rPr>
              <a:t> 12:1-3</a:t>
            </a:r>
          </a:p>
        </p:txBody>
      </p:sp>
      <p:sp>
        <p:nvSpPr>
          <p:cNvPr id="216" name="Google Shape;216;g2ee1eb4b694_0_274">
            <a:extLst>
              <a:ext uri="{FF2B5EF4-FFF2-40B4-BE49-F238E27FC236}">
                <a16:creationId xmlns:a16="http://schemas.microsoft.com/office/drawing/2014/main" id="{29ECBA82-28AC-EB61-C6C3-F76D5B8EABB8}"/>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7" name="Google Shape;217;g2ee1eb4b694_0_274">
            <a:extLst>
              <a:ext uri="{FF2B5EF4-FFF2-40B4-BE49-F238E27FC236}">
                <a16:creationId xmlns:a16="http://schemas.microsoft.com/office/drawing/2014/main" id="{3F50B7EE-BF92-9D8D-5E03-36B4E30F9639}"/>
              </a:ext>
            </a:extLst>
          </p:cNvPr>
          <p:cNvPicPr preferRelativeResize="0"/>
          <p:nvPr/>
        </p:nvPicPr>
        <p:blipFill rotWithShape="1">
          <a:blip r:embed="rId3">
            <a:alphaModFix/>
          </a:blip>
          <a:srcRect/>
          <a:stretch/>
        </p:blipFill>
        <p:spPr>
          <a:xfrm>
            <a:off x="117940" y="-140676"/>
            <a:ext cx="2345776" cy="2390673"/>
          </a:xfrm>
          <a:prstGeom prst="rect">
            <a:avLst/>
          </a:prstGeom>
          <a:noFill/>
          <a:ln>
            <a:noFill/>
          </a:ln>
          <a:effectLst>
            <a:outerShdw blurRad="50800" dist="38100" dir="2700000" algn="tl" rotWithShape="0">
              <a:srgbClr val="000000">
                <a:alpha val="40000"/>
              </a:srgbClr>
            </a:outerShdw>
          </a:effectLst>
        </p:spPr>
      </p:pic>
      <p:pic>
        <p:nvPicPr>
          <p:cNvPr id="218" name="Google Shape;218;g2ee1eb4b694_0_274" descr="A green bird with leaves&#10;&#10;Description automatically generated">
            <a:extLst>
              <a:ext uri="{FF2B5EF4-FFF2-40B4-BE49-F238E27FC236}">
                <a16:creationId xmlns:a16="http://schemas.microsoft.com/office/drawing/2014/main" id="{A198D361-0E12-CA75-AF1B-436CE0B63FF1}"/>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3" name="TextBox 2">
            <a:extLst>
              <a:ext uri="{FF2B5EF4-FFF2-40B4-BE49-F238E27FC236}">
                <a16:creationId xmlns:a16="http://schemas.microsoft.com/office/drawing/2014/main" id="{1224DD27-DD3B-E0E3-0F32-7783A675D91A}"/>
              </a:ext>
            </a:extLst>
          </p:cNvPr>
          <p:cNvSpPr txBox="1"/>
          <p:nvPr/>
        </p:nvSpPr>
        <p:spPr>
          <a:xfrm>
            <a:off x="2058937" y="1903085"/>
            <a:ext cx="9141069" cy="4524315"/>
          </a:xfrm>
          <a:prstGeom prst="rect">
            <a:avLst/>
          </a:prstGeom>
          <a:noFill/>
        </p:spPr>
        <p:txBody>
          <a:bodyPr wrap="square">
            <a:spAutoFit/>
          </a:bodyPr>
          <a:lstStyle/>
          <a:p>
            <a:pPr marL="0" marR="0"/>
            <a:r>
              <a:rPr lang="es-ES" sz="3600" i="1" dirty="0">
                <a:effectLst/>
                <a:latin typeface="Calibri" panose="020F0502020204030204" pitchFamily="34" charset="0"/>
                <a:ea typeface="Calibri" panose="020F0502020204030204" pitchFamily="34" charset="0"/>
              </a:rPr>
              <a:t>Hermanos, no quiero que ignoren lo relacionado con los dones espirituales. 2 Ustedes saben que, cuando no eran creyentes, eran arrastrados hacia los ídolos mudos. 3 Por tanto, quiero que sepan que nadie que hable por el Espíritu de Dios puede maldecir a Jesús; y que nadie puede llamar «Señor» a Jesús, si no es por el Espíritu Santo.</a:t>
            </a:r>
            <a:endParaRPr lang="en-US" sz="3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9061100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4">
          <a:extLst>
            <a:ext uri="{FF2B5EF4-FFF2-40B4-BE49-F238E27FC236}">
              <a16:creationId xmlns:a16="http://schemas.microsoft.com/office/drawing/2014/main" id="{CF80FA0B-447F-4E97-5707-8807265CB406}"/>
            </a:ext>
          </a:extLst>
        </p:cNvPr>
        <p:cNvGrpSpPr/>
        <p:nvPr/>
      </p:nvGrpSpPr>
      <p:grpSpPr>
        <a:xfrm>
          <a:off x="0" y="0"/>
          <a:ext cx="0" cy="0"/>
          <a:chOff x="0" y="0"/>
          <a:chExt cx="0" cy="0"/>
        </a:xfrm>
      </p:grpSpPr>
      <p:sp>
        <p:nvSpPr>
          <p:cNvPr id="215" name="Google Shape;215;g2ee1eb4b694_0_274">
            <a:extLst>
              <a:ext uri="{FF2B5EF4-FFF2-40B4-BE49-F238E27FC236}">
                <a16:creationId xmlns:a16="http://schemas.microsoft.com/office/drawing/2014/main" id="{CDB8D284-59D4-5E62-C479-A949993020B9}"/>
              </a:ext>
            </a:extLst>
          </p:cNvPr>
          <p:cNvSpPr txBox="1"/>
          <p:nvPr/>
        </p:nvSpPr>
        <p:spPr>
          <a:xfrm>
            <a:off x="2694789" y="875141"/>
            <a:ext cx="780570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600" b="1" dirty="0">
                <a:solidFill>
                  <a:schemeClr val="dk1"/>
                </a:solidFill>
                <a:latin typeface="Lato"/>
                <a:ea typeface="Lato"/>
                <a:cs typeface="Lato"/>
                <a:sym typeface="Lato"/>
              </a:rPr>
              <a:t>1 </a:t>
            </a:r>
            <a:r>
              <a:rPr lang="en-US" sz="3600" b="1" dirty="0" err="1">
                <a:solidFill>
                  <a:schemeClr val="dk1"/>
                </a:solidFill>
                <a:latin typeface="Lato"/>
                <a:ea typeface="Lato"/>
                <a:cs typeface="Lato"/>
                <a:sym typeface="Lato"/>
              </a:rPr>
              <a:t>Corintios</a:t>
            </a:r>
            <a:r>
              <a:rPr lang="en-US" sz="3600" b="1" dirty="0">
                <a:solidFill>
                  <a:schemeClr val="dk1"/>
                </a:solidFill>
                <a:latin typeface="Lato"/>
                <a:ea typeface="Lato"/>
                <a:cs typeface="Lato"/>
                <a:sym typeface="Lato"/>
              </a:rPr>
              <a:t> 12:4-6</a:t>
            </a:r>
          </a:p>
        </p:txBody>
      </p:sp>
      <p:sp>
        <p:nvSpPr>
          <p:cNvPr id="216" name="Google Shape;216;g2ee1eb4b694_0_274">
            <a:extLst>
              <a:ext uri="{FF2B5EF4-FFF2-40B4-BE49-F238E27FC236}">
                <a16:creationId xmlns:a16="http://schemas.microsoft.com/office/drawing/2014/main" id="{32B4FCF2-91EF-B2AF-D2B0-B479B94B37D8}"/>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7" name="Google Shape;217;g2ee1eb4b694_0_274">
            <a:extLst>
              <a:ext uri="{FF2B5EF4-FFF2-40B4-BE49-F238E27FC236}">
                <a16:creationId xmlns:a16="http://schemas.microsoft.com/office/drawing/2014/main" id="{746C7CD9-5F0D-B774-CBF7-3CF19E25BE2E}"/>
              </a:ext>
            </a:extLst>
          </p:cNvPr>
          <p:cNvPicPr preferRelativeResize="0"/>
          <p:nvPr/>
        </p:nvPicPr>
        <p:blipFill rotWithShape="1">
          <a:blip r:embed="rId3">
            <a:alphaModFix/>
          </a:blip>
          <a:srcRect/>
          <a:stretch/>
        </p:blipFill>
        <p:spPr>
          <a:xfrm>
            <a:off x="117940" y="-140676"/>
            <a:ext cx="2345776" cy="2390673"/>
          </a:xfrm>
          <a:prstGeom prst="rect">
            <a:avLst/>
          </a:prstGeom>
          <a:noFill/>
          <a:ln>
            <a:noFill/>
          </a:ln>
          <a:effectLst>
            <a:outerShdw blurRad="50800" dist="38100" dir="2700000" algn="tl" rotWithShape="0">
              <a:srgbClr val="000000">
                <a:alpha val="40000"/>
              </a:srgbClr>
            </a:outerShdw>
          </a:effectLst>
        </p:spPr>
      </p:pic>
      <p:pic>
        <p:nvPicPr>
          <p:cNvPr id="218" name="Google Shape;218;g2ee1eb4b694_0_274" descr="A green bird with leaves&#10;&#10;Description automatically generated">
            <a:extLst>
              <a:ext uri="{FF2B5EF4-FFF2-40B4-BE49-F238E27FC236}">
                <a16:creationId xmlns:a16="http://schemas.microsoft.com/office/drawing/2014/main" id="{B53932C8-85C1-7E3D-90FB-CC732BC88069}"/>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4" name="TextBox 3">
            <a:extLst>
              <a:ext uri="{FF2B5EF4-FFF2-40B4-BE49-F238E27FC236}">
                <a16:creationId xmlns:a16="http://schemas.microsoft.com/office/drawing/2014/main" id="{85ECFED5-7C7F-B9A1-8B29-3E4136EC87BF}"/>
              </a:ext>
            </a:extLst>
          </p:cNvPr>
          <p:cNvSpPr txBox="1"/>
          <p:nvPr/>
        </p:nvSpPr>
        <p:spPr>
          <a:xfrm>
            <a:off x="2694789" y="2045575"/>
            <a:ext cx="8343900" cy="3416320"/>
          </a:xfrm>
          <a:prstGeom prst="rect">
            <a:avLst/>
          </a:prstGeom>
          <a:noFill/>
        </p:spPr>
        <p:txBody>
          <a:bodyPr wrap="square">
            <a:spAutoFit/>
          </a:bodyPr>
          <a:lstStyle/>
          <a:p>
            <a:pPr marL="0" marR="0"/>
            <a:r>
              <a:rPr lang="es-ES" sz="3600" i="1" dirty="0">
                <a:effectLst/>
                <a:latin typeface="Calibri" panose="020F0502020204030204" pitchFamily="34" charset="0"/>
                <a:ea typeface="Calibri" panose="020F0502020204030204" pitchFamily="34" charset="0"/>
              </a:rPr>
              <a:t>4 Ahora bien, hay diversidad de dones, pero el Espíritu es el mismo. 5 Hay diversidad de ministerios, pero el Señor es el mismo. 6 Hay diversidad de actividades, pero Dios, que hace todo en todos, es el mismo.</a:t>
            </a:r>
            <a:endParaRPr lang="en-US" sz="3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36831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4">
          <a:extLst>
            <a:ext uri="{FF2B5EF4-FFF2-40B4-BE49-F238E27FC236}">
              <a16:creationId xmlns:a16="http://schemas.microsoft.com/office/drawing/2014/main" id="{1086E06F-87F7-A5A1-959B-0CDD4D2E543F}"/>
            </a:ext>
          </a:extLst>
        </p:cNvPr>
        <p:cNvGrpSpPr/>
        <p:nvPr/>
      </p:nvGrpSpPr>
      <p:grpSpPr>
        <a:xfrm>
          <a:off x="0" y="0"/>
          <a:ext cx="0" cy="0"/>
          <a:chOff x="0" y="0"/>
          <a:chExt cx="0" cy="0"/>
        </a:xfrm>
      </p:grpSpPr>
      <p:sp>
        <p:nvSpPr>
          <p:cNvPr id="215" name="Google Shape;215;g2ee1eb4b694_0_274">
            <a:extLst>
              <a:ext uri="{FF2B5EF4-FFF2-40B4-BE49-F238E27FC236}">
                <a16:creationId xmlns:a16="http://schemas.microsoft.com/office/drawing/2014/main" id="{AAD00B1B-73AC-80F3-8B77-B1EB63652839}"/>
              </a:ext>
            </a:extLst>
          </p:cNvPr>
          <p:cNvSpPr txBox="1"/>
          <p:nvPr/>
        </p:nvSpPr>
        <p:spPr>
          <a:xfrm>
            <a:off x="2063790" y="289924"/>
            <a:ext cx="780570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600" b="1" dirty="0">
                <a:solidFill>
                  <a:schemeClr val="dk1"/>
                </a:solidFill>
                <a:latin typeface="Lato"/>
                <a:ea typeface="Lato"/>
                <a:cs typeface="Lato"/>
                <a:sym typeface="Lato"/>
              </a:rPr>
              <a:t>1 </a:t>
            </a:r>
            <a:r>
              <a:rPr lang="en-US" sz="3600" b="1" dirty="0" err="1">
                <a:solidFill>
                  <a:schemeClr val="dk1"/>
                </a:solidFill>
                <a:latin typeface="Lato"/>
                <a:ea typeface="Lato"/>
                <a:cs typeface="Lato"/>
                <a:sym typeface="Lato"/>
              </a:rPr>
              <a:t>Corintios</a:t>
            </a:r>
            <a:r>
              <a:rPr lang="en-US" sz="3600" b="1" dirty="0">
                <a:solidFill>
                  <a:schemeClr val="dk1"/>
                </a:solidFill>
                <a:latin typeface="Lato"/>
                <a:ea typeface="Lato"/>
                <a:cs typeface="Lato"/>
                <a:sym typeface="Lato"/>
              </a:rPr>
              <a:t> 12:7-11</a:t>
            </a:r>
          </a:p>
        </p:txBody>
      </p:sp>
      <p:sp>
        <p:nvSpPr>
          <p:cNvPr id="216" name="Google Shape;216;g2ee1eb4b694_0_274">
            <a:extLst>
              <a:ext uri="{FF2B5EF4-FFF2-40B4-BE49-F238E27FC236}">
                <a16:creationId xmlns:a16="http://schemas.microsoft.com/office/drawing/2014/main" id="{F5E62C6E-1840-1EF7-7386-BFE07FEDA977}"/>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7" name="Google Shape;217;g2ee1eb4b694_0_274">
            <a:extLst>
              <a:ext uri="{FF2B5EF4-FFF2-40B4-BE49-F238E27FC236}">
                <a16:creationId xmlns:a16="http://schemas.microsoft.com/office/drawing/2014/main" id="{CEA7AF71-2DA8-C9CC-1B1A-5433882E5F2A}"/>
              </a:ext>
            </a:extLst>
          </p:cNvPr>
          <p:cNvPicPr preferRelativeResize="0"/>
          <p:nvPr/>
        </p:nvPicPr>
        <p:blipFill rotWithShape="1">
          <a:blip r:embed="rId3">
            <a:alphaModFix/>
          </a:blip>
          <a:srcRect/>
          <a:stretch/>
        </p:blipFill>
        <p:spPr>
          <a:xfrm>
            <a:off x="0" y="0"/>
            <a:ext cx="1854607" cy="1863969"/>
          </a:xfrm>
          <a:prstGeom prst="rect">
            <a:avLst/>
          </a:prstGeom>
          <a:noFill/>
          <a:ln>
            <a:noFill/>
          </a:ln>
          <a:effectLst>
            <a:outerShdw blurRad="50800" dist="38100" dir="2700000" algn="tl" rotWithShape="0">
              <a:srgbClr val="000000">
                <a:alpha val="40000"/>
              </a:srgbClr>
            </a:outerShdw>
          </a:effectLst>
        </p:spPr>
      </p:pic>
      <p:pic>
        <p:nvPicPr>
          <p:cNvPr id="218" name="Google Shape;218;g2ee1eb4b694_0_274" descr="A green bird with leaves&#10;&#10;Description automatically generated">
            <a:extLst>
              <a:ext uri="{FF2B5EF4-FFF2-40B4-BE49-F238E27FC236}">
                <a16:creationId xmlns:a16="http://schemas.microsoft.com/office/drawing/2014/main" id="{B21D1436-C1AD-BD9F-692E-A3DDC8F26188}"/>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3" name="TextBox 2">
            <a:extLst>
              <a:ext uri="{FF2B5EF4-FFF2-40B4-BE49-F238E27FC236}">
                <a16:creationId xmlns:a16="http://schemas.microsoft.com/office/drawing/2014/main" id="{973D7C88-D502-C72C-0557-2F6F31A5A5D2}"/>
              </a:ext>
            </a:extLst>
          </p:cNvPr>
          <p:cNvSpPr txBox="1"/>
          <p:nvPr/>
        </p:nvSpPr>
        <p:spPr>
          <a:xfrm>
            <a:off x="1928621" y="1089412"/>
            <a:ext cx="9970902" cy="5847755"/>
          </a:xfrm>
          <a:prstGeom prst="rect">
            <a:avLst/>
          </a:prstGeom>
          <a:noFill/>
        </p:spPr>
        <p:txBody>
          <a:bodyPr wrap="square">
            <a:spAutoFit/>
          </a:bodyPr>
          <a:lstStyle/>
          <a:p>
            <a:pPr marL="0" marR="0"/>
            <a:r>
              <a:rPr lang="es-ES" sz="3400" i="1" dirty="0">
                <a:effectLst/>
                <a:latin typeface="Calibri" panose="020F0502020204030204" pitchFamily="34" charset="0"/>
                <a:ea typeface="Calibri" panose="020F0502020204030204" pitchFamily="34" charset="0"/>
              </a:rPr>
              <a:t> 7 Pero la manifestación del Espíritu le es dada a cada uno para provecho. 8 A uno el Espíritu le da palabra de sabiduría; a otro, el mismo Espíritu le da palabra de ciencia; 9 a otro, el mismo Espíritu le da fe; y a otro, dones de sanidades; 10 a otro más, el don de hacer milagros; a otro, el don de profecía; a otro, el don de discernir los espíritus; a otro, el don de diversos géneros de lenguas; y a otro, el don de interpretar lenguas; 11 pero todo esto lo hace uno y el mismo Espíritu, que reparte a cada uno en particular, según su voluntad.</a:t>
            </a:r>
            <a:endParaRPr lang="en-US" sz="34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2535119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4">
          <a:extLst>
            <a:ext uri="{FF2B5EF4-FFF2-40B4-BE49-F238E27FC236}">
              <a16:creationId xmlns:a16="http://schemas.microsoft.com/office/drawing/2014/main" id="{01E6C2BE-D7C2-F915-BBAA-2067EBB89E3A}"/>
            </a:ext>
          </a:extLst>
        </p:cNvPr>
        <p:cNvGrpSpPr/>
        <p:nvPr/>
      </p:nvGrpSpPr>
      <p:grpSpPr>
        <a:xfrm>
          <a:off x="0" y="0"/>
          <a:ext cx="0" cy="0"/>
          <a:chOff x="0" y="0"/>
          <a:chExt cx="0" cy="0"/>
        </a:xfrm>
      </p:grpSpPr>
      <p:sp>
        <p:nvSpPr>
          <p:cNvPr id="215" name="Google Shape;215;g2ee1eb4b694_0_274">
            <a:extLst>
              <a:ext uri="{FF2B5EF4-FFF2-40B4-BE49-F238E27FC236}">
                <a16:creationId xmlns:a16="http://schemas.microsoft.com/office/drawing/2014/main" id="{E5C59237-3A8B-E50F-0E01-F795B3E188EE}"/>
              </a:ext>
            </a:extLst>
          </p:cNvPr>
          <p:cNvSpPr txBox="1"/>
          <p:nvPr/>
        </p:nvSpPr>
        <p:spPr>
          <a:xfrm>
            <a:off x="2063790" y="289924"/>
            <a:ext cx="780570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600" b="1" dirty="0">
                <a:solidFill>
                  <a:schemeClr val="dk1"/>
                </a:solidFill>
                <a:latin typeface="Lato"/>
                <a:ea typeface="Lato"/>
                <a:cs typeface="Lato"/>
                <a:sym typeface="Lato"/>
              </a:rPr>
              <a:t>1 </a:t>
            </a:r>
            <a:r>
              <a:rPr lang="en-US" sz="3600" b="1" dirty="0" err="1">
                <a:solidFill>
                  <a:schemeClr val="dk1"/>
                </a:solidFill>
                <a:latin typeface="Lato"/>
                <a:ea typeface="Lato"/>
                <a:cs typeface="Lato"/>
                <a:sym typeface="Lato"/>
              </a:rPr>
              <a:t>Corintios</a:t>
            </a:r>
            <a:r>
              <a:rPr lang="en-US" sz="3600" b="1" dirty="0">
                <a:solidFill>
                  <a:schemeClr val="dk1"/>
                </a:solidFill>
                <a:latin typeface="Lato"/>
                <a:ea typeface="Lato"/>
                <a:cs typeface="Lato"/>
                <a:sym typeface="Lato"/>
              </a:rPr>
              <a:t> 12:12-27</a:t>
            </a:r>
          </a:p>
        </p:txBody>
      </p:sp>
      <p:sp>
        <p:nvSpPr>
          <p:cNvPr id="216" name="Google Shape;216;g2ee1eb4b694_0_274">
            <a:extLst>
              <a:ext uri="{FF2B5EF4-FFF2-40B4-BE49-F238E27FC236}">
                <a16:creationId xmlns:a16="http://schemas.microsoft.com/office/drawing/2014/main" id="{6D3F3005-A451-AA34-ABF4-110CC3FCBC39}"/>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7" name="Google Shape;217;g2ee1eb4b694_0_274">
            <a:extLst>
              <a:ext uri="{FF2B5EF4-FFF2-40B4-BE49-F238E27FC236}">
                <a16:creationId xmlns:a16="http://schemas.microsoft.com/office/drawing/2014/main" id="{D3B1D9BB-2AB6-7EB2-A4F3-330559453089}"/>
              </a:ext>
            </a:extLst>
          </p:cNvPr>
          <p:cNvPicPr preferRelativeResize="0"/>
          <p:nvPr/>
        </p:nvPicPr>
        <p:blipFill rotWithShape="1">
          <a:blip r:embed="rId3">
            <a:alphaModFix/>
          </a:blip>
          <a:srcRect/>
          <a:stretch/>
        </p:blipFill>
        <p:spPr>
          <a:xfrm>
            <a:off x="0" y="0"/>
            <a:ext cx="1854607" cy="1863969"/>
          </a:xfrm>
          <a:prstGeom prst="rect">
            <a:avLst/>
          </a:prstGeom>
          <a:noFill/>
          <a:ln>
            <a:noFill/>
          </a:ln>
          <a:effectLst>
            <a:outerShdw blurRad="50800" dist="38100" dir="2700000" algn="tl" rotWithShape="0">
              <a:srgbClr val="000000">
                <a:alpha val="40000"/>
              </a:srgbClr>
            </a:outerShdw>
          </a:effectLst>
        </p:spPr>
      </p:pic>
      <p:pic>
        <p:nvPicPr>
          <p:cNvPr id="218" name="Google Shape;218;g2ee1eb4b694_0_274" descr="A green bird with leaves&#10;&#10;Description automatically generated">
            <a:extLst>
              <a:ext uri="{FF2B5EF4-FFF2-40B4-BE49-F238E27FC236}">
                <a16:creationId xmlns:a16="http://schemas.microsoft.com/office/drawing/2014/main" id="{34EF5399-4563-3C33-4586-E854F85696C5}"/>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3" name="TextBox 2">
            <a:extLst>
              <a:ext uri="{FF2B5EF4-FFF2-40B4-BE49-F238E27FC236}">
                <a16:creationId xmlns:a16="http://schemas.microsoft.com/office/drawing/2014/main" id="{D867C917-3967-E520-366D-FEEFD522BDB9}"/>
              </a:ext>
            </a:extLst>
          </p:cNvPr>
          <p:cNvSpPr txBox="1"/>
          <p:nvPr/>
        </p:nvSpPr>
        <p:spPr>
          <a:xfrm>
            <a:off x="1928621" y="1089412"/>
            <a:ext cx="9970902" cy="615553"/>
          </a:xfrm>
          <a:prstGeom prst="rect">
            <a:avLst/>
          </a:prstGeom>
          <a:noFill/>
        </p:spPr>
        <p:txBody>
          <a:bodyPr wrap="square">
            <a:spAutoFit/>
          </a:bodyPr>
          <a:lstStyle/>
          <a:p>
            <a:pPr marL="0" marR="0"/>
            <a:r>
              <a:rPr lang="es-ES" sz="3400" i="1" dirty="0">
                <a:effectLst/>
                <a:latin typeface="Calibri" panose="020F0502020204030204" pitchFamily="34" charset="0"/>
                <a:ea typeface="Calibri" panose="020F0502020204030204" pitchFamily="34" charset="0"/>
              </a:rPr>
              <a:t> </a:t>
            </a:r>
            <a:endParaRPr lang="en-US" sz="3400" dirty="0">
              <a:effectLst/>
              <a:latin typeface="Calibri" panose="020F0502020204030204" pitchFamily="34" charset="0"/>
              <a:ea typeface="Calibri" panose="020F0502020204030204" pitchFamily="34" charset="0"/>
            </a:endParaRPr>
          </a:p>
        </p:txBody>
      </p:sp>
      <p:pic>
        <p:nvPicPr>
          <p:cNvPr id="3074" name="Picture 2" descr="The Bodies of Christ (Not a Typo) - New Ways Ministry">
            <a:extLst>
              <a:ext uri="{FF2B5EF4-FFF2-40B4-BE49-F238E27FC236}">
                <a16:creationId xmlns:a16="http://schemas.microsoft.com/office/drawing/2014/main" id="{5B0D13DD-61FD-EB0B-8743-9F1D8E49D6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7262" y="1387210"/>
            <a:ext cx="5965948" cy="5470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8262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txBox="1"/>
          <p:nvPr/>
        </p:nvSpPr>
        <p:spPr>
          <a:xfrm>
            <a:off x="4127382" y="1806843"/>
            <a:ext cx="5017663"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Lección </a:t>
            </a:r>
            <a:r>
              <a:rPr lang="en-US" sz="4860">
                <a:solidFill>
                  <a:srgbClr val="009444"/>
                </a:solidFill>
                <a:latin typeface="Lato"/>
                <a:ea typeface="Lato"/>
                <a:cs typeface="Lato"/>
                <a:sym typeface="Lato"/>
              </a:rPr>
              <a:t>6</a:t>
            </a:r>
            <a:endParaRPr sz="6000" b="0" i="0" u="none" strike="noStrike" cap="none">
              <a:solidFill>
                <a:srgbClr val="009444"/>
              </a:solidFill>
              <a:latin typeface="Lato"/>
              <a:ea typeface="Lato"/>
              <a:cs typeface="Lato"/>
              <a:sym typeface="Lato"/>
            </a:endParaRPr>
          </a:p>
        </p:txBody>
      </p:sp>
      <p:cxnSp>
        <p:nvCxnSpPr>
          <p:cNvPr id="101" name="Google Shape;101;p2"/>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02" name="Google Shape;102;p2"/>
          <p:cNvSpPr txBox="1"/>
          <p:nvPr/>
        </p:nvSpPr>
        <p:spPr>
          <a:xfrm>
            <a:off x="4127372" y="3349425"/>
            <a:ext cx="74352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Santificado por el Espíritu Santo</a:t>
            </a:r>
            <a:endParaRPr sz="3888" b="0" i="0" u="none" strike="noStrike" cap="none">
              <a:solidFill>
                <a:schemeClr val="dk1"/>
              </a:solidFill>
              <a:latin typeface="Lato"/>
              <a:ea typeface="Lato"/>
              <a:cs typeface="Lato"/>
              <a:sym typeface="Lato"/>
            </a:endParaRPr>
          </a:p>
        </p:txBody>
      </p:sp>
      <p:sp>
        <p:nvSpPr>
          <p:cNvPr id="103" name="Google Shape;103;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4" name="Google Shape;104;p2" descr="A green circle with a white book and a magnifying glass&#10;&#10;Description automatically generated"/>
          <p:cNvPicPr preferRelativeResize="0"/>
          <p:nvPr/>
        </p:nvPicPr>
        <p:blipFill rotWithShape="1">
          <a:blip r:embed="rId3">
            <a:alphaModFix/>
          </a:blip>
          <a:srcRect/>
          <a:stretch/>
        </p:blipFill>
        <p:spPr>
          <a:xfrm>
            <a:off x="476645" y="1552538"/>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4">
          <a:extLst>
            <a:ext uri="{FF2B5EF4-FFF2-40B4-BE49-F238E27FC236}">
              <a16:creationId xmlns:a16="http://schemas.microsoft.com/office/drawing/2014/main" id="{16AE5C17-F448-D0EF-5FB2-A93F7E0E2673}"/>
            </a:ext>
          </a:extLst>
        </p:cNvPr>
        <p:cNvGrpSpPr/>
        <p:nvPr/>
      </p:nvGrpSpPr>
      <p:grpSpPr>
        <a:xfrm>
          <a:off x="0" y="0"/>
          <a:ext cx="0" cy="0"/>
          <a:chOff x="0" y="0"/>
          <a:chExt cx="0" cy="0"/>
        </a:xfrm>
      </p:grpSpPr>
      <p:sp>
        <p:nvSpPr>
          <p:cNvPr id="215" name="Google Shape;215;g2ee1eb4b694_0_274">
            <a:extLst>
              <a:ext uri="{FF2B5EF4-FFF2-40B4-BE49-F238E27FC236}">
                <a16:creationId xmlns:a16="http://schemas.microsoft.com/office/drawing/2014/main" id="{BF710443-5868-0BD6-C314-70A0BC5A737B}"/>
              </a:ext>
            </a:extLst>
          </p:cNvPr>
          <p:cNvSpPr txBox="1"/>
          <p:nvPr/>
        </p:nvSpPr>
        <p:spPr>
          <a:xfrm>
            <a:off x="2063790" y="289924"/>
            <a:ext cx="780570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600" b="1" dirty="0">
                <a:solidFill>
                  <a:schemeClr val="dk1"/>
                </a:solidFill>
                <a:latin typeface="Lato"/>
                <a:ea typeface="Lato"/>
                <a:cs typeface="Lato"/>
                <a:sym typeface="Lato"/>
              </a:rPr>
              <a:t>1 </a:t>
            </a:r>
            <a:r>
              <a:rPr lang="en-US" sz="3600" b="1" dirty="0" err="1">
                <a:solidFill>
                  <a:schemeClr val="dk1"/>
                </a:solidFill>
                <a:latin typeface="Lato"/>
                <a:ea typeface="Lato"/>
                <a:cs typeface="Lato"/>
                <a:sym typeface="Lato"/>
              </a:rPr>
              <a:t>Corintios</a:t>
            </a:r>
            <a:r>
              <a:rPr lang="en-US" sz="3600" b="1" dirty="0">
                <a:solidFill>
                  <a:schemeClr val="dk1"/>
                </a:solidFill>
                <a:latin typeface="Lato"/>
                <a:ea typeface="Lato"/>
                <a:cs typeface="Lato"/>
                <a:sym typeface="Lato"/>
              </a:rPr>
              <a:t> 12:27-31</a:t>
            </a:r>
          </a:p>
        </p:txBody>
      </p:sp>
      <p:sp>
        <p:nvSpPr>
          <p:cNvPr id="216" name="Google Shape;216;g2ee1eb4b694_0_274">
            <a:extLst>
              <a:ext uri="{FF2B5EF4-FFF2-40B4-BE49-F238E27FC236}">
                <a16:creationId xmlns:a16="http://schemas.microsoft.com/office/drawing/2014/main" id="{C1D45ED7-27DB-2952-2467-43F2AD98180B}"/>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7" name="Google Shape;217;g2ee1eb4b694_0_274">
            <a:extLst>
              <a:ext uri="{FF2B5EF4-FFF2-40B4-BE49-F238E27FC236}">
                <a16:creationId xmlns:a16="http://schemas.microsoft.com/office/drawing/2014/main" id="{BEFB600D-AC7E-BEA2-71EF-A653289A30E3}"/>
              </a:ext>
            </a:extLst>
          </p:cNvPr>
          <p:cNvPicPr preferRelativeResize="0"/>
          <p:nvPr/>
        </p:nvPicPr>
        <p:blipFill rotWithShape="1">
          <a:blip r:embed="rId3">
            <a:alphaModFix/>
          </a:blip>
          <a:srcRect/>
          <a:stretch/>
        </p:blipFill>
        <p:spPr>
          <a:xfrm>
            <a:off x="0" y="0"/>
            <a:ext cx="1854607" cy="1863969"/>
          </a:xfrm>
          <a:prstGeom prst="rect">
            <a:avLst/>
          </a:prstGeom>
          <a:noFill/>
          <a:ln>
            <a:noFill/>
          </a:ln>
          <a:effectLst>
            <a:outerShdw blurRad="50800" dist="38100" dir="2700000" algn="tl" rotWithShape="0">
              <a:srgbClr val="000000">
                <a:alpha val="40000"/>
              </a:srgbClr>
            </a:outerShdw>
          </a:effectLst>
        </p:spPr>
      </p:pic>
      <p:pic>
        <p:nvPicPr>
          <p:cNvPr id="218" name="Google Shape;218;g2ee1eb4b694_0_274" descr="A green bird with leaves&#10;&#10;Description automatically generated">
            <a:extLst>
              <a:ext uri="{FF2B5EF4-FFF2-40B4-BE49-F238E27FC236}">
                <a16:creationId xmlns:a16="http://schemas.microsoft.com/office/drawing/2014/main" id="{BC7EBB7A-E727-7C14-49B1-28E50CFE14BF}"/>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4" name="TextBox 3">
            <a:extLst>
              <a:ext uri="{FF2B5EF4-FFF2-40B4-BE49-F238E27FC236}">
                <a16:creationId xmlns:a16="http://schemas.microsoft.com/office/drawing/2014/main" id="{A52E3AAB-6AAA-F8C4-C028-0FBDD5AEE476}"/>
              </a:ext>
            </a:extLst>
          </p:cNvPr>
          <p:cNvSpPr txBox="1"/>
          <p:nvPr/>
        </p:nvSpPr>
        <p:spPr>
          <a:xfrm>
            <a:off x="2063790" y="1812050"/>
            <a:ext cx="9471718" cy="3754874"/>
          </a:xfrm>
          <a:prstGeom prst="rect">
            <a:avLst/>
          </a:prstGeom>
          <a:noFill/>
        </p:spPr>
        <p:txBody>
          <a:bodyPr wrap="square">
            <a:spAutoFit/>
          </a:bodyPr>
          <a:lstStyle/>
          <a:p>
            <a:pPr marL="0" marR="0"/>
            <a:r>
              <a:rPr lang="es-ES" sz="3400" i="1" dirty="0">
                <a:effectLst/>
                <a:latin typeface="Calibri" panose="020F0502020204030204" pitchFamily="34" charset="0"/>
                <a:ea typeface="Calibri" panose="020F0502020204030204" pitchFamily="34" charset="0"/>
              </a:rPr>
              <a:t>27 Ahora bien, ustedes son el cuerpo de Cristo, y cada uno de ustedes es un miembro con una función particular. 28 En la iglesia Dios ha puesto, en primer lugar, apóstoles, luego profetas, y en tercer lugar, maestros; luego están los que hacen milagros, después los que sanan, los que ayudan, los que administran, y los que tienen don de lenguas. </a:t>
            </a:r>
            <a:endParaRPr lang="en-US" sz="34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5233611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14">
          <a:extLst>
            <a:ext uri="{FF2B5EF4-FFF2-40B4-BE49-F238E27FC236}">
              <a16:creationId xmlns:a16="http://schemas.microsoft.com/office/drawing/2014/main" id="{DFCDEE6D-099E-994B-FB6B-BE18A5D20E77}"/>
            </a:ext>
          </a:extLst>
        </p:cNvPr>
        <p:cNvGrpSpPr/>
        <p:nvPr/>
      </p:nvGrpSpPr>
      <p:grpSpPr>
        <a:xfrm>
          <a:off x="0" y="0"/>
          <a:ext cx="0" cy="0"/>
          <a:chOff x="0" y="0"/>
          <a:chExt cx="0" cy="0"/>
        </a:xfrm>
      </p:grpSpPr>
      <p:sp>
        <p:nvSpPr>
          <p:cNvPr id="215" name="Google Shape;215;g2ee1eb4b694_0_274">
            <a:extLst>
              <a:ext uri="{FF2B5EF4-FFF2-40B4-BE49-F238E27FC236}">
                <a16:creationId xmlns:a16="http://schemas.microsoft.com/office/drawing/2014/main" id="{702CBE61-CA6B-5E47-F87D-AC410BEF5E8F}"/>
              </a:ext>
            </a:extLst>
          </p:cNvPr>
          <p:cNvSpPr txBox="1"/>
          <p:nvPr/>
        </p:nvSpPr>
        <p:spPr>
          <a:xfrm>
            <a:off x="2063790" y="289924"/>
            <a:ext cx="780570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600" b="1" dirty="0">
                <a:solidFill>
                  <a:schemeClr val="dk1"/>
                </a:solidFill>
                <a:latin typeface="Lato"/>
                <a:ea typeface="Lato"/>
                <a:cs typeface="Lato"/>
                <a:sym typeface="Lato"/>
              </a:rPr>
              <a:t>1 </a:t>
            </a:r>
            <a:r>
              <a:rPr lang="en-US" sz="3600" b="1" dirty="0" err="1">
                <a:solidFill>
                  <a:schemeClr val="dk1"/>
                </a:solidFill>
                <a:latin typeface="Lato"/>
                <a:ea typeface="Lato"/>
                <a:cs typeface="Lato"/>
                <a:sym typeface="Lato"/>
              </a:rPr>
              <a:t>Corintios</a:t>
            </a:r>
            <a:r>
              <a:rPr lang="en-US" sz="3600" b="1" dirty="0">
                <a:solidFill>
                  <a:schemeClr val="dk1"/>
                </a:solidFill>
                <a:latin typeface="Lato"/>
                <a:ea typeface="Lato"/>
                <a:cs typeface="Lato"/>
                <a:sym typeface="Lato"/>
              </a:rPr>
              <a:t> 12:27-31</a:t>
            </a:r>
          </a:p>
        </p:txBody>
      </p:sp>
      <p:sp>
        <p:nvSpPr>
          <p:cNvPr id="216" name="Google Shape;216;g2ee1eb4b694_0_274">
            <a:extLst>
              <a:ext uri="{FF2B5EF4-FFF2-40B4-BE49-F238E27FC236}">
                <a16:creationId xmlns:a16="http://schemas.microsoft.com/office/drawing/2014/main" id="{9FC91B8C-327F-3531-1C22-D6890668B90D}"/>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7" name="Google Shape;217;g2ee1eb4b694_0_274">
            <a:extLst>
              <a:ext uri="{FF2B5EF4-FFF2-40B4-BE49-F238E27FC236}">
                <a16:creationId xmlns:a16="http://schemas.microsoft.com/office/drawing/2014/main" id="{A75BB60C-922C-B43E-7160-9DF69E31B04B}"/>
              </a:ext>
            </a:extLst>
          </p:cNvPr>
          <p:cNvPicPr preferRelativeResize="0"/>
          <p:nvPr/>
        </p:nvPicPr>
        <p:blipFill rotWithShape="1">
          <a:blip r:embed="rId3">
            <a:alphaModFix/>
          </a:blip>
          <a:srcRect/>
          <a:stretch/>
        </p:blipFill>
        <p:spPr>
          <a:xfrm>
            <a:off x="0" y="0"/>
            <a:ext cx="1854607" cy="1863969"/>
          </a:xfrm>
          <a:prstGeom prst="rect">
            <a:avLst/>
          </a:prstGeom>
          <a:noFill/>
          <a:ln>
            <a:noFill/>
          </a:ln>
          <a:effectLst>
            <a:outerShdw blurRad="50800" dist="38100" dir="2700000" algn="tl" rotWithShape="0">
              <a:srgbClr val="000000">
                <a:alpha val="40000"/>
              </a:srgbClr>
            </a:outerShdw>
          </a:effectLst>
        </p:spPr>
      </p:pic>
      <p:pic>
        <p:nvPicPr>
          <p:cNvPr id="218" name="Google Shape;218;g2ee1eb4b694_0_274" descr="A green bird with leaves&#10;&#10;Description automatically generated">
            <a:extLst>
              <a:ext uri="{FF2B5EF4-FFF2-40B4-BE49-F238E27FC236}">
                <a16:creationId xmlns:a16="http://schemas.microsoft.com/office/drawing/2014/main" id="{B8F5F307-8D3F-D801-3EC8-5B241BF4C4F8}"/>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4" name="TextBox 3">
            <a:extLst>
              <a:ext uri="{FF2B5EF4-FFF2-40B4-BE49-F238E27FC236}">
                <a16:creationId xmlns:a16="http://schemas.microsoft.com/office/drawing/2014/main" id="{844F4FE4-C201-E9E3-2256-849BF48E4BD1}"/>
              </a:ext>
            </a:extLst>
          </p:cNvPr>
          <p:cNvSpPr txBox="1"/>
          <p:nvPr/>
        </p:nvSpPr>
        <p:spPr>
          <a:xfrm>
            <a:off x="2063790" y="1882389"/>
            <a:ext cx="9471718" cy="3231654"/>
          </a:xfrm>
          <a:prstGeom prst="rect">
            <a:avLst/>
          </a:prstGeom>
          <a:noFill/>
        </p:spPr>
        <p:txBody>
          <a:bodyPr wrap="square">
            <a:spAutoFit/>
          </a:bodyPr>
          <a:lstStyle/>
          <a:p>
            <a:pPr marL="0" marR="0"/>
            <a:r>
              <a:rPr lang="es-ES" sz="3400" i="1" dirty="0">
                <a:effectLst/>
                <a:latin typeface="Calibri" panose="020F0502020204030204" pitchFamily="34" charset="0"/>
                <a:ea typeface="Calibri" panose="020F0502020204030204" pitchFamily="34" charset="0"/>
              </a:rPr>
              <a:t>29 ¿Son todos apóstoles? ¿Son todos profetas? ¿Son todos maestros? ¿Hacen todos milagros? 30 ¿Tienen todos dones de sanidad? ¿Hablan todos lenguas? ¿Interpretan todos?31 Como no es así, ustedes deben procurar los mejores dones. Pero yo les muestro un camino aun más excelente.</a:t>
            </a:r>
            <a:endParaRPr lang="en-US" sz="34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2404631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14">
          <a:extLst>
            <a:ext uri="{FF2B5EF4-FFF2-40B4-BE49-F238E27FC236}">
              <a16:creationId xmlns:a16="http://schemas.microsoft.com/office/drawing/2014/main" id="{AF182F0E-724D-A4F0-D21D-7C6212A846F7}"/>
            </a:ext>
          </a:extLst>
        </p:cNvPr>
        <p:cNvGrpSpPr/>
        <p:nvPr/>
      </p:nvGrpSpPr>
      <p:grpSpPr>
        <a:xfrm>
          <a:off x="0" y="0"/>
          <a:ext cx="0" cy="0"/>
          <a:chOff x="0" y="0"/>
          <a:chExt cx="0" cy="0"/>
        </a:xfrm>
      </p:grpSpPr>
      <p:sp>
        <p:nvSpPr>
          <p:cNvPr id="215" name="Google Shape;215;g2ee1eb4b694_0_274">
            <a:extLst>
              <a:ext uri="{FF2B5EF4-FFF2-40B4-BE49-F238E27FC236}">
                <a16:creationId xmlns:a16="http://schemas.microsoft.com/office/drawing/2014/main" id="{3E804C20-F293-5762-CA12-6F15D076A0B2}"/>
              </a:ext>
            </a:extLst>
          </p:cNvPr>
          <p:cNvSpPr txBox="1"/>
          <p:nvPr/>
        </p:nvSpPr>
        <p:spPr>
          <a:xfrm>
            <a:off x="2063790" y="289924"/>
            <a:ext cx="780570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600" b="1" dirty="0">
                <a:solidFill>
                  <a:schemeClr val="dk1"/>
                </a:solidFill>
                <a:latin typeface="Lato"/>
                <a:ea typeface="Lato"/>
                <a:cs typeface="Lato"/>
                <a:sym typeface="Lato"/>
              </a:rPr>
              <a:t>1 </a:t>
            </a:r>
            <a:r>
              <a:rPr lang="en-US" sz="3600" b="1" dirty="0" err="1">
                <a:solidFill>
                  <a:schemeClr val="dk1"/>
                </a:solidFill>
                <a:latin typeface="Lato"/>
                <a:ea typeface="Lato"/>
                <a:cs typeface="Lato"/>
                <a:sym typeface="Lato"/>
              </a:rPr>
              <a:t>Corintios</a:t>
            </a:r>
            <a:r>
              <a:rPr lang="en-US" sz="3600" b="1" dirty="0">
                <a:solidFill>
                  <a:schemeClr val="dk1"/>
                </a:solidFill>
                <a:latin typeface="Lato"/>
                <a:ea typeface="Lato"/>
                <a:cs typeface="Lato"/>
                <a:sym typeface="Lato"/>
              </a:rPr>
              <a:t> 14:1-12</a:t>
            </a:r>
          </a:p>
        </p:txBody>
      </p:sp>
      <p:sp>
        <p:nvSpPr>
          <p:cNvPr id="216" name="Google Shape;216;g2ee1eb4b694_0_274">
            <a:extLst>
              <a:ext uri="{FF2B5EF4-FFF2-40B4-BE49-F238E27FC236}">
                <a16:creationId xmlns:a16="http://schemas.microsoft.com/office/drawing/2014/main" id="{FDAB2F1D-3799-011F-0509-526CD463A1A4}"/>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7" name="Google Shape;217;g2ee1eb4b694_0_274">
            <a:extLst>
              <a:ext uri="{FF2B5EF4-FFF2-40B4-BE49-F238E27FC236}">
                <a16:creationId xmlns:a16="http://schemas.microsoft.com/office/drawing/2014/main" id="{D0CC2BF5-F21B-DB6F-CE72-CA9564299FE4}"/>
              </a:ext>
            </a:extLst>
          </p:cNvPr>
          <p:cNvPicPr preferRelativeResize="0"/>
          <p:nvPr/>
        </p:nvPicPr>
        <p:blipFill rotWithShape="1">
          <a:blip r:embed="rId3">
            <a:alphaModFix/>
          </a:blip>
          <a:srcRect/>
          <a:stretch/>
        </p:blipFill>
        <p:spPr>
          <a:xfrm>
            <a:off x="0" y="0"/>
            <a:ext cx="1854607" cy="1863969"/>
          </a:xfrm>
          <a:prstGeom prst="rect">
            <a:avLst/>
          </a:prstGeom>
          <a:noFill/>
          <a:ln>
            <a:noFill/>
          </a:ln>
          <a:effectLst>
            <a:outerShdw blurRad="50800" dist="38100" dir="2700000" algn="tl" rotWithShape="0">
              <a:srgbClr val="000000">
                <a:alpha val="40000"/>
              </a:srgbClr>
            </a:outerShdw>
          </a:effectLst>
        </p:spPr>
      </p:pic>
      <p:pic>
        <p:nvPicPr>
          <p:cNvPr id="218" name="Google Shape;218;g2ee1eb4b694_0_274" descr="A green bird with leaves&#10;&#10;Description automatically generated">
            <a:extLst>
              <a:ext uri="{FF2B5EF4-FFF2-40B4-BE49-F238E27FC236}">
                <a16:creationId xmlns:a16="http://schemas.microsoft.com/office/drawing/2014/main" id="{851EE603-ADA9-CD54-13BD-F098D0BD75D5}"/>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3" name="TextBox 2">
            <a:extLst>
              <a:ext uri="{FF2B5EF4-FFF2-40B4-BE49-F238E27FC236}">
                <a16:creationId xmlns:a16="http://schemas.microsoft.com/office/drawing/2014/main" id="{DD58C9A7-4A9E-57C2-41B4-629EC43727A3}"/>
              </a:ext>
            </a:extLst>
          </p:cNvPr>
          <p:cNvSpPr txBox="1"/>
          <p:nvPr/>
        </p:nvSpPr>
        <p:spPr>
          <a:xfrm>
            <a:off x="2050197" y="1460358"/>
            <a:ext cx="9520480" cy="3754874"/>
          </a:xfrm>
          <a:prstGeom prst="rect">
            <a:avLst/>
          </a:prstGeom>
          <a:noFill/>
        </p:spPr>
        <p:txBody>
          <a:bodyPr wrap="square">
            <a:spAutoFit/>
          </a:bodyPr>
          <a:lstStyle/>
          <a:p>
            <a:pPr marL="0" marR="0"/>
            <a:r>
              <a:rPr lang="es-ES" sz="3400" i="1" dirty="0">
                <a:effectLst/>
                <a:latin typeface="Calibri" panose="020F0502020204030204" pitchFamily="34" charset="0"/>
                <a:ea typeface="Calibri" panose="020F0502020204030204" pitchFamily="34" charset="0"/>
              </a:rPr>
              <a:t>14 Ustedes vayan en </a:t>
            </a:r>
            <a:r>
              <a:rPr lang="es-ES" sz="3400" i="1" dirty="0" err="1">
                <a:effectLst/>
                <a:latin typeface="Calibri" panose="020F0502020204030204" pitchFamily="34" charset="0"/>
                <a:ea typeface="Calibri" panose="020F0502020204030204" pitchFamily="34" charset="0"/>
              </a:rPr>
              <a:t>pos</a:t>
            </a:r>
            <a:r>
              <a:rPr lang="es-ES" sz="3400" i="1" dirty="0">
                <a:effectLst/>
                <a:latin typeface="Calibri" panose="020F0502020204030204" pitchFamily="34" charset="0"/>
                <a:ea typeface="Calibri" panose="020F0502020204030204" pitchFamily="34" charset="0"/>
              </a:rPr>
              <a:t> del amor, y procuren alcanzar los dones espirituales, sobre todo el de profecía, 2 pues el que habla en lenguas extrañas le habla a Dios, pero no a los hombres; y nadie le entiende porque, en el Espíritu, habla de manera misteriosa. 3 Pero el que profetiza les habla a los demás para edificarlos, exhortarlos y consolarlos. </a:t>
            </a:r>
            <a:endParaRPr lang="en-US" sz="34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9757674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14">
          <a:extLst>
            <a:ext uri="{FF2B5EF4-FFF2-40B4-BE49-F238E27FC236}">
              <a16:creationId xmlns:a16="http://schemas.microsoft.com/office/drawing/2014/main" id="{7306DD57-1272-967E-2506-0F2C84A966DE}"/>
            </a:ext>
          </a:extLst>
        </p:cNvPr>
        <p:cNvGrpSpPr/>
        <p:nvPr/>
      </p:nvGrpSpPr>
      <p:grpSpPr>
        <a:xfrm>
          <a:off x="0" y="0"/>
          <a:ext cx="0" cy="0"/>
          <a:chOff x="0" y="0"/>
          <a:chExt cx="0" cy="0"/>
        </a:xfrm>
      </p:grpSpPr>
      <p:sp>
        <p:nvSpPr>
          <p:cNvPr id="215" name="Google Shape;215;g2ee1eb4b694_0_274">
            <a:extLst>
              <a:ext uri="{FF2B5EF4-FFF2-40B4-BE49-F238E27FC236}">
                <a16:creationId xmlns:a16="http://schemas.microsoft.com/office/drawing/2014/main" id="{520948F9-4E4A-E4B2-67FF-CED66C9764A4}"/>
              </a:ext>
            </a:extLst>
          </p:cNvPr>
          <p:cNvSpPr txBox="1"/>
          <p:nvPr/>
        </p:nvSpPr>
        <p:spPr>
          <a:xfrm>
            <a:off x="2063790" y="289924"/>
            <a:ext cx="780570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600" b="1" dirty="0">
                <a:solidFill>
                  <a:schemeClr val="dk1"/>
                </a:solidFill>
                <a:latin typeface="Lato"/>
                <a:ea typeface="Lato"/>
                <a:cs typeface="Lato"/>
                <a:sym typeface="Lato"/>
              </a:rPr>
              <a:t>1 </a:t>
            </a:r>
            <a:r>
              <a:rPr lang="en-US" sz="3600" b="1" dirty="0" err="1">
                <a:solidFill>
                  <a:schemeClr val="dk1"/>
                </a:solidFill>
                <a:latin typeface="Lato"/>
                <a:ea typeface="Lato"/>
                <a:cs typeface="Lato"/>
                <a:sym typeface="Lato"/>
              </a:rPr>
              <a:t>Corintios</a:t>
            </a:r>
            <a:r>
              <a:rPr lang="en-US" sz="3600" b="1" dirty="0">
                <a:solidFill>
                  <a:schemeClr val="dk1"/>
                </a:solidFill>
                <a:latin typeface="Lato"/>
                <a:ea typeface="Lato"/>
                <a:cs typeface="Lato"/>
                <a:sym typeface="Lato"/>
              </a:rPr>
              <a:t> 14:1-12</a:t>
            </a:r>
          </a:p>
        </p:txBody>
      </p:sp>
      <p:sp>
        <p:nvSpPr>
          <p:cNvPr id="216" name="Google Shape;216;g2ee1eb4b694_0_274">
            <a:extLst>
              <a:ext uri="{FF2B5EF4-FFF2-40B4-BE49-F238E27FC236}">
                <a16:creationId xmlns:a16="http://schemas.microsoft.com/office/drawing/2014/main" id="{AB5BA0C5-A99D-C45B-BA85-2721CE0920C8}"/>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7" name="Google Shape;217;g2ee1eb4b694_0_274">
            <a:extLst>
              <a:ext uri="{FF2B5EF4-FFF2-40B4-BE49-F238E27FC236}">
                <a16:creationId xmlns:a16="http://schemas.microsoft.com/office/drawing/2014/main" id="{D797F819-EBEC-7FC3-E2E4-F4DB865F7F17}"/>
              </a:ext>
            </a:extLst>
          </p:cNvPr>
          <p:cNvPicPr preferRelativeResize="0"/>
          <p:nvPr/>
        </p:nvPicPr>
        <p:blipFill rotWithShape="1">
          <a:blip r:embed="rId3">
            <a:alphaModFix/>
          </a:blip>
          <a:srcRect/>
          <a:stretch/>
        </p:blipFill>
        <p:spPr>
          <a:xfrm>
            <a:off x="0" y="0"/>
            <a:ext cx="1854607" cy="1863969"/>
          </a:xfrm>
          <a:prstGeom prst="rect">
            <a:avLst/>
          </a:prstGeom>
          <a:noFill/>
          <a:ln>
            <a:noFill/>
          </a:ln>
          <a:effectLst>
            <a:outerShdw blurRad="50800" dist="38100" dir="2700000" algn="tl" rotWithShape="0">
              <a:srgbClr val="000000">
                <a:alpha val="40000"/>
              </a:srgbClr>
            </a:outerShdw>
          </a:effectLst>
        </p:spPr>
      </p:pic>
      <p:pic>
        <p:nvPicPr>
          <p:cNvPr id="218" name="Google Shape;218;g2ee1eb4b694_0_274" descr="A green bird with leaves&#10;&#10;Description automatically generated">
            <a:extLst>
              <a:ext uri="{FF2B5EF4-FFF2-40B4-BE49-F238E27FC236}">
                <a16:creationId xmlns:a16="http://schemas.microsoft.com/office/drawing/2014/main" id="{A41C6EC4-FD7D-4ADE-DAC7-4C1E63CC9CFC}"/>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3" name="TextBox 2">
            <a:extLst>
              <a:ext uri="{FF2B5EF4-FFF2-40B4-BE49-F238E27FC236}">
                <a16:creationId xmlns:a16="http://schemas.microsoft.com/office/drawing/2014/main" id="{E0B2F047-A076-3B60-5DBF-5429E8F3527C}"/>
              </a:ext>
            </a:extLst>
          </p:cNvPr>
          <p:cNvSpPr txBox="1"/>
          <p:nvPr/>
        </p:nvSpPr>
        <p:spPr>
          <a:xfrm>
            <a:off x="2050197" y="1460358"/>
            <a:ext cx="9520480" cy="4278094"/>
          </a:xfrm>
          <a:prstGeom prst="rect">
            <a:avLst/>
          </a:prstGeom>
          <a:noFill/>
        </p:spPr>
        <p:txBody>
          <a:bodyPr wrap="square">
            <a:spAutoFit/>
          </a:bodyPr>
          <a:lstStyle/>
          <a:p>
            <a:pPr marL="0" marR="0"/>
            <a:r>
              <a:rPr lang="es-ES" sz="3400" i="1" dirty="0">
                <a:effectLst/>
                <a:latin typeface="Calibri" panose="020F0502020204030204" pitchFamily="34" charset="0"/>
                <a:ea typeface="Calibri" panose="020F0502020204030204" pitchFamily="34" charset="0"/>
              </a:rPr>
              <a:t>4 El que habla en lengua extraña, se edifica a sí mismo; en cambio, el que profetiza, edifica a la iglesia. 5 Así que, yo quisiera que todos ustedes hablaran en lenguas, pero más quisiera que profetizaran; porque profetizar es más importante que hablar en lenguas, a menos que el que las hable también las interprete, para que la iglesia sea edificada.</a:t>
            </a:r>
            <a:endParaRPr lang="en-US" sz="34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9216402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14">
          <a:extLst>
            <a:ext uri="{FF2B5EF4-FFF2-40B4-BE49-F238E27FC236}">
              <a16:creationId xmlns:a16="http://schemas.microsoft.com/office/drawing/2014/main" id="{08ADB38F-A4E0-5CF9-07EB-E05FF7C40A95}"/>
            </a:ext>
          </a:extLst>
        </p:cNvPr>
        <p:cNvGrpSpPr/>
        <p:nvPr/>
      </p:nvGrpSpPr>
      <p:grpSpPr>
        <a:xfrm>
          <a:off x="0" y="0"/>
          <a:ext cx="0" cy="0"/>
          <a:chOff x="0" y="0"/>
          <a:chExt cx="0" cy="0"/>
        </a:xfrm>
      </p:grpSpPr>
      <p:sp>
        <p:nvSpPr>
          <p:cNvPr id="215" name="Google Shape;215;g2ee1eb4b694_0_274">
            <a:extLst>
              <a:ext uri="{FF2B5EF4-FFF2-40B4-BE49-F238E27FC236}">
                <a16:creationId xmlns:a16="http://schemas.microsoft.com/office/drawing/2014/main" id="{A7852AEA-3716-E45D-0046-EA9F66747C3D}"/>
              </a:ext>
            </a:extLst>
          </p:cNvPr>
          <p:cNvSpPr txBox="1"/>
          <p:nvPr/>
        </p:nvSpPr>
        <p:spPr>
          <a:xfrm>
            <a:off x="2063790" y="289924"/>
            <a:ext cx="780570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600" b="1" dirty="0">
                <a:solidFill>
                  <a:schemeClr val="dk1"/>
                </a:solidFill>
                <a:latin typeface="Lato"/>
                <a:ea typeface="Lato"/>
                <a:cs typeface="Lato"/>
                <a:sym typeface="Lato"/>
              </a:rPr>
              <a:t>1 </a:t>
            </a:r>
            <a:r>
              <a:rPr lang="en-US" sz="3600" b="1" dirty="0" err="1">
                <a:solidFill>
                  <a:schemeClr val="dk1"/>
                </a:solidFill>
                <a:latin typeface="Lato"/>
                <a:ea typeface="Lato"/>
                <a:cs typeface="Lato"/>
                <a:sym typeface="Lato"/>
              </a:rPr>
              <a:t>Corintios</a:t>
            </a:r>
            <a:r>
              <a:rPr lang="en-US" sz="3600" b="1" dirty="0">
                <a:solidFill>
                  <a:schemeClr val="dk1"/>
                </a:solidFill>
                <a:latin typeface="Lato"/>
                <a:ea typeface="Lato"/>
                <a:cs typeface="Lato"/>
                <a:sym typeface="Lato"/>
              </a:rPr>
              <a:t> 14:1-12</a:t>
            </a:r>
          </a:p>
        </p:txBody>
      </p:sp>
      <p:sp>
        <p:nvSpPr>
          <p:cNvPr id="216" name="Google Shape;216;g2ee1eb4b694_0_274">
            <a:extLst>
              <a:ext uri="{FF2B5EF4-FFF2-40B4-BE49-F238E27FC236}">
                <a16:creationId xmlns:a16="http://schemas.microsoft.com/office/drawing/2014/main" id="{8CF226DD-18A3-41F2-CD12-7D399DDAA0C2}"/>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7" name="Google Shape;217;g2ee1eb4b694_0_274">
            <a:extLst>
              <a:ext uri="{FF2B5EF4-FFF2-40B4-BE49-F238E27FC236}">
                <a16:creationId xmlns:a16="http://schemas.microsoft.com/office/drawing/2014/main" id="{15AF084C-5048-2684-E972-B1B1A253BFAB}"/>
              </a:ext>
            </a:extLst>
          </p:cNvPr>
          <p:cNvPicPr preferRelativeResize="0"/>
          <p:nvPr/>
        </p:nvPicPr>
        <p:blipFill rotWithShape="1">
          <a:blip r:embed="rId3">
            <a:alphaModFix/>
          </a:blip>
          <a:srcRect/>
          <a:stretch/>
        </p:blipFill>
        <p:spPr>
          <a:xfrm>
            <a:off x="0" y="0"/>
            <a:ext cx="1854607" cy="1863969"/>
          </a:xfrm>
          <a:prstGeom prst="rect">
            <a:avLst/>
          </a:prstGeom>
          <a:noFill/>
          <a:ln>
            <a:noFill/>
          </a:ln>
          <a:effectLst>
            <a:outerShdw blurRad="50800" dist="38100" dir="2700000" algn="tl" rotWithShape="0">
              <a:srgbClr val="000000">
                <a:alpha val="40000"/>
              </a:srgbClr>
            </a:outerShdw>
          </a:effectLst>
        </p:spPr>
      </p:pic>
      <p:pic>
        <p:nvPicPr>
          <p:cNvPr id="218" name="Google Shape;218;g2ee1eb4b694_0_274" descr="A green bird with leaves&#10;&#10;Description automatically generated">
            <a:extLst>
              <a:ext uri="{FF2B5EF4-FFF2-40B4-BE49-F238E27FC236}">
                <a16:creationId xmlns:a16="http://schemas.microsoft.com/office/drawing/2014/main" id="{74822AC5-5065-C18B-32AF-09380482E2E4}"/>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4" name="TextBox 3">
            <a:extLst>
              <a:ext uri="{FF2B5EF4-FFF2-40B4-BE49-F238E27FC236}">
                <a16:creationId xmlns:a16="http://schemas.microsoft.com/office/drawing/2014/main" id="{3B93F6B0-908B-604C-3871-6A38F70464A3}"/>
              </a:ext>
            </a:extLst>
          </p:cNvPr>
          <p:cNvSpPr txBox="1"/>
          <p:nvPr/>
        </p:nvSpPr>
        <p:spPr>
          <a:xfrm>
            <a:off x="1958284" y="1032882"/>
            <a:ext cx="9835732" cy="5847755"/>
          </a:xfrm>
          <a:prstGeom prst="rect">
            <a:avLst/>
          </a:prstGeom>
          <a:noFill/>
        </p:spPr>
        <p:txBody>
          <a:bodyPr wrap="square">
            <a:spAutoFit/>
          </a:bodyPr>
          <a:lstStyle/>
          <a:p>
            <a:pPr marL="0" marR="0"/>
            <a:r>
              <a:rPr lang="es-ES" sz="1400" i="1" dirty="0">
                <a:effectLst/>
                <a:latin typeface="Calibri" panose="020F0502020204030204" pitchFamily="34" charset="0"/>
                <a:ea typeface="Calibri" panose="020F0502020204030204" pitchFamily="34" charset="0"/>
              </a:rPr>
              <a:t>6</a:t>
            </a:r>
            <a:r>
              <a:rPr lang="es-ES" sz="3400" i="1" dirty="0">
                <a:effectLst/>
                <a:latin typeface="Calibri" panose="020F0502020204030204" pitchFamily="34" charset="0"/>
                <a:ea typeface="Calibri" panose="020F0502020204030204" pitchFamily="34" charset="0"/>
              </a:rPr>
              <a:t> Hermanos, ¿de qué les serviría a ustedes que yo fuera a visitarlos y les hablara en lenguas, a menos que les comunicara alguna revelación, o conocimiento, o profecía, o enseñanza? 7 Si los instrumentos musicales, como la flauta o la cítara, no tuvieran un sonido claramente distinto, ¿cómo podríamos distinguir entre la música de flauta y la música de cítara? 8 Y si el toque de trompeta resulta incierto, ¿quién se alistará para el combate? 9 Lo mismo pasa con ustedes: si no usan la lengua para comunicar un mensaje claro y comprensible, ¿cómo se va a entender lo que dicen? </a:t>
            </a:r>
            <a:endParaRPr lang="en-US" sz="34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691683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14">
          <a:extLst>
            <a:ext uri="{FF2B5EF4-FFF2-40B4-BE49-F238E27FC236}">
              <a16:creationId xmlns:a16="http://schemas.microsoft.com/office/drawing/2014/main" id="{D1EE0246-6B7E-DF24-A1A8-3CD0F872769E}"/>
            </a:ext>
          </a:extLst>
        </p:cNvPr>
        <p:cNvGrpSpPr/>
        <p:nvPr/>
      </p:nvGrpSpPr>
      <p:grpSpPr>
        <a:xfrm>
          <a:off x="0" y="0"/>
          <a:ext cx="0" cy="0"/>
          <a:chOff x="0" y="0"/>
          <a:chExt cx="0" cy="0"/>
        </a:xfrm>
      </p:grpSpPr>
      <p:sp>
        <p:nvSpPr>
          <p:cNvPr id="215" name="Google Shape;215;g2ee1eb4b694_0_274">
            <a:extLst>
              <a:ext uri="{FF2B5EF4-FFF2-40B4-BE49-F238E27FC236}">
                <a16:creationId xmlns:a16="http://schemas.microsoft.com/office/drawing/2014/main" id="{2114146F-632C-1E05-AA30-E46B1632E823}"/>
              </a:ext>
            </a:extLst>
          </p:cNvPr>
          <p:cNvSpPr txBox="1"/>
          <p:nvPr/>
        </p:nvSpPr>
        <p:spPr>
          <a:xfrm>
            <a:off x="2063790" y="289924"/>
            <a:ext cx="780570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600" b="1" dirty="0">
                <a:solidFill>
                  <a:schemeClr val="dk1"/>
                </a:solidFill>
                <a:latin typeface="Lato"/>
                <a:ea typeface="Lato"/>
                <a:cs typeface="Lato"/>
                <a:sym typeface="Lato"/>
              </a:rPr>
              <a:t>1 </a:t>
            </a:r>
            <a:r>
              <a:rPr lang="en-US" sz="3600" b="1" dirty="0" err="1">
                <a:solidFill>
                  <a:schemeClr val="dk1"/>
                </a:solidFill>
                <a:latin typeface="Lato"/>
                <a:ea typeface="Lato"/>
                <a:cs typeface="Lato"/>
                <a:sym typeface="Lato"/>
              </a:rPr>
              <a:t>Corintios</a:t>
            </a:r>
            <a:r>
              <a:rPr lang="en-US" sz="3600" b="1" dirty="0">
                <a:solidFill>
                  <a:schemeClr val="dk1"/>
                </a:solidFill>
                <a:latin typeface="Lato"/>
                <a:ea typeface="Lato"/>
                <a:cs typeface="Lato"/>
                <a:sym typeface="Lato"/>
              </a:rPr>
              <a:t> 14:1-12</a:t>
            </a:r>
          </a:p>
        </p:txBody>
      </p:sp>
      <p:sp>
        <p:nvSpPr>
          <p:cNvPr id="216" name="Google Shape;216;g2ee1eb4b694_0_274">
            <a:extLst>
              <a:ext uri="{FF2B5EF4-FFF2-40B4-BE49-F238E27FC236}">
                <a16:creationId xmlns:a16="http://schemas.microsoft.com/office/drawing/2014/main" id="{595B0ED5-49FA-C4F5-EF33-D0FF628F4E9B}"/>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7" name="Google Shape;217;g2ee1eb4b694_0_274">
            <a:extLst>
              <a:ext uri="{FF2B5EF4-FFF2-40B4-BE49-F238E27FC236}">
                <a16:creationId xmlns:a16="http://schemas.microsoft.com/office/drawing/2014/main" id="{70012C45-2890-A628-4D81-022BB606C181}"/>
              </a:ext>
            </a:extLst>
          </p:cNvPr>
          <p:cNvPicPr preferRelativeResize="0"/>
          <p:nvPr/>
        </p:nvPicPr>
        <p:blipFill rotWithShape="1">
          <a:blip r:embed="rId3">
            <a:alphaModFix/>
          </a:blip>
          <a:srcRect/>
          <a:stretch/>
        </p:blipFill>
        <p:spPr>
          <a:xfrm>
            <a:off x="0" y="0"/>
            <a:ext cx="1854607" cy="1863969"/>
          </a:xfrm>
          <a:prstGeom prst="rect">
            <a:avLst/>
          </a:prstGeom>
          <a:noFill/>
          <a:ln>
            <a:noFill/>
          </a:ln>
          <a:effectLst>
            <a:outerShdw blurRad="50800" dist="38100" dir="2700000" algn="tl" rotWithShape="0">
              <a:srgbClr val="000000">
                <a:alpha val="40000"/>
              </a:srgbClr>
            </a:outerShdw>
          </a:effectLst>
        </p:spPr>
      </p:pic>
      <p:pic>
        <p:nvPicPr>
          <p:cNvPr id="218" name="Google Shape;218;g2ee1eb4b694_0_274" descr="A green bird with leaves&#10;&#10;Description automatically generated">
            <a:extLst>
              <a:ext uri="{FF2B5EF4-FFF2-40B4-BE49-F238E27FC236}">
                <a16:creationId xmlns:a16="http://schemas.microsoft.com/office/drawing/2014/main" id="{BA36E5A4-267C-8941-388B-5173883F5AB4}"/>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4" name="TextBox 3">
            <a:extLst>
              <a:ext uri="{FF2B5EF4-FFF2-40B4-BE49-F238E27FC236}">
                <a16:creationId xmlns:a16="http://schemas.microsoft.com/office/drawing/2014/main" id="{44CE432E-DB86-A117-44CA-2D41A2A0BDC5}"/>
              </a:ext>
            </a:extLst>
          </p:cNvPr>
          <p:cNvSpPr txBox="1"/>
          <p:nvPr/>
        </p:nvSpPr>
        <p:spPr>
          <a:xfrm>
            <a:off x="1854607" y="1460358"/>
            <a:ext cx="9835732" cy="4278094"/>
          </a:xfrm>
          <a:prstGeom prst="rect">
            <a:avLst/>
          </a:prstGeom>
          <a:noFill/>
        </p:spPr>
        <p:txBody>
          <a:bodyPr wrap="square">
            <a:spAutoFit/>
          </a:bodyPr>
          <a:lstStyle/>
          <a:p>
            <a:pPr marL="0" marR="0"/>
            <a:r>
              <a:rPr lang="es-ES" sz="3400" i="1" dirty="0">
                <a:effectLst/>
                <a:latin typeface="Calibri" panose="020F0502020204030204" pitchFamily="34" charset="0"/>
                <a:ea typeface="Calibri" panose="020F0502020204030204" pitchFamily="34" charset="0"/>
              </a:rPr>
              <a:t>Es como si hablaran al aire. 10 No hay duda de que en el mundo hay muchos idiomas, y que ninguno de ellos carece de significado. 11 Pero si yo no sé lo que significan las palabras, seré como un extranjero para el que habla, y el que habla será como un extranjero para mí. 12 Lo mismo pasa con ustedes. Puesto que anhelan tener los dones espirituales, procuren abundar en ellos para la edificación de la iglesia.</a:t>
            </a:r>
            <a:endParaRPr lang="en-US" sz="34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9581256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14">
          <a:extLst>
            <a:ext uri="{FF2B5EF4-FFF2-40B4-BE49-F238E27FC236}">
              <a16:creationId xmlns:a16="http://schemas.microsoft.com/office/drawing/2014/main" id="{111C6658-3D12-ACBC-7308-FF18812DF5D1}"/>
            </a:ext>
          </a:extLst>
        </p:cNvPr>
        <p:cNvGrpSpPr/>
        <p:nvPr/>
      </p:nvGrpSpPr>
      <p:grpSpPr>
        <a:xfrm>
          <a:off x="0" y="0"/>
          <a:ext cx="0" cy="0"/>
          <a:chOff x="0" y="0"/>
          <a:chExt cx="0" cy="0"/>
        </a:xfrm>
      </p:grpSpPr>
      <p:sp>
        <p:nvSpPr>
          <p:cNvPr id="215" name="Google Shape;215;g2ee1eb4b694_0_274">
            <a:extLst>
              <a:ext uri="{FF2B5EF4-FFF2-40B4-BE49-F238E27FC236}">
                <a16:creationId xmlns:a16="http://schemas.microsoft.com/office/drawing/2014/main" id="{7F5C7811-3CDA-F6FD-44AD-0C24C7F489AE}"/>
              </a:ext>
            </a:extLst>
          </p:cNvPr>
          <p:cNvSpPr txBox="1"/>
          <p:nvPr/>
        </p:nvSpPr>
        <p:spPr>
          <a:xfrm>
            <a:off x="2063790" y="289924"/>
            <a:ext cx="780570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600" b="1" dirty="0">
                <a:solidFill>
                  <a:schemeClr val="dk1"/>
                </a:solidFill>
                <a:latin typeface="Lato"/>
                <a:ea typeface="Lato"/>
                <a:cs typeface="Lato"/>
                <a:sym typeface="Lato"/>
              </a:rPr>
              <a:t>1 </a:t>
            </a:r>
            <a:r>
              <a:rPr lang="en-US" sz="3600" b="1" dirty="0" err="1">
                <a:solidFill>
                  <a:schemeClr val="dk1"/>
                </a:solidFill>
                <a:latin typeface="Lato"/>
                <a:ea typeface="Lato"/>
                <a:cs typeface="Lato"/>
                <a:sym typeface="Lato"/>
              </a:rPr>
              <a:t>Corintios</a:t>
            </a:r>
            <a:r>
              <a:rPr lang="en-US" sz="3600" b="1" dirty="0">
                <a:solidFill>
                  <a:schemeClr val="dk1"/>
                </a:solidFill>
                <a:latin typeface="Lato"/>
                <a:ea typeface="Lato"/>
                <a:cs typeface="Lato"/>
                <a:sym typeface="Lato"/>
              </a:rPr>
              <a:t> 14:1-13-33</a:t>
            </a:r>
          </a:p>
        </p:txBody>
      </p:sp>
      <p:sp>
        <p:nvSpPr>
          <p:cNvPr id="216" name="Google Shape;216;g2ee1eb4b694_0_274">
            <a:extLst>
              <a:ext uri="{FF2B5EF4-FFF2-40B4-BE49-F238E27FC236}">
                <a16:creationId xmlns:a16="http://schemas.microsoft.com/office/drawing/2014/main" id="{643F49DC-F63A-BBAA-7CA6-A92C5F67263C}"/>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7" name="Google Shape;217;g2ee1eb4b694_0_274">
            <a:extLst>
              <a:ext uri="{FF2B5EF4-FFF2-40B4-BE49-F238E27FC236}">
                <a16:creationId xmlns:a16="http://schemas.microsoft.com/office/drawing/2014/main" id="{6EACE437-4C6A-F0C5-8423-00C286046BA6}"/>
              </a:ext>
            </a:extLst>
          </p:cNvPr>
          <p:cNvPicPr preferRelativeResize="0"/>
          <p:nvPr/>
        </p:nvPicPr>
        <p:blipFill rotWithShape="1">
          <a:blip r:embed="rId3">
            <a:alphaModFix/>
          </a:blip>
          <a:srcRect/>
          <a:stretch/>
        </p:blipFill>
        <p:spPr>
          <a:xfrm>
            <a:off x="0" y="0"/>
            <a:ext cx="1854607" cy="1863969"/>
          </a:xfrm>
          <a:prstGeom prst="rect">
            <a:avLst/>
          </a:prstGeom>
          <a:noFill/>
          <a:ln>
            <a:noFill/>
          </a:ln>
          <a:effectLst>
            <a:outerShdw blurRad="50800" dist="38100" dir="2700000" algn="tl" rotWithShape="0">
              <a:srgbClr val="000000">
                <a:alpha val="40000"/>
              </a:srgbClr>
            </a:outerShdw>
          </a:effectLst>
        </p:spPr>
      </p:pic>
      <p:pic>
        <p:nvPicPr>
          <p:cNvPr id="218" name="Google Shape;218;g2ee1eb4b694_0_274" descr="A green bird with leaves&#10;&#10;Description automatically generated">
            <a:extLst>
              <a:ext uri="{FF2B5EF4-FFF2-40B4-BE49-F238E27FC236}">
                <a16:creationId xmlns:a16="http://schemas.microsoft.com/office/drawing/2014/main" id="{93AA9D4F-B686-E66C-404D-4E84D59FA874}"/>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4" name="TextBox 3">
            <a:extLst>
              <a:ext uri="{FF2B5EF4-FFF2-40B4-BE49-F238E27FC236}">
                <a16:creationId xmlns:a16="http://schemas.microsoft.com/office/drawing/2014/main" id="{F09BF4A6-3C54-D8BF-D81C-A2F1FAC29DC5}"/>
              </a:ext>
            </a:extLst>
          </p:cNvPr>
          <p:cNvSpPr txBox="1"/>
          <p:nvPr/>
        </p:nvSpPr>
        <p:spPr>
          <a:xfrm>
            <a:off x="1854607" y="2074986"/>
            <a:ext cx="9835732" cy="3231654"/>
          </a:xfrm>
          <a:prstGeom prst="rect">
            <a:avLst/>
          </a:prstGeom>
          <a:noFill/>
        </p:spPr>
        <p:txBody>
          <a:bodyPr wrap="square">
            <a:spAutoFit/>
          </a:bodyPr>
          <a:lstStyle/>
          <a:p>
            <a:pPr marL="0" marR="0"/>
            <a:r>
              <a:rPr lang="en-US" sz="3400" dirty="0">
                <a:latin typeface="Calibri" panose="020F0502020204030204" pitchFamily="34" charset="0"/>
                <a:ea typeface="Calibri" panose="020F0502020204030204" pitchFamily="34" charset="0"/>
              </a:rPr>
              <a:t>El </a:t>
            </a:r>
            <a:r>
              <a:rPr lang="en-US" sz="3400" dirty="0" err="1">
                <a:latin typeface="Calibri" panose="020F0502020204030204" pitchFamily="34" charset="0"/>
                <a:ea typeface="Calibri" panose="020F0502020204030204" pitchFamily="34" charset="0"/>
              </a:rPr>
              <a:t>deseo</a:t>
            </a:r>
            <a:r>
              <a:rPr lang="en-US" sz="3400" dirty="0">
                <a:latin typeface="Calibri" panose="020F0502020204030204" pitchFamily="34" charset="0"/>
                <a:ea typeface="Calibri" panose="020F0502020204030204" pitchFamily="34" charset="0"/>
              </a:rPr>
              <a:t> de Dios es que </a:t>
            </a:r>
            <a:r>
              <a:rPr lang="en-US" sz="3400" dirty="0" err="1">
                <a:latin typeface="Calibri" panose="020F0502020204030204" pitchFamily="34" charset="0"/>
                <a:ea typeface="Calibri" panose="020F0502020204030204" pitchFamily="34" charset="0"/>
              </a:rPr>
              <a:t>todo</a:t>
            </a:r>
            <a:r>
              <a:rPr lang="en-US" sz="3400" dirty="0">
                <a:latin typeface="Calibri" panose="020F0502020204030204" pitchFamily="34" charset="0"/>
                <a:ea typeface="Calibri" panose="020F0502020204030204" pitchFamily="34" charset="0"/>
              </a:rPr>
              <a:t> </a:t>
            </a:r>
            <a:r>
              <a:rPr lang="en-US" sz="3400" dirty="0" err="1">
                <a:latin typeface="Calibri" panose="020F0502020204030204" pitchFamily="34" charset="0"/>
                <a:ea typeface="Calibri" panose="020F0502020204030204" pitchFamily="34" charset="0"/>
              </a:rPr>
              <a:t>en</a:t>
            </a:r>
            <a:r>
              <a:rPr lang="en-US" sz="3400" dirty="0">
                <a:latin typeface="Calibri" panose="020F0502020204030204" pitchFamily="34" charset="0"/>
                <a:ea typeface="Calibri" panose="020F0502020204030204" pitchFamily="34" charset="0"/>
              </a:rPr>
              <a:t> la Iglesia se </a:t>
            </a:r>
            <a:r>
              <a:rPr lang="en-US" sz="3400" dirty="0" err="1">
                <a:latin typeface="Calibri" panose="020F0502020204030204" pitchFamily="34" charset="0"/>
                <a:ea typeface="Calibri" panose="020F0502020204030204" pitchFamily="34" charset="0"/>
              </a:rPr>
              <a:t>haga</a:t>
            </a:r>
            <a:r>
              <a:rPr lang="en-US" sz="3400" dirty="0">
                <a:latin typeface="Calibri" panose="020F0502020204030204" pitchFamily="34" charset="0"/>
                <a:ea typeface="Calibri" panose="020F0502020204030204" pitchFamily="34" charset="0"/>
              </a:rPr>
              <a:t> para </a:t>
            </a:r>
            <a:r>
              <a:rPr lang="en-US" sz="3400" dirty="0" err="1">
                <a:latin typeface="Calibri" panose="020F0502020204030204" pitchFamily="34" charset="0"/>
                <a:ea typeface="Calibri" panose="020F0502020204030204" pitchFamily="34" charset="0"/>
              </a:rPr>
              <a:t>edificación</a:t>
            </a:r>
            <a:r>
              <a:rPr lang="en-US" sz="3400" dirty="0">
                <a:latin typeface="Calibri" panose="020F0502020204030204" pitchFamily="34" charset="0"/>
                <a:ea typeface="Calibri" panose="020F0502020204030204" pitchFamily="34" charset="0"/>
              </a:rPr>
              <a:t>, con </a:t>
            </a:r>
            <a:r>
              <a:rPr lang="en-US" sz="3400" dirty="0" err="1">
                <a:latin typeface="Calibri" panose="020F0502020204030204" pitchFamily="34" charset="0"/>
                <a:ea typeface="Calibri" panose="020F0502020204030204" pitchFamily="34" charset="0"/>
              </a:rPr>
              <a:t>orden</a:t>
            </a:r>
            <a:r>
              <a:rPr lang="en-US" sz="3400" dirty="0">
                <a:latin typeface="Calibri" panose="020F0502020204030204" pitchFamily="34" charset="0"/>
                <a:ea typeface="Calibri" panose="020F0502020204030204" pitchFamily="34" charset="0"/>
              </a:rPr>
              <a:t> y </a:t>
            </a:r>
            <a:r>
              <a:rPr lang="en-US" sz="3400" dirty="0" err="1">
                <a:latin typeface="Calibri" panose="020F0502020204030204" pitchFamily="34" charset="0"/>
                <a:ea typeface="Calibri" panose="020F0502020204030204" pitchFamily="34" charset="0"/>
              </a:rPr>
              <a:t>claridad</a:t>
            </a:r>
            <a:r>
              <a:rPr lang="en-US" sz="3400" dirty="0">
                <a:latin typeface="Calibri" panose="020F0502020204030204" pitchFamily="34" charset="0"/>
                <a:ea typeface="Calibri" panose="020F0502020204030204" pitchFamily="34" charset="0"/>
              </a:rPr>
              <a:t>. </a:t>
            </a:r>
          </a:p>
          <a:p>
            <a:pPr marL="0" marR="0"/>
            <a:endParaRPr lang="en-US" sz="3400" dirty="0">
              <a:effectLst/>
              <a:latin typeface="Calibri" panose="020F0502020204030204" pitchFamily="34" charset="0"/>
              <a:ea typeface="Calibri" panose="020F0502020204030204" pitchFamily="34" charset="0"/>
            </a:endParaRPr>
          </a:p>
          <a:p>
            <a:pPr marL="0" marR="0"/>
            <a:r>
              <a:rPr lang="en-US" sz="3400" dirty="0">
                <a:latin typeface="Calibri" panose="020F0502020204030204" pitchFamily="34" charset="0"/>
                <a:ea typeface="Calibri" panose="020F0502020204030204" pitchFamily="34" charset="0"/>
              </a:rPr>
              <a:t>Si no hay </a:t>
            </a:r>
            <a:r>
              <a:rPr lang="en-US" sz="3400" dirty="0" err="1">
                <a:latin typeface="Calibri" panose="020F0502020204030204" pitchFamily="34" charset="0"/>
                <a:ea typeface="Calibri" panose="020F0502020204030204" pitchFamily="34" charset="0"/>
              </a:rPr>
              <a:t>quién</a:t>
            </a:r>
            <a:r>
              <a:rPr lang="en-US" sz="3400" dirty="0">
                <a:latin typeface="Calibri" panose="020F0502020204030204" pitchFamily="34" charset="0"/>
                <a:ea typeface="Calibri" panose="020F0502020204030204" pitchFamily="34" charset="0"/>
              </a:rPr>
              <a:t> </a:t>
            </a:r>
            <a:r>
              <a:rPr lang="en-US" sz="3400" dirty="0" err="1">
                <a:latin typeface="Calibri" panose="020F0502020204030204" pitchFamily="34" charset="0"/>
                <a:ea typeface="Calibri" panose="020F0502020204030204" pitchFamily="34" charset="0"/>
              </a:rPr>
              <a:t>interprete</a:t>
            </a:r>
            <a:r>
              <a:rPr lang="en-US" sz="3400" dirty="0">
                <a:latin typeface="Calibri" panose="020F0502020204030204" pitchFamily="34" charset="0"/>
                <a:ea typeface="Calibri" panose="020F0502020204030204" pitchFamily="34" charset="0"/>
              </a:rPr>
              <a:t>, major </a:t>
            </a:r>
            <a:r>
              <a:rPr lang="en-US" sz="3400" dirty="0" err="1">
                <a:latin typeface="Calibri" panose="020F0502020204030204" pitchFamily="34" charset="0"/>
                <a:ea typeface="Calibri" panose="020F0502020204030204" pitchFamily="34" charset="0"/>
              </a:rPr>
              <a:t>callar</a:t>
            </a:r>
            <a:r>
              <a:rPr lang="en-US" sz="3400" dirty="0">
                <a:latin typeface="Calibri" panose="020F0502020204030204" pitchFamily="34" charset="0"/>
                <a:ea typeface="Calibri" panose="020F0502020204030204" pitchFamily="34" charset="0"/>
              </a:rPr>
              <a:t>. </a:t>
            </a:r>
          </a:p>
          <a:p>
            <a:pPr marL="0" marR="0"/>
            <a:endParaRPr lang="en-US" sz="3400" dirty="0">
              <a:effectLst/>
              <a:latin typeface="Calibri" panose="020F0502020204030204" pitchFamily="34" charset="0"/>
              <a:ea typeface="Calibri" panose="020F0502020204030204" pitchFamily="34" charset="0"/>
            </a:endParaRPr>
          </a:p>
          <a:p>
            <a:pPr marL="0" marR="0"/>
            <a:r>
              <a:rPr lang="en-US" sz="3400" dirty="0">
                <a:latin typeface="Calibri" panose="020F0502020204030204" pitchFamily="34" charset="0"/>
                <a:ea typeface="Calibri" panose="020F0502020204030204" pitchFamily="34" charset="0"/>
              </a:rPr>
              <a:t>Dios no es un Dios de confusion, </a:t>
            </a:r>
            <a:r>
              <a:rPr lang="en-US" sz="3400" dirty="0" err="1">
                <a:latin typeface="Calibri" panose="020F0502020204030204" pitchFamily="34" charset="0"/>
                <a:ea typeface="Calibri" panose="020F0502020204030204" pitchFamily="34" charset="0"/>
              </a:rPr>
              <a:t>sino</a:t>
            </a:r>
            <a:r>
              <a:rPr lang="en-US" sz="3400" dirty="0">
                <a:latin typeface="Calibri" panose="020F0502020204030204" pitchFamily="34" charset="0"/>
                <a:ea typeface="Calibri" panose="020F0502020204030204" pitchFamily="34" charset="0"/>
              </a:rPr>
              <a:t> de </a:t>
            </a:r>
            <a:r>
              <a:rPr lang="en-US" sz="3400" dirty="0" err="1">
                <a:latin typeface="Calibri" panose="020F0502020204030204" pitchFamily="34" charset="0"/>
                <a:ea typeface="Calibri" panose="020F0502020204030204" pitchFamily="34" charset="0"/>
              </a:rPr>
              <a:t>paz</a:t>
            </a:r>
            <a:r>
              <a:rPr lang="en-US" sz="3400" dirty="0">
                <a:latin typeface="Calibri" panose="020F0502020204030204" pitchFamily="34" charset="0"/>
                <a:ea typeface="Calibri" panose="020F0502020204030204" pitchFamily="34" charset="0"/>
              </a:rPr>
              <a:t>. (V.29-33)</a:t>
            </a:r>
          </a:p>
        </p:txBody>
      </p:sp>
    </p:spTree>
    <p:extLst>
      <p:ext uri="{BB962C8B-B14F-4D97-AF65-F5344CB8AC3E}">
        <p14:creationId xmlns:p14="http://schemas.microsoft.com/office/powerpoint/2010/main" val="29370610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53">
          <a:extLst>
            <a:ext uri="{FF2B5EF4-FFF2-40B4-BE49-F238E27FC236}">
              <a16:creationId xmlns:a16="http://schemas.microsoft.com/office/drawing/2014/main" id="{060CEA2B-068C-D17B-7E59-5A5F46C5A85C}"/>
            </a:ext>
          </a:extLst>
        </p:cNvPr>
        <p:cNvGrpSpPr/>
        <p:nvPr/>
      </p:nvGrpSpPr>
      <p:grpSpPr>
        <a:xfrm>
          <a:off x="0" y="0"/>
          <a:ext cx="0" cy="0"/>
          <a:chOff x="0" y="0"/>
          <a:chExt cx="0" cy="0"/>
        </a:xfrm>
      </p:grpSpPr>
      <p:sp>
        <p:nvSpPr>
          <p:cNvPr id="154" name="Google Shape;154;g2eb293faa54_0_118">
            <a:extLst>
              <a:ext uri="{FF2B5EF4-FFF2-40B4-BE49-F238E27FC236}">
                <a16:creationId xmlns:a16="http://schemas.microsoft.com/office/drawing/2014/main" id="{9C781FDB-8C02-DCFC-1F84-AE323016F491}"/>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5" name="Google Shape;155;g2eb293faa54_0_118">
            <a:extLst>
              <a:ext uri="{FF2B5EF4-FFF2-40B4-BE49-F238E27FC236}">
                <a16:creationId xmlns:a16="http://schemas.microsoft.com/office/drawing/2014/main" id="{E3F5774A-C8F4-00BA-A9F8-260C08E4FB51}"/>
              </a:ext>
            </a:extLst>
          </p:cNvPr>
          <p:cNvPicPr preferRelativeResize="0"/>
          <p:nvPr/>
        </p:nvPicPr>
        <p:blipFill rotWithShape="1">
          <a:blip r:embed="rId3">
            <a:alphaModFix/>
          </a:blip>
          <a:srcRect/>
          <a:stretch/>
        </p:blipFill>
        <p:spPr>
          <a:xfrm>
            <a:off x="80900" y="1596532"/>
            <a:ext cx="3125597" cy="3218436"/>
          </a:xfrm>
          <a:prstGeom prst="rect">
            <a:avLst/>
          </a:prstGeom>
          <a:noFill/>
          <a:ln>
            <a:noFill/>
          </a:ln>
          <a:effectLst>
            <a:outerShdw blurRad="50800" dist="38100" dir="2700000" algn="tl" rotWithShape="0">
              <a:srgbClr val="000000">
                <a:alpha val="40000"/>
              </a:srgbClr>
            </a:outerShdw>
          </a:effectLst>
        </p:spPr>
      </p:pic>
      <p:sp>
        <p:nvSpPr>
          <p:cNvPr id="156" name="Google Shape;156;g2eb293faa54_0_118">
            <a:extLst>
              <a:ext uri="{FF2B5EF4-FFF2-40B4-BE49-F238E27FC236}">
                <a16:creationId xmlns:a16="http://schemas.microsoft.com/office/drawing/2014/main" id="{DEAB5626-630A-0E18-3D07-0CEFB62AFF3A}"/>
              </a:ext>
            </a:extLst>
          </p:cNvPr>
          <p:cNvSpPr txBox="1"/>
          <p:nvPr/>
        </p:nvSpPr>
        <p:spPr>
          <a:xfrm>
            <a:off x="3206497" y="2767300"/>
            <a:ext cx="759240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¿Es </a:t>
            </a:r>
            <a:r>
              <a:rPr lang="en-US" sz="4000" b="1" dirty="0" err="1">
                <a:solidFill>
                  <a:schemeClr val="dk1"/>
                </a:solidFill>
                <a:latin typeface="Lato"/>
                <a:ea typeface="Lato"/>
                <a:cs typeface="Lato"/>
                <a:sym typeface="Lato"/>
              </a:rPr>
              <a:t>necesario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hablar</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en</a:t>
            </a:r>
            <a:r>
              <a:rPr lang="en-US" sz="4000" b="1" dirty="0">
                <a:solidFill>
                  <a:schemeClr val="dk1"/>
                </a:solidFill>
                <a:latin typeface="Lato"/>
                <a:ea typeface="Lato"/>
                <a:cs typeface="Lato"/>
                <a:sym typeface="Lato"/>
              </a:rPr>
              <a:t> lenguas para </a:t>
            </a:r>
            <a:r>
              <a:rPr lang="en-US" sz="4000" b="1" dirty="0" err="1">
                <a:solidFill>
                  <a:schemeClr val="dk1"/>
                </a:solidFill>
                <a:latin typeface="Lato"/>
                <a:ea typeface="Lato"/>
                <a:cs typeface="Lato"/>
                <a:sym typeface="Lato"/>
              </a:rPr>
              <a:t>tener</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el</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Espíritu</a:t>
            </a:r>
            <a:r>
              <a:rPr lang="en-US" sz="4000" b="1" dirty="0">
                <a:solidFill>
                  <a:schemeClr val="dk1"/>
                </a:solidFill>
                <a:latin typeface="Lato"/>
                <a:ea typeface="Lato"/>
                <a:cs typeface="Lato"/>
                <a:sym typeface="Lato"/>
              </a:rPr>
              <a:t> Santo?</a:t>
            </a:r>
            <a:endParaRPr sz="4000" b="1" i="0" u="none" strike="noStrike" cap="none" dirty="0">
              <a:solidFill>
                <a:schemeClr val="dk1"/>
              </a:solidFill>
              <a:latin typeface="Lato"/>
              <a:ea typeface="Lato"/>
              <a:cs typeface="Lato"/>
              <a:sym typeface="Lato"/>
            </a:endParaRPr>
          </a:p>
        </p:txBody>
      </p:sp>
      <p:pic>
        <p:nvPicPr>
          <p:cNvPr id="157" name="Google Shape;157;g2eb293faa54_0_118" descr="A green bird with leaves&#10;&#10;Description automatically generated">
            <a:extLst>
              <a:ext uri="{FF2B5EF4-FFF2-40B4-BE49-F238E27FC236}">
                <a16:creationId xmlns:a16="http://schemas.microsoft.com/office/drawing/2014/main" id="{55DDEC3A-A207-D920-40D9-6F9DB2FA0753}"/>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14121009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89">
          <a:extLst>
            <a:ext uri="{FF2B5EF4-FFF2-40B4-BE49-F238E27FC236}">
              <a16:creationId xmlns:a16="http://schemas.microsoft.com/office/drawing/2014/main" id="{EF17CEBB-3568-4340-6304-B0C3FCBD84DE}"/>
            </a:ext>
          </a:extLst>
        </p:cNvPr>
        <p:cNvGrpSpPr/>
        <p:nvPr/>
      </p:nvGrpSpPr>
      <p:grpSpPr>
        <a:xfrm>
          <a:off x="0" y="0"/>
          <a:ext cx="0" cy="0"/>
          <a:chOff x="0" y="0"/>
          <a:chExt cx="0" cy="0"/>
        </a:xfrm>
      </p:grpSpPr>
      <p:sp>
        <p:nvSpPr>
          <p:cNvPr id="190" name="Google Shape;190;g2ee1eb4b694_0_104">
            <a:extLst>
              <a:ext uri="{FF2B5EF4-FFF2-40B4-BE49-F238E27FC236}">
                <a16:creationId xmlns:a16="http://schemas.microsoft.com/office/drawing/2014/main" id="{DDBE2DE8-11F6-42B0-8B06-CF07F8CC60B9}"/>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2" name="Google Shape;192;g2ee1eb4b694_0_104" descr="A green bird with leaves&#10;&#10;Description automatically generated">
            <a:extLst>
              <a:ext uri="{FF2B5EF4-FFF2-40B4-BE49-F238E27FC236}">
                <a16:creationId xmlns:a16="http://schemas.microsoft.com/office/drawing/2014/main" id="{1DD887B0-C815-DA14-E069-DF1F09F41B66}"/>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93" name="Google Shape;193;g2ee1eb4b694_0_104">
            <a:extLst>
              <a:ext uri="{FF2B5EF4-FFF2-40B4-BE49-F238E27FC236}">
                <a16:creationId xmlns:a16="http://schemas.microsoft.com/office/drawing/2014/main" id="{1648C2B3-B1EA-5916-5E25-28B011E1E86D}"/>
              </a:ext>
            </a:extLst>
          </p:cNvPr>
          <p:cNvSpPr txBox="1"/>
          <p:nvPr/>
        </p:nvSpPr>
        <p:spPr>
          <a:xfrm>
            <a:off x="2191932" y="1228418"/>
            <a:ext cx="8308557" cy="44011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000" b="0" i="0" u="none" strike="noStrike" cap="none" dirty="0">
                <a:solidFill>
                  <a:srgbClr val="009444"/>
                </a:solidFill>
                <a:latin typeface="Lato"/>
                <a:ea typeface="Lato"/>
                <a:cs typeface="Lato"/>
                <a:sym typeface="Lato"/>
              </a:rPr>
              <a:t>Los </a:t>
            </a:r>
            <a:r>
              <a:rPr lang="en-US" sz="4000" b="0" i="0" u="none" strike="noStrike" cap="none" dirty="0" err="1">
                <a:solidFill>
                  <a:srgbClr val="009444"/>
                </a:solidFill>
                <a:latin typeface="Lato"/>
                <a:ea typeface="Lato"/>
                <a:cs typeface="Lato"/>
                <a:sym typeface="Lato"/>
              </a:rPr>
              <a:t>dones</a:t>
            </a:r>
            <a:r>
              <a:rPr lang="en-US" sz="4000" b="0" i="0" u="none" strike="noStrike" cap="none" dirty="0">
                <a:solidFill>
                  <a:srgbClr val="009444"/>
                </a:solidFill>
                <a:latin typeface="Lato"/>
                <a:ea typeface="Lato"/>
                <a:cs typeface="Lato"/>
                <a:sym typeface="Lato"/>
              </a:rPr>
              <a:t> </a:t>
            </a:r>
            <a:r>
              <a:rPr lang="en-US" sz="4000" b="0" i="0" u="none" strike="noStrike" cap="none" dirty="0" err="1">
                <a:solidFill>
                  <a:srgbClr val="009444"/>
                </a:solidFill>
                <a:latin typeface="Lato"/>
                <a:ea typeface="Lato"/>
                <a:cs typeface="Lato"/>
                <a:sym typeface="Lato"/>
              </a:rPr>
              <a:t>vienen</a:t>
            </a:r>
            <a:r>
              <a:rPr lang="en-US" sz="4000" b="0" i="0" u="none" strike="noStrike" cap="none" dirty="0">
                <a:solidFill>
                  <a:srgbClr val="009444"/>
                </a:solidFill>
                <a:latin typeface="Lato"/>
                <a:ea typeface="Lato"/>
                <a:cs typeface="Lato"/>
                <a:sym typeface="Lato"/>
              </a:rPr>
              <a:t> de </a:t>
            </a:r>
            <a:r>
              <a:rPr lang="en-US" sz="4000" b="0" i="0" u="none" strike="noStrike" cap="none" dirty="0" err="1">
                <a:solidFill>
                  <a:srgbClr val="009444"/>
                </a:solidFill>
                <a:latin typeface="Lato"/>
                <a:ea typeface="Lato"/>
                <a:cs typeface="Lato"/>
                <a:sym typeface="Lato"/>
              </a:rPr>
              <a:t>Espíritu</a:t>
            </a:r>
            <a:r>
              <a:rPr lang="en-US" sz="4000" b="0" i="0" u="none" strike="noStrike" cap="none" dirty="0">
                <a:solidFill>
                  <a:srgbClr val="009444"/>
                </a:solidFill>
                <a:latin typeface="Lato"/>
                <a:ea typeface="Lato"/>
                <a:cs typeface="Lato"/>
                <a:sym typeface="Lato"/>
              </a:rPr>
              <a:t> Santo.</a:t>
            </a:r>
          </a:p>
          <a:p>
            <a:pPr marL="0" marR="0" lvl="0" indent="0" algn="l" rtl="0">
              <a:lnSpc>
                <a:spcPct val="100000"/>
              </a:lnSpc>
              <a:spcBef>
                <a:spcPts val="0"/>
              </a:spcBef>
              <a:spcAft>
                <a:spcPts val="0"/>
              </a:spcAft>
              <a:buClr>
                <a:srgbClr val="000000"/>
              </a:buClr>
              <a:buSzPts val="4860"/>
              <a:buFont typeface="Arial"/>
              <a:buNone/>
            </a:pPr>
            <a:endParaRPr lang="en-US" sz="4000" dirty="0">
              <a:solidFill>
                <a:srgbClr val="009444"/>
              </a:solidFill>
              <a:latin typeface="Lato"/>
              <a:ea typeface="Lato"/>
              <a:cs typeface="Lato"/>
              <a:sym typeface="Lato"/>
            </a:endParaRPr>
          </a:p>
          <a:p>
            <a:pPr marL="0" marR="0" lvl="0" indent="0" algn="l" rtl="0">
              <a:lnSpc>
                <a:spcPct val="100000"/>
              </a:lnSpc>
              <a:spcBef>
                <a:spcPts val="0"/>
              </a:spcBef>
              <a:spcAft>
                <a:spcPts val="0"/>
              </a:spcAft>
              <a:buClr>
                <a:srgbClr val="000000"/>
              </a:buClr>
              <a:buSzPts val="4860"/>
              <a:buFont typeface="Arial"/>
              <a:buNone/>
            </a:pPr>
            <a:r>
              <a:rPr lang="en-US" sz="4000" b="0" i="0" u="none" strike="noStrike" cap="none" dirty="0">
                <a:solidFill>
                  <a:srgbClr val="009444"/>
                </a:solidFill>
                <a:latin typeface="Lato"/>
                <a:ea typeface="Lato"/>
                <a:cs typeface="Lato"/>
                <a:sym typeface="Lato"/>
              </a:rPr>
              <a:t>Dios </a:t>
            </a:r>
            <a:r>
              <a:rPr lang="en-US" sz="4000" b="0" i="0" u="none" strike="noStrike" cap="none" dirty="0" err="1">
                <a:solidFill>
                  <a:srgbClr val="009444"/>
                </a:solidFill>
                <a:latin typeface="Lato"/>
                <a:ea typeface="Lato"/>
                <a:cs typeface="Lato"/>
                <a:sym typeface="Lato"/>
              </a:rPr>
              <a:t>los</a:t>
            </a:r>
            <a:r>
              <a:rPr lang="en-US" sz="4000" b="0" i="0" u="none" strike="noStrike" cap="none" dirty="0">
                <a:solidFill>
                  <a:srgbClr val="009444"/>
                </a:solidFill>
                <a:latin typeface="Lato"/>
                <a:ea typeface="Lato"/>
                <a:cs typeface="Lato"/>
                <a:sym typeface="Lato"/>
              </a:rPr>
              <a:t> </a:t>
            </a:r>
            <a:r>
              <a:rPr lang="en-US" sz="4000" b="0" i="0" u="none" strike="noStrike" cap="none" dirty="0" err="1">
                <a:solidFill>
                  <a:srgbClr val="009444"/>
                </a:solidFill>
                <a:latin typeface="Lato"/>
                <a:ea typeface="Lato"/>
                <a:cs typeface="Lato"/>
                <a:sym typeface="Lato"/>
              </a:rPr>
              <a:t>reparte</a:t>
            </a:r>
            <a:r>
              <a:rPr lang="en-US" sz="4000" b="0" i="0" u="none" strike="noStrike" cap="none" dirty="0">
                <a:solidFill>
                  <a:srgbClr val="009444"/>
                </a:solidFill>
                <a:latin typeface="Lato"/>
                <a:ea typeface="Lato"/>
                <a:cs typeface="Lato"/>
                <a:sym typeface="Lato"/>
              </a:rPr>
              <a:t> </a:t>
            </a:r>
            <a:r>
              <a:rPr lang="en-US" sz="4000" b="0" i="0" u="none" strike="noStrike" cap="none" dirty="0" err="1">
                <a:solidFill>
                  <a:srgbClr val="009444"/>
                </a:solidFill>
                <a:latin typeface="Lato"/>
                <a:ea typeface="Lato"/>
                <a:cs typeface="Lato"/>
                <a:sym typeface="Lato"/>
              </a:rPr>
              <a:t>como</a:t>
            </a:r>
            <a:r>
              <a:rPr lang="en-US" sz="4000" b="0" i="0" u="none" strike="noStrike" cap="none" dirty="0">
                <a:solidFill>
                  <a:srgbClr val="009444"/>
                </a:solidFill>
                <a:latin typeface="Lato"/>
                <a:ea typeface="Lato"/>
                <a:cs typeface="Lato"/>
                <a:sym typeface="Lato"/>
              </a:rPr>
              <a:t> </a:t>
            </a:r>
            <a:r>
              <a:rPr lang="en-US" sz="4000" b="0" i="0" u="none" strike="noStrike" cap="none" dirty="0" err="1">
                <a:solidFill>
                  <a:srgbClr val="009444"/>
                </a:solidFill>
                <a:latin typeface="Lato"/>
                <a:ea typeface="Lato"/>
                <a:cs typeface="Lato"/>
                <a:sym typeface="Lato"/>
              </a:rPr>
              <a:t>quiere</a:t>
            </a:r>
            <a:r>
              <a:rPr lang="en-US" sz="4000" b="0" i="0" u="none" strike="noStrike" cap="none" dirty="0">
                <a:solidFill>
                  <a:srgbClr val="009444"/>
                </a:solidFill>
                <a:latin typeface="Lato"/>
                <a:ea typeface="Lato"/>
                <a:cs typeface="Lato"/>
                <a:sym typeface="Lato"/>
              </a:rPr>
              <a:t>. </a:t>
            </a:r>
          </a:p>
          <a:p>
            <a:pPr marL="0" marR="0" lvl="0" indent="0" algn="l" rtl="0">
              <a:lnSpc>
                <a:spcPct val="100000"/>
              </a:lnSpc>
              <a:spcBef>
                <a:spcPts val="0"/>
              </a:spcBef>
              <a:spcAft>
                <a:spcPts val="0"/>
              </a:spcAft>
              <a:buClr>
                <a:srgbClr val="000000"/>
              </a:buClr>
              <a:buSzPts val="4860"/>
              <a:buFont typeface="Arial"/>
              <a:buNone/>
            </a:pPr>
            <a:endParaRPr lang="en-US" sz="4000" dirty="0">
              <a:solidFill>
                <a:srgbClr val="009444"/>
              </a:solidFill>
              <a:latin typeface="Lato"/>
              <a:ea typeface="Lato"/>
              <a:cs typeface="Lato"/>
              <a:sym typeface="Lato"/>
            </a:endParaRPr>
          </a:p>
          <a:p>
            <a:pPr marL="0" marR="0" lvl="0" indent="0" algn="l" rtl="0">
              <a:lnSpc>
                <a:spcPct val="100000"/>
              </a:lnSpc>
              <a:spcBef>
                <a:spcPts val="0"/>
              </a:spcBef>
              <a:spcAft>
                <a:spcPts val="0"/>
              </a:spcAft>
              <a:buClr>
                <a:srgbClr val="000000"/>
              </a:buClr>
              <a:buSzPts val="4860"/>
              <a:buFont typeface="Arial"/>
              <a:buNone/>
            </a:pPr>
            <a:r>
              <a:rPr lang="en-US" sz="4000" b="0" i="0" u="none" strike="noStrike" cap="none" dirty="0">
                <a:solidFill>
                  <a:srgbClr val="009444"/>
                </a:solidFill>
                <a:latin typeface="Lato"/>
                <a:ea typeface="Lato"/>
                <a:cs typeface="Lato"/>
                <a:sym typeface="Lato"/>
              </a:rPr>
              <a:t>El </a:t>
            </a:r>
            <a:r>
              <a:rPr lang="en-US" sz="4000" b="0" i="0" u="none" strike="noStrike" cap="none" dirty="0" err="1">
                <a:solidFill>
                  <a:srgbClr val="009444"/>
                </a:solidFill>
                <a:latin typeface="Lato"/>
                <a:ea typeface="Lato"/>
                <a:cs typeface="Lato"/>
                <a:sym typeface="Lato"/>
              </a:rPr>
              <a:t>propósito</a:t>
            </a:r>
            <a:r>
              <a:rPr lang="en-US" sz="4000" b="0" i="0" u="none" strike="noStrike" cap="none" dirty="0">
                <a:solidFill>
                  <a:srgbClr val="009444"/>
                </a:solidFill>
                <a:latin typeface="Lato"/>
                <a:ea typeface="Lato"/>
                <a:cs typeface="Lato"/>
                <a:sym typeface="Lato"/>
              </a:rPr>
              <a:t> es </a:t>
            </a:r>
            <a:r>
              <a:rPr lang="en-US" sz="4000" b="0" i="0" u="none" strike="noStrike" cap="none" dirty="0" err="1">
                <a:solidFill>
                  <a:srgbClr val="009444"/>
                </a:solidFill>
                <a:latin typeface="Lato"/>
                <a:ea typeface="Lato"/>
                <a:cs typeface="Lato"/>
                <a:sym typeface="Lato"/>
              </a:rPr>
              <a:t>edificar</a:t>
            </a:r>
            <a:r>
              <a:rPr lang="en-US" sz="4000" b="0" i="0" u="none" strike="noStrike" cap="none" dirty="0">
                <a:solidFill>
                  <a:srgbClr val="009444"/>
                </a:solidFill>
                <a:latin typeface="Lato"/>
                <a:ea typeface="Lato"/>
                <a:cs typeface="Lato"/>
                <a:sym typeface="Lato"/>
              </a:rPr>
              <a:t> la </a:t>
            </a:r>
            <a:r>
              <a:rPr lang="en-US" sz="4000" dirty="0" err="1">
                <a:solidFill>
                  <a:srgbClr val="009444"/>
                </a:solidFill>
                <a:latin typeface="Lato"/>
                <a:ea typeface="Lato"/>
                <a:cs typeface="Lato"/>
                <a:sym typeface="Lato"/>
              </a:rPr>
              <a:t>i</a:t>
            </a:r>
            <a:r>
              <a:rPr lang="en-US" sz="4000" b="0" i="0" u="none" strike="noStrike" cap="none" dirty="0" err="1">
                <a:solidFill>
                  <a:srgbClr val="009444"/>
                </a:solidFill>
                <a:latin typeface="Lato"/>
                <a:ea typeface="Lato"/>
                <a:cs typeface="Lato"/>
                <a:sym typeface="Lato"/>
              </a:rPr>
              <a:t>glesia</a:t>
            </a:r>
            <a:r>
              <a:rPr lang="en-US" sz="4000" b="0" i="0" u="none" strike="noStrike" cap="none" dirty="0">
                <a:solidFill>
                  <a:srgbClr val="009444"/>
                </a:solidFill>
                <a:latin typeface="Lato"/>
                <a:ea typeface="Lato"/>
                <a:cs typeface="Lato"/>
                <a:sym typeface="Lato"/>
              </a:rPr>
              <a:t>. </a:t>
            </a:r>
          </a:p>
          <a:p>
            <a:pPr marL="0" marR="0" lvl="0" indent="0" algn="l" rtl="0">
              <a:lnSpc>
                <a:spcPct val="100000"/>
              </a:lnSpc>
              <a:spcBef>
                <a:spcPts val="0"/>
              </a:spcBef>
              <a:spcAft>
                <a:spcPts val="0"/>
              </a:spcAft>
              <a:buClr>
                <a:srgbClr val="000000"/>
              </a:buClr>
              <a:buSzPts val="4860"/>
              <a:buFont typeface="Arial"/>
              <a:buNone/>
            </a:pPr>
            <a:endParaRPr lang="en-US" sz="4000" dirty="0">
              <a:solidFill>
                <a:srgbClr val="009444"/>
              </a:solidFill>
              <a:latin typeface="Lato"/>
              <a:ea typeface="Lato"/>
              <a:cs typeface="Lato"/>
              <a:sym typeface="Lato"/>
            </a:endParaRPr>
          </a:p>
          <a:p>
            <a:pPr marL="0" marR="0" lvl="0" indent="0" algn="l" rtl="0">
              <a:lnSpc>
                <a:spcPct val="100000"/>
              </a:lnSpc>
              <a:spcBef>
                <a:spcPts val="0"/>
              </a:spcBef>
              <a:spcAft>
                <a:spcPts val="0"/>
              </a:spcAft>
              <a:buClr>
                <a:srgbClr val="000000"/>
              </a:buClr>
              <a:buSzPts val="4860"/>
              <a:buFont typeface="Arial"/>
              <a:buNone/>
            </a:pPr>
            <a:r>
              <a:rPr lang="en-US" sz="4000" dirty="0" err="1">
                <a:solidFill>
                  <a:srgbClr val="009444"/>
                </a:solidFill>
                <a:latin typeface="Lato"/>
                <a:ea typeface="Lato"/>
                <a:cs typeface="Lato"/>
                <a:sym typeface="Lato"/>
              </a:rPr>
              <a:t>Tenemos</a:t>
            </a:r>
            <a:r>
              <a:rPr lang="en-US" sz="4000" dirty="0">
                <a:solidFill>
                  <a:srgbClr val="009444"/>
                </a:solidFill>
                <a:latin typeface="Lato"/>
                <a:ea typeface="Lato"/>
                <a:cs typeface="Lato"/>
                <a:sym typeface="Lato"/>
              </a:rPr>
              <a:t> </a:t>
            </a:r>
            <a:r>
              <a:rPr lang="en-US" sz="4000" dirty="0" err="1">
                <a:solidFill>
                  <a:srgbClr val="009444"/>
                </a:solidFill>
                <a:latin typeface="Lato"/>
                <a:ea typeface="Lato"/>
                <a:cs typeface="Lato"/>
                <a:sym typeface="Lato"/>
              </a:rPr>
              <a:t>el</a:t>
            </a:r>
            <a:r>
              <a:rPr lang="en-US" sz="4000" dirty="0">
                <a:solidFill>
                  <a:srgbClr val="009444"/>
                </a:solidFill>
                <a:latin typeface="Lato"/>
                <a:ea typeface="Lato"/>
                <a:cs typeface="Lato"/>
                <a:sym typeface="Lato"/>
              </a:rPr>
              <a:t> don </a:t>
            </a:r>
            <a:r>
              <a:rPr lang="en-US" sz="4000" dirty="0" err="1">
                <a:solidFill>
                  <a:srgbClr val="009444"/>
                </a:solidFill>
                <a:latin typeface="Lato"/>
                <a:ea typeface="Lato"/>
                <a:cs typeface="Lato"/>
                <a:sym typeface="Lato"/>
              </a:rPr>
              <a:t>más</a:t>
            </a:r>
            <a:r>
              <a:rPr lang="en-US" sz="4000" dirty="0">
                <a:solidFill>
                  <a:srgbClr val="009444"/>
                </a:solidFill>
                <a:latin typeface="Lato"/>
                <a:ea typeface="Lato"/>
                <a:cs typeface="Lato"/>
                <a:sym typeface="Lato"/>
              </a:rPr>
              <a:t> </a:t>
            </a:r>
            <a:r>
              <a:rPr lang="en-US" sz="4000" dirty="0" err="1">
                <a:solidFill>
                  <a:srgbClr val="009444"/>
                </a:solidFill>
                <a:latin typeface="Lato"/>
                <a:ea typeface="Lato"/>
                <a:cs typeface="Lato"/>
                <a:sym typeface="Lato"/>
              </a:rPr>
              <a:t>grande</a:t>
            </a:r>
            <a:r>
              <a:rPr lang="en-US" sz="4000" dirty="0">
                <a:solidFill>
                  <a:srgbClr val="009444"/>
                </a:solidFill>
                <a:latin typeface="Lato"/>
                <a:ea typeface="Lato"/>
                <a:cs typeface="Lato"/>
                <a:sym typeface="Lato"/>
              </a:rPr>
              <a:t>: la </a:t>
            </a:r>
            <a:r>
              <a:rPr lang="en-US" sz="4000" dirty="0" err="1">
                <a:solidFill>
                  <a:srgbClr val="009444"/>
                </a:solidFill>
                <a:latin typeface="Lato"/>
                <a:ea typeface="Lato"/>
                <a:cs typeface="Lato"/>
                <a:sym typeface="Lato"/>
              </a:rPr>
              <a:t>fe</a:t>
            </a:r>
            <a:r>
              <a:rPr lang="en-US" sz="4000" dirty="0">
                <a:solidFill>
                  <a:srgbClr val="009444"/>
                </a:solidFill>
                <a:latin typeface="Lato"/>
                <a:ea typeface="Lato"/>
                <a:cs typeface="Lato"/>
                <a:sym typeface="Lato"/>
              </a:rPr>
              <a:t>. </a:t>
            </a:r>
            <a:endParaRPr sz="4000" b="0" i="0" u="none" strike="noStrike" cap="none" dirty="0">
              <a:solidFill>
                <a:srgbClr val="009444"/>
              </a:solidFill>
              <a:latin typeface="Lato"/>
              <a:ea typeface="Lato"/>
              <a:cs typeface="Lato"/>
              <a:sym typeface="Lato"/>
            </a:endParaRPr>
          </a:p>
        </p:txBody>
      </p:sp>
    </p:spTree>
    <p:extLst>
      <p:ext uri="{BB962C8B-B14F-4D97-AF65-F5344CB8AC3E}">
        <p14:creationId xmlns:p14="http://schemas.microsoft.com/office/powerpoint/2010/main" val="18729640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0"/>
          <p:cNvSpPr txBox="1"/>
          <p:nvPr/>
        </p:nvSpPr>
        <p:spPr>
          <a:xfrm>
            <a:off x="3219682" y="245092"/>
            <a:ext cx="7189367" cy="8401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dirty="0">
                <a:solidFill>
                  <a:srgbClr val="009444"/>
                </a:solidFill>
                <a:latin typeface="Lato"/>
                <a:ea typeface="Lato"/>
                <a:cs typeface="Lato"/>
                <a:sym typeface="Lato"/>
              </a:rPr>
              <a:t>El Proyecto Final</a:t>
            </a:r>
            <a:endParaRPr sz="6000" b="0" i="0" u="none" strike="noStrike" cap="none" dirty="0">
              <a:solidFill>
                <a:srgbClr val="009444"/>
              </a:solidFill>
              <a:latin typeface="Lato"/>
              <a:ea typeface="Lato"/>
              <a:cs typeface="Lato"/>
              <a:sym typeface="Lato"/>
            </a:endParaRPr>
          </a:p>
        </p:txBody>
      </p:sp>
      <p:cxnSp>
        <p:nvCxnSpPr>
          <p:cNvPr id="281" name="Google Shape;281;p30"/>
          <p:cNvCxnSpPr/>
          <p:nvPr/>
        </p:nvCxnSpPr>
        <p:spPr>
          <a:xfrm>
            <a:off x="3311122" y="11602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82" name="Google Shape;282;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3" name="Google Shape;283;p30"/>
          <p:cNvPicPr preferRelativeResize="0"/>
          <p:nvPr/>
        </p:nvPicPr>
        <p:blipFill rotWithShape="1">
          <a:blip r:embed="rId3">
            <a:alphaModFix/>
          </a:blip>
          <a:srcRect/>
          <a:stretch/>
        </p:blipFill>
        <p:spPr>
          <a:xfrm>
            <a:off x="80940" y="1806843"/>
            <a:ext cx="3125596" cy="3218688"/>
          </a:xfrm>
          <a:prstGeom prst="rect">
            <a:avLst/>
          </a:prstGeom>
          <a:noFill/>
          <a:ln>
            <a:noFill/>
          </a:ln>
          <a:effectLst>
            <a:outerShdw blurRad="50800" dist="38100" dir="2700000" algn="tl" rotWithShape="0">
              <a:srgbClr val="000000">
                <a:alpha val="40000"/>
              </a:srgbClr>
            </a:outerShdw>
          </a:effectLst>
        </p:spPr>
      </p:pic>
      <p:pic>
        <p:nvPicPr>
          <p:cNvPr id="285" name="Google Shape;285;p30"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
        <p:nvSpPr>
          <p:cNvPr id="2" name="Google Shape;258;g2eb293faa54_0_451">
            <a:extLst>
              <a:ext uri="{FF2B5EF4-FFF2-40B4-BE49-F238E27FC236}">
                <a16:creationId xmlns:a16="http://schemas.microsoft.com/office/drawing/2014/main" id="{2ABFE245-AE40-42B2-B76D-9578D8BEAB2E}"/>
              </a:ext>
            </a:extLst>
          </p:cNvPr>
          <p:cNvSpPr txBox="1"/>
          <p:nvPr/>
        </p:nvSpPr>
        <p:spPr>
          <a:xfrm>
            <a:off x="3185198" y="1997859"/>
            <a:ext cx="8612047" cy="28622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600" dirty="0">
                <a:solidFill>
                  <a:schemeClr val="dk1"/>
                </a:solidFill>
                <a:latin typeface="Lato"/>
                <a:ea typeface="Lato"/>
                <a:cs typeface="Lato"/>
                <a:sym typeface="Lato"/>
              </a:rPr>
              <a:t>Creo </a:t>
            </a:r>
            <a:r>
              <a:rPr lang="en-US" sz="3600" dirty="0" err="1">
                <a:solidFill>
                  <a:schemeClr val="dk1"/>
                </a:solidFill>
                <a:latin typeface="Lato"/>
                <a:ea typeface="Lato"/>
                <a:cs typeface="Lato"/>
                <a:sym typeface="Lato"/>
              </a:rPr>
              <a:t>en</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el</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Espíritu</a:t>
            </a:r>
            <a:r>
              <a:rPr lang="en-US" sz="3600" dirty="0">
                <a:solidFill>
                  <a:schemeClr val="dk1"/>
                </a:solidFill>
                <a:latin typeface="Lato"/>
                <a:ea typeface="Lato"/>
                <a:cs typeface="Lato"/>
                <a:sym typeface="Lato"/>
              </a:rPr>
              <a:t> Santo</a:t>
            </a:r>
          </a:p>
          <a:p>
            <a:pPr marL="0" marR="0" lvl="0" indent="0" algn="l" rtl="0">
              <a:lnSpc>
                <a:spcPct val="100000"/>
              </a:lnSpc>
              <a:spcBef>
                <a:spcPts val="0"/>
              </a:spcBef>
              <a:spcAft>
                <a:spcPts val="0"/>
              </a:spcAft>
              <a:buClr>
                <a:schemeClr val="dk1"/>
              </a:buClr>
              <a:buSzPts val="1100"/>
              <a:buFont typeface="Arial"/>
              <a:buNone/>
            </a:pPr>
            <a:endParaRPr lang="en-US" sz="36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600" dirty="0">
                <a:solidFill>
                  <a:schemeClr val="dk1"/>
                </a:solidFill>
                <a:latin typeface="Lato"/>
                <a:ea typeface="Lato"/>
                <a:cs typeface="Lato"/>
                <a:sym typeface="Lato"/>
              </a:rPr>
              <a:t>11. ¿</a:t>
            </a:r>
            <a:r>
              <a:rPr lang="en-US" sz="3600" dirty="0" err="1">
                <a:solidFill>
                  <a:schemeClr val="dk1"/>
                </a:solidFill>
                <a:latin typeface="Lato"/>
                <a:ea typeface="Lato"/>
                <a:cs typeface="Lato"/>
                <a:sym typeface="Lato"/>
              </a:rPr>
              <a:t>Qué</a:t>
            </a:r>
            <a:r>
              <a:rPr lang="en-US" sz="3600" dirty="0">
                <a:solidFill>
                  <a:schemeClr val="dk1"/>
                </a:solidFill>
                <a:latin typeface="Lato"/>
                <a:ea typeface="Lato"/>
                <a:cs typeface="Lato"/>
                <a:sym typeface="Lato"/>
              </a:rPr>
              <a:t> es la </a:t>
            </a:r>
            <a:r>
              <a:rPr lang="en-US" sz="3600" dirty="0" err="1">
                <a:solidFill>
                  <a:schemeClr val="dk1"/>
                </a:solidFill>
                <a:latin typeface="Lato"/>
                <a:ea typeface="Lato"/>
                <a:cs typeface="Lato"/>
                <a:sym typeface="Lato"/>
              </a:rPr>
              <a:t>santificación</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Explicar</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como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el</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Espíritu</a:t>
            </a:r>
            <a:r>
              <a:rPr lang="en-US" sz="3600" dirty="0">
                <a:solidFill>
                  <a:schemeClr val="dk1"/>
                </a:solidFill>
                <a:latin typeface="Lato"/>
                <a:ea typeface="Lato"/>
                <a:cs typeface="Lato"/>
                <a:sym typeface="Lato"/>
              </a:rPr>
              <a:t> Santo </a:t>
            </a:r>
            <a:r>
              <a:rPr lang="en-US" sz="3600" dirty="0" err="1">
                <a:solidFill>
                  <a:schemeClr val="dk1"/>
                </a:solidFill>
                <a:latin typeface="Lato"/>
                <a:ea typeface="Lato"/>
                <a:cs typeface="Lato"/>
                <a:sym typeface="Lato"/>
              </a:rPr>
              <a:t>nos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transforma</a:t>
            </a:r>
            <a:r>
              <a:rPr lang="en-US" sz="3600" dirty="0">
                <a:solidFill>
                  <a:schemeClr val="dk1"/>
                </a:solidFill>
                <a:latin typeface="Lato"/>
                <a:ea typeface="Lato"/>
                <a:cs typeface="Lato"/>
                <a:sym typeface="Lato"/>
              </a:rPr>
              <a:t> para </a:t>
            </a:r>
            <a:r>
              <a:rPr lang="en-US" sz="3600" dirty="0" err="1">
                <a:solidFill>
                  <a:schemeClr val="dk1"/>
                </a:solidFill>
                <a:latin typeface="Lato"/>
                <a:ea typeface="Lato"/>
                <a:cs typeface="Lato"/>
                <a:sym typeface="Lato"/>
              </a:rPr>
              <a:t>vivir</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conforme</a:t>
            </a:r>
            <a:r>
              <a:rPr lang="en-US" sz="3600" dirty="0">
                <a:solidFill>
                  <a:schemeClr val="dk1"/>
                </a:solidFill>
                <a:latin typeface="Lato"/>
                <a:ea typeface="Lato"/>
                <a:cs typeface="Lato"/>
                <a:sym typeface="Lato"/>
              </a:rPr>
              <a:t> a la </a:t>
            </a:r>
            <a:r>
              <a:rPr lang="en-US" sz="3600" dirty="0" err="1">
                <a:solidFill>
                  <a:schemeClr val="dk1"/>
                </a:solidFill>
                <a:latin typeface="Lato"/>
                <a:ea typeface="Lato"/>
                <a:cs typeface="Lato"/>
                <a:sym typeface="Lato"/>
              </a:rPr>
              <a:t>voluntad</a:t>
            </a:r>
            <a:r>
              <a:rPr lang="en-US" sz="3600" dirty="0">
                <a:solidFill>
                  <a:schemeClr val="dk1"/>
                </a:solidFill>
                <a:latin typeface="Lato"/>
                <a:ea typeface="Lato"/>
                <a:cs typeface="Lato"/>
                <a:sym typeface="Lato"/>
              </a:rPr>
              <a:t> de Dios.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
        <p:cNvGrpSpPr/>
        <p:nvPr/>
      </p:nvGrpSpPr>
      <p:grpSpPr>
        <a:xfrm>
          <a:off x="0" y="0"/>
          <a:ext cx="0" cy="0"/>
          <a:chOff x="0" y="0"/>
          <a:chExt cx="0" cy="0"/>
        </a:xfrm>
      </p:grpSpPr>
      <p:sp>
        <p:nvSpPr>
          <p:cNvPr id="118" name="Google Shape;118;p4"/>
          <p:cNvSpPr txBox="1"/>
          <p:nvPr/>
        </p:nvSpPr>
        <p:spPr>
          <a:xfrm>
            <a:off x="4059441" y="2724595"/>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a:t>
            </a:r>
            <a:endParaRPr sz="6000" b="0" i="0" u="none" strike="noStrike" cap="none">
              <a:solidFill>
                <a:srgbClr val="009444"/>
              </a:solidFill>
              <a:latin typeface="Lato"/>
              <a:ea typeface="Lato"/>
              <a:cs typeface="Lato"/>
              <a:sym typeface="Lato"/>
            </a:endParaRPr>
          </a:p>
        </p:txBody>
      </p:sp>
      <p:sp>
        <p:nvSpPr>
          <p:cNvPr id="119" name="Google Shape;119;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0" name="Google Shape;120;p4"/>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21" name="Google Shape;121;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4"/>
        <p:cNvGrpSpPr/>
        <p:nvPr/>
      </p:nvGrpSpPr>
      <p:grpSpPr>
        <a:xfrm>
          <a:off x="0" y="0"/>
          <a:ext cx="0" cy="0"/>
          <a:chOff x="0" y="0"/>
          <a:chExt cx="0" cy="0"/>
        </a:xfrm>
      </p:grpSpPr>
      <p:sp>
        <p:nvSpPr>
          <p:cNvPr id="255" name="Google Shape;255;p30"/>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Tarea</a:t>
            </a:r>
            <a:endParaRPr sz="6000" b="0" i="0" u="none" strike="noStrike" cap="none">
              <a:solidFill>
                <a:srgbClr val="009444"/>
              </a:solidFill>
              <a:latin typeface="Lato"/>
              <a:ea typeface="Lato"/>
              <a:cs typeface="Lato"/>
              <a:sym typeface="Lato"/>
            </a:endParaRPr>
          </a:p>
        </p:txBody>
      </p:sp>
      <p:cxnSp>
        <p:nvCxnSpPr>
          <p:cNvPr id="256" name="Google Shape;256;p30"/>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57" name="Google Shape;257;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8" name="Google Shape;258;p30"/>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
        <p:nvSpPr>
          <p:cNvPr id="259" name="Google Shape;259;p30"/>
          <p:cNvSpPr txBox="1"/>
          <p:nvPr/>
        </p:nvSpPr>
        <p:spPr>
          <a:xfrm>
            <a:off x="4127382" y="3633847"/>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600"/>
              </a:spcBef>
              <a:spcAft>
                <a:spcPts val="0"/>
              </a:spcAft>
              <a:buClr>
                <a:srgbClr val="000000"/>
              </a:buClr>
              <a:buSzPts val="3200"/>
              <a:buFont typeface="Arial"/>
              <a:buNone/>
            </a:pPr>
            <a:r>
              <a:rPr lang="en-US" sz="3200" b="0" i="1" u="none" strike="noStrike" cap="none">
                <a:solidFill>
                  <a:schemeClr val="dk1"/>
                </a:solidFill>
                <a:latin typeface="Lato"/>
                <a:ea typeface="Lato"/>
                <a:cs typeface="Lato"/>
                <a:sym typeface="Lato"/>
              </a:rPr>
              <a:t>en el grupo de WhatsApp</a:t>
            </a:r>
            <a:endParaRPr sz="3200" b="0" i="1" u="none" strike="noStrike" cap="none">
              <a:solidFill>
                <a:schemeClr val="dk1"/>
              </a:solidFill>
              <a:latin typeface="Lato"/>
              <a:ea typeface="Lato"/>
              <a:cs typeface="Lato"/>
              <a:sym typeface="Lato"/>
            </a:endParaRPr>
          </a:p>
        </p:txBody>
      </p:sp>
      <p:pic>
        <p:nvPicPr>
          <p:cNvPr id="260" name="Google Shape;260;p30"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6"/>
        <p:cNvGrpSpPr/>
        <p:nvPr/>
      </p:nvGrpSpPr>
      <p:grpSpPr>
        <a:xfrm>
          <a:off x="0" y="0"/>
          <a:ext cx="0" cy="0"/>
          <a:chOff x="0" y="0"/>
          <a:chExt cx="0" cy="0"/>
        </a:xfrm>
      </p:grpSpPr>
      <p:sp>
        <p:nvSpPr>
          <p:cNvPr id="247" name="Google Shape;247;g2adf2547317_0_0"/>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 o bendición </a:t>
            </a:r>
            <a:endParaRPr sz="6000" b="0" i="0" u="none" strike="noStrike" cap="none">
              <a:solidFill>
                <a:srgbClr val="009444"/>
              </a:solidFill>
              <a:latin typeface="Lato"/>
              <a:ea typeface="Lato"/>
              <a:cs typeface="Lato"/>
              <a:sym typeface="Lato"/>
            </a:endParaRPr>
          </a:p>
        </p:txBody>
      </p:sp>
      <p:sp>
        <p:nvSpPr>
          <p:cNvPr id="248" name="Google Shape;248;g2adf25473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9" name="Google Shape;249;g2adf2547317_0_0"/>
          <p:cNvPicPr preferRelativeResize="0"/>
          <p:nvPr/>
        </p:nvPicPr>
        <p:blipFill rotWithShape="1">
          <a:blip r:embed="rId3">
            <a:alphaModFix/>
          </a:blip>
          <a:src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250" name="Google Shape;250;g2adf2547317_0_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4" name="Google Shape;274;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5" name="Google Shape;275;g2ac1ba269cb_0_46"/>
          <p:cNvPicPr preferRelativeResize="0"/>
          <p:nvPr/>
        </p:nvPicPr>
        <p:blipFill rotWithShape="1">
          <a:blip r:embed="rId3">
            <a:alphaModFix/>
          </a:blip>
          <a:srcRect l="17158" t="8250" r="29536" b="8239"/>
          <a:stretch/>
        </p:blipFill>
        <p:spPr>
          <a:xfrm>
            <a:off x="6580094" y="810985"/>
            <a:ext cx="5007428" cy="5236027"/>
          </a:xfrm>
          <a:prstGeom prst="rect">
            <a:avLst/>
          </a:prstGeom>
          <a:noFill/>
          <a:ln>
            <a:noFill/>
          </a:ln>
        </p:spPr>
      </p:pic>
      <p:pic>
        <p:nvPicPr>
          <p:cNvPr id="276" name="Google Shape;276;g2ac1ba269cb_0_46"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277" name="Google Shape;277;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278" name="Google Shape;278;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9" name="Google Shape;279;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27" name="Google Shape;127;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28" name="Google Shape;128;p5"/>
          <p:cNvGrpSpPr/>
          <p:nvPr/>
        </p:nvGrpSpPr>
        <p:grpSpPr>
          <a:xfrm>
            <a:off x="551075" y="2011050"/>
            <a:ext cx="11197475" cy="3947713"/>
            <a:chOff x="0" y="0"/>
            <a:chExt cx="10450280" cy="3947713"/>
          </a:xfrm>
        </p:grpSpPr>
        <p:sp>
          <p:nvSpPr>
            <p:cNvPr id="129" name="Google Shape;129;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p5"/>
            <p:cNvSpPr txBox="1"/>
            <p:nvPr/>
          </p:nvSpPr>
          <p:spPr>
            <a:xfrm>
              <a:off x="1302586" y="0"/>
              <a:ext cx="9147694" cy="1127780"/>
            </a:xfrm>
            <a:prstGeom prst="rect">
              <a:avLst/>
            </a:prstGeom>
            <a:solidFill>
              <a:srgbClr val="92D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b="0" i="0" u="none" strike="noStrike" cap="none" dirty="0" err="1">
                  <a:solidFill>
                    <a:schemeClr val="tx1"/>
                  </a:solidFill>
                  <a:latin typeface="Lato"/>
                  <a:ea typeface="Lato"/>
                  <a:cs typeface="Lato"/>
                  <a:sym typeface="Lato"/>
                </a:rPr>
                <a:t>Describir</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cómo</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el</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Espíritu</a:t>
              </a:r>
              <a:r>
                <a:rPr lang="en-US" sz="2500" b="0" i="0" u="none" strike="noStrike" cap="none" dirty="0">
                  <a:solidFill>
                    <a:schemeClr val="tx1"/>
                  </a:solidFill>
                  <a:latin typeface="Lato"/>
                  <a:ea typeface="Lato"/>
                  <a:cs typeface="Lato"/>
                  <a:sym typeface="Lato"/>
                </a:rPr>
                <a:t> Santo </a:t>
              </a:r>
              <a:r>
                <a:rPr lang="en-US" sz="2500" b="0" i="0" u="none" strike="noStrike" cap="none" dirty="0" err="1">
                  <a:solidFill>
                    <a:schemeClr val="tx1"/>
                  </a:solidFill>
                  <a:latin typeface="Lato"/>
                  <a:ea typeface="Lato"/>
                  <a:cs typeface="Lato"/>
                  <a:sym typeface="Lato"/>
                </a:rPr>
                <a:t>obra</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en</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nuestra</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santificación</a:t>
              </a:r>
              <a:r>
                <a:rPr lang="en-US" sz="2500" b="0" i="0" u="none" strike="noStrike" cap="none" dirty="0">
                  <a:solidFill>
                    <a:schemeClr val="tx1"/>
                  </a:solidFill>
                  <a:latin typeface="Lato"/>
                  <a:ea typeface="Lato"/>
                  <a:cs typeface="Lato"/>
                  <a:sym typeface="Lato"/>
                </a:rPr>
                <a:t>. </a:t>
              </a:r>
              <a:endParaRPr sz="2500" b="0" i="0" u="none" strike="noStrike" cap="none" dirty="0">
                <a:solidFill>
                  <a:schemeClr val="tx1"/>
                </a:solidFill>
                <a:latin typeface="Lato"/>
                <a:ea typeface="Lato"/>
                <a:cs typeface="Lato"/>
                <a:sym typeface="Lato"/>
              </a:endParaRPr>
            </a:p>
          </p:txBody>
        </p:sp>
        <p:sp>
          <p:nvSpPr>
            <p:cNvPr id="133" name="Google Shape;133;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500" b="0" i="0" u="none" strike="noStrike" cap="none" dirty="0" err="1">
                  <a:solidFill>
                    <a:schemeClr val="lt1"/>
                  </a:solidFill>
                  <a:latin typeface="Lato"/>
                  <a:ea typeface="Lato"/>
                  <a:cs typeface="Lato"/>
                  <a:sym typeface="Lato"/>
                </a:rPr>
                <a:t>Explicar</a:t>
              </a:r>
              <a:r>
                <a:rPr lang="en-US" sz="2500" b="0" i="0" u="none" strike="noStrike" cap="none" dirty="0">
                  <a:solidFill>
                    <a:schemeClr val="lt1"/>
                  </a:solidFill>
                  <a:latin typeface="Lato"/>
                  <a:ea typeface="Lato"/>
                  <a:cs typeface="Lato"/>
                  <a:sym typeface="Lato"/>
                </a:rPr>
                <a:t> </a:t>
              </a:r>
              <a:r>
                <a:rPr lang="en-US" sz="2500" b="0" i="0" u="none" strike="noStrike" cap="none" dirty="0" err="1">
                  <a:solidFill>
                    <a:schemeClr val="lt1"/>
                  </a:solidFill>
                  <a:latin typeface="Lato"/>
                  <a:ea typeface="Lato"/>
                  <a:cs typeface="Lato"/>
                  <a:sym typeface="Lato"/>
                </a:rPr>
                <a:t>cómo</a:t>
              </a:r>
              <a:r>
                <a:rPr lang="en-US" sz="2500" b="0" i="0" u="none" strike="noStrike" cap="none" dirty="0">
                  <a:solidFill>
                    <a:schemeClr val="lt1"/>
                  </a:solidFill>
                  <a:latin typeface="Lato"/>
                  <a:ea typeface="Lato"/>
                  <a:cs typeface="Lato"/>
                  <a:sym typeface="Lato"/>
                </a:rPr>
                <a:t> </a:t>
              </a:r>
              <a:r>
                <a:rPr lang="en-US" sz="2500" b="0" i="0" u="none" strike="noStrike" cap="none" dirty="0" err="1">
                  <a:solidFill>
                    <a:schemeClr val="lt1"/>
                  </a:solidFill>
                  <a:latin typeface="Lato"/>
                  <a:ea typeface="Lato"/>
                  <a:cs typeface="Lato"/>
                  <a:sym typeface="Lato"/>
                </a:rPr>
                <a:t>el</a:t>
              </a:r>
              <a:r>
                <a:rPr lang="en-US" sz="2500" b="0" i="0" u="none" strike="noStrike" cap="none" dirty="0">
                  <a:solidFill>
                    <a:schemeClr val="lt1"/>
                  </a:solidFill>
                  <a:latin typeface="Lato"/>
                  <a:ea typeface="Lato"/>
                  <a:cs typeface="Lato"/>
                  <a:sym typeface="Lato"/>
                </a:rPr>
                <a:t> </a:t>
              </a:r>
              <a:r>
                <a:rPr lang="en-US" sz="2500" b="0" i="0" u="none" strike="noStrike" cap="none" dirty="0" err="1">
                  <a:solidFill>
                    <a:schemeClr val="lt1"/>
                  </a:solidFill>
                  <a:latin typeface="Lato"/>
                  <a:ea typeface="Lato"/>
                  <a:cs typeface="Lato"/>
                  <a:sym typeface="Lato"/>
                </a:rPr>
                <a:t>Espíritu</a:t>
              </a:r>
              <a:r>
                <a:rPr lang="en-US" sz="2500" b="0" i="0" u="none" strike="noStrike" cap="none" dirty="0">
                  <a:solidFill>
                    <a:schemeClr val="lt1"/>
                  </a:solidFill>
                  <a:latin typeface="Lato"/>
                  <a:ea typeface="Lato"/>
                  <a:cs typeface="Lato"/>
                  <a:sym typeface="Lato"/>
                </a:rPr>
                <a:t> Santo </a:t>
              </a:r>
              <a:r>
                <a:rPr lang="en-US" sz="2500" b="0" i="0" u="none" strike="noStrike" cap="none" dirty="0" err="1">
                  <a:solidFill>
                    <a:schemeClr val="lt1"/>
                  </a:solidFill>
                  <a:latin typeface="Lato"/>
                  <a:ea typeface="Lato"/>
                  <a:cs typeface="Lato"/>
                  <a:sym typeface="Lato"/>
                </a:rPr>
                <a:t>nos</a:t>
              </a:r>
              <a:r>
                <a:rPr lang="en-US" sz="2500" b="0" i="0" u="none" strike="noStrike" cap="none" dirty="0">
                  <a:solidFill>
                    <a:schemeClr val="lt1"/>
                  </a:solidFill>
                  <a:latin typeface="Lato"/>
                  <a:ea typeface="Lato"/>
                  <a:cs typeface="Lato"/>
                  <a:sym typeface="Lato"/>
                </a:rPr>
                <a:t> </a:t>
              </a:r>
              <a:r>
                <a:rPr lang="en-US" sz="2500" b="0" i="0" u="none" strike="noStrike" cap="none" dirty="0" err="1">
                  <a:solidFill>
                    <a:schemeClr val="lt1"/>
                  </a:solidFill>
                  <a:latin typeface="Lato"/>
                  <a:ea typeface="Lato"/>
                  <a:cs typeface="Lato"/>
                  <a:sym typeface="Lato"/>
                </a:rPr>
                <a:t>transforma</a:t>
              </a:r>
              <a:r>
                <a:rPr lang="en-US" sz="2500" b="0" i="0" u="none" strike="noStrike" cap="none" dirty="0">
                  <a:solidFill>
                    <a:schemeClr val="lt1"/>
                  </a:solidFill>
                  <a:latin typeface="Lato"/>
                  <a:ea typeface="Lato"/>
                  <a:cs typeface="Lato"/>
                  <a:sym typeface="Lato"/>
                </a:rPr>
                <a:t> para </a:t>
              </a:r>
              <a:r>
                <a:rPr lang="en-US" sz="2500" dirty="0" err="1">
                  <a:solidFill>
                    <a:schemeClr val="lt1"/>
                  </a:solidFill>
                  <a:latin typeface="Lato"/>
                  <a:ea typeface="Lato"/>
                  <a:cs typeface="Lato"/>
                  <a:sym typeface="Lato"/>
                </a:rPr>
                <a:t>vivir</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conforme</a:t>
              </a:r>
              <a:r>
                <a:rPr lang="en-US" sz="2500" dirty="0">
                  <a:solidFill>
                    <a:schemeClr val="lt1"/>
                  </a:solidFill>
                  <a:latin typeface="Lato"/>
                  <a:ea typeface="Lato"/>
                  <a:cs typeface="Lato"/>
                  <a:sym typeface="Lato"/>
                </a:rPr>
                <a:t> a la </a:t>
              </a:r>
              <a:r>
                <a:rPr lang="en-US" sz="2500" dirty="0" err="1">
                  <a:solidFill>
                    <a:schemeClr val="lt1"/>
                  </a:solidFill>
                  <a:latin typeface="Lato"/>
                  <a:ea typeface="Lato"/>
                  <a:cs typeface="Lato"/>
                  <a:sym typeface="Lato"/>
                </a:rPr>
                <a:t>voluntad</a:t>
              </a:r>
              <a:r>
                <a:rPr lang="en-US" sz="2500" dirty="0">
                  <a:solidFill>
                    <a:schemeClr val="lt1"/>
                  </a:solidFill>
                  <a:latin typeface="Lato"/>
                  <a:ea typeface="Lato"/>
                  <a:cs typeface="Lato"/>
                  <a:sym typeface="Lato"/>
                </a:rPr>
                <a:t> de Dios. </a:t>
              </a:r>
              <a:endParaRPr sz="2500" b="0" i="0" u="none" strike="noStrike" cap="none" dirty="0">
                <a:solidFill>
                  <a:schemeClr val="lt1"/>
                </a:solidFill>
                <a:latin typeface="Lato"/>
                <a:ea typeface="Lato"/>
                <a:cs typeface="Lato"/>
                <a:sym typeface="Lato"/>
              </a:endParaRPr>
            </a:p>
          </p:txBody>
        </p:sp>
        <p:sp>
          <p:nvSpPr>
            <p:cNvPr id="137" name="Google Shape;137;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9" name="Google Shape;139;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p:cNvSpPr txBox="1"/>
            <p:nvPr/>
          </p:nvSpPr>
          <p:spPr>
            <a:xfrm>
              <a:off x="1302586" y="2819933"/>
              <a:ext cx="9147600"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b="0" i="0" u="none" strike="noStrike" cap="none" dirty="0" err="1">
                  <a:solidFill>
                    <a:schemeClr val="lt1"/>
                  </a:solidFill>
                  <a:latin typeface="Lato"/>
                  <a:ea typeface="Lato"/>
                  <a:cs typeface="Lato"/>
                  <a:sym typeface="Lato"/>
                </a:rPr>
                <a:t>Examinar</a:t>
              </a:r>
              <a:r>
                <a:rPr lang="en-US" sz="2500" b="0" i="0" u="none" strike="noStrike" cap="none" dirty="0">
                  <a:solidFill>
                    <a:schemeClr val="lt1"/>
                  </a:solidFill>
                  <a:latin typeface="Lato"/>
                  <a:ea typeface="Lato"/>
                  <a:cs typeface="Lato"/>
                  <a:sym typeface="Lato"/>
                </a:rPr>
                <a:t> 1 </a:t>
              </a:r>
              <a:r>
                <a:rPr lang="en-US" sz="2500" b="0" i="0" u="none" strike="noStrike" cap="none" dirty="0" err="1">
                  <a:solidFill>
                    <a:schemeClr val="lt1"/>
                  </a:solidFill>
                  <a:latin typeface="Lato"/>
                  <a:ea typeface="Lato"/>
                  <a:cs typeface="Lato"/>
                  <a:sym typeface="Lato"/>
                </a:rPr>
                <a:t>Corintios</a:t>
              </a:r>
              <a:r>
                <a:rPr lang="en-US" sz="2500" b="0" i="0" u="none" strike="noStrike" cap="none" dirty="0">
                  <a:solidFill>
                    <a:schemeClr val="lt1"/>
                  </a:solidFill>
                  <a:latin typeface="Lato"/>
                  <a:ea typeface="Lato"/>
                  <a:cs typeface="Lato"/>
                  <a:sym typeface="Lato"/>
                </a:rPr>
                <a:t> 12 y 14 para </a:t>
              </a:r>
              <a:r>
                <a:rPr lang="en-US" sz="2500" b="0" i="0" u="none" strike="noStrike" cap="none" dirty="0" err="1">
                  <a:solidFill>
                    <a:schemeClr val="lt1"/>
                  </a:solidFill>
                  <a:latin typeface="Lato"/>
                  <a:ea typeface="Lato"/>
                  <a:cs typeface="Lato"/>
                  <a:sym typeface="Lato"/>
                </a:rPr>
                <a:t>entender</a:t>
              </a:r>
              <a:r>
                <a:rPr lang="en-US" sz="2500" b="0" i="0" u="none" strike="noStrike" cap="none" dirty="0">
                  <a:solidFill>
                    <a:schemeClr val="lt1"/>
                  </a:solidFill>
                  <a:latin typeface="Lato"/>
                  <a:ea typeface="Lato"/>
                  <a:cs typeface="Lato"/>
                  <a:sym typeface="Lato"/>
                </a:rPr>
                <a:t> </a:t>
              </a:r>
              <a:r>
                <a:rPr lang="en-US" sz="2500" b="0" i="0" u="none" strike="noStrike" cap="none" dirty="0" err="1">
                  <a:solidFill>
                    <a:schemeClr val="lt1"/>
                  </a:solidFill>
                  <a:latin typeface="Lato"/>
                  <a:ea typeface="Lato"/>
                  <a:cs typeface="Lato"/>
                  <a:sym typeface="Lato"/>
                </a:rPr>
                <a:t>los</a:t>
              </a:r>
              <a:r>
                <a:rPr lang="en-US" sz="2500" b="0" i="0" u="none" strike="noStrike" cap="none" dirty="0">
                  <a:solidFill>
                    <a:schemeClr val="lt1"/>
                  </a:solidFill>
                  <a:latin typeface="Lato"/>
                  <a:ea typeface="Lato"/>
                  <a:cs typeface="Lato"/>
                  <a:sym typeface="Lato"/>
                </a:rPr>
                <a:t> </a:t>
              </a:r>
              <a:r>
                <a:rPr lang="en-US" sz="2500" b="0" i="0" u="none" strike="noStrike" cap="none" dirty="0" err="1">
                  <a:solidFill>
                    <a:schemeClr val="lt1"/>
                  </a:solidFill>
                  <a:latin typeface="Lato"/>
                  <a:ea typeface="Lato"/>
                  <a:cs typeface="Lato"/>
                  <a:sym typeface="Lato"/>
                </a:rPr>
                <a:t>dones</a:t>
              </a:r>
              <a:r>
                <a:rPr lang="en-US" sz="2500" b="0" i="0" u="none" strike="noStrike" cap="none" dirty="0">
                  <a:solidFill>
                    <a:schemeClr val="lt1"/>
                  </a:solidFill>
                  <a:latin typeface="Lato"/>
                  <a:ea typeface="Lato"/>
                  <a:cs typeface="Lato"/>
                  <a:sym typeface="Lato"/>
                </a:rPr>
                <a:t> </a:t>
              </a:r>
              <a:r>
                <a:rPr lang="en-US" sz="2500" b="0" i="0" u="none" strike="noStrike" cap="none" dirty="0" err="1">
                  <a:solidFill>
                    <a:schemeClr val="lt1"/>
                  </a:solidFill>
                  <a:latin typeface="Lato"/>
                  <a:ea typeface="Lato"/>
                  <a:cs typeface="Lato"/>
                  <a:sym typeface="Lato"/>
                </a:rPr>
                <a:t>espirituales</a:t>
              </a:r>
              <a:r>
                <a:rPr lang="en-US" sz="2500" b="0" i="0" u="none" strike="noStrike" cap="none" dirty="0">
                  <a:solidFill>
                    <a:schemeClr val="lt1"/>
                  </a:solidFill>
                  <a:latin typeface="Lato"/>
                  <a:ea typeface="Lato"/>
                  <a:cs typeface="Lato"/>
                  <a:sym typeface="Lato"/>
                </a:rPr>
                <a:t>. </a:t>
              </a:r>
              <a:endParaRPr sz="2500" b="0" i="0" u="none" strike="noStrike" cap="none" dirty="0">
                <a:solidFill>
                  <a:schemeClr val="lt1"/>
                </a:solidFill>
                <a:latin typeface="Lato"/>
                <a:ea typeface="Lato"/>
                <a:cs typeface="Lato"/>
                <a:sym typeface="Lato"/>
              </a:endParaRPr>
            </a:p>
          </p:txBody>
        </p:sp>
      </p:grpSp>
      <p:pic>
        <p:nvPicPr>
          <p:cNvPr id="141" name="Google Shape;141;p5"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3"/>
        <p:cNvGrpSpPr/>
        <p:nvPr/>
      </p:nvGrpSpPr>
      <p:grpSpPr>
        <a:xfrm>
          <a:off x="0" y="0"/>
          <a:ext cx="0" cy="0"/>
          <a:chOff x="0" y="0"/>
          <a:chExt cx="0" cy="0"/>
        </a:xfrm>
      </p:grpSpPr>
      <p:sp>
        <p:nvSpPr>
          <p:cNvPr id="154" name="Google Shape;154;g2eb293faa54_0_11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5" name="Google Shape;155;g2eb293faa54_0_118"/>
          <p:cNvPicPr preferRelativeResize="0"/>
          <p:nvPr/>
        </p:nvPicPr>
        <p:blipFill rotWithShape="1">
          <a:blip r:embed="rId3">
            <a:alphaModFix/>
          </a:blip>
          <a:srcRect/>
          <a:stretch/>
        </p:blipFill>
        <p:spPr>
          <a:xfrm>
            <a:off x="80900" y="1596532"/>
            <a:ext cx="3125597" cy="3218436"/>
          </a:xfrm>
          <a:prstGeom prst="rect">
            <a:avLst/>
          </a:prstGeom>
          <a:noFill/>
          <a:ln>
            <a:noFill/>
          </a:ln>
          <a:effectLst>
            <a:outerShdw blurRad="50800" dist="38100" dir="2700000" algn="tl" rotWithShape="0">
              <a:srgbClr val="000000">
                <a:alpha val="40000"/>
              </a:srgbClr>
            </a:outerShdw>
          </a:effectLst>
        </p:spPr>
      </p:pic>
      <p:sp>
        <p:nvSpPr>
          <p:cNvPr id="156" name="Google Shape;156;g2eb293faa54_0_118"/>
          <p:cNvSpPr txBox="1"/>
          <p:nvPr/>
        </p:nvSpPr>
        <p:spPr>
          <a:xfrm>
            <a:off x="3287398" y="3075000"/>
            <a:ext cx="75924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es la </a:t>
            </a:r>
            <a:r>
              <a:rPr lang="en-US" sz="4000" b="1" dirty="0" err="1">
                <a:solidFill>
                  <a:schemeClr val="dk1"/>
                </a:solidFill>
                <a:latin typeface="Lato"/>
                <a:ea typeface="Lato"/>
                <a:cs typeface="Lato"/>
                <a:sym typeface="Lato"/>
              </a:rPr>
              <a:t>santificación</a:t>
            </a:r>
            <a:r>
              <a:rPr lang="en-US" sz="4000" b="1" dirty="0">
                <a:solidFill>
                  <a:schemeClr val="dk1"/>
                </a:solidFill>
                <a:latin typeface="Lato"/>
                <a:ea typeface="Lato"/>
                <a:cs typeface="Lato"/>
                <a:sym typeface="Lato"/>
              </a:rPr>
              <a:t>?</a:t>
            </a:r>
            <a:endParaRPr sz="4000" b="1" i="0" u="none" strike="noStrike" cap="none" dirty="0">
              <a:solidFill>
                <a:schemeClr val="dk1"/>
              </a:solidFill>
              <a:latin typeface="Lato"/>
              <a:ea typeface="Lato"/>
              <a:cs typeface="Lato"/>
              <a:sym typeface="Lato"/>
            </a:endParaRPr>
          </a:p>
        </p:txBody>
      </p:sp>
      <p:pic>
        <p:nvPicPr>
          <p:cNvPr id="157" name="Google Shape;157;g2eb293faa54_0_118"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9"/>
        <p:cNvGrpSpPr/>
        <p:nvPr/>
      </p:nvGrpSpPr>
      <p:grpSpPr>
        <a:xfrm>
          <a:off x="0" y="0"/>
          <a:ext cx="0" cy="0"/>
          <a:chOff x="0" y="0"/>
          <a:chExt cx="0" cy="0"/>
        </a:xfrm>
      </p:grpSpPr>
      <p:sp>
        <p:nvSpPr>
          <p:cNvPr id="190" name="Google Shape;190;g2ee1eb4b694_0_10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1" name="Google Shape;191;g2ee1eb4b694_0_104"/>
          <p:cNvSpPr txBox="1"/>
          <p:nvPr/>
        </p:nvSpPr>
        <p:spPr>
          <a:xfrm>
            <a:off x="2191931" y="2206962"/>
            <a:ext cx="9707592" cy="4278054"/>
          </a:xfrm>
          <a:prstGeom prst="rect">
            <a:avLst/>
          </a:prstGeom>
          <a:noFill/>
          <a:ln>
            <a:noFill/>
          </a:ln>
        </p:spPr>
        <p:txBody>
          <a:bodyPr spcFirstLastPara="1" wrap="square" lIns="91425" tIns="45700" rIns="91425" bIns="45700" anchor="t" anchorCtr="0">
            <a:spAutoFit/>
          </a:bodyPr>
          <a:lstStyle/>
          <a:p>
            <a:pPr marL="12700" marR="0" lvl="0" algn="l" rtl="0">
              <a:lnSpc>
                <a:spcPct val="100000"/>
              </a:lnSpc>
              <a:spcBef>
                <a:spcPts val="0"/>
              </a:spcBef>
              <a:spcAft>
                <a:spcPts val="0"/>
              </a:spcAft>
              <a:buClr>
                <a:schemeClr val="dk1"/>
              </a:buClr>
              <a:buSzPts val="3400"/>
            </a:pPr>
            <a:r>
              <a:rPr lang="en-US" sz="3400" b="1" dirty="0" err="1">
                <a:solidFill>
                  <a:schemeClr val="dk1"/>
                </a:solidFill>
                <a:latin typeface="Lato"/>
                <a:ea typeface="Lato"/>
                <a:cs typeface="Lato"/>
                <a:sym typeface="Lato"/>
              </a:rPr>
              <a:t>Santificación</a:t>
            </a:r>
            <a:r>
              <a:rPr lang="en-US" sz="3400" b="1" dirty="0">
                <a:solidFill>
                  <a:schemeClr val="dk1"/>
                </a:solidFill>
                <a:latin typeface="Lato"/>
                <a:ea typeface="Lato"/>
                <a:cs typeface="Lato"/>
                <a:sym typeface="Lato"/>
              </a:rPr>
              <a:t> </a:t>
            </a:r>
            <a:r>
              <a:rPr lang="en-US" sz="3400" b="1" dirty="0" err="1">
                <a:solidFill>
                  <a:schemeClr val="dk1"/>
                </a:solidFill>
                <a:latin typeface="Lato"/>
                <a:ea typeface="Lato"/>
                <a:cs typeface="Lato"/>
                <a:sym typeface="Lato"/>
              </a:rPr>
              <a:t>significa</a:t>
            </a:r>
            <a:r>
              <a:rPr lang="en-US" sz="3400" b="1" dirty="0">
                <a:solidFill>
                  <a:schemeClr val="dk1"/>
                </a:solidFill>
                <a:latin typeface="Lato"/>
                <a:ea typeface="Lato"/>
                <a:cs typeface="Lato"/>
                <a:sym typeface="Lato"/>
              </a:rPr>
              <a:t> “</a:t>
            </a:r>
            <a:r>
              <a:rPr lang="en-US" sz="3400" b="1" dirty="0" err="1">
                <a:solidFill>
                  <a:schemeClr val="dk1"/>
                </a:solidFill>
                <a:latin typeface="Lato"/>
                <a:ea typeface="Lato"/>
                <a:cs typeface="Lato"/>
                <a:sym typeface="Lato"/>
              </a:rPr>
              <a:t>apartarse</a:t>
            </a:r>
            <a:r>
              <a:rPr lang="en-US" sz="3400" b="1" dirty="0">
                <a:solidFill>
                  <a:schemeClr val="dk1"/>
                </a:solidFill>
                <a:latin typeface="Lato"/>
                <a:ea typeface="Lato"/>
                <a:cs typeface="Lato"/>
                <a:sym typeface="Lato"/>
              </a:rPr>
              <a:t>”</a:t>
            </a:r>
          </a:p>
          <a:p>
            <a:pPr marL="12700" marR="0" lvl="0" algn="l" rtl="0">
              <a:lnSpc>
                <a:spcPct val="100000"/>
              </a:lnSpc>
              <a:spcBef>
                <a:spcPts val="0"/>
              </a:spcBef>
              <a:spcAft>
                <a:spcPts val="0"/>
              </a:spcAft>
              <a:buClr>
                <a:schemeClr val="dk1"/>
              </a:buClr>
              <a:buSzPts val="3400"/>
            </a:pPr>
            <a:endParaRPr lang="en-US" sz="3400" dirty="0">
              <a:solidFill>
                <a:schemeClr val="dk1"/>
              </a:solidFill>
              <a:latin typeface="Lato"/>
              <a:ea typeface="Lato"/>
              <a:cs typeface="Lato"/>
              <a:sym typeface="Lato"/>
            </a:endParaRPr>
          </a:p>
          <a:p>
            <a:pPr marL="469900" marR="0" lvl="0" indent="-457200" algn="l" rtl="0">
              <a:lnSpc>
                <a:spcPct val="100000"/>
              </a:lnSpc>
              <a:spcBef>
                <a:spcPts val="0"/>
              </a:spcBef>
              <a:spcAft>
                <a:spcPts val="0"/>
              </a:spcAft>
              <a:buClr>
                <a:schemeClr val="dk1"/>
              </a:buClr>
              <a:buSzPts val="3400"/>
              <a:buFont typeface="Arial" panose="020B0604020202020204" pitchFamily="34" charset="0"/>
              <a:buChar char="•"/>
            </a:pPr>
            <a:r>
              <a:rPr lang="en-US" sz="3400" dirty="0">
                <a:solidFill>
                  <a:schemeClr val="dk1"/>
                </a:solidFill>
                <a:latin typeface="Lato"/>
                <a:ea typeface="Lato"/>
                <a:cs typeface="Lato"/>
                <a:sym typeface="Lato"/>
              </a:rPr>
              <a:t> En la </a:t>
            </a:r>
            <a:r>
              <a:rPr lang="en-US" sz="3400" dirty="0" err="1">
                <a:solidFill>
                  <a:schemeClr val="dk1"/>
                </a:solidFill>
                <a:latin typeface="Lato"/>
                <a:ea typeface="Lato"/>
                <a:cs typeface="Lato"/>
                <a:sym typeface="Lato"/>
              </a:rPr>
              <a:t>conversión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ES </a:t>
            </a:r>
            <a:r>
              <a:rPr lang="en-US" sz="3400" dirty="0" err="1">
                <a:solidFill>
                  <a:schemeClr val="dk1"/>
                </a:solidFill>
                <a:latin typeface="Lato"/>
                <a:ea typeface="Lato"/>
                <a:cs typeface="Lato"/>
                <a:sym typeface="Lato"/>
              </a:rPr>
              <a:t>nos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aparta</a:t>
            </a:r>
            <a:r>
              <a:rPr lang="en-US" sz="3400" dirty="0">
                <a:solidFill>
                  <a:schemeClr val="dk1"/>
                </a:solidFill>
                <a:latin typeface="Lato"/>
                <a:ea typeface="Lato"/>
                <a:cs typeface="Lato"/>
                <a:sym typeface="Lato"/>
              </a:rPr>
              <a:t> del </a:t>
            </a:r>
            <a:r>
              <a:rPr lang="en-US" sz="3400" dirty="0" err="1">
                <a:solidFill>
                  <a:schemeClr val="dk1"/>
                </a:solidFill>
                <a:latin typeface="Lato"/>
                <a:ea typeface="Lato"/>
                <a:cs typeface="Lato"/>
                <a:sym typeface="Lato"/>
              </a:rPr>
              <a:t>mundo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incrédulo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formamos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parte</a:t>
            </a:r>
            <a:r>
              <a:rPr lang="en-US" sz="3400" dirty="0">
                <a:solidFill>
                  <a:schemeClr val="dk1"/>
                </a:solidFill>
                <a:latin typeface="Lato"/>
                <a:ea typeface="Lato"/>
                <a:cs typeface="Lato"/>
                <a:sym typeface="Lato"/>
              </a:rPr>
              <a:t> de la familia de Dios</a:t>
            </a:r>
          </a:p>
          <a:p>
            <a:pPr marL="469900" marR="0" lvl="0" indent="-457200" algn="l" rtl="0">
              <a:lnSpc>
                <a:spcPct val="100000"/>
              </a:lnSpc>
              <a:spcBef>
                <a:spcPts val="0"/>
              </a:spcBef>
              <a:spcAft>
                <a:spcPts val="0"/>
              </a:spcAft>
              <a:buClr>
                <a:schemeClr val="dk1"/>
              </a:buClr>
              <a:buSzPts val="3400"/>
              <a:buFont typeface="Arial" panose="020B0604020202020204" pitchFamily="34" charset="0"/>
              <a:buChar char="•"/>
            </a:pPr>
            <a:endParaRPr lang="en-US" sz="3400" dirty="0">
              <a:solidFill>
                <a:schemeClr val="dk1"/>
              </a:solidFill>
              <a:latin typeface="Lato"/>
              <a:ea typeface="Lato"/>
              <a:cs typeface="Lato"/>
              <a:sym typeface="Lato"/>
            </a:endParaRPr>
          </a:p>
          <a:p>
            <a:pPr marL="469900" marR="0" lvl="0" indent="-457200" algn="l" rtl="0">
              <a:lnSpc>
                <a:spcPct val="100000"/>
              </a:lnSpc>
              <a:spcBef>
                <a:spcPts val="0"/>
              </a:spcBef>
              <a:spcAft>
                <a:spcPts val="0"/>
              </a:spcAft>
              <a:buClr>
                <a:schemeClr val="dk1"/>
              </a:buClr>
              <a:buSzPts val="3400"/>
              <a:buFont typeface="Arial" panose="020B0604020202020204" pitchFamily="34" charset="0"/>
              <a:buChar char="•"/>
            </a:pPr>
            <a:r>
              <a:rPr lang="en-US" sz="3400" dirty="0">
                <a:solidFill>
                  <a:schemeClr val="dk1"/>
                </a:solidFill>
                <a:latin typeface="Lato"/>
                <a:ea typeface="Lato"/>
                <a:cs typeface="Lato"/>
                <a:sym typeface="Lato"/>
              </a:rPr>
              <a:t>A lo largo de la </a:t>
            </a:r>
            <a:r>
              <a:rPr lang="en-US" sz="3400" dirty="0" err="1">
                <a:solidFill>
                  <a:schemeClr val="dk1"/>
                </a:solidFill>
                <a:latin typeface="Lato"/>
                <a:ea typeface="Lato"/>
                <a:cs typeface="Lato"/>
                <a:sym typeface="Lato"/>
              </a:rPr>
              <a:t>vida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sigue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fortaleciendo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nuestra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fe</a:t>
            </a:r>
            <a:r>
              <a:rPr lang="en-US" sz="3400" dirty="0">
                <a:solidFill>
                  <a:schemeClr val="dk1"/>
                </a:solidFill>
                <a:latin typeface="Lato"/>
                <a:ea typeface="Lato"/>
                <a:cs typeface="Lato"/>
                <a:sym typeface="Lato"/>
              </a:rPr>
              <a:t> y </a:t>
            </a:r>
            <a:r>
              <a:rPr lang="en-US" sz="3400" dirty="0" err="1">
                <a:solidFill>
                  <a:schemeClr val="dk1"/>
                </a:solidFill>
                <a:latin typeface="Lato"/>
                <a:ea typeface="Lato"/>
                <a:cs typeface="Lato"/>
                <a:sym typeface="Lato"/>
              </a:rPr>
              <a:t>apartándonos</a:t>
            </a:r>
            <a:r>
              <a:rPr lang="en-US" sz="3400" dirty="0">
                <a:solidFill>
                  <a:schemeClr val="dk1"/>
                </a:solidFill>
                <a:latin typeface="Lato"/>
                <a:ea typeface="Lato"/>
                <a:cs typeface="Lato"/>
                <a:sym typeface="Lato"/>
              </a:rPr>
              <a:t> del </a:t>
            </a:r>
            <a:r>
              <a:rPr lang="en-US" sz="3400" dirty="0" err="1">
                <a:solidFill>
                  <a:schemeClr val="dk1"/>
                </a:solidFill>
                <a:latin typeface="Lato"/>
                <a:ea typeface="Lato"/>
                <a:cs typeface="Lato"/>
                <a:sym typeface="Lato"/>
              </a:rPr>
              <a:t>pecado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hacemos</a:t>
            </a:r>
            <a:r>
              <a:rPr lang="en-US" sz="3400" dirty="0">
                <a:solidFill>
                  <a:schemeClr val="dk1"/>
                </a:solidFill>
                <a:latin typeface="Lato"/>
                <a:ea typeface="Lato"/>
                <a:cs typeface="Lato"/>
                <a:sym typeface="Lato"/>
              </a:rPr>
              <a:t> la </a:t>
            </a:r>
            <a:r>
              <a:rPr lang="en-US" sz="3400" dirty="0" err="1">
                <a:solidFill>
                  <a:schemeClr val="dk1"/>
                </a:solidFill>
                <a:latin typeface="Lato"/>
                <a:ea typeface="Lato"/>
                <a:cs typeface="Lato"/>
                <a:sym typeface="Lato"/>
              </a:rPr>
              <a:t>voluntad</a:t>
            </a:r>
            <a:r>
              <a:rPr lang="en-US" sz="3400" dirty="0">
                <a:solidFill>
                  <a:schemeClr val="dk1"/>
                </a:solidFill>
                <a:latin typeface="Lato"/>
                <a:ea typeface="Lato"/>
                <a:cs typeface="Lato"/>
                <a:sym typeface="Lato"/>
              </a:rPr>
              <a:t> de Dios </a:t>
            </a:r>
            <a:endParaRPr sz="3400" dirty="0">
              <a:solidFill>
                <a:schemeClr val="dk1"/>
              </a:solidFill>
              <a:latin typeface="Lato"/>
              <a:ea typeface="Lato"/>
              <a:cs typeface="Lato"/>
              <a:sym typeface="Lato"/>
            </a:endParaRPr>
          </a:p>
        </p:txBody>
      </p:sp>
      <p:pic>
        <p:nvPicPr>
          <p:cNvPr id="192" name="Google Shape;192;g2ee1eb4b694_0_104"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93" name="Google Shape;193;g2ee1eb4b694_0_104"/>
          <p:cNvSpPr txBox="1"/>
          <p:nvPr/>
        </p:nvSpPr>
        <p:spPr>
          <a:xfrm>
            <a:off x="2191931" y="670918"/>
            <a:ext cx="8308557" cy="8401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a:solidFill>
                  <a:srgbClr val="009444"/>
                </a:solidFill>
                <a:latin typeface="Lato"/>
                <a:ea typeface="Lato"/>
                <a:cs typeface="Lato"/>
                <a:sym typeface="Lato"/>
              </a:rPr>
              <a:t>La </a:t>
            </a:r>
            <a:r>
              <a:rPr lang="en-US" sz="4860" dirty="0" err="1">
                <a:solidFill>
                  <a:srgbClr val="009444"/>
                </a:solidFill>
                <a:latin typeface="Lato"/>
                <a:ea typeface="Lato"/>
                <a:cs typeface="Lato"/>
                <a:sym typeface="Lato"/>
              </a:rPr>
              <a:t>obra</a:t>
            </a:r>
            <a:r>
              <a:rPr lang="en-US" sz="4860" dirty="0">
                <a:solidFill>
                  <a:srgbClr val="009444"/>
                </a:solidFill>
                <a:latin typeface="Lato"/>
                <a:ea typeface="Lato"/>
                <a:cs typeface="Lato"/>
                <a:sym typeface="Lato"/>
              </a:rPr>
              <a:t> de </a:t>
            </a:r>
            <a:r>
              <a:rPr lang="en-US" sz="4860" dirty="0" err="1">
                <a:solidFill>
                  <a:srgbClr val="009444"/>
                </a:solidFill>
                <a:latin typeface="Lato"/>
                <a:ea typeface="Lato"/>
                <a:cs typeface="Lato"/>
                <a:sym typeface="Lato"/>
              </a:rPr>
              <a:t>Espíritu</a:t>
            </a:r>
            <a:r>
              <a:rPr lang="en-US" sz="4860" dirty="0">
                <a:solidFill>
                  <a:srgbClr val="009444"/>
                </a:solidFill>
                <a:latin typeface="Lato"/>
                <a:ea typeface="Lato"/>
                <a:cs typeface="Lato"/>
                <a:sym typeface="Lato"/>
              </a:rPr>
              <a:t> Santo</a:t>
            </a:r>
            <a:endParaRPr sz="6000" b="0" i="0" u="none" strike="noStrike" cap="none" dirty="0">
              <a:solidFill>
                <a:srgbClr val="009444"/>
              </a:solidFill>
              <a:latin typeface="Lato"/>
              <a:ea typeface="Lato"/>
              <a:cs typeface="Lato"/>
              <a:sym typeface="Lato"/>
            </a:endParaRPr>
          </a:p>
        </p:txBody>
      </p:sp>
      <p:cxnSp>
        <p:nvCxnSpPr>
          <p:cNvPr id="194" name="Google Shape;194;g2ee1eb4b694_0_104"/>
          <p:cNvCxnSpPr/>
          <p:nvPr/>
        </p:nvCxnSpPr>
        <p:spPr>
          <a:xfrm>
            <a:off x="2295377" y="1610970"/>
            <a:ext cx="6269700" cy="0"/>
          </a:xfrm>
          <a:prstGeom prst="straightConnector1">
            <a:avLst/>
          </a:prstGeom>
          <a:noFill/>
          <a:ln w="38100" cap="flat" cmpd="sng">
            <a:solidFill>
              <a:srgbClr val="7F7F7F"/>
            </a:solidFill>
            <a:prstDash val="solid"/>
            <a:miter lim="800000"/>
            <a:headEnd type="none" w="sm" len="sm"/>
            <a:tailEnd type="none" w="sm" len="sm"/>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9">
          <a:extLst>
            <a:ext uri="{FF2B5EF4-FFF2-40B4-BE49-F238E27FC236}">
              <a16:creationId xmlns:a16="http://schemas.microsoft.com/office/drawing/2014/main" id="{FFC50C6C-85C0-145E-80AD-48F9386E7CF0}"/>
            </a:ext>
          </a:extLst>
        </p:cNvPr>
        <p:cNvGrpSpPr/>
        <p:nvPr/>
      </p:nvGrpSpPr>
      <p:grpSpPr>
        <a:xfrm>
          <a:off x="0" y="0"/>
          <a:ext cx="0" cy="0"/>
          <a:chOff x="0" y="0"/>
          <a:chExt cx="0" cy="0"/>
        </a:xfrm>
      </p:grpSpPr>
      <p:sp>
        <p:nvSpPr>
          <p:cNvPr id="190" name="Google Shape;190;g2ee1eb4b694_0_104">
            <a:extLst>
              <a:ext uri="{FF2B5EF4-FFF2-40B4-BE49-F238E27FC236}">
                <a16:creationId xmlns:a16="http://schemas.microsoft.com/office/drawing/2014/main" id="{5A224C90-3BDD-89EF-4B64-CA0AE35F9959}"/>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2" name="Google Shape;192;g2ee1eb4b694_0_104" descr="A green bird with leaves&#10;&#10;Description automatically generated">
            <a:extLst>
              <a:ext uri="{FF2B5EF4-FFF2-40B4-BE49-F238E27FC236}">
                <a16:creationId xmlns:a16="http://schemas.microsoft.com/office/drawing/2014/main" id="{43F4D73C-DE26-2233-4B7F-404F25E04187}"/>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93" name="Google Shape;193;g2ee1eb4b694_0_104">
            <a:extLst>
              <a:ext uri="{FF2B5EF4-FFF2-40B4-BE49-F238E27FC236}">
                <a16:creationId xmlns:a16="http://schemas.microsoft.com/office/drawing/2014/main" id="{E7F8B215-C068-0B2A-1905-830FECDCDD2E}"/>
              </a:ext>
            </a:extLst>
          </p:cNvPr>
          <p:cNvSpPr txBox="1"/>
          <p:nvPr/>
        </p:nvSpPr>
        <p:spPr>
          <a:xfrm>
            <a:off x="2191932" y="1228418"/>
            <a:ext cx="8308557" cy="44011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000" dirty="0">
                <a:solidFill>
                  <a:srgbClr val="009444"/>
                </a:solidFill>
                <a:latin typeface="Lato"/>
                <a:ea typeface="Lato"/>
                <a:cs typeface="Lato"/>
                <a:sym typeface="Lato"/>
              </a:rPr>
              <a:t>El </a:t>
            </a:r>
            <a:r>
              <a:rPr lang="en-US" sz="4000" dirty="0" err="1">
                <a:solidFill>
                  <a:srgbClr val="009444"/>
                </a:solidFill>
                <a:latin typeface="Lato"/>
                <a:ea typeface="Lato"/>
                <a:cs typeface="Lato"/>
                <a:sym typeface="Lato"/>
              </a:rPr>
              <a:t>Espíritu</a:t>
            </a:r>
            <a:r>
              <a:rPr lang="en-US" sz="4000" dirty="0">
                <a:solidFill>
                  <a:srgbClr val="009444"/>
                </a:solidFill>
                <a:latin typeface="Lato"/>
                <a:ea typeface="Lato"/>
                <a:cs typeface="Lato"/>
                <a:sym typeface="Lato"/>
              </a:rPr>
              <a:t> Santo </a:t>
            </a:r>
            <a:r>
              <a:rPr lang="en-US" sz="4000" dirty="0" err="1">
                <a:solidFill>
                  <a:srgbClr val="009444"/>
                </a:solidFill>
                <a:latin typeface="Lato"/>
                <a:ea typeface="Lato"/>
                <a:cs typeface="Lato"/>
                <a:sym typeface="Lato"/>
              </a:rPr>
              <a:t>nos</a:t>
            </a:r>
            <a:r>
              <a:rPr lang="en-US" sz="4000" dirty="0">
                <a:solidFill>
                  <a:srgbClr val="009444"/>
                </a:solidFill>
                <a:latin typeface="Lato"/>
                <a:ea typeface="Lato"/>
                <a:cs typeface="Lato"/>
                <a:sym typeface="Lato"/>
              </a:rPr>
              <a:t> </a:t>
            </a:r>
            <a:r>
              <a:rPr lang="en-US" sz="4000" dirty="0" err="1">
                <a:solidFill>
                  <a:srgbClr val="009444"/>
                </a:solidFill>
                <a:latin typeface="Lato"/>
                <a:ea typeface="Lato"/>
                <a:cs typeface="Lato"/>
                <a:sym typeface="Lato"/>
              </a:rPr>
              <a:t>conserva</a:t>
            </a:r>
            <a:r>
              <a:rPr lang="en-US" sz="4000" dirty="0">
                <a:solidFill>
                  <a:srgbClr val="009444"/>
                </a:solidFill>
                <a:latin typeface="Lato"/>
                <a:ea typeface="Lato"/>
                <a:cs typeface="Lato"/>
                <a:sym typeface="Lato"/>
              </a:rPr>
              <a:t> </a:t>
            </a:r>
            <a:r>
              <a:rPr lang="en-US" sz="4000" dirty="0" err="1">
                <a:solidFill>
                  <a:srgbClr val="009444"/>
                </a:solidFill>
                <a:latin typeface="Lato"/>
                <a:ea typeface="Lato"/>
                <a:cs typeface="Lato"/>
                <a:sym typeface="Lato"/>
              </a:rPr>
              <a:t>en</a:t>
            </a:r>
            <a:r>
              <a:rPr lang="en-US" sz="4000" dirty="0">
                <a:solidFill>
                  <a:srgbClr val="009444"/>
                </a:solidFill>
                <a:latin typeface="Lato"/>
                <a:ea typeface="Lato"/>
                <a:cs typeface="Lato"/>
                <a:sym typeface="Lato"/>
              </a:rPr>
              <a:t> la </a:t>
            </a:r>
            <a:r>
              <a:rPr lang="en-US" sz="4000" dirty="0" err="1">
                <a:solidFill>
                  <a:srgbClr val="009444"/>
                </a:solidFill>
                <a:latin typeface="Lato"/>
                <a:ea typeface="Lato"/>
                <a:cs typeface="Lato"/>
                <a:sym typeface="Lato"/>
              </a:rPr>
              <a:t>verdadera</a:t>
            </a:r>
            <a:r>
              <a:rPr lang="en-US" sz="4000" dirty="0">
                <a:solidFill>
                  <a:srgbClr val="009444"/>
                </a:solidFill>
                <a:latin typeface="Lato"/>
                <a:ea typeface="Lato"/>
                <a:cs typeface="Lato"/>
                <a:sym typeface="Lato"/>
              </a:rPr>
              <a:t> </a:t>
            </a:r>
            <a:r>
              <a:rPr lang="en-US" sz="4000" dirty="0" err="1">
                <a:solidFill>
                  <a:srgbClr val="009444"/>
                </a:solidFill>
                <a:latin typeface="Lato"/>
                <a:ea typeface="Lato"/>
                <a:cs typeface="Lato"/>
                <a:sym typeface="Lato"/>
              </a:rPr>
              <a:t>fe</a:t>
            </a:r>
            <a:r>
              <a:rPr lang="en-US" sz="4000" dirty="0">
                <a:solidFill>
                  <a:srgbClr val="009444"/>
                </a:solidFill>
                <a:latin typeface="Lato"/>
                <a:ea typeface="Lato"/>
                <a:cs typeface="Lato"/>
                <a:sym typeface="Lato"/>
              </a:rPr>
              <a:t>. </a:t>
            </a:r>
          </a:p>
          <a:p>
            <a:pPr marL="0" marR="0" lvl="0" indent="0" algn="l" rtl="0">
              <a:lnSpc>
                <a:spcPct val="100000"/>
              </a:lnSpc>
              <a:spcBef>
                <a:spcPts val="0"/>
              </a:spcBef>
              <a:spcAft>
                <a:spcPts val="0"/>
              </a:spcAft>
              <a:buClr>
                <a:srgbClr val="000000"/>
              </a:buClr>
              <a:buSzPts val="4860"/>
              <a:buFont typeface="Arial"/>
              <a:buNone/>
            </a:pPr>
            <a:endParaRPr lang="en-US" sz="4000" dirty="0">
              <a:solidFill>
                <a:srgbClr val="009444"/>
              </a:solidFill>
              <a:latin typeface="Lato"/>
              <a:ea typeface="Lato"/>
              <a:cs typeface="Lato"/>
              <a:sym typeface="Lato"/>
            </a:endParaRPr>
          </a:p>
          <a:p>
            <a:pPr marL="0" marR="0" lvl="0" indent="0" algn="l" rtl="0">
              <a:lnSpc>
                <a:spcPct val="100000"/>
              </a:lnSpc>
              <a:spcBef>
                <a:spcPts val="0"/>
              </a:spcBef>
              <a:spcAft>
                <a:spcPts val="0"/>
              </a:spcAft>
              <a:buClr>
                <a:srgbClr val="000000"/>
              </a:buClr>
              <a:buSzPts val="4860"/>
              <a:buFont typeface="Arial"/>
              <a:buNone/>
            </a:pPr>
            <a:r>
              <a:rPr lang="en-US" sz="4000" dirty="0">
                <a:solidFill>
                  <a:srgbClr val="009444"/>
                </a:solidFill>
                <a:latin typeface="Lato"/>
                <a:ea typeface="Lato"/>
                <a:cs typeface="Lato"/>
                <a:sym typeface="Lato"/>
              </a:rPr>
              <a:t>A </a:t>
            </a:r>
            <a:r>
              <a:rPr lang="en-US" sz="4000" dirty="0" err="1">
                <a:solidFill>
                  <a:srgbClr val="009444"/>
                </a:solidFill>
                <a:latin typeface="Lato"/>
                <a:ea typeface="Lato"/>
                <a:cs typeface="Lato"/>
                <a:sym typeface="Lato"/>
              </a:rPr>
              <a:t>pesar</a:t>
            </a:r>
            <a:r>
              <a:rPr lang="en-US" sz="4000" dirty="0">
                <a:solidFill>
                  <a:srgbClr val="009444"/>
                </a:solidFill>
                <a:latin typeface="Lato"/>
                <a:ea typeface="Lato"/>
                <a:cs typeface="Lato"/>
                <a:sym typeface="Lato"/>
              </a:rPr>
              <a:t> de </a:t>
            </a:r>
            <a:r>
              <a:rPr lang="en-US" sz="4000" dirty="0" err="1">
                <a:solidFill>
                  <a:srgbClr val="009444"/>
                </a:solidFill>
                <a:latin typeface="Lato"/>
                <a:ea typeface="Lato"/>
                <a:cs typeface="Lato"/>
                <a:sym typeface="Lato"/>
              </a:rPr>
              <a:t>los</a:t>
            </a:r>
            <a:r>
              <a:rPr lang="en-US" sz="4000" dirty="0">
                <a:solidFill>
                  <a:srgbClr val="009444"/>
                </a:solidFill>
                <a:latin typeface="Lato"/>
                <a:ea typeface="Lato"/>
                <a:cs typeface="Lato"/>
                <a:sym typeface="Lato"/>
              </a:rPr>
              <a:t> </a:t>
            </a:r>
            <a:r>
              <a:rPr lang="en-US" sz="4000" dirty="0" err="1">
                <a:solidFill>
                  <a:srgbClr val="009444"/>
                </a:solidFill>
                <a:latin typeface="Lato"/>
                <a:ea typeface="Lato"/>
                <a:cs typeface="Lato"/>
                <a:sym typeface="Lato"/>
              </a:rPr>
              <a:t>ataques</a:t>
            </a:r>
            <a:r>
              <a:rPr lang="en-US" sz="4000" dirty="0">
                <a:solidFill>
                  <a:srgbClr val="009444"/>
                </a:solidFill>
                <a:latin typeface="Lato"/>
                <a:ea typeface="Lato"/>
                <a:cs typeface="Lato"/>
                <a:sym typeface="Lato"/>
              </a:rPr>
              <a:t> del </a:t>
            </a:r>
            <a:r>
              <a:rPr lang="en-US" sz="4000" dirty="0" err="1">
                <a:solidFill>
                  <a:srgbClr val="009444"/>
                </a:solidFill>
                <a:latin typeface="Lato"/>
                <a:ea typeface="Lato"/>
                <a:cs typeface="Lato"/>
                <a:sym typeface="Lato"/>
              </a:rPr>
              <a:t>mundo</a:t>
            </a:r>
            <a:r>
              <a:rPr lang="en-US" sz="4000" dirty="0">
                <a:solidFill>
                  <a:srgbClr val="009444"/>
                </a:solidFill>
                <a:latin typeface="Lato"/>
                <a:ea typeface="Lato"/>
                <a:cs typeface="Lato"/>
                <a:sym typeface="Lato"/>
              </a:rPr>
              <a:t> y del diablo, </a:t>
            </a:r>
            <a:r>
              <a:rPr lang="en-US" sz="4000" dirty="0" err="1">
                <a:solidFill>
                  <a:srgbClr val="009444"/>
                </a:solidFill>
                <a:latin typeface="Lato"/>
                <a:ea typeface="Lato"/>
                <a:cs typeface="Lato"/>
                <a:sym typeface="Lato"/>
              </a:rPr>
              <a:t>el</a:t>
            </a:r>
            <a:r>
              <a:rPr lang="en-US" sz="4000" dirty="0">
                <a:solidFill>
                  <a:srgbClr val="009444"/>
                </a:solidFill>
                <a:latin typeface="Lato"/>
                <a:ea typeface="Lato"/>
                <a:cs typeface="Lato"/>
                <a:sym typeface="Lato"/>
              </a:rPr>
              <a:t> </a:t>
            </a:r>
            <a:r>
              <a:rPr lang="en-US" sz="4000" dirty="0" err="1">
                <a:solidFill>
                  <a:srgbClr val="009444"/>
                </a:solidFill>
                <a:latin typeface="Lato"/>
                <a:ea typeface="Lato"/>
                <a:cs typeface="Lato"/>
                <a:sym typeface="Lato"/>
              </a:rPr>
              <a:t>Espíritu</a:t>
            </a:r>
            <a:r>
              <a:rPr lang="en-US" sz="4000" dirty="0">
                <a:solidFill>
                  <a:srgbClr val="009444"/>
                </a:solidFill>
                <a:latin typeface="Lato"/>
                <a:ea typeface="Lato"/>
                <a:cs typeface="Lato"/>
                <a:sym typeface="Lato"/>
              </a:rPr>
              <a:t> Santo </a:t>
            </a:r>
            <a:r>
              <a:rPr lang="en-US" sz="4000" dirty="0" err="1">
                <a:solidFill>
                  <a:srgbClr val="009444"/>
                </a:solidFill>
                <a:latin typeface="Lato"/>
                <a:ea typeface="Lato"/>
                <a:cs typeface="Lato"/>
                <a:sym typeface="Lato"/>
              </a:rPr>
              <a:t>nos</a:t>
            </a:r>
            <a:r>
              <a:rPr lang="en-US" sz="4000" dirty="0">
                <a:solidFill>
                  <a:srgbClr val="009444"/>
                </a:solidFill>
                <a:latin typeface="Lato"/>
                <a:ea typeface="Lato"/>
                <a:cs typeface="Lato"/>
                <a:sym typeface="Lato"/>
              </a:rPr>
              <a:t> </a:t>
            </a:r>
            <a:r>
              <a:rPr lang="en-US" sz="4000" dirty="0" err="1">
                <a:solidFill>
                  <a:srgbClr val="009444"/>
                </a:solidFill>
                <a:latin typeface="Lato"/>
                <a:ea typeface="Lato"/>
                <a:cs typeface="Lato"/>
                <a:sym typeface="Lato"/>
              </a:rPr>
              <a:t>sostiene</a:t>
            </a:r>
            <a:r>
              <a:rPr lang="en-US" sz="4000" dirty="0">
                <a:solidFill>
                  <a:srgbClr val="009444"/>
                </a:solidFill>
                <a:latin typeface="Lato"/>
                <a:ea typeface="Lato"/>
                <a:cs typeface="Lato"/>
                <a:sym typeface="Lato"/>
              </a:rPr>
              <a:t>, </a:t>
            </a:r>
            <a:r>
              <a:rPr lang="en-US" sz="4000" dirty="0" err="1">
                <a:solidFill>
                  <a:srgbClr val="009444"/>
                </a:solidFill>
                <a:latin typeface="Lato"/>
                <a:ea typeface="Lato"/>
                <a:cs typeface="Lato"/>
                <a:sym typeface="Lato"/>
              </a:rPr>
              <a:t>nos</a:t>
            </a:r>
            <a:r>
              <a:rPr lang="en-US" sz="4000" dirty="0">
                <a:solidFill>
                  <a:srgbClr val="009444"/>
                </a:solidFill>
                <a:latin typeface="Lato"/>
                <a:ea typeface="Lato"/>
                <a:cs typeface="Lato"/>
                <a:sym typeface="Lato"/>
              </a:rPr>
              <a:t> </a:t>
            </a:r>
            <a:r>
              <a:rPr lang="en-US" sz="4000" dirty="0" err="1">
                <a:solidFill>
                  <a:srgbClr val="009444"/>
                </a:solidFill>
                <a:latin typeface="Lato"/>
                <a:ea typeface="Lato"/>
                <a:cs typeface="Lato"/>
                <a:sym typeface="Lato"/>
              </a:rPr>
              <a:t>fortalece</a:t>
            </a:r>
            <a:r>
              <a:rPr lang="en-US" sz="4000" dirty="0">
                <a:solidFill>
                  <a:srgbClr val="009444"/>
                </a:solidFill>
                <a:latin typeface="Lato"/>
                <a:ea typeface="Lato"/>
                <a:cs typeface="Lato"/>
                <a:sym typeface="Lato"/>
              </a:rPr>
              <a:t> y </a:t>
            </a:r>
            <a:r>
              <a:rPr lang="en-US" sz="4000" dirty="0" err="1">
                <a:solidFill>
                  <a:srgbClr val="009444"/>
                </a:solidFill>
                <a:latin typeface="Lato"/>
                <a:ea typeface="Lato"/>
                <a:cs typeface="Lato"/>
                <a:sym typeface="Lato"/>
              </a:rPr>
              <a:t>nos</a:t>
            </a:r>
            <a:r>
              <a:rPr lang="en-US" sz="4000" dirty="0">
                <a:solidFill>
                  <a:srgbClr val="009444"/>
                </a:solidFill>
                <a:latin typeface="Lato"/>
                <a:ea typeface="Lato"/>
                <a:cs typeface="Lato"/>
                <a:sym typeface="Lato"/>
              </a:rPr>
              <a:t> </a:t>
            </a:r>
            <a:r>
              <a:rPr lang="en-US" sz="4000" dirty="0" err="1">
                <a:solidFill>
                  <a:srgbClr val="009444"/>
                </a:solidFill>
                <a:latin typeface="Lato"/>
                <a:ea typeface="Lato"/>
                <a:cs typeface="Lato"/>
                <a:sym typeface="Lato"/>
              </a:rPr>
              <a:t>renueva</a:t>
            </a:r>
            <a:r>
              <a:rPr lang="en-US" sz="4000" dirty="0">
                <a:solidFill>
                  <a:srgbClr val="009444"/>
                </a:solidFill>
                <a:latin typeface="Lato"/>
                <a:ea typeface="Lato"/>
                <a:cs typeface="Lato"/>
                <a:sym typeface="Lato"/>
              </a:rPr>
              <a:t>. </a:t>
            </a:r>
            <a:endParaRPr sz="4000" b="0" i="0" u="none" strike="noStrike" cap="none" dirty="0">
              <a:solidFill>
                <a:srgbClr val="009444"/>
              </a:solidFill>
              <a:latin typeface="Lato"/>
              <a:ea typeface="Lato"/>
              <a:cs typeface="Lato"/>
              <a:sym typeface="Lato"/>
            </a:endParaRPr>
          </a:p>
        </p:txBody>
      </p:sp>
    </p:spTree>
    <p:extLst>
      <p:ext uri="{BB962C8B-B14F-4D97-AF65-F5344CB8AC3E}">
        <p14:creationId xmlns:p14="http://schemas.microsoft.com/office/powerpoint/2010/main" val="168184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4"/>
        <p:cNvGrpSpPr/>
        <p:nvPr/>
      </p:nvGrpSpPr>
      <p:grpSpPr>
        <a:xfrm>
          <a:off x="0" y="0"/>
          <a:ext cx="0" cy="0"/>
          <a:chOff x="0" y="0"/>
          <a:chExt cx="0" cy="0"/>
        </a:xfrm>
      </p:grpSpPr>
      <p:sp>
        <p:nvSpPr>
          <p:cNvPr id="215" name="Google Shape;215;g2ee1eb4b694_0_274"/>
          <p:cNvSpPr txBox="1"/>
          <p:nvPr/>
        </p:nvSpPr>
        <p:spPr>
          <a:xfrm>
            <a:off x="3394306" y="1460358"/>
            <a:ext cx="7805700" cy="39702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600" b="1" dirty="0">
                <a:solidFill>
                  <a:schemeClr val="dk1"/>
                </a:solidFill>
                <a:latin typeface="Lato"/>
                <a:ea typeface="Lato"/>
                <a:cs typeface="Lato"/>
                <a:sym typeface="Lato"/>
              </a:rPr>
              <a:t>1 Pedro 1:5</a:t>
            </a:r>
          </a:p>
          <a:p>
            <a:pPr marL="0" marR="0" lvl="0" indent="0" algn="l" rtl="0">
              <a:lnSpc>
                <a:spcPct val="100000"/>
              </a:lnSpc>
              <a:spcBef>
                <a:spcPts val="0"/>
              </a:spcBef>
              <a:spcAft>
                <a:spcPts val="0"/>
              </a:spcAft>
              <a:buClr>
                <a:schemeClr val="dk1"/>
              </a:buClr>
              <a:buSzPts val="1100"/>
              <a:buFont typeface="Arial"/>
              <a:buNone/>
            </a:pPr>
            <a:endParaRPr lang="en-US" sz="3600" b="1"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600" b="0" i="0" u="none" strike="noStrike" cap="none" dirty="0">
                <a:solidFill>
                  <a:schemeClr val="dk1"/>
                </a:solidFill>
                <a:latin typeface="Lato"/>
                <a:ea typeface="Lato"/>
                <a:cs typeface="Lato"/>
                <a:sym typeface="Lato"/>
              </a:rPr>
              <a:t>A </a:t>
            </a:r>
            <a:r>
              <a:rPr lang="en-US" sz="3600" b="0" i="0" u="none" strike="noStrike" cap="none" dirty="0" err="1">
                <a:solidFill>
                  <a:schemeClr val="dk1"/>
                </a:solidFill>
                <a:latin typeface="Lato"/>
                <a:ea typeface="Lato"/>
                <a:cs typeface="Lato"/>
                <a:sym typeface="Lato"/>
              </a:rPr>
              <a:t>ustedes</a:t>
            </a:r>
            <a:r>
              <a:rPr lang="en-US" sz="3600" b="0" i="0" u="none" strike="noStrike" cap="none" dirty="0">
                <a:solidFill>
                  <a:schemeClr val="dk1"/>
                </a:solidFill>
                <a:latin typeface="Lato"/>
                <a:ea typeface="Lato"/>
                <a:cs typeface="Lato"/>
                <a:sym typeface="Lato"/>
              </a:rPr>
              <a:t>, que </a:t>
            </a:r>
            <a:r>
              <a:rPr lang="en-US" sz="3600" b="0" i="0" u="none" strike="noStrike" cap="none" dirty="0" err="1">
                <a:solidFill>
                  <a:schemeClr val="dk1"/>
                </a:solidFill>
                <a:latin typeface="Lato"/>
                <a:ea typeface="Lato"/>
                <a:cs typeface="Lato"/>
                <a:sym typeface="Lato"/>
              </a:rPr>
              <a:t>por</a:t>
            </a:r>
            <a:r>
              <a:rPr lang="en-US" sz="3600" b="0" i="0" u="none" strike="noStrike" cap="none" dirty="0">
                <a:solidFill>
                  <a:schemeClr val="dk1"/>
                </a:solidFill>
                <a:latin typeface="Lato"/>
                <a:ea typeface="Lato"/>
                <a:cs typeface="Lato"/>
                <a:sym typeface="Lato"/>
              </a:rPr>
              <a:t> medio de la </a:t>
            </a:r>
            <a:r>
              <a:rPr lang="en-US" sz="3600" b="0" i="0" u="none" strike="noStrike" cap="none" dirty="0" err="1">
                <a:solidFill>
                  <a:schemeClr val="dk1"/>
                </a:solidFill>
                <a:latin typeface="Lato"/>
                <a:ea typeface="Lato"/>
                <a:cs typeface="Lato"/>
                <a:sym typeface="Lato"/>
              </a:rPr>
              <a:t>fe</a:t>
            </a:r>
            <a:r>
              <a:rPr lang="en-US" sz="3600" b="0" i="0" u="none" strike="noStrike" cap="none" dirty="0">
                <a:solidFill>
                  <a:schemeClr val="dk1"/>
                </a:solidFill>
                <a:latin typeface="Lato"/>
                <a:ea typeface="Lato"/>
                <a:cs typeface="Lato"/>
                <a:sym typeface="Lato"/>
              </a:rPr>
              <a:t> son </a:t>
            </a:r>
            <a:r>
              <a:rPr lang="en-US" sz="3600" b="0" i="0" u="none" strike="noStrike" cap="none" dirty="0" err="1">
                <a:solidFill>
                  <a:schemeClr val="dk1"/>
                </a:solidFill>
                <a:latin typeface="Lato"/>
                <a:ea typeface="Lato"/>
                <a:cs typeface="Lato"/>
                <a:sym typeface="Lato"/>
              </a:rPr>
              <a:t>protegidos</a:t>
            </a:r>
            <a:r>
              <a:rPr lang="en-US" sz="3600" b="0" i="0" u="none" strike="noStrike" cap="none" dirty="0">
                <a:solidFill>
                  <a:schemeClr val="dk1"/>
                </a:solidFill>
                <a:latin typeface="Lato"/>
                <a:ea typeface="Lato"/>
                <a:cs typeface="Lato"/>
                <a:sym typeface="Lato"/>
              </a:rPr>
              <a:t> </a:t>
            </a:r>
            <a:r>
              <a:rPr lang="en-US" sz="3600" b="0" i="0" u="none" strike="noStrike" cap="none" dirty="0" err="1">
                <a:solidFill>
                  <a:schemeClr val="dk1"/>
                </a:solidFill>
                <a:latin typeface="Lato"/>
                <a:ea typeface="Lato"/>
                <a:cs typeface="Lato"/>
                <a:sym typeface="Lato"/>
              </a:rPr>
              <a:t>por</a:t>
            </a:r>
            <a:r>
              <a:rPr lang="en-US" sz="3600" b="0" i="0" u="none" strike="noStrike" cap="none" dirty="0">
                <a:solidFill>
                  <a:schemeClr val="dk1"/>
                </a:solidFill>
                <a:latin typeface="Lato"/>
                <a:ea typeface="Lato"/>
                <a:cs typeface="Lato"/>
                <a:sym typeface="Lato"/>
              </a:rPr>
              <a:t> </a:t>
            </a:r>
            <a:r>
              <a:rPr lang="en-US" sz="3600" b="0" i="0" u="none" strike="noStrike" cap="none" dirty="0" err="1">
                <a:solidFill>
                  <a:schemeClr val="dk1"/>
                </a:solidFill>
                <a:latin typeface="Lato"/>
                <a:ea typeface="Lato"/>
                <a:cs typeface="Lato"/>
                <a:sym typeface="Lato"/>
              </a:rPr>
              <a:t>el</a:t>
            </a:r>
            <a:r>
              <a:rPr lang="en-US" sz="3600" b="0" i="0" u="none" strike="noStrike" cap="none" dirty="0">
                <a:solidFill>
                  <a:schemeClr val="dk1"/>
                </a:solidFill>
                <a:latin typeface="Lato"/>
                <a:ea typeface="Lato"/>
                <a:cs typeface="Lato"/>
                <a:sym typeface="Lato"/>
              </a:rPr>
              <a:t> </a:t>
            </a:r>
            <a:r>
              <a:rPr lang="en-US" sz="3600" b="0" i="0" u="none" strike="noStrike" cap="none" dirty="0" err="1">
                <a:solidFill>
                  <a:schemeClr val="dk1"/>
                </a:solidFill>
                <a:latin typeface="Lato"/>
                <a:ea typeface="Lato"/>
                <a:cs typeface="Lato"/>
                <a:sym typeface="Lato"/>
              </a:rPr>
              <a:t>poder</a:t>
            </a:r>
            <a:r>
              <a:rPr lang="en-US" sz="3600" b="0" i="0" u="none" strike="noStrike" cap="none" dirty="0">
                <a:solidFill>
                  <a:schemeClr val="dk1"/>
                </a:solidFill>
                <a:latin typeface="Lato"/>
                <a:ea typeface="Lato"/>
                <a:cs typeface="Lato"/>
                <a:sym typeface="Lato"/>
              </a:rPr>
              <a:t> de </a:t>
            </a:r>
            <a:r>
              <a:rPr lang="en-US" sz="3600" dirty="0">
                <a:solidFill>
                  <a:schemeClr val="dk1"/>
                </a:solidFill>
                <a:latin typeface="Lato"/>
                <a:ea typeface="Lato"/>
                <a:cs typeface="Lato"/>
                <a:sym typeface="Lato"/>
              </a:rPr>
              <a:t>D</a:t>
            </a:r>
            <a:r>
              <a:rPr lang="en-US" sz="3600" b="0" i="0" u="none" strike="noStrike" cap="none" dirty="0">
                <a:solidFill>
                  <a:schemeClr val="dk1"/>
                </a:solidFill>
                <a:latin typeface="Lato"/>
                <a:ea typeface="Lato"/>
                <a:cs typeface="Lato"/>
                <a:sym typeface="Lato"/>
              </a:rPr>
              <a:t>ios, para que </a:t>
            </a:r>
            <a:r>
              <a:rPr lang="en-US" sz="3600" b="0" i="0" u="none" strike="noStrike" cap="none" dirty="0" err="1">
                <a:solidFill>
                  <a:schemeClr val="dk1"/>
                </a:solidFill>
                <a:latin typeface="Lato"/>
                <a:ea typeface="Lato"/>
                <a:cs typeface="Lato"/>
                <a:sym typeface="Lato"/>
              </a:rPr>
              <a:t>alcancen</a:t>
            </a:r>
            <a:r>
              <a:rPr lang="en-US" sz="3600" b="0" i="0" u="none" strike="noStrike" cap="none" dirty="0">
                <a:solidFill>
                  <a:schemeClr val="dk1"/>
                </a:solidFill>
                <a:latin typeface="Lato"/>
                <a:ea typeface="Lato"/>
                <a:cs typeface="Lato"/>
                <a:sym typeface="Lato"/>
              </a:rPr>
              <a:t> la </a:t>
            </a:r>
            <a:r>
              <a:rPr lang="en-US" sz="3600" b="0" i="0" u="none" strike="noStrike" cap="none" dirty="0" err="1">
                <a:solidFill>
                  <a:schemeClr val="dk1"/>
                </a:solidFill>
                <a:latin typeface="Lato"/>
                <a:ea typeface="Lato"/>
                <a:cs typeface="Lato"/>
                <a:sym typeface="Lato"/>
              </a:rPr>
              <a:t>salvación</a:t>
            </a:r>
            <a:r>
              <a:rPr lang="en-US" sz="3600" b="0" i="0" u="none" strike="noStrike" cap="none" dirty="0">
                <a:solidFill>
                  <a:schemeClr val="dk1"/>
                </a:solidFill>
                <a:latin typeface="Lato"/>
                <a:ea typeface="Lato"/>
                <a:cs typeface="Lato"/>
                <a:sym typeface="Lato"/>
              </a:rPr>
              <a:t>, </a:t>
            </a:r>
            <a:r>
              <a:rPr lang="en-US" sz="3600" b="0" i="0" u="none" strike="noStrike" cap="none" dirty="0" err="1">
                <a:solidFill>
                  <a:schemeClr val="dk1"/>
                </a:solidFill>
                <a:latin typeface="Lato"/>
                <a:ea typeface="Lato"/>
                <a:cs typeface="Lato"/>
                <a:sym typeface="Lato"/>
              </a:rPr>
              <a:t>lista</a:t>
            </a:r>
            <a:r>
              <a:rPr lang="en-US" sz="3600" b="0" i="0" u="none" strike="noStrike" cap="none" dirty="0">
                <a:solidFill>
                  <a:schemeClr val="dk1"/>
                </a:solidFill>
                <a:latin typeface="Lato"/>
                <a:ea typeface="Lato"/>
                <a:cs typeface="Lato"/>
                <a:sym typeface="Lato"/>
              </a:rPr>
              <a:t> </a:t>
            </a:r>
            <a:r>
              <a:rPr lang="en-US" sz="3600" b="0" i="0" u="none" strike="noStrike" cap="none" dirty="0" err="1">
                <a:solidFill>
                  <a:schemeClr val="dk1"/>
                </a:solidFill>
                <a:latin typeface="Lato"/>
                <a:ea typeface="Lato"/>
                <a:cs typeface="Lato"/>
                <a:sym typeface="Lato"/>
              </a:rPr>
              <a:t>ya</a:t>
            </a:r>
            <a:r>
              <a:rPr lang="en-US" sz="3600" b="0" i="0" u="none" strike="noStrike" cap="none" dirty="0">
                <a:solidFill>
                  <a:schemeClr val="dk1"/>
                </a:solidFill>
                <a:latin typeface="Lato"/>
                <a:ea typeface="Lato"/>
                <a:cs typeface="Lato"/>
                <a:sym typeface="Lato"/>
              </a:rPr>
              <a:t> para </a:t>
            </a:r>
            <a:r>
              <a:rPr lang="en-US" sz="3600" b="0" i="0" u="none" strike="noStrike" cap="none" dirty="0" err="1">
                <a:solidFill>
                  <a:schemeClr val="dk1"/>
                </a:solidFill>
                <a:latin typeface="Lato"/>
                <a:ea typeface="Lato"/>
                <a:cs typeface="Lato"/>
                <a:sym typeface="Lato"/>
              </a:rPr>
              <a:t>manifestarse</a:t>
            </a:r>
            <a:r>
              <a:rPr lang="en-US" sz="3600" b="0" i="0" u="none" strike="noStrike" cap="none" dirty="0">
                <a:solidFill>
                  <a:schemeClr val="dk1"/>
                </a:solidFill>
                <a:latin typeface="Lato"/>
                <a:ea typeface="Lato"/>
                <a:cs typeface="Lato"/>
                <a:sym typeface="Lato"/>
              </a:rPr>
              <a:t> </a:t>
            </a:r>
            <a:r>
              <a:rPr lang="en-US" sz="3600" b="0" i="0" u="none" strike="noStrike" cap="none" dirty="0" err="1">
                <a:solidFill>
                  <a:schemeClr val="dk1"/>
                </a:solidFill>
                <a:latin typeface="Lato"/>
                <a:ea typeface="Lato"/>
                <a:cs typeface="Lato"/>
                <a:sym typeface="Lato"/>
              </a:rPr>
              <a:t>cuando</a:t>
            </a:r>
            <a:r>
              <a:rPr lang="en-US" sz="3600" b="0" i="0" u="none" strike="noStrike" cap="none" dirty="0">
                <a:solidFill>
                  <a:schemeClr val="dk1"/>
                </a:solidFill>
                <a:latin typeface="Lato"/>
                <a:ea typeface="Lato"/>
                <a:cs typeface="Lato"/>
                <a:sym typeface="Lato"/>
              </a:rPr>
              <a:t> </a:t>
            </a:r>
            <a:r>
              <a:rPr lang="en-US" sz="3600" b="0" i="0" u="none" strike="noStrike" cap="none" dirty="0" err="1">
                <a:solidFill>
                  <a:schemeClr val="dk1"/>
                </a:solidFill>
                <a:latin typeface="Lato"/>
                <a:ea typeface="Lato"/>
                <a:cs typeface="Lato"/>
                <a:sym typeface="Lato"/>
              </a:rPr>
              <a:t>llegue</a:t>
            </a:r>
            <a:r>
              <a:rPr lang="en-US" sz="3600" b="0" i="0" u="none" strike="noStrike" cap="none" dirty="0">
                <a:solidFill>
                  <a:schemeClr val="dk1"/>
                </a:solidFill>
                <a:latin typeface="Lato"/>
                <a:ea typeface="Lato"/>
                <a:cs typeface="Lato"/>
                <a:sym typeface="Lato"/>
              </a:rPr>
              <a:t> </a:t>
            </a:r>
            <a:r>
              <a:rPr lang="en-US" sz="3600" b="0" i="0" u="none" strike="noStrike" cap="none" dirty="0" err="1">
                <a:solidFill>
                  <a:schemeClr val="dk1"/>
                </a:solidFill>
                <a:latin typeface="Lato"/>
                <a:ea typeface="Lato"/>
                <a:cs typeface="Lato"/>
                <a:sym typeface="Lato"/>
              </a:rPr>
              <a:t>el</a:t>
            </a:r>
            <a:r>
              <a:rPr lang="en-US" sz="3600" b="0" i="0" u="none" strike="noStrike" cap="none" dirty="0">
                <a:solidFill>
                  <a:schemeClr val="dk1"/>
                </a:solidFill>
                <a:latin typeface="Lato"/>
                <a:ea typeface="Lato"/>
                <a:cs typeface="Lato"/>
                <a:sym typeface="Lato"/>
              </a:rPr>
              <a:t> </a:t>
            </a:r>
            <a:r>
              <a:rPr lang="en-US" sz="3600" b="0" i="0" u="none" strike="noStrike" cap="none" dirty="0" err="1">
                <a:solidFill>
                  <a:schemeClr val="dk1"/>
                </a:solidFill>
                <a:latin typeface="Lato"/>
                <a:ea typeface="Lato"/>
                <a:cs typeface="Lato"/>
                <a:sym typeface="Lato"/>
              </a:rPr>
              <a:t>momento</a:t>
            </a:r>
            <a:r>
              <a:rPr lang="en-US" sz="3600" b="0" i="0" u="none" strike="noStrike" cap="none" dirty="0">
                <a:solidFill>
                  <a:schemeClr val="dk1"/>
                </a:solidFill>
                <a:latin typeface="Lato"/>
                <a:ea typeface="Lato"/>
                <a:cs typeface="Lato"/>
                <a:sym typeface="Lato"/>
              </a:rPr>
              <a:t> final. </a:t>
            </a:r>
            <a:endParaRPr sz="3600" b="0" i="0" u="none" strike="noStrike" cap="none" dirty="0">
              <a:solidFill>
                <a:schemeClr val="dk1"/>
              </a:solidFill>
              <a:latin typeface="Lato"/>
              <a:ea typeface="Lato"/>
              <a:cs typeface="Lato"/>
              <a:sym typeface="Lato"/>
            </a:endParaRPr>
          </a:p>
        </p:txBody>
      </p:sp>
      <p:sp>
        <p:nvSpPr>
          <p:cNvPr id="216" name="Google Shape;216;g2ee1eb4b694_0_27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7" name="Google Shape;217;g2ee1eb4b694_0_274"/>
          <p:cNvPicPr preferRelativeResize="0"/>
          <p:nvPr/>
        </p:nvPicPr>
        <p:blipFill rotWithShape="1">
          <a:blip r:embed="rId3">
            <a:alphaModFix/>
          </a:blip>
          <a:srcRect/>
          <a:stretch/>
        </p:blipFill>
        <p:spPr>
          <a:xfrm>
            <a:off x="80901" y="1513112"/>
            <a:ext cx="3125596" cy="3218436"/>
          </a:xfrm>
          <a:prstGeom prst="rect">
            <a:avLst/>
          </a:prstGeom>
          <a:noFill/>
          <a:ln>
            <a:noFill/>
          </a:ln>
          <a:effectLst>
            <a:outerShdw blurRad="50800" dist="38100" dir="2700000" algn="tl" rotWithShape="0">
              <a:srgbClr val="000000">
                <a:alpha val="40000"/>
              </a:srgbClr>
            </a:outerShdw>
          </a:effectLst>
        </p:spPr>
      </p:pic>
      <p:pic>
        <p:nvPicPr>
          <p:cNvPr id="218" name="Google Shape;218;g2ee1eb4b694_0_274"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A98D1A91E88F4EA07A1308032786DE" ma:contentTypeVersion="16" ma:contentTypeDescription="Create a new document." ma:contentTypeScope="" ma:versionID="5bca69263e33c1911cf951456934afcd">
  <xsd:schema xmlns:xsd="http://www.w3.org/2001/XMLSchema" xmlns:xs="http://www.w3.org/2001/XMLSchema" xmlns:p="http://schemas.microsoft.com/office/2006/metadata/properties" xmlns:ns2="38896d1c-d48b-47b1-97a9-761dcde349b0" xmlns:ns3="5cd1452d-5967-4622-9749-a306807ee3c9" xmlns:ns4="9d1aa794-ada9-4a3e-9c2a-189f245fcbb8" targetNamespace="http://schemas.microsoft.com/office/2006/metadata/properties" ma:root="true" ma:fieldsID="18516b53694c4711c9cc8f6e351cad6f" ns2:_="" ns3:_="" ns4:_="">
    <xsd:import namespace="38896d1c-d48b-47b1-97a9-761dcde349b0"/>
    <xsd:import namespace="5cd1452d-5967-4622-9749-a306807ee3c9"/>
    <xsd:import namespace="9d1aa794-ada9-4a3e-9c2a-189f245fcb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Doc_x002e__x0023_"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96d1c-d48b-47b1-97a9-761dcde349b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Doc_x002e__x0023_" ma:index="14" nillable="true" ma:displayName="Doc Number" ma:decimals="3" ma:format="Dropdown" ma:internalName="Doc_x002e__x0023_" ma:percentage="FALSE">
      <xsd:simpleType>
        <xsd:restriction base="dms:Number"/>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d1452d-5967-4622-9749-a306807ee3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45bd596-0f8a-4080-98bd-aff5be4fd504}" ma:internalName="TaxCatchAll" ma:showField="CatchAllData" ma:web="5cd1452d-5967-4622-9749-a306807ee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9d1aa794-ada9-4a3e-9c2a-189f245fcbb8" xsi:nil="true"/>
    <lcf76f155ced4ddcb4097134ff3c332f xmlns="38896d1c-d48b-47b1-97a9-761dcde349b0">
      <Terms xmlns="http://schemas.microsoft.com/office/infopath/2007/PartnerControls"/>
    </lcf76f155ced4ddcb4097134ff3c332f>
    <Doc_x002e__x0023_ xmlns="38896d1c-d48b-47b1-97a9-761dcde349b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BE56249-9176-4405-83DB-0237B9DD2C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896d1c-d48b-47b1-97a9-761dcde349b0"/>
    <ds:schemaRef ds:uri="5cd1452d-5967-4622-9749-a306807ee3c9"/>
    <ds:schemaRef ds:uri="9d1aa794-ada9-4a3e-9c2a-189f245fcb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9008F46-851B-4029-9B1F-9710ED4F26DC}">
  <ds:schemaRefs>
    <ds:schemaRef ds:uri="http://schemas.microsoft.com/office/2006/metadata/properties"/>
    <ds:schemaRef ds:uri="http://schemas.microsoft.com/office/infopath/2007/PartnerControls"/>
    <ds:schemaRef ds:uri="d9dd568f-92e7-4aa1-8e50-87aa9ffea924"/>
    <ds:schemaRef ds:uri="9d1aa794-ada9-4a3e-9c2a-189f245fcbb8"/>
    <ds:schemaRef ds:uri="38896d1c-d48b-47b1-97a9-761dcde349b0"/>
  </ds:schemaRefs>
</ds:datastoreItem>
</file>

<file path=customXml/itemProps3.xml><?xml version="1.0" encoding="utf-8"?>
<ds:datastoreItem xmlns:ds="http://schemas.openxmlformats.org/officeDocument/2006/customXml" ds:itemID="{3D9B3B3D-5653-4262-8D0D-267DC99061D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108</TotalTime>
  <Words>5122</Words>
  <Application>Microsoft Macintosh PowerPoint</Application>
  <PresentationFormat>Widescreen</PresentationFormat>
  <Paragraphs>335</Paragraphs>
  <Slides>42</Slides>
  <Notes>42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Symbol</vt:lpstr>
      <vt:lpstr>Arial</vt:lpstr>
      <vt:lpstr>Times New Roman</vt:lpstr>
      <vt:lpstr>Noto Sans Symbols</vt:lpstr>
      <vt:lpstr>Calibri</vt:lpstr>
      <vt:lpstr>Lato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Michele Pfeifer</dc:creator>
  <cp:lastModifiedBy>Elise Gross</cp:lastModifiedBy>
  <cp:revision>39</cp:revision>
  <dcterms:created xsi:type="dcterms:W3CDTF">2023-11-29T19:33:05Z</dcterms:created>
  <dcterms:modified xsi:type="dcterms:W3CDTF">2025-07-05T16:11:49Z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ies>
</file>