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h+WGgMO+Oz2q52Tnb6pa5TQuh6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84cbbb11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3784cbbb11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Las formas en que los cristianos practican la hospitalidad han cambiado con el tiempo, pero el concepto sigue siendo relevante. Smither la define como “hacer espacio para otros, invitando especialmente a extraños a nuestros hogares o mesas, atendiendo sus necesidades físicas con comida y bebida, y cuidando sus almas al escucharlos y compartir nuestra esperanza en Cristo” (2021, p. 7-8). Rosario Butterfield (2018) habla de la “hospitalidad radicalmente ordinaria” como una forma de usar el hogar para avanzar el reino. Willis y Clements afirman: “El arma secreta para el avance del evangelio es la hospitalidad, y se puede practicar en cualquier lugar” (2017, p. 19).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 bien la hospitalidad tiene un papel en la misión cristiana, su valor no se limita a la evangelización. Es una manera de amar a Dios y al prójimo. Ott y Wilson destacan que compartir comidas, orar juntos y suplir necesidades fortalecen la comunión y son señales del Espíritu Santo en acción (2011, p. 244). En una sociedad cada vez más individualista, la hospitalidad cristiana se vuelve contracultural, creando espacios de acogida y comunidad. Pohl (2024) señala que es incluso subversiva dentro de la sociedad, ayudando a construir comunidad tanto dentro de la iglesia visible como en la iglesia invisible. También puede ser una herramienta clave en el discipulado, ya que recibir y ofrecer hospitalidad fortalece la formación espiritual (Moon, 2004, p. 64).</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Hoy en día, la hospitalidad ocurre en nuevos espacios, incluyendo el ámbito digital. A través de redes sociales, reuniones virtuales y plataformas digitales, los cristianos buscan fomentar conexiones y brindar apoyo. Muchos la ven como una herramienta poderosa para la evangelización, ya que genera oportunidades para hablar de la fe. Willis y Clements afirman: “Las personas a nuestro alrededor pueden no estar muriendo de una plaga física, pero sí sufren de una plaga espiritual” (2017, p. 51). Algunos incluso han sugerido que la hospitalidad puede considerarse sinónimo de evangelización, ya que ambas incluyen invitación, acogida y confrontación (Ross, 2008). Smither agrega: “En la misión, el pueblo de Dios cruza barreras para conectar en amor con quienes aún no lo son. En la hospitalidad, hacemos espacio para otros en nuestros hogares y mesas, donde acogemos, comemos y proclamamos el evangelio” (2021, p. 105).</a:t>
            </a:r>
            <a:endParaRPr/>
          </a:p>
        </p:txBody>
      </p:sp>
      <p:sp>
        <p:nvSpPr>
          <p:cNvPr id="189" name="Google Shape;18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Oración de Clausura</a:t>
            </a:r>
            <a:endParaRPr/>
          </a:p>
          <a:p>
            <a:pPr indent="0" lvl="0" marL="0" rtl="0" algn="l">
              <a:spcBef>
                <a:spcPts val="0"/>
              </a:spcBef>
              <a:spcAft>
                <a:spcPts val="0"/>
              </a:spcAft>
              <a:buNone/>
            </a:pPr>
            <a:r>
              <a:rPr lang="en-US"/>
              <a:t>Señor Jesús, te damos gracias porque hoy nos has alimentado con tu Palabra y nos has mostrado cómo la hospitalidad puede ser una manera de reflejar tu amor. Tú nos llamaste cuando éramos extranjeros y nos hiciste parte de tu familia. Danos ojos para ver oportunidades en las que podamos hacer lo mismo por otros, recibiéndolos con generosidad y señalando siempre hacia ti. Que tu evangelio transforme nuestros corazones y nuestros hogares para que sean lugares donde tu gracia brille. En tu nombre oramos. Amén.</a:t>
            </a:r>
            <a:endParaRPr/>
          </a:p>
          <a:p>
            <a:pPr indent="0" lvl="0" marL="0" rtl="0" algn="l">
              <a:spcBef>
                <a:spcPts val="0"/>
              </a:spcBef>
              <a:spcAft>
                <a:spcPts val="0"/>
              </a:spcAft>
              <a:buNone/>
            </a:pPr>
            <a:r>
              <a:t/>
            </a:r>
            <a:endParaRPr/>
          </a:p>
        </p:txBody>
      </p:sp>
      <p:sp>
        <p:nvSpPr>
          <p:cNvPr id="216" name="Google Shape;21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784cbbb117_0_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3784cbbb117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Oración de Apertura</a:t>
            </a:r>
            <a:endParaRPr/>
          </a:p>
          <a:p>
            <a:pPr indent="0" lvl="0" marL="0" rtl="0" algn="l">
              <a:spcBef>
                <a:spcPts val="0"/>
              </a:spcBef>
              <a:spcAft>
                <a:spcPts val="0"/>
              </a:spcAft>
              <a:buNone/>
            </a:pPr>
            <a:r>
              <a:rPr lang="en-US"/>
              <a:t>Señor Jesús, nuestro Salvador y Anfitrión celestial, te damos gracias porque nos has recibido en tu gracia y nos has dado todo lo que necesitamos: perdón, paz y vida eterna en tu nombre. Así como tú abriste tu mesa a pecadores y nos invitas a tu banquete celestial, ayúdanos hoy a reflexionar sobre cómo podemos reflejar tu amor al recibir a otros con hospitalidad. Guíanos con tu Espíritu para que esta clase nos ayude a ver oportunidades de compartir tu evangelio con amor y confianza. En tu santo nombre oramos. Amén.</a:t>
            </a:r>
            <a:endParaRPr/>
          </a:p>
          <a:p>
            <a:pPr indent="0" lvl="0" marL="0" rtl="0" algn="l">
              <a:spcBef>
                <a:spcPts val="0"/>
              </a:spcBef>
              <a:spcAft>
                <a:spcPts val="0"/>
              </a:spcAft>
              <a:buNone/>
            </a:pPr>
            <a:r>
              <a:t/>
            </a:r>
            <a:endParaRPr/>
          </a:p>
        </p:txBody>
      </p:sp>
      <p:sp>
        <p:nvSpPr>
          <p:cNvPr id="112" name="Google Shape;11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Para comprender el potencial del papel de la hospitalidad en la plantación de iglesias, es necesario definir la hospitalidad. Una manera de hacerlo es analizar las palabras y conceptos asociados con ella a lo largo de la historia y en diversos contextos culturales. En el Antiguo Testamento, la palabra hebrea que a menudo se asocia con la hospitalidad es </a:t>
            </a:r>
            <a:r>
              <a:rPr i="1" lang="en-US"/>
              <a:t>hachnasat orchim</a:t>
            </a:r>
            <a:r>
              <a:rPr lang="en-US"/>
              <a:t>. Esta frase significa literalmente “recibir invitados” y enfatiza el acto de acoger y hospedar a extranjeros o invitados con amabilidad y generosidad. En el Nuevo Testamento, una palabra clave para hospitalidad es </a:t>
            </a:r>
            <a:r>
              <a:rPr i="1" lang="en-US"/>
              <a:t>philoxenia</a:t>
            </a:r>
            <a:r>
              <a:rPr lang="en-US"/>
              <a:t>. Este término combina </a:t>
            </a:r>
            <a:r>
              <a:rPr i="1" lang="en-US"/>
              <a:t>phileo</a:t>
            </a:r>
            <a:r>
              <a:rPr lang="en-US"/>
              <a:t>, la palabra general para el amor o afecto entre personas unidas por parentesco o fe, y </a:t>
            </a:r>
            <a:r>
              <a:rPr i="1" lang="en-US"/>
              <a:t>xenos</a:t>
            </a:r>
            <a:r>
              <a:rPr lang="en-US"/>
              <a:t>, que significa extranjero (Smither, 2021). Aunque la hospitalidad puede manifestarse de innumerables maneras, hoy en día se entiende principalmente como el acto, e incluso el arte, de recibir y acomodar a los invitados.</a:t>
            </a:r>
            <a:endParaRPr/>
          </a:p>
        </p:txBody>
      </p:sp>
      <p:sp>
        <p:nvSpPr>
          <p:cNvPr id="165" name="Google Shape;16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 considerar el Nuevo Testamento, hay varias conexiones entre el ministerio de Jesús y la hospitalidad. Jesús mostró su aprecio por la celebración del matrimonio al demostrar hospitalidad en las bodas de Caná (Juan 2:1-11). Las comidas y eventos sociales a menudo sirvieron como un espacio de enseñanza para Jesús (Lucas 19:1-10; Mateo 26:6-13; Marcos 14:3-9; Juan 12:1-8; Lucas 24:13-35; Mateo 26:17-30; Marcos 14:12-26; Lucas 22:7-38; Juan 13:1–17:26). Vemos a Jesús actuando como anfitrión cuando alimentó a los 5,000 (Mateo 14:13-21; Marcos 6:30-44; Lucas 9:10-17; Juan 6:1-15) y a los 4,000 (Mateo 15:32-39; Marcos 8:1-10). También sirvió como anfitrión cuando preparó el desayuno para sus discípulos (Juan 21:1-14).</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Cuando fue necesario, Jesús se convirtió en huésped, el receptor de hospitalidad, por causa del Evangelio. Fue huésped en las casas de Mateo, María y Marta, y Zaqueo (Mateo 9:10-13, Lucas 10:38-42 y Lucas 19:1-10). Irónicamente, aunque en esas ocasiones Jesús fue un huésped físico, se convirtió en el anfitrión espiritual.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lo largo de la Biblia, el tema de la hospitalidad de Dios es recurrente. Dios nos acoge en su familia (Juan 1:12) y Jesús nos ha preparado un lugar en la casa de su Padre (Juan 14:2). Nos invita a su mesa, donde nos da su cuerpo y sangre para perdón, vida y salvación (Mateo 26:26-29). El cielo se describe como un banquete, la fiesta de bodas del Cordero (Apocalipsis 19:9), y Jesús habla de muchos que vendrán de oriente y occidente para sentarse a la mesa en el reino de los cielos (Mateo 8:11). Isaías 25 retrata el cielo como un banquete con los mejores manjares, y en Isaías 55:1-2, Dios invita a todos a saciar su hambre y sed sin costo. El Salmo 23 resume esta generosidad: “Tú preparas mesa delante de mí… mi copa está rebosando.” Como señalan Willis y Clements, la Biblia comienza con Dios preparando un hogar para la humanidad en un jardín y termina con Dios estableciendo un hogar para su pueblo en una ciudad (2017).</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 hospitalidad de Dios se manifiesta de manera especial en la Santa Cena. Este sacramento, instituido en la Pascua, es una forma en que Dios alimenta a su pueblo. Está conectado con el maná en el desierto y con las palabras de Jesús en Juan 6, donde invita a sus seguidores a comer su cuerpo y beber su sangre para vida eterna. Más allá de su doctrina y práctica, la Santa Cena es otra forma en la que Dios sirve como anfitrión, ofreciendo lo que más necesitamos sin costo (Smither, 2021). Es un anticipo del banquete celestial y una muestra de la hospitalidad final de Dios (Byrne, 2015; Pohl,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 hospitalidad es una característica central del cristianismo. Joshua Jipp la considera esencial para la identidad de la iglesia (2017), y algunos ven toda la Escritura a través de este lente. Brendan Byrne (2015) muestra cómo el Evangelio de Lucas cuenta la historia de Jesús en el contexto de la hospitalidad de Dios: la humanidad está perdida, pero Dios la acoge en su gracia.</a:t>
            </a:r>
            <a:endParaRPr/>
          </a:p>
          <a:p>
            <a:pPr indent="0" lvl="0" marL="0" rtl="0" algn="l">
              <a:spcBef>
                <a:spcPts val="0"/>
              </a:spcBef>
              <a:spcAft>
                <a:spcPts val="0"/>
              </a:spcAft>
              <a:buNone/>
            </a:pPr>
            <a:r>
              <a:t/>
            </a:r>
            <a:endParaRPr/>
          </a:p>
        </p:txBody>
      </p:sp>
      <p:sp>
        <p:nvSpPr>
          <p:cNvPr id="172" name="Google Shape;17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La hospitalidad ha desempeñado varios roles en la historia de la iglesia. Desde sus inicios, los cristianos han sido llamados a ofrecer hospitalidad tanto a creyentes locales como a viajeros de otras regiones (Bosch, 1991). En tiempos de persecución, la iglesia primitiva brindó refugio y apoyo a los creyentes en peligro. También se destacó por su servicio a los necesitados, alimentando a los hambrientos, cuidando a los enfermos y apoyando a viudas y huérfanos. Abrió sus puertas a personas de diversos orígenes, incluyendo gentiles, esclavos y marginados. Durante la Edad Media y el Renacimiento, monasterios y conventos ofrecieron alimento y refugio a viajeros y peregrinos (Pohl, 2024). Martín Lutero promovió la hospitalidad, afirmando que al recibir a los creyentes, era Dios mismo quien estaba en el hogar (Luther, 1961).</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Desde la iglesia primitiva, la hospitalidad también ha jugado un papel clave en la misión cristiana. Smither señala: “La misión cristiana es un esfuerzo hospitalario porque Dios es hospitalario” (2021, p. 8). Dana Robert (2009) destaca la importancia de recibir a extraños en la evangelización y menciona el papel crucial de las mujeres en la misión: “Nunca se debe subestimar la importancia de una taza de té en la evangelización del mundo” (p. 138). A lo largo de la historia, los cristianos han cuidado enfermos durante plagas (Stark, 1996), acogido huérfanos, recibido refugiados y ayudado a los perseguidos, como en el Ferrocarril Subterráneo y la Segunda Guerra Mundial (Willis y Clements, 2017). Movimientos como las diaconisas protestantes y el Ejército de Salvación combinaron el servicio social con la proclamación del evangelio (Robert, 2009).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 embargo, Pohl (2024) señala que la hospitalidad ha disminuido en la iglesia en los últimos siglos. A pesar de este declive, en la actualidad se observa un renovado interés en la hospitalidad como una forma de amar al prójimo y avanzar el reino de Dios, reflejado en la abundancia de literatura contemporánea sobre el tema.</a:t>
            </a:r>
            <a:endParaRPr/>
          </a:p>
          <a:p>
            <a:pPr indent="0" lvl="0" marL="0" rtl="0" algn="l">
              <a:spcBef>
                <a:spcPts val="0"/>
              </a:spcBef>
              <a:spcAft>
                <a:spcPts val="0"/>
              </a:spcAft>
              <a:buNone/>
            </a:pPr>
            <a:r>
              <a:t/>
            </a:r>
            <a:endParaRPr/>
          </a:p>
        </p:txBody>
      </p:sp>
      <p:sp>
        <p:nvSpPr>
          <p:cNvPr id="182" name="Google Shape;1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17"/>
          <p:cNvSpPr txBox="1"/>
          <p:nvPr>
            <p:ph type="ctrTitle"/>
          </p:nvPr>
        </p:nvSpPr>
        <p:spPr>
          <a:xfrm>
            <a:off x="1600200" y="1261872"/>
            <a:ext cx="7638222" cy="2852928"/>
          </a:xfrm>
          <a:prstGeom prst="rect">
            <a:avLst/>
          </a:prstGeom>
          <a:noFill/>
          <a:ln>
            <a:noFill/>
          </a:ln>
        </p:spPr>
        <p:txBody>
          <a:bodyPr anchorCtr="0" anchor="b" bIns="45700" lIns="91425" spcFirstLastPara="1" rIns="91425" wrap="square" tIns="45700">
            <a:normAutofit/>
          </a:bodyPr>
          <a:lstStyle>
            <a:lvl1pPr lvl="0" algn="l">
              <a:lnSpc>
                <a:spcPct val="13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7"/>
          <p:cNvSpPr txBox="1"/>
          <p:nvPr>
            <p:ph idx="1" type="subTitle"/>
          </p:nvPr>
        </p:nvSpPr>
        <p:spPr>
          <a:xfrm>
            <a:off x="1600200" y="4681728"/>
            <a:ext cx="7638222" cy="929296"/>
          </a:xfrm>
          <a:prstGeom prst="rect">
            <a:avLst/>
          </a:prstGeom>
          <a:noFill/>
          <a:ln>
            <a:noFill/>
          </a:ln>
        </p:spPr>
        <p:txBody>
          <a:bodyPr anchorCtr="0" anchor="t" bIns="45700" lIns="91425" spcFirstLastPara="1" rIns="91425" wrap="square" tIns="45700">
            <a:normAutofit/>
          </a:bodyPr>
          <a:lstStyle>
            <a:lvl1pPr lvl="0" algn="l">
              <a:lnSpc>
                <a:spcPct val="130000"/>
              </a:lnSpc>
              <a:spcBef>
                <a:spcPts val="1000"/>
              </a:spcBef>
              <a:spcAft>
                <a:spcPts val="0"/>
              </a:spcAft>
              <a:buClr>
                <a:schemeClr val="dk1"/>
              </a:buClr>
              <a:buSzPts val="1360"/>
              <a:buNone/>
              <a:defRPr b="1" sz="1600" cap="none"/>
            </a:lvl1pPr>
            <a:lvl2pPr lvl="1" algn="ctr">
              <a:lnSpc>
                <a:spcPct val="130000"/>
              </a:lnSpc>
              <a:spcBef>
                <a:spcPts val="500"/>
              </a:spcBef>
              <a:spcAft>
                <a:spcPts val="0"/>
              </a:spcAft>
              <a:buClr>
                <a:schemeClr val="dk1"/>
              </a:buClr>
              <a:buSzPts val="2000"/>
              <a:buNone/>
              <a:defRPr sz="2000"/>
            </a:lvl2pPr>
            <a:lvl3pPr lvl="2" algn="ctr">
              <a:lnSpc>
                <a:spcPct val="130000"/>
              </a:lnSpc>
              <a:spcBef>
                <a:spcPts val="500"/>
              </a:spcBef>
              <a:spcAft>
                <a:spcPts val="0"/>
              </a:spcAft>
              <a:buClr>
                <a:schemeClr val="dk1"/>
              </a:buClr>
              <a:buSzPts val="1530"/>
              <a:buNone/>
              <a:defRPr sz="1800"/>
            </a:lvl3pPr>
            <a:lvl4pPr lvl="3" algn="ctr">
              <a:lnSpc>
                <a:spcPct val="130000"/>
              </a:lnSpc>
              <a:spcBef>
                <a:spcPts val="500"/>
              </a:spcBef>
              <a:spcAft>
                <a:spcPts val="0"/>
              </a:spcAft>
              <a:buClr>
                <a:schemeClr val="dk1"/>
              </a:buClr>
              <a:buSzPts val="1600"/>
              <a:buNone/>
              <a:defRPr sz="1600"/>
            </a:lvl4pPr>
            <a:lvl5pPr lvl="4" algn="ctr">
              <a:lnSpc>
                <a:spcPct val="130000"/>
              </a:lnSpc>
              <a:spcBef>
                <a:spcPts val="500"/>
              </a:spcBef>
              <a:spcAft>
                <a:spcPts val="0"/>
              </a:spcAft>
              <a:buClr>
                <a:schemeClr val="dk1"/>
              </a:buClr>
              <a:buSzPts val="13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1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4" name="Google Shape;24;p17"/>
          <p:cNvGrpSpPr/>
          <p:nvPr/>
        </p:nvGrpSpPr>
        <p:grpSpPr>
          <a:xfrm flipH="1">
            <a:off x="0" y="0"/>
            <a:ext cx="567782" cy="3306479"/>
            <a:chOff x="11619770" y="-2005"/>
            <a:chExt cx="567782" cy="3306479"/>
          </a:xfrm>
        </p:grpSpPr>
        <p:sp>
          <p:nvSpPr>
            <p:cNvPr id="25" name="Google Shape;25;p17"/>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 name="Google Shape;26;p17"/>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showMasterSp="0" type="vertTx">
  <p:cSld name="VERTICAL_TEXT">
    <p:spTree>
      <p:nvGrpSpPr>
        <p:cNvPr id="79" name="Shape 79"/>
        <p:cNvGrpSpPr/>
        <p:nvPr/>
      </p:nvGrpSpPr>
      <p:grpSpPr>
        <a:xfrm>
          <a:off x="0" y="0"/>
          <a:ext cx="0" cy="0"/>
          <a:chOff x="0" y="0"/>
          <a:chExt cx="0" cy="0"/>
        </a:xfrm>
      </p:grpSpPr>
      <p:sp>
        <p:nvSpPr>
          <p:cNvPr id="80" name="Google Shape;80;p26"/>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26"/>
          <p:cNvSpPr txBox="1"/>
          <p:nvPr>
            <p:ph idx="1" type="body"/>
          </p:nvPr>
        </p:nvSpPr>
        <p:spPr>
          <a:xfrm rot="5400000">
            <a:off x="3930095" y="-1102133"/>
            <a:ext cx="4114801" cy="10357666"/>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2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85" name="Google Shape;85;p26"/>
          <p:cNvGrpSpPr/>
          <p:nvPr/>
        </p:nvGrpSpPr>
        <p:grpSpPr>
          <a:xfrm rot="10800000">
            <a:off x="0" y="3551521"/>
            <a:ext cx="567782" cy="3306479"/>
            <a:chOff x="11619770" y="-2005"/>
            <a:chExt cx="567782" cy="3306479"/>
          </a:xfrm>
        </p:grpSpPr>
        <p:sp>
          <p:nvSpPr>
            <p:cNvPr id="86" name="Google Shape;86;p26"/>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7" name="Google Shape;87;p26"/>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8" name="Shape 88"/>
        <p:cNvGrpSpPr/>
        <p:nvPr/>
      </p:nvGrpSpPr>
      <p:grpSpPr>
        <a:xfrm>
          <a:off x="0" y="0"/>
          <a:ext cx="0" cy="0"/>
          <a:chOff x="0" y="0"/>
          <a:chExt cx="0" cy="0"/>
        </a:xfrm>
      </p:grpSpPr>
      <p:sp>
        <p:nvSpPr>
          <p:cNvPr id="89" name="Google Shape;89;p27"/>
          <p:cNvSpPr txBox="1"/>
          <p:nvPr>
            <p:ph type="title"/>
          </p:nvPr>
        </p:nvSpPr>
        <p:spPr>
          <a:xfrm rot="5400000">
            <a:off x="7368014" y="2110214"/>
            <a:ext cx="5509787" cy="253798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27"/>
          <p:cNvSpPr txBox="1"/>
          <p:nvPr>
            <p:ph idx="1" type="body"/>
          </p:nvPr>
        </p:nvSpPr>
        <p:spPr>
          <a:xfrm rot="5400000">
            <a:off x="1953477" y="-529064"/>
            <a:ext cx="5509787" cy="7816542"/>
          </a:xfrm>
          <a:prstGeom prst="rect">
            <a:avLst/>
          </a:prstGeom>
          <a:noFill/>
          <a:ln>
            <a:noFill/>
          </a:ln>
        </p:spPr>
        <p:txBody>
          <a:bodyPr anchorCtr="0" anchor="t" bIns="45700" lIns="91425" spcFirstLastPara="1" rIns="91425" wrap="square" tIns="45700">
            <a:normAutofit/>
          </a:bodyPr>
          <a:lstStyle>
            <a:lvl1pPr indent="-325755" lvl="0" marL="457200" algn="l">
              <a:lnSpc>
                <a:spcPct val="130000"/>
              </a:lnSpc>
              <a:spcBef>
                <a:spcPts val="1000"/>
              </a:spcBef>
              <a:spcAft>
                <a:spcPts val="0"/>
              </a:spcAft>
              <a:buClr>
                <a:schemeClr val="dk1"/>
              </a:buClr>
              <a:buSzPts val="1530"/>
              <a:buChar char="•"/>
              <a:defRPr/>
            </a:lvl1pPr>
            <a:lvl2pPr indent="-342900" lvl="1" marL="914400" algn="l">
              <a:lnSpc>
                <a:spcPct val="130000"/>
              </a:lnSpc>
              <a:spcBef>
                <a:spcPts val="500"/>
              </a:spcBef>
              <a:spcAft>
                <a:spcPts val="0"/>
              </a:spcAft>
              <a:buClr>
                <a:schemeClr val="dk1"/>
              </a:buClr>
              <a:buSzPts val="1800"/>
              <a:buChar char="–"/>
              <a:defRPr/>
            </a:lvl2pPr>
            <a:lvl3pPr indent="-325755" lvl="2" marL="1371600" algn="l">
              <a:lnSpc>
                <a:spcPct val="130000"/>
              </a:lnSpc>
              <a:spcBef>
                <a:spcPts val="500"/>
              </a:spcBef>
              <a:spcAft>
                <a:spcPts val="0"/>
              </a:spcAft>
              <a:buClr>
                <a:schemeClr val="dk1"/>
              </a:buClr>
              <a:buSzPts val="1530"/>
              <a:buChar char="•"/>
              <a:defRPr/>
            </a:lvl3pPr>
            <a:lvl4pPr indent="-342900" lvl="3" marL="1828800" algn="l">
              <a:lnSpc>
                <a:spcPct val="130000"/>
              </a:lnSpc>
              <a:spcBef>
                <a:spcPts val="500"/>
              </a:spcBef>
              <a:spcAft>
                <a:spcPts val="0"/>
              </a:spcAft>
              <a:buClr>
                <a:schemeClr val="dk1"/>
              </a:buClr>
              <a:buSzPts val="1800"/>
              <a:buChar char="–"/>
              <a:defRPr/>
            </a:lvl4pPr>
            <a:lvl5pPr indent="-325754" lvl="4" marL="2286000" algn="l">
              <a:lnSpc>
                <a:spcPct val="130000"/>
              </a:lnSpc>
              <a:spcBef>
                <a:spcPts val="500"/>
              </a:spcBef>
              <a:spcAft>
                <a:spcPts val="0"/>
              </a:spcAft>
              <a:buClr>
                <a:schemeClr val="dk1"/>
              </a:buClr>
              <a:buSzPts val="153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7"/>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7"/>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7"/>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94" name="Google Shape;94;p27"/>
          <p:cNvGrpSpPr/>
          <p:nvPr/>
        </p:nvGrpSpPr>
        <p:grpSpPr>
          <a:xfrm rot="10800000">
            <a:off x="0" y="3551521"/>
            <a:ext cx="567782" cy="3306479"/>
            <a:chOff x="11619770" y="-2005"/>
            <a:chExt cx="567782" cy="3306479"/>
          </a:xfrm>
        </p:grpSpPr>
        <p:sp>
          <p:nvSpPr>
            <p:cNvPr id="95" name="Google Shape;95;p27"/>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2">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6" name="Google Shape;96;p27"/>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8"/>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8"/>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8"/>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8"/>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8"/>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3" name="Shape 33"/>
        <p:cNvGrpSpPr/>
        <p:nvPr/>
      </p:nvGrpSpPr>
      <p:grpSpPr>
        <a:xfrm>
          <a:off x="0" y="0"/>
          <a:ext cx="0" cy="0"/>
          <a:chOff x="0" y="0"/>
          <a:chExt cx="0" cy="0"/>
        </a:xfrm>
      </p:grpSpPr>
      <p:sp>
        <p:nvSpPr>
          <p:cNvPr id="34" name="Google Shape;34;p19"/>
          <p:cNvSpPr/>
          <p:nvPr/>
        </p:nvSpPr>
        <p:spPr>
          <a:xfrm>
            <a:off x="3242985" y="511814"/>
            <a:ext cx="5706031" cy="5706031"/>
          </a:xfrm>
          <a:prstGeom prst="ellipse">
            <a:avLst/>
          </a:prstGeom>
          <a:solidFill>
            <a:srgbClr val="FEE5D8"/>
          </a:solidFill>
          <a:ln>
            <a:noFill/>
          </a:ln>
          <a:effectLst>
            <a:outerShdw rotWithShape="0" algn="tr" dir="2220000" dist="165100">
              <a:schemeClr val="dk1"/>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5" name="Google Shape;35;p19"/>
          <p:cNvSpPr txBox="1"/>
          <p:nvPr>
            <p:ph type="title"/>
          </p:nvPr>
        </p:nvSpPr>
        <p:spPr>
          <a:xfrm>
            <a:off x="3649192" y="1709738"/>
            <a:ext cx="4893617" cy="2553893"/>
          </a:xfrm>
          <a:prstGeom prst="rect">
            <a:avLst/>
          </a:prstGeom>
          <a:noFill/>
          <a:ln>
            <a:noFill/>
          </a:ln>
        </p:spPr>
        <p:txBody>
          <a:bodyPr anchorCtr="0" anchor="b" bIns="45700" lIns="91425" spcFirstLastPara="1" rIns="91425" wrap="square" tIns="45700">
            <a:normAutofit/>
          </a:bodyPr>
          <a:lstStyle>
            <a:lvl1pPr lvl="0" algn="ctr">
              <a:lnSpc>
                <a:spcPct val="120000"/>
              </a:lnSpc>
              <a:spcBef>
                <a:spcPts val="0"/>
              </a:spcBef>
              <a:spcAft>
                <a:spcPts val="0"/>
              </a:spcAft>
              <a:buClr>
                <a:schemeClr val="dk1"/>
              </a:buClr>
              <a:buSzPts val="3600"/>
              <a:buFont typeface="Avenir"/>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9"/>
          <p:cNvSpPr txBox="1"/>
          <p:nvPr>
            <p:ph idx="1" type="body"/>
          </p:nvPr>
        </p:nvSpPr>
        <p:spPr>
          <a:xfrm>
            <a:off x="4062249" y="4540468"/>
            <a:ext cx="4067503" cy="1154037"/>
          </a:xfrm>
          <a:prstGeom prst="rect">
            <a:avLst/>
          </a:prstGeom>
          <a:noFill/>
          <a:ln>
            <a:noFill/>
          </a:ln>
        </p:spPr>
        <p:txBody>
          <a:bodyPr anchorCtr="0" anchor="t" bIns="45700" lIns="91425" spcFirstLastPara="1" rIns="91425" wrap="square" tIns="45700">
            <a:normAutofit/>
          </a:bodyPr>
          <a:lstStyle>
            <a:lvl1pPr indent="-228600" lvl="0" marL="457200" algn="ctr">
              <a:lnSpc>
                <a:spcPct val="130000"/>
              </a:lnSpc>
              <a:spcBef>
                <a:spcPts val="1000"/>
              </a:spcBef>
              <a:spcAft>
                <a:spcPts val="0"/>
              </a:spcAft>
              <a:buClr>
                <a:schemeClr val="dk1"/>
              </a:buClr>
              <a:buSzPts val="1360"/>
              <a:buNone/>
              <a:defRPr b="1" sz="1600" cap="none">
                <a:solidFill>
                  <a:schemeClr val="dk1"/>
                </a:solidFill>
                <a:latin typeface="Avenir"/>
                <a:ea typeface="Avenir"/>
                <a:cs typeface="Avenir"/>
                <a:sym typeface="Avenir"/>
              </a:defRPr>
            </a:lvl1pPr>
            <a:lvl2pPr indent="-228600" lvl="1" marL="914400" algn="l">
              <a:lnSpc>
                <a:spcPct val="130000"/>
              </a:lnSpc>
              <a:spcBef>
                <a:spcPts val="500"/>
              </a:spcBef>
              <a:spcAft>
                <a:spcPts val="0"/>
              </a:spcAft>
              <a:buClr>
                <a:srgbClr val="888888"/>
              </a:buClr>
              <a:buSzPts val="2000"/>
              <a:buNone/>
              <a:defRPr sz="2000">
                <a:solidFill>
                  <a:srgbClr val="888888"/>
                </a:solidFill>
              </a:defRPr>
            </a:lvl2pPr>
            <a:lvl3pPr indent="-228600" lvl="2" marL="1371600" algn="l">
              <a:lnSpc>
                <a:spcPct val="130000"/>
              </a:lnSpc>
              <a:spcBef>
                <a:spcPts val="500"/>
              </a:spcBef>
              <a:spcAft>
                <a:spcPts val="0"/>
              </a:spcAft>
              <a:buClr>
                <a:srgbClr val="888888"/>
              </a:buClr>
              <a:buSzPts val="1530"/>
              <a:buNone/>
              <a:defRPr sz="1800">
                <a:solidFill>
                  <a:srgbClr val="888888"/>
                </a:solidFill>
              </a:defRPr>
            </a:lvl3pPr>
            <a:lvl4pPr indent="-228600" lvl="3" marL="1828800" algn="l">
              <a:lnSpc>
                <a:spcPct val="130000"/>
              </a:lnSpc>
              <a:spcBef>
                <a:spcPts val="500"/>
              </a:spcBef>
              <a:spcAft>
                <a:spcPts val="0"/>
              </a:spcAft>
              <a:buClr>
                <a:srgbClr val="888888"/>
              </a:buClr>
              <a:buSzPts val="1600"/>
              <a:buNone/>
              <a:defRPr sz="1600">
                <a:solidFill>
                  <a:srgbClr val="888888"/>
                </a:solidFill>
              </a:defRPr>
            </a:lvl4pPr>
            <a:lvl5pPr indent="-228600" lvl="4" marL="2286000" algn="l">
              <a:lnSpc>
                <a:spcPct val="130000"/>
              </a:lnSpc>
              <a:spcBef>
                <a:spcPts val="500"/>
              </a:spcBef>
              <a:spcAft>
                <a:spcPts val="0"/>
              </a:spcAft>
              <a:buClr>
                <a:srgbClr val="888888"/>
              </a:buClr>
              <a:buSzPts val="136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19"/>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20"/>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0"/>
          <p:cNvSpPr txBox="1"/>
          <p:nvPr>
            <p:ph idx="1" type="body"/>
          </p:nvPr>
        </p:nvSpPr>
        <p:spPr>
          <a:xfrm>
            <a:off x="812976" y="2019299"/>
            <a:ext cx="4995019"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0"/>
          <p:cNvSpPr txBox="1"/>
          <p:nvPr>
            <p:ph idx="2" type="body"/>
          </p:nvPr>
        </p:nvSpPr>
        <p:spPr>
          <a:xfrm>
            <a:off x="6293718" y="2019299"/>
            <a:ext cx="5027954" cy="4157663"/>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0"/>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0"/>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21"/>
          <p:cNvSpPr txBox="1"/>
          <p:nvPr>
            <p:ph type="title"/>
          </p:nvPr>
        </p:nvSpPr>
        <p:spPr>
          <a:xfrm>
            <a:off x="811460" y="369168"/>
            <a:ext cx="10458729" cy="143981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1"/>
          <p:cNvSpPr txBox="1"/>
          <p:nvPr>
            <p:ph idx="1" type="body"/>
          </p:nvPr>
        </p:nvSpPr>
        <p:spPr>
          <a:xfrm>
            <a:off x="800101" y="1843067"/>
            <a:ext cx="5007894"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1"/>
          <p:cNvSpPr txBox="1"/>
          <p:nvPr>
            <p:ph idx="2" type="body"/>
          </p:nvPr>
        </p:nvSpPr>
        <p:spPr>
          <a:xfrm>
            <a:off x="800101" y="2505075"/>
            <a:ext cx="5007894"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1"/>
          <p:cNvSpPr txBox="1"/>
          <p:nvPr>
            <p:ph idx="3" type="body"/>
          </p:nvPr>
        </p:nvSpPr>
        <p:spPr>
          <a:xfrm>
            <a:off x="6276061" y="1843067"/>
            <a:ext cx="4994128" cy="662007"/>
          </a:xfrm>
          <a:prstGeom prst="rect">
            <a:avLst/>
          </a:prstGeom>
          <a:noFill/>
          <a:ln>
            <a:noFill/>
          </a:ln>
        </p:spPr>
        <p:txBody>
          <a:bodyPr anchorCtr="0" anchor="b"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700"/>
              <a:buNone/>
              <a:defRPr b="1" sz="2000"/>
            </a:lvl1pPr>
            <a:lvl2pPr indent="-228600" lvl="1" marL="914400" algn="l">
              <a:lnSpc>
                <a:spcPct val="130000"/>
              </a:lnSpc>
              <a:spcBef>
                <a:spcPts val="500"/>
              </a:spcBef>
              <a:spcAft>
                <a:spcPts val="0"/>
              </a:spcAft>
              <a:buClr>
                <a:schemeClr val="dk1"/>
              </a:buClr>
              <a:buSzPts val="2000"/>
              <a:buNone/>
              <a:defRPr b="1" sz="2000"/>
            </a:lvl2pPr>
            <a:lvl3pPr indent="-228600" lvl="2" marL="1371600" algn="l">
              <a:lnSpc>
                <a:spcPct val="130000"/>
              </a:lnSpc>
              <a:spcBef>
                <a:spcPts val="500"/>
              </a:spcBef>
              <a:spcAft>
                <a:spcPts val="0"/>
              </a:spcAft>
              <a:buClr>
                <a:schemeClr val="dk1"/>
              </a:buClr>
              <a:buSzPts val="1530"/>
              <a:buNone/>
              <a:defRPr b="1" sz="1800"/>
            </a:lvl3pPr>
            <a:lvl4pPr indent="-228600" lvl="3" marL="1828800" algn="l">
              <a:lnSpc>
                <a:spcPct val="130000"/>
              </a:lnSpc>
              <a:spcBef>
                <a:spcPts val="500"/>
              </a:spcBef>
              <a:spcAft>
                <a:spcPts val="0"/>
              </a:spcAft>
              <a:buClr>
                <a:schemeClr val="dk1"/>
              </a:buClr>
              <a:buSzPts val="1600"/>
              <a:buNone/>
              <a:defRPr b="1" sz="1600"/>
            </a:lvl4pPr>
            <a:lvl5pPr indent="-228600" lvl="4" marL="2286000" algn="l">
              <a:lnSpc>
                <a:spcPct val="130000"/>
              </a:lnSpc>
              <a:spcBef>
                <a:spcPts val="500"/>
              </a:spcBef>
              <a:spcAft>
                <a:spcPts val="0"/>
              </a:spcAft>
              <a:buClr>
                <a:schemeClr val="dk1"/>
              </a:buClr>
              <a:buSzPts val="136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1"/>
          <p:cNvSpPr txBox="1"/>
          <p:nvPr>
            <p:ph idx="4" type="body"/>
          </p:nvPr>
        </p:nvSpPr>
        <p:spPr>
          <a:xfrm>
            <a:off x="6276061" y="2505075"/>
            <a:ext cx="4994128" cy="3684588"/>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Clr>
                <a:schemeClr val="dk1"/>
              </a:buClr>
              <a:buSzPts val="1700"/>
              <a:buChar char="•"/>
              <a:defRPr>
                <a:latin typeface="Avenir"/>
                <a:ea typeface="Avenir"/>
                <a:cs typeface="Avenir"/>
                <a:sym typeface="Avenir"/>
              </a:defRPr>
            </a:lvl1pPr>
            <a:lvl2pPr indent="-342900" lvl="1" marL="914400" algn="l">
              <a:lnSpc>
                <a:spcPct val="130000"/>
              </a:lnSpc>
              <a:spcBef>
                <a:spcPts val="500"/>
              </a:spcBef>
              <a:spcAft>
                <a:spcPts val="0"/>
              </a:spcAft>
              <a:buClr>
                <a:schemeClr val="dk1"/>
              </a:buClr>
              <a:buSzPts val="1800"/>
              <a:buChar char="–"/>
              <a:defRPr>
                <a:latin typeface="Avenir"/>
                <a:ea typeface="Avenir"/>
                <a:cs typeface="Avenir"/>
                <a:sym typeface="Avenir"/>
              </a:defRPr>
            </a:lvl2pPr>
            <a:lvl3pPr indent="-314960" lvl="2" marL="1371600" algn="l">
              <a:lnSpc>
                <a:spcPct val="130000"/>
              </a:lnSpc>
              <a:spcBef>
                <a:spcPts val="500"/>
              </a:spcBef>
              <a:spcAft>
                <a:spcPts val="0"/>
              </a:spcAft>
              <a:buClr>
                <a:schemeClr val="dk1"/>
              </a:buClr>
              <a:buSzPts val="1360"/>
              <a:buChar char="•"/>
              <a:defRPr>
                <a:latin typeface="Avenir"/>
                <a:ea typeface="Avenir"/>
                <a:cs typeface="Avenir"/>
                <a:sym typeface="Avenir"/>
              </a:defRPr>
            </a:lvl3pPr>
            <a:lvl4pPr indent="-317500" lvl="3" marL="1828800" algn="l">
              <a:lnSpc>
                <a:spcPct val="130000"/>
              </a:lnSpc>
              <a:spcBef>
                <a:spcPts val="500"/>
              </a:spcBef>
              <a:spcAft>
                <a:spcPts val="0"/>
              </a:spcAft>
              <a:buClr>
                <a:schemeClr val="dk1"/>
              </a:buClr>
              <a:buSzPts val="1400"/>
              <a:buChar char="–"/>
              <a:defRPr>
                <a:latin typeface="Avenir"/>
                <a:ea typeface="Avenir"/>
                <a:cs typeface="Avenir"/>
                <a:sym typeface="Avenir"/>
              </a:defRPr>
            </a:lvl4pPr>
            <a:lvl5pPr indent="-304164" lvl="4" marL="2286000" algn="l">
              <a:lnSpc>
                <a:spcPct val="130000"/>
              </a:lnSpc>
              <a:spcBef>
                <a:spcPts val="500"/>
              </a:spcBef>
              <a:spcAft>
                <a:spcPts val="0"/>
              </a:spcAft>
              <a:buClr>
                <a:schemeClr val="dk1"/>
              </a:buClr>
              <a:buSzPts val="1190"/>
              <a:buChar char="•"/>
              <a:defRPr>
                <a:latin typeface="Avenir"/>
                <a:ea typeface="Avenir"/>
                <a:cs typeface="Avenir"/>
                <a:sym typeface="Aveni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1"/>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1"/>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56" name="Shape 56"/>
        <p:cNvGrpSpPr/>
        <p:nvPr/>
      </p:nvGrpSpPr>
      <p:grpSpPr>
        <a:xfrm>
          <a:off x="0" y="0"/>
          <a:ext cx="0" cy="0"/>
          <a:chOff x="0" y="0"/>
          <a:chExt cx="0" cy="0"/>
        </a:xfrm>
      </p:grpSpPr>
      <p:sp>
        <p:nvSpPr>
          <p:cNvPr id="57" name="Google Shape;57;p22"/>
          <p:cNvSpPr txBox="1"/>
          <p:nvPr>
            <p:ph type="title"/>
          </p:nvPr>
        </p:nvSpPr>
        <p:spPr>
          <a:xfrm>
            <a:off x="800100" y="983769"/>
            <a:ext cx="10094770" cy="1180574"/>
          </a:xfrm>
          <a:prstGeom prst="rect">
            <a:avLst/>
          </a:prstGeom>
          <a:solidFill>
            <a:srgbClr val="FEE5D8"/>
          </a:solidFill>
          <a:ln>
            <a:noFill/>
          </a:ln>
          <a:effectLst>
            <a:outerShdw rotWithShape="0" algn="bl" dir="18900000" dist="165100">
              <a:srgbClr val="000000"/>
            </a:outerShdw>
          </a:effectLst>
        </p:spPr>
        <p:txBody>
          <a:bodyPr anchorCtr="0" anchor="b" bIns="45700" lIns="91425" spcFirstLastPara="1" rIns="91425" wrap="square" tIns="45700">
            <a:normAutofit/>
          </a:bodyPr>
          <a:lstStyle>
            <a:lvl1pPr lvl="0" algn="l">
              <a:lnSpc>
                <a:spcPct val="120000"/>
              </a:lnSpc>
              <a:spcBef>
                <a:spcPts val="0"/>
              </a:spcBef>
              <a:spcAft>
                <a:spcPts val="0"/>
              </a:spcAft>
              <a:buClr>
                <a:schemeClr val="dk1"/>
              </a:buClr>
              <a:buSzPts val="32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2"/>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1" name="Shape 61"/>
        <p:cNvGrpSpPr/>
        <p:nvPr/>
      </p:nvGrpSpPr>
      <p:grpSpPr>
        <a:xfrm>
          <a:off x="0" y="0"/>
          <a:ext cx="0" cy="0"/>
          <a:chOff x="0" y="0"/>
          <a:chExt cx="0" cy="0"/>
        </a:xfrm>
      </p:grpSpPr>
      <p:sp>
        <p:nvSpPr>
          <p:cNvPr id="62" name="Google Shape;62;p23"/>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txBox="1"/>
          <p:nvPr>
            <p:ph idx="1" type="body"/>
          </p:nvPr>
        </p:nvSpPr>
        <p:spPr>
          <a:xfrm>
            <a:off x="5309826" y="987425"/>
            <a:ext cx="6045562" cy="4873625"/>
          </a:xfrm>
          <a:prstGeom prst="rect">
            <a:avLst/>
          </a:prstGeom>
          <a:noFill/>
          <a:ln>
            <a:noFill/>
          </a:ln>
        </p:spPr>
        <p:txBody>
          <a:bodyPr anchorCtr="0" anchor="t" bIns="45700" lIns="91425" spcFirstLastPara="1" rIns="91425" wrap="square" tIns="45700">
            <a:normAutofit/>
          </a:bodyPr>
          <a:lstStyle>
            <a:lvl1pPr indent="-401320" lvl="0" marL="457200" algn="l">
              <a:lnSpc>
                <a:spcPct val="130000"/>
              </a:lnSpc>
              <a:spcBef>
                <a:spcPts val="1000"/>
              </a:spcBef>
              <a:spcAft>
                <a:spcPts val="0"/>
              </a:spcAft>
              <a:buClr>
                <a:schemeClr val="dk1"/>
              </a:buClr>
              <a:buSzPts val="2720"/>
              <a:buChar char="•"/>
              <a:defRPr sz="3200"/>
            </a:lvl1pPr>
            <a:lvl2pPr indent="-406400" lvl="1" marL="914400" algn="l">
              <a:lnSpc>
                <a:spcPct val="130000"/>
              </a:lnSpc>
              <a:spcBef>
                <a:spcPts val="500"/>
              </a:spcBef>
              <a:spcAft>
                <a:spcPts val="0"/>
              </a:spcAft>
              <a:buClr>
                <a:schemeClr val="dk1"/>
              </a:buClr>
              <a:buSzPts val="2800"/>
              <a:buChar char="–"/>
              <a:defRPr sz="2800"/>
            </a:lvl2pPr>
            <a:lvl3pPr indent="-358139" lvl="2" marL="1371600" algn="l">
              <a:lnSpc>
                <a:spcPct val="130000"/>
              </a:lnSpc>
              <a:spcBef>
                <a:spcPts val="500"/>
              </a:spcBef>
              <a:spcAft>
                <a:spcPts val="0"/>
              </a:spcAft>
              <a:buClr>
                <a:schemeClr val="dk1"/>
              </a:buClr>
              <a:buSzPts val="2040"/>
              <a:buChar char="•"/>
              <a:defRPr sz="2400"/>
            </a:lvl3pPr>
            <a:lvl4pPr indent="-355600" lvl="3" marL="1828800" algn="l">
              <a:lnSpc>
                <a:spcPct val="130000"/>
              </a:lnSpc>
              <a:spcBef>
                <a:spcPts val="500"/>
              </a:spcBef>
              <a:spcAft>
                <a:spcPts val="0"/>
              </a:spcAft>
              <a:buClr>
                <a:schemeClr val="dk1"/>
              </a:buClr>
              <a:buSzPts val="2000"/>
              <a:buChar char="–"/>
              <a:defRPr sz="2000"/>
            </a:lvl4pPr>
            <a:lvl5pPr indent="-336550" lvl="4" marL="2286000" algn="l">
              <a:lnSpc>
                <a:spcPct val="130000"/>
              </a:lnSpc>
              <a:spcBef>
                <a:spcPts val="500"/>
              </a:spcBef>
              <a:spcAft>
                <a:spcPts val="0"/>
              </a:spcAft>
              <a:buClr>
                <a:schemeClr val="dk1"/>
              </a:buClr>
              <a:buSzPts val="17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8" name="Google Shape;68;p24"/>
          <p:cNvSpPr txBox="1"/>
          <p:nvPr>
            <p:ph idx="2"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4"/>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5"/>
          <p:cNvSpPr txBox="1"/>
          <p:nvPr>
            <p:ph type="title"/>
          </p:nvPr>
        </p:nvSpPr>
        <p:spPr>
          <a:xfrm>
            <a:off x="839788" y="987425"/>
            <a:ext cx="3932237" cy="1600200"/>
          </a:xfrm>
          <a:prstGeom prst="rect">
            <a:avLst/>
          </a:prstGeom>
          <a:noFill/>
          <a:ln>
            <a:noFill/>
          </a:ln>
        </p:spPr>
        <p:txBody>
          <a:bodyPr anchorCtr="0" anchor="t" bIns="45700" lIns="91425" spcFirstLastPara="1" rIns="91425" wrap="square" tIns="45700">
            <a:normAutofit/>
          </a:bodyPr>
          <a:lstStyle>
            <a:lvl1pPr lvl="0" algn="l">
              <a:lnSpc>
                <a:spcPct val="120000"/>
              </a:lnSpc>
              <a:spcBef>
                <a:spcPts val="0"/>
              </a:spcBef>
              <a:spcAft>
                <a:spcPts val="0"/>
              </a:spcAft>
              <a:buClr>
                <a:schemeClr val="dk1"/>
              </a:buClr>
              <a:buSzPts val="2800"/>
              <a:buFont typeface="Avenir"/>
              <a:buNone/>
              <a:defRPr b="1" sz="2800">
                <a:latin typeface="Avenir"/>
                <a:ea typeface="Avenir"/>
                <a:cs typeface="Avenir"/>
                <a:sym typeface="Aveni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p:nvPr>
            <p:ph idx="2" type="pic"/>
          </p:nvPr>
        </p:nvSpPr>
        <p:spPr>
          <a:xfrm>
            <a:off x="5353969" y="987425"/>
            <a:ext cx="5694503" cy="4873625"/>
          </a:xfrm>
          <a:prstGeom prst="rect">
            <a:avLst/>
          </a:prstGeom>
          <a:noFill/>
          <a:ln>
            <a:noFill/>
          </a:ln>
        </p:spPr>
      </p:sp>
      <p:sp>
        <p:nvSpPr>
          <p:cNvPr id="75" name="Google Shape;75;p25"/>
          <p:cNvSpPr txBox="1"/>
          <p:nvPr>
            <p:ph idx="1" type="body"/>
          </p:nvPr>
        </p:nvSpPr>
        <p:spPr>
          <a:xfrm>
            <a:off x="839788" y="2743200"/>
            <a:ext cx="3932237" cy="3127376"/>
          </a:xfrm>
          <a:prstGeom prst="rect">
            <a:avLst/>
          </a:prstGeom>
          <a:noFill/>
          <a:ln>
            <a:noFill/>
          </a:ln>
        </p:spPr>
        <p:txBody>
          <a:bodyPr anchorCtr="0" anchor="t" bIns="45700" lIns="91425" spcFirstLastPara="1" rIns="91425" wrap="square" tIns="45700">
            <a:normAutofit/>
          </a:bodyPr>
          <a:lstStyle>
            <a:lvl1pPr indent="-228600" lvl="0" marL="457200" algn="l">
              <a:lnSpc>
                <a:spcPct val="130000"/>
              </a:lnSpc>
              <a:spcBef>
                <a:spcPts val="1000"/>
              </a:spcBef>
              <a:spcAft>
                <a:spcPts val="0"/>
              </a:spcAft>
              <a:buClr>
                <a:schemeClr val="dk1"/>
              </a:buClr>
              <a:buSzPts val="1360"/>
              <a:buNone/>
              <a:defRPr sz="1600"/>
            </a:lvl1pPr>
            <a:lvl2pPr indent="-228600" lvl="1" marL="914400" algn="l">
              <a:lnSpc>
                <a:spcPct val="130000"/>
              </a:lnSpc>
              <a:spcBef>
                <a:spcPts val="500"/>
              </a:spcBef>
              <a:spcAft>
                <a:spcPts val="0"/>
              </a:spcAft>
              <a:buClr>
                <a:schemeClr val="dk1"/>
              </a:buClr>
              <a:buSzPts val="1400"/>
              <a:buNone/>
              <a:defRPr sz="1400"/>
            </a:lvl2pPr>
            <a:lvl3pPr indent="-228600" lvl="2" marL="1371600" algn="l">
              <a:lnSpc>
                <a:spcPct val="130000"/>
              </a:lnSpc>
              <a:spcBef>
                <a:spcPts val="500"/>
              </a:spcBef>
              <a:spcAft>
                <a:spcPts val="0"/>
              </a:spcAft>
              <a:buClr>
                <a:schemeClr val="dk1"/>
              </a:buClr>
              <a:buSzPts val="1020"/>
              <a:buNone/>
              <a:defRPr sz="1200"/>
            </a:lvl3pPr>
            <a:lvl4pPr indent="-228600" lvl="3" marL="1828800" algn="l">
              <a:lnSpc>
                <a:spcPct val="130000"/>
              </a:lnSpc>
              <a:spcBef>
                <a:spcPts val="500"/>
              </a:spcBef>
              <a:spcAft>
                <a:spcPts val="0"/>
              </a:spcAft>
              <a:buClr>
                <a:schemeClr val="dk1"/>
              </a:buClr>
              <a:buSzPts val="1000"/>
              <a:buNone/>
              <a:defRPr sz="1000"/>
            </a:lvl4pPr>
            <a:lvl5pPr indent="-228600" lvl="4" marL="2286000" algn="l">
              <a:lnSpc>
                <a:spcPct val="130000"/>
              </a:lnSpc>
              <a:spcBef>
                <a:spcPts val="500"/>
              </a:spcBef>
              <a:spcAft>
                <a:spcPts val="0"/>
              </a:spcAft>
              <a:buClr>
                <a:schemeClr val="dk1"/>
              </a:buClr>
              <a:buSzPts val="85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6" name="Google Shape;76;p25"/>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chemeClr val="dk1"/>
              </a:buClr>
              <a:buSzPts val="3200"/>
              <a:buFont typeface="Avenir"/>
              <a:buNone/>
              <a:defRPr b="0"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08662" y="2019299"/>
            <a:ext cx="10357666" cy="4114801"/>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130000"/>
              </a:lnSpc>
              <a:spcBef>
                <a:spcPts val="1000"/>
              </a:spcBef>
              <a:spcAft>
                <a:spcPts val="0"/>
              </a:spcAft>
              <a:buClr>
                <a:schemeClr val="dk1"/>
              </a:buClr>
              <a:buSzPts val="1700"/>
              <a:buFont typeface="Arial"/>
              <a:buChar char="•"/>
              <a:defRPr b="0" i="0" sz="2000" u="none" cap="none" strike="noStrike">
                <a:solidFill>
                  <a:schemeClr val="dk1"/>
                </a:solidFill>
                <a:latin typeface="Avenir"/>
                <a:ea typeface="Avenir"/>
                <a:cs typeface="Avenir"/>
                <a:sym typeface="Avenir"/>
              </a:defRPr>
            </a:lvl1pPr>
            <a:lvl2pPr indent="-342900" lvl="1" marL="914400" marR="0" rtl="0" algn="l">
              <a:lnSpc>
                <a:spcPct val="130000"/>
              </a:lnSpc>
              <a:spcBef>
                <a:spcPts val="500"/>
              </a:spcBef>
              <a:spcAft>
                <a:spcPts val="0"/>
              </a:spcAft>
              <a:buClr>
                <a:schemeClr val="dk1"/>
              </a:buClr>
              <a:buSzPts val="1800"/>
              <a:buFont typeface="Avenir"/>
              <a:buChar char="–"/>
              <a:defRPr b="0" i="0" sz="1800" u="none" cap="none" strike="noStrike">
                <a:solidFill>
                  <a:schemeClr val="dk1"/>
                </a:solidFill>
                <a:latin typeface="Avenir"/>
                <a:ea typeface="Avenir"/>
                <a:cs typeface="Avenir"/>
                <a:sym typeface="Avenir"/>
              </a:defRPr>
            </a:lvl2pPr>
            <a:lvl3pPr indent="-314960" lvl="2" marL="1371600" marR="0" rtl="0" algn="l">
              <a:lnSpc>
                <a:spcPct val="130000"/>
              </a:lnSpc>
              <a:spcBef>
                <a:spcPts val="500"/>
              </a:spcBef>
              <a:spcAft>
                <a:spcPts val="0"/>
              </a:spcAft>
              <a:buClr>
                <a:schemeClr val="dk1"/>
              </a:buClr>
              <a:buSzPts val="1360"/>
              <a:buFont typeface="Arial"/>
              <a:buChar char="•"/>
              <a:defRPr b="0" i="0" sz="1600" u="none" cap="none" strike="noStrike">
                <a:solidFill>
                  <a:schemeClr val="dk1"/>
                </a:solidFill>
                <a:latin typeface="Avenir"/>
                <a:ea typeface="Avenir"/>
                <a:cs typeface="Avenir"/>
                <a:sym typeface="Avenir"/>
              </a:defRPr>
            </a:lvl3pPr>
            <a:lvl4pPr indent="-317500" lvl="3" marL="1828800" marR="0" rtl="0" algn="l">
              <a:lnSpc>
                <a:spcPct val="130000"/>
              </a:lnSpc>
              <a:spcBef>
                <a:spcPts val="500"/>
              </a:spcBef>
              <a:spcAft>
                <a:spcPts val="0"/>
              </a:spcAft>
              <a:buClr>
                <a:schemeClr val="dk1"/>
              </a:buClr>
              <a:buSzPts val="1400"/>
              <a:buFont typeface="Avenir"/>
              <a:buChar char="–"/>
              <a:defRPr b="0" i="0" sz="1400" u="none" cap="none" strike="noStrike">
                <a:solidFill>
                  <a:schemeClr val="dk1"/>
                </a:solidFill>
                <a:latin typeface="Avenir"/>
                <a:ea typeface="Avenir"/>
                <a:cs typeface="Avenir"/>
                <a:sym typeface="Avenir"/>
              </a:defRPr>
            </a:lvl4pPr>
            <a:lvl5pPr indent="-304164" lvl="4" marL="2286000" marR="0" rtl="0" algn="l">
              <a:lnSpc>
                <a:spcPct val="130000"/>
              </a:lnSpc>
              <a:spcBef>
                <a:spcPts val="500"/>
              </a:spcBef>
              <a:spcAft>
                <a:spcPts val="0"/>
              </a:spcAft>
              <a:buClr>
                <a:schemeClr val="dk1"/>
              </a:buClr>
              <a:buSzPts val="1190"/>
              <a:buFont typeface="Arial"/>
              <a:buChar char="•"/>
              <a:defRPr b="0" i="0" sz="14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6"/>
          <p:cNvSpPr txBox="1"/>
          <p:nvPr>
            <p:ph idx="10" type="dt"/>
          </p:nvPr>
        </p:nvSpPr>
        <p:spPr>
          <a:xfrm>
            <a:off x="795014" y="634204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3" name="Google Shape;13;p16"/>
          <p:cNvSpPr txBox="1"/>
          <p:nvPr>
            <p:ph idx="11" type="ftr"/>
          </p:nvPr>
        </p:nvSpPr>
        <p:spPr>
          <a:xfrm>
            <a:off x="7696200" y="6342042"/>
            <a:ext cx="3470128"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4" name="Google Shape;14;p16"/>
          <p:cNvSpPr txBox="1"/>
          <p:nvPr>
            <p:ph idx="12" type="sldNum"/>
          </p:nvPr>
        </p:nvSpPr>
        <p:spPr>
          <a:xfrm>
            <a:off x="11166329" y="6342042"/>
            <a:ext cx="52622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Avenir"/>
                <a:ea typeface="Avenir"/>
                <a:cs typeface="Avenir"/>
                <a:sym typeface="Avenir"/>
              </a:defRPr>
            </a:lvl1pPr>
            <a:lvl2pPr indent="0" lvl="1" marL="0" marR="0" rtl="0" algn="r">
              <a:spcBef>
                <a:spcPts val="0"/>
              </a:spcBef>
              <a:buNone/>
              <a:defRPr b="0" i="0" sz="1000" u="none" cap="none" strike="noStrike">
                <a:solidFill>
                  <a:schemeClr val="dk1"/>
                </a:solidFill>
                <a:latin typeface="Avenir"/>
                <a:ea typeface="Avenir"/>
                <a:cs typeface="Avenir"/>
                <a:sym typeface="Avenir"/>
              </a:defRPr>
            </a:lvl2pPr>
            <a:lvl3pPr indent="0" lvl="2" marL="0" marR="0" rtl="0" algn="r">
              <a:spcBef>
                <a:spcPts val="0"/>
              </a:spcBef>
              <a:buNone/>
              <a:defRPr b="0" i="0" sz="1000" u="none" cap="none" strike="noStrike">
                <a:solidFill>
                  <a:schemeClr val="dk1"/>
                </a:solidFill>
                <a:latin typeface="Avenir"/>
                <a:ea typeface="Avenir"/>
                <a:cs typeface="Avenir"/>
                <a:sym typeface="Avenir"/>
              </a:defRPr>
            </a:lvl3pPr>
            <a:lvl4pPr indent="0" lvl="3" marL="0" marR="0" rtl="0" algn="r">
              <a:spcBef>
                <a:spcPts val="0"/>
              </a:spcBef>
              <a:buNone/>
              <a:defRPr b="0" i="0" sz="1000" u="none" cap="none" strike="noStrike">
                <a:solidFill>
                  <a:schemeClr val="dk1"/>
                </a:solidFill>
                <a:latin typeface="Avenir"/>
                <a:ea typeface="Avenir"/>
                <a:cs typeface="Avenir"/>
                <a:sym typeface="Avenir"/>
              </a:defRPr>
            </a:lvl4pPr>
            <a:lvl5pPr indent="0" lvl="4" marL="0" marR="0" rtl="0" algn="r">
              <a:spcBef>
                <a:spcPts val="0"/>
              </a:spcBef>
              <a:buNone/>
              <a:defRPr b="0" i="0" sz="1000" u="none" cap="none" strike="noStrike">
                <a:solidFill>
                  <a:schemeClr val="dk1"/>
                </a:solidFill>
                <a:latin typeface="Avenir"/>
                <a:ea typeface="Avenir"/>
                <a:cs typeface="Avenir"/>
                <a:sym typeface="Avenir"/>
              </a:defRPr>
            </a:lvl5pPr>
            <a:lvl6pPr indent="0" lvl="5" marL="0" marR="0" rtl="0" algn="r">
              <a:spcBef>
                <a:spcPts val="0"/>
              </a:spcBef>
              <a:buNone/>
              <a:defRPr b="0" i="0" sz="1000" u="none" cap="none" strike="noStrike">
                <a:solidFill>
                  <a:schemeClr val="dk1"/>
                </a:solidFill>
                <a:latin typeface="Avenir"/>
                <a:ea typeface="Avenir"/>
                <a:cs typeface="Avenir"/>
                <a:sym typeface="Avenir"/>
              </a:defRPr>
            </a:lvl6pPr>
            <a:lvl7pPr indent="0" lvl="6" marL="0" marR="0" rtl="0" algn="r">
              <a:spcBef>
                <a:spcPts val="0"/>
              </a:spcBef>
              <a:buNone/>
              <a:defRPr b="0" i="0" sz="1000" u="none" cap="none" strike="noStrike">
                <a:solidFill>
                  <a:schemeClr val="dk1"/>
                </a:solidFill>
                <a:latin typeface="Avenir"/>
                <a:ea typeface="Avenir"/>
                <a:cs typeface="Avenir"/>
                <a:sym typeface="Avenir"/>
              </a:defRPr>
            </a:lvl7pPr>
            <a:lvl8pPr indent="0" lvl="7" marL="0" marR="0" rtl="0" algn="r">
              <a:spcBef>
                <a:spcPts val="0"/>
              </a:spcBef>
              <a:buNone/>
              <a:defRPr b="0" i="0" sz="1000" u="none" cap="none" strike="noStrike">
                <a:solidFill>
                  <a:schemeClr val="dk1"/>
                </a:solidFill>
                <a:latin typeface="Avenir"/>
                <a:ea typeface="Avenir"/>
                <a:cs typeface="Avenir"/>
                <a:sym typeface="Avenir"/>
              </a:defRPr>
            </a:lvl8pPr>
            <a:lvl9pPr indent="0" lvl="8" marL="0" marR="0" rtl="0" algn="r">
              <a:spcBef>
                <a:spcPts val="0"/>
              </a:spcBef>
              <a:buNone/>
              <a:defRPr b="0" i="0" sz="1000" u="none" cap="none" strike="noStrike">
                <a:solidFill>
                  <a:schemeClr val="dk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16"/>
          <p:cNvGrpSpPr/>
          <p:nvPr/>
        </p:nvGrpSpPr>
        <p:grpSpPr>
          <a:xfrm flipH="1" rot="10800000">
            <a:off x="11626076" y="3551521"/>
            <a:ext cx="567782" cy="3306479"/>
            <a:chOff x="11619770" y="-2005"/>
            <a:chExt cx="567782" cy="3306479"/>
          </a:xfrm>
        </p:grpSpPr>
        <p:sp>
          <p:nvSpPr>
            <p:cNvPr id="16" name="Google Shape;16;p16"/>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1">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 name="Google Shape;17;p16"/>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7.jp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 Id="rId4" Type="http://schemas.openxmlformats.org/officeDocument/2006/relationships/image" Target="../media/image4.jpg"/><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 name="Shape 100"/>
        <p:cNvGrpSpPr/>
        <p:nvPr/>
      </p:nvGrpSpPr>
      <p:grpSpPr>
        <a:xfrm>
          <a:off x="0" y="0"/>
          <a:ext cx="0" cy="0"/>
          <a:chOff x="0" y="0"/>
          <a:chExt cx="0" cy="0"/>
        </a:xfrm>
      </p:grpSpPr>
      <p:sp>
        <p:nvSpPr>
          <p:cNvPr id="101" name="Google Shape;101;g3784cbbb117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102" name="Google Shape;102;g3784cbbb117_0_0"/>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103" name="Google Shape;103;g3784cbbb117_0_0"/>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4" name="Google Shape;104;g3784cbbb117_0_0"/>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105" name="Google Shape;105;g3784cbbb117_0_0"/>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5</a:t>
            </a:r>
            <a:endParaRPr/>
          </a:p>
        </p:txBody>
      </p:sp>
      <p:sp>
        <p:nvSpPr>
          <p:cNvPr id="106" name="Google Shape;106;g3784cbbb117_0_0"/>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7" name="Google Shape;107;g3784cbbb117_0_0"/>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8" name="Google Shape;108;g3784cbbb117_0_0"/>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808661" y="365124"/>
            <a:ext cx="10357666" cy="2012315"/>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4800"/>
              <a:buFont typeface="Avenir"/>
              <a:buNone/>
            </a:pPr>
            <a:r>
              <a:rPr lang="en-US" sz="4800"/>
              <a:t>LA HOSPITALIDAD PARA SEMBRAR IGLESIAS</a:t>
            </a:r>
            <a:endParaRPr sz="4800"/>
          </a:p>
        </p:txBody>
      </p:sp>
      <p:sp>
        <p:nvSpPr>
          <p:cNvPr id="192" name="Google Shape;192;p10"/>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3400"/>
              <a:buNone/>
            </a:pPr>
            <a:r>
              <a:rPr lang="en-US" sz="4000"/>
              <a:t>¿Cómo puede la hospitalidad ser una herramienta para el evangelismo hoy?</a:t>
            </a:r>
            <a:endParaRPr sz="40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99" name="Google Shape;199;p11"/>
          <p:cNvSpPr/>
          <p:nvPr/>
        </p:nvSpPr>
        <p:spPr>
          <a:xfrm flipH="1" rot="10800000">
            <a:off x="11986521" y="-1"/>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0" name="Google Shape;200;p11"/>
          <p:cNvSpPr/>
          <p:nvPr/>
        </p:nvSpPr>
        <p:spPr>
          <a:xfrm>
            <a:off x="-1" y="3769360"/>
            <a:ext cx="693472" cy="3088640"/>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1" name="Google Shape;201;p11"/>
          <p:cNvSpPr/>
          <p:nvPr/>
        </p:nvSpPr>
        <p:spPr>
          <a:xfrm>
            <a:off x="273882" y="2879184"/>
            <a:ext cx="1444258" cy="3399672"/>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2" name="Google Shape;202;p11"/>
          <p:cNvSpPr txBox="1"/>
          <p:nvPr>
            <p:ph idx="1" type="body"/>
          </p:nvPr>
        </p:nvSpPr>
        <p:spPr>
          <a:xfrm>
            <a:off x="3291840" y="2019299"/>
            <a:ext cx="7874488" cy="41148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4080"/>
              <a:buNone/>
            </a:pPr>
            <a:r>
              <a:rPr lang="en-US" sz="4800"/>
              <a:t>¿Cómo se ve la hospitalidad en tu comunidad?</a:t>
            </a:r>
            <a:endParaRPr sz="4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9" name="Google Shape;209;p12"/>
          <p:cNvSpPr/>
          <p:nvPr/>
        </p:nvSpPr>
        <p:spPr>
          <a:xfrm flipH="1" rot="10800000">
            <a:off x="11986521" y="-1"/>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0" name="Google Shape;210;p12"/>
          <p:cNvSpPr/>
          <p:nvPr/>
        </p:nvSpPr>
        <p:spPr>
          <a:xfrm>
            <a:off x="-1" y="3769360"/>
            <a:ext cx="693472" cy="3088640"/>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1" name="Google Shape;211;p12"/>
          <p:cNvSpPr/>
          <p:nvPr/>
        </p:nvSpPr>
        <p:spPr>
          <a:xfrm>
            <a:off x="273882" y="2879184"/>
            <a:ext cx="1444258" cy="3399672"/>
          </a:xfrm>
          <a:prstGeom prst="rect">
            <a:avLst/>
          </a:pr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2" name="Google Shape;212;p12"/>
          <p:cNvSpPr txBox="1"/>
          <p:nvPr>
            <p:ph idx="1" type="body"/>
          </p:nvPr>
        </p:nvSpPr>
        <p:spPr>
          <a:xfrm>
            <a:off x="3291840" y="2019299"/>
            <a:ext cx="7874488" cy="41148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3740"/>
              <a:buNone/>
            </a:pPr>
            <a:r>
              <a:rPr lang="en-US" sz="4400"/>
              <a:t>¿Cómo podría tu grupo emplear la hospitalidad como una herramienta para el evangelismo?</a:t>
            </a:r>
            <a:endParaRPr sz="48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7" name="Shape 217"/>
        <p:cNvGrpSpPr/>
        <p:nvPr/>
      </p:nvGrpSpPr>
      <p:grpSpPr>
        <a:xfrm>
          <a:off x="0" y="0"/>
          <a:ext cx="0" cy="0"/>
          <a:chOff x="0" y="0"/>
          <a:chExt cx="0" cy="0"/>
        </a:xfrm>
      </p:grpSpPr>
      <p:grpSp>
        <p:nvGrpSpPr>
          <p:cNvPr id="218" name="Google Shape;218;p13"/>
          <p:cNvGrpSpPr/>
          <p:nvPr/>
        </p:nvGrpSpPr>
        <p:grpSpPr>
          <a:xfrm flipH="1">
            <a:off x="0" y="0"/>
            <a:ext cx="567782" cy="3306479"/>
            <a:chOff x="11619770" y="-2005"/>
            <a:chExt cx="567782" cy="3306479"/>
          </a:xfrm>
        </p:grpSpPr>
        <p:sp>
          <p:nvSpPr>
            <p:cNvPr id="219" name="Google Shape;219;p13"/>
            <p:cNvSpPr/>
            <p:nvPr/>
          </p:nvSpPr>
          <p:spPr>
            <a:xfrm flipH="1" rot="10800000">
              <a:off x="11619770" y="373807"/>
              <a:ext cx="526228" cy="2930667"/>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0" name="Google Shape;220;p13"/>
            <p:cNvSpPr/>
            <p:nvPr/>
          </p:nvSpPr>
          <p:spPr>
            <a:xfrm rot="10800000">
              <a:off x="11980943" y="-200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sp>
        <p:nvSpPr>
          <p:cNvPr id="221" name="Google Shape;221;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Free Grayscale close-up of a person holding an open Bible, conveying a sense of faith. Stock Photo" id="222" name="Google Shape;222;p13"/>
          <p:cNvPicPr preferRelativeResize="0"/>
          <p:nvPr/>
        </p:nvPicPr>
        <p:blipFill rotWithShape="1">
          <a:blip r:embed="rId4">
            <a:alphaModFix/>
          </a:blip>
          <a:srcRect b="15730" l="0" r="0" t="0"/>
          <a:stretch/>
        </p:blipFill>
        <p:spPr>
          <a:xfrm>
            <a:off x="20" y="-4573"/>
            <a:ext cx="12191980" cy="6857989"/>
          </a:xfrm>
          <a:prstGeom prst="rect">
            <a:avLst/>
          </a:prstGeom>
          <a:noFill/>
          <a:ln>
            <a:noFill/>
          </a:ln>
        </p:spPr>
      </p:pic>
      <p:sp>
        <p:nvSpPr>
          <p:cNvPr id="223" name="Google Shape;223;p13"/>
          <p:cNvSpPr/>
          <p:nvPr/>
        </p:nvSpPr>
        <p:spPr>
          <a:xfrm>
            <a:off x="0" y="0"/>
            <a:ext cx="6722853"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4" name="Google Shape;224;p13"/>
          <p:cNvSpPr txBox="1"/>
          <p:nvPr/>
        </p:nvSpPr>
        <p:spPr>
          <a:xfrm>
            <a:off x="609316" y="90286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rgbClr val="FFFFFF"/>
              </a:buClr>
              <a:buSzPts val="4800"/>
              <a:buFont typeface="Avenir"/>
              <a:buNone/>
            </a:pPr>
            <a:r>
              <a:rPr b="1" i="0" lang="en-US" sz="4800" u="none" cap="none" strike="noStrike">
                <a:solidFill>
                  <a:srgbClr val="FFFFFF"/>
                </a:solidFill>
                <a:latin typeface="Avenir"/>
                <a:ea typeface="Avenir"/>
                <a:cs typeface="Avenir"/>
                <a:sym typeface="Avenir"/>
              </a:rPr>
              <a:t>LA TAREA</a:t>
            </a:r>
            <a:endParaRPr b="1" i="0" sz="4800" u="none" cap="none" strike="noStrike">
              <a:solidFill>
                <a:srgbClr val="FFFFFF"/>
              </a:solidFill>
              <a:latin typeface="Avenir"/>
              <a:ea typeface="Avenir"/>
              <a:cs typeface="Avenir"/>
              <a:sym typeface="Avenir"/>
            </a:endParaRPr>
          </a:p>
        </p:txBody>
      </p:sp>
      <p:sp>
        <p:nvSpPr>
          <p:cNvPr id="225" name="Google Shape;225;p13"/>
          <p:cNvSpPr/>
          <p:nvPr/>
        </p:nvSpPr>
        <p:spPr>
          <a:xfrm rot="10800000">
            <a:off x="9995139" y="0"/>
            <a:ext cx="2196859" cy="6858000"/>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6" name="Google Shape;226;p13"/>
          <p:cNvSpPr/>
          <p:nvPr/>
        </p:nvSpPr>
        <p:spPr>
          <a:xfrm rot="10800000">
            <a:off x="11563125" y="3424422"/>
            <a:ext cx="642729" cy="2930667"/>
          </a:xfrm>
          <a:prstGeom prst="rect">
            <a:avLst/>
          </a:prstGeom>
          <a:blipFill rotWithShape="1">
            <a:blip r:embed="rId5">
              <a:alphaModFix amt="99000"/>
            </a:blip>
            <a:tile algn="ctr"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7" name="Google Shape;227;p13"/>
          <p:cNvSpPr/>
          <p:nvPr/>
        </p:nvSpPr>
        <p:spPr>
          <a:xfrm flipH="1">
            <a:off x="11985992" y="4836695"/>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8" name="Google Shape;228;p13"/>
          <p:cNvSpPr txBox="1"/>
          <p:nvPr/>
        </p:nvSpPr>
        <p:spPr>
          <a:xfrm>
            <a:off x="3048000" y="3109463"/>
            <a:ext cx="6096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
        <p:nvSpPr>
          <p:cNvPr id="229" name="Google Shape;229;p13"/>
          <p:cNvSpPr txBox="1"/>
          <p:nvPr/>
        </p:nvSpPr>
        <p:spPr>
          <a:xfrm>
            <a:off x="3048000" y="3109463"/>
            <a:ext cx="6096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br>
              <a:rPr b="0" i="0" lang="en-US" sz="1800" u="none" cap="none" strike="noStrike">
                <a:solidFill>
                  <a:schemeClr val="dk1"/>
                </a:solidFill>
                <a:latin typeface="Avenir"/>
                <a:ea typeface="Avenir"/>
                <a:cs typeface="Avenir"/>
                <a:sym typeface="Avenir"/>
              </a:rPr>
            </a:br>
            <a:endParaRPr b="0" i="0" sz="1800" u="none" cap="none" strike="noStrike">
              <a:solidFill>
                <a:schemeClr val="dk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silhouette of kneeling man" id="234" name="Google Shape;234;p14"/>
          <p:cNvPicPr preferRelativeResize="0"/>
          <p:nvPr>
            <p:ph idx="1" type="body"/>
          </p:nvPr>
        </p:nvPicPr>
        <p:blipFill rotWithShape="1">
          <a:blip r:embed="rId3">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235" name="Google Shape;235;p14"/>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CLAUSURA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3784cbbb117_0_9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Globe with pins" id="241" name="Google Shape;241;g3784cbbb117_0_99"/>
          <p:cNvPicPr preferRelativeResize="0"/>
          <p:nvPr/>
        </p:nvPicPr>
        <p:blipFill rotWithShape="1">
          <a:blip r:embed="rId3">
            <a:alphaModFix/>
          </a:blip>
          <a:srcRect b="12303" l="0" r="0" t="3429"/>
          <a:stretch/>
        </p:blipFill>
        <p:spPr>
          <a:xfrm>
            <a:off x="20" y="10"/>
            <a:ext cx="12191978" cy="6857989"/>
          </a:xfrm>
          <a:prstGeom prst="rect">
            <a:avLst/>
          </a:prstGeom>
          <a:noFill/>
          <a:ln>
            <a:noFill/>
          </a:ln>
        </p:spPr>
      </p:pic>
      <p:sp>
        <p:nvSpPr>
          <p:cNvPr id="242" name="Google Shape;242;g3784cbbb117_0_99"/>
          <p:cNvSpPr/>
          <p:nvPr/>
        </p:nvSpPr>
        <p:spPr>
          <a:xfrm>
            <a:off x="0" y="0"/>
            <a:ext cx="6720886"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95000">
                <a:srgbClr val="000000">
                  <a:alpha val="54901"/>
                </a:srgbClr>
              </a:gs>
              <a:gs pos="100000">
                <a:srgbClr val="000000">
                  <a:alpha val="54901"/>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3" name="Google Shape;243;g3784cbbb117_0_99"/>
          <p:cNvSpPr txBox="1"/>
          <p:nvPr>
            <p:ph type="ctrTitle"/>
          </p:nvPr>
        </p:nvSpPr>
        <p:spPr>
          <a:xfrm>
            <a:off x="6458450" y="1329086"/>
            <a:ext cx="5622600" cy="28530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4000"/>
              <a:buFont typeface="Avenir"/>
              <a:buNone/>
            </a:pPr>
            <a:r>
              <a:rPr lang="en-US" sz="4000">
                <a:solidFill>
                  <a:srgbClr val="FFFFFF"/>
                </a:solidFill>
              </a:rPr>
              <a:t>LA GRAN COMISIÓN</a:t>
            </a:r>
            <a:endParaRPr/>
          </a:p>
        </p:txBody>
      </p:sp>
      <p:sp>
        <p:nvSpPr>
          <p:cNvPr id="244" name="Google Shape;244;g3784cbbb117_0_99"/>
          <p:cNvSpPr txBox="1"/>
          <p:nvPr>
            <p:ph idx="1" type="subTitle"/>
          </p:nvPr>
        </p:nvSpPr>
        <p:spPr>
          <a:xfrm>
            <a:off x="7229882" y="2331045"/>
            <a:ext cx="5530500" cy="1276200"/>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rgbClr val="FFFFFF"/>
              </a:buClr>
              <a:buSzPts val="2380"/>
              <a:buNone/>
            </a:pPr>
            <a:r>
              <a:rPr lang="en-US" sz="2800">
                <a:solidFill>
                  <a:srgbClr val="FFFFFF"/>
                </a:solidFill>
              </a:rPr>
              <a:t>LECCIÓN 5</a:t>
            </a:r>
            <a:endParaRPr/>
          </a:p>
        </p:txBody>
      </p:sp>
      <p:sp>
        <p:nvSpPr>
          <p:cNvPr id="245" name="Google Shape;245;g3784cbbb117_0_99"/>
          <p:cNvSpPr/>
          <p:nvPr/>
        </p:nvSpPr>
        <p:spPr>
          <a:xfrm rot="10800000">
            <a:off x="9993731" y="4714"/>
            <a:ext cx="2198267" cy="6853286"/>
          </a:xfrm>
          <a:custGeom>
            <a:rect b="b" l="l" r="r" t="t"/>
            <a:pathLst>
              <a:path extrusionOk="0" h="3807381" w="2192785">
                <a:moveTo>
                  <a:pt x="2192785" y="3807381"/>
                </a:moveTo>
                <a:lnTo>
                  <a:pt x="0" y="3807381"/>
                </a:lnTo>
                <a:lnTo>
                  <a:pt x="0" y="0"/>
                </a:lnTo>
                <a:lnTo>
                  <a:pt x="2192785" y="0"/>
                </a:lnTo>
                <a:close/>
              </a:path>
            </a:pathLst>
          </a:custGeom>
          <a:gradFill>
            <a:gsLst>
              <a:gs pos="0">
                <a:srgbClr val="000000">
                  <a:alpha val="0"/>
                </a:srgbClr>
              </a:gs>
              <a:gs pos="100000">
                <a:srgbClr val="000000">
                  <a:alpha val="30980"/>
                </a:srgbClr>
              </a:gs>
            </a:gsLst>
            <a:lin ang="10800025"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6" name="Google Shape;246;g3784cbbb117_0_99"/>
          <p:cNvSpPr/>
          <p:nvPr/>
        </p:nvSpPr>
        <p:spPr>
          <a:xfrm rot="10800000">
            <a:off x="11563254" y="3424389"/>
            <a:ext cx="642600" cy="2930700"/>
          </a:xfrm>
          <a:prstGeom prst="rect">
            <a:avLst/>
          </a:prstGeom>
          <a:blipFill rotWithShape="1">
            <a:blip r:embed="rId4">
              <a:alphaModFix amt="99000"/>
            </a:blip>
            <a:tile algn="ctr" flip="none" tx="0" sx="5999" ty="0" sy="5999"/>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7" name="Google Shape;247;g3784cbbb117_0_99"/>
          <p:cNvSpPr/>
          <p:nvPr/>
        </p:nvSpPr>
        <p:spPr>
          <a:xfrm flipH="1">
            <a:off x="11985901" y="4836695"/>
            <a:ext cx="206700" cy="2021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5" name="Google Shape;115;p2"/>
          <p:cNvSpPr/>
          <p:nvPr/>
        </p:nvSpPr>
        <p:spPr>
          <a:xfrm rot="-5400000">
            <a:off x="79529" y="3026358"/>
            <a:ext cx="3745582" cy="3917703"/>
          </a:xfrm>
          <a:custGeom>
            <a:rect b="b" l="l" r="r" t="t"/>
            <a:pathLst>
              <a:path extrusionOk="0" h="1229160" w="1369143">
                <a:moveTo>
                  <a:pt x="0" y="0"/>
                </a:moveTo>
                <a:lnTo>
                  <a:pt x="1369143" y="0"/>
                </a:lnTo>
                <a:lnTo>
                  <a:pt x="0" y="1229160"/>
                </a:lnTo>
                <a:lnTo>
                  <a:pt x="0" y="0"/>
                </a:lnTo>
                <a:close/>
              </a:path>
            </a:pathLst>
          </a:cu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6" name="Google Shape;116;p2"/>
          <p:cNvSpPr/>
          <p:nvPr/>
        </p:nvSpPr>
        <p:spPr>
          <a:xfrm flipH="1">
            <a:off x="7411259" y="31171"/>
            <a:ext cx="4759960" cy="4759960"/>
          </a:xfrm>
          <a:custGeom>
            <a:rect b="b" l="l" r="r" t="t"/>
            <a:pathLst>
              <a:path extrusionOk="0" h="5246915" w="5246915">
                <a:moveTo>
                  <a:pt x="0" y="5246915"/>
                </a:moveTo>
                <a:lnTo>
                  <a:pt x="5246915" y="0"/>
                </a:lnTo>
                <a:lnTo>
                  <a:pt x="0" y="0"/>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silhouette of kneeling man" id="117" name="Google Shape;117;p2"/>
          <p:cNvPicPr preferRelativeResize="0"/>
          <p:nvPr>
            <p:ph idx="1" type="body"/>
          </p:nvPr>
        </p:nvPicPr>
        <p:blipFill rotWithShape="1">
          <a:blip r:embed="rId4">
            <a:alphaModFix/>
          </a:blip>
          <a:srcRect b="14501" l="0" r="-1" t="13929"/>
          <a:stretch/>
        </p:blipFill>
        <p:spPr>
          <a:xfrm>
            <a:off x="675409" y="524741"/>
            <a:ext cx="10848109" cy="5609359"/>
          </a:xfrm>
          <a:prstGeom prst="rect">
            <a:avLst/>
          </a:prstGeom>
          <a:noFill/>
          <a:ln>
            <a:noFill/>
          </a:ln>
          <a:effectLst>
            <a:outerShdw rotWithShape="0" algn="bl" dir="2700000" dist="165100">
              <a:schemeClr val="dk1"/>
            </a:outerShdw>
          </a:effectLst>
        </p:spPr>
      </p:pic>
      <p:sp>
        <p:nvSpPr>
          <p:cNvPr id="118" name="Google Shape;118;p2"/>
          <p:cNvSpPr txBox="1"/>
          <p:nvPr/>
        </p:nvSpPr>
        <p:spPr>
          <a:xfrm>
            <a:off x="1423759" y="984686"/>
            <a:ext cx="5622528" cy="285292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C00000"/>
              </a:buClr>
              <a:buSzPts val="4000"/>
              <a:buFont typeface="Avenir"/>
              <a:buNone/>
            </a:pPr>
            <a:r>
              <a:rPr b="1" i="0" lang="en-US" sz="4000" u="none" cap="none" strike="noStrike">
                <a:solidFill>
                  <a:srgbClr val="C00000"/>
                </a:solidFill>
                <a:latin typeface="Avenir"/>
                <a:ea typeface="Avenir"/>
                <a:cs typeface="Avenir"/>
                <a:sym typeface="Avenir"/>
              </a:rPr>
              <a:t>ORACIÓN DE APERTURA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sp>
        <p:nvSpPr>
          <p:cNvPr id="124" name="Google Shape;124;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5" name="Google Shape;125;p3"/>
          <p:cNvSpPr txBox="1"/>
          <p:nvPr>
            <p:ph type="title"/>
          </p:nvPr>
        </p:nvSpPr>
        <p:spPr>
          <a:xfrm>
            <a:off x="1600200" y="699591"/>
            <a:ext cx="7638168" cy="1470404"/>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20000"/>
              </a:lnSpc>
              <a:spcBef>
                <a:spcPts val="0"/>
              </a:spcBef>
              <a:spcAft>
                <a:spcPts val="0"/>
              </a:spcAft>
              <a:buClr>
                <a:schemeClr val="dk1"/>
              </a:buClr>
              <a:buSzPct val="100000"/>
              <a:buFont typeface="Avenir"/>
              <a:buNone/>
            </a:pPr>
            <a:r>
              <a:rPr lang="en-US" sz="4400"/>
              <a:t>ESQUEMA DEL CURSO</a:t>
            </a:r>
            <a:endParaRPr/>
          </a:p>
        </p:txBody>
      </p:sp>
      <p:sp>
        <p:nvSpPr>
          <p:cNvPr id="126" name="Google Shape;126;p3"/>
          <p:cNvSpPr/>
          <p:nvPr/>
        </p:nvSpPr>
        <p:spPr>
          <a:xfrm flipH="1" rot="10800000">
            <a:off x="0" y="0"/>
            <a:ext cx="206609" cy="202130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7" name="Google Shape;127;p3"/>
          <p:cNvSpPr txBox="1"/>
          <p:nvPr>
            <p:ph idx="1" type="body"/>
          </p:nvPr>
        </p:nvSpPr>
        <p:spPr>
          <a:xfrm>
            <a:off x="1600200" y="2476499"/>
            <a:ext cx="8001000" cy="3695701"/>
          </a:xfrm>
          <a:prstGeom prst="rect">
            <a:avLst/>
          </a:prstGeom>
          <a:noFill/>
          <a:ln>
            <a:noFill/>
          </a:ln>
        </p:spPr>
        <p:txBody>
          <a:bodyPr anchorCtr="0" anchor="t" bIns="45700" lIns="91425" spcFirstLastPara="1" rIns="91425" wrap="square" tIns="45700">
            <a:normAutofit/>
          </a:bodyPr>
          <a:lstStyle/>
          <a:p>
            <a:pPr indent="0" lvl="0" marL="0" rtl="0" algn="l">
              <a:lnSpc>
                <a:spcPct val="130000"/>
              </a:lnSpc>
              <a:spcBef>
                <a:spcPts val="0"/>
              </a:spcBef>
              <a:spcAft>
                <a:spcPts val="0"/>
              </a:spcAft>
              <a:buClr>
                <a:schemeClr val="dk1"/>
              </a:buClr>
              <a:buSzPts val="1700"/>
              <a:buNone/>
            </a:pPr>
            <a:r>
              <a:rPr lang="en-US"/>
              <a:t>Lección 1 – El Señor de la Cosecha</a:t>
            </a:r>
            <a:br>
              <a:rPr lang="en-US"/>
            </a:br>
            <a:r>
              <a:rPr lang="en-US"/>
              <a:t>Lección 2 – Hasta los Confines de la Tierra</a:t>
            </a:r>
            <a:br>
              <a:rPr lang="en-US"/>
            </a:br>
            <a:r>
              <a:rPr lang="en-US"/>
              <a:t>Lección 3 – Cada Oportunidad</a:t>
            </a:r>
            <a:br>
              <a:rPr lang="en-US"/>
            </a:br>
            <a:r>
              <a:rPr lang="en-US"/>
              <a:t>Lección 4 – A Tiempo y Fuera de Tiempo</a:t>
            </a:r>
            <a:br>
              <a:rPr lang="en-US"/>
            </a:br>
            <a:r>
              <a:rPr b="1" lang="en-US">
                <a:solidFill>
                  <a:schemeClr val="accent5"/>
                </a:solidFill>
                <a:latin typeface="Avenir"/>
                <a:ea typeface="Avenir"/>
                <a:cs typeface="Avenir"/>
                <a:sym typeface="Avenir"/>
              </a:rPr>
              <a:t>Lección 5 – Conocidos por el Amor</a:t>
            </a:r>
            <a:br>
              <a:rPr lang="en-US"/>
            </a:br>
            <a:r>
              <a:rPr lang="en-US"/>
              <a:t>Lección 6 – Dejando a las Noventa y Nueve</a:t>
            </a:r>
            <a:br>
              <a:rPr lang="en-US"/>
            </a:br>
            <a:r>
              <a:rPr lang="en-US"/>
              <a:t>Lección 7 – Un Solo Cuerpo, Muchos Miembros</a:t>
            </a:r>
            <a:br>
              <a:rPr lang="en-US"/>
            </a:br>
            <a:r>
              <a:rPr lang="en-US"/>
              <a:t>Lección 8 – Luchando Juntos por el Evangelio</a:t>
            </a:r>
            <a:endParaRPr/>
          </a:p>
        </p:txBody>
      </p:sp>
      <p:sp>
        <p:nvSpPr>
          <p:cNvPr id="128" name="Google Shape;128;p3"/>
          <p:cNvSpPr/>
          <p:nvPr/>
        </p:nvSpPr>
        <p:spPr>
          <a:xfrm flipH="1" rot="10800000">
            <a:off x="11248316" y="2749419"/>
            <a:ext cx="949990" cy="4114798"/>
          </a:xfrm>
          <a:prstGeom prst="rect">
            <a:avLst/>
          </a:prstGeom>
          <a:solidFill>
            <a:srgbClr val="FEE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9" name="Google Shape;129;p3"/>
          <p:cNvSpPr/>
          <p:nvPr/>
        </p:nvSpPr>
        <p:spPr>
          <a:xfrm flipH="1" rot="-5400000">
            <a:off x="8740216" y="2930143"/>
            <a:ext cx="5214382" cy="1269732"/>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6" name="Google Shape;136;p4"/>
          <p:cNvSpPr/>
          <p:nvPr/>
        </p:nvSpPr>
        <p:spPr>
          <a:xfrm flipH="1" rot="-5400000">
            <a:off x="5404030" y="-5378272"/>
            <a:ext cx="1409700" cy="12192003"/>
          </a:xfrm>
          <a:custGeom>
            <a:rect b="b" l="l" r="r" t="t"/>
            <a:pathLst>
              <a:path extrusionOk="0" h="3694096" w="757287">
                <a:moveTo>
                  <a:pt x="757287" y="3694096"/>
                </a:moveTo>
                <a:lnTo>
                  <a:pt x="757287" y="0"/>
                </a:lnTo>
                <a:lnTo>
                  <a:pt x="0" y="0"/>
                </a:lnTo>
                <a:lnTo>
                  <a:pt x="0" y="3686094"/>
                </a:lnTo>
                <a:close/>
              </a:path>
            </a:pathLst>
          </a:custGeom>
          <a:blipFill rotWithShape="1">
            <a:blip r:embed="rId3">
              <a:alphaModFix/>
            </a:blip>
            <a:tile algn="tl" flip="none" tx="0" sx="6000" ty="0" sy="6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7" name="Google Shape;137;p4"/>
          <p:cNvSpPr txBox="1"/>
          <p:nvPr>
            <p:ph type="title"/>
          </p:nvPr>
        </p:nvSpPr>
        <p:spPr>
          <a:xfrm>
            <a:off x="965750" y="517186"/>
            <a:ext cx="10282725" cy="1281181"/>
          </a:xfrm>
          <a:prstGeom prst="rect">
            <a:avLst/>
          </a:prstGeom>
          <a:solidFill>
            <a:srgbClr val="FEE5D8"/>
          </a:solidFill>
          <a:ln>
            <a:noFill/>
          </a:ln>
          <a:effectLst>
            <a:outerShdw rotWithShape="0" algn="tr" dir="2700000" dist="190500">
              <a:schemeClr val="dk1"/>
            </a:outerShdw>
          </a:effectLst>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Avenir"/>
              <a:buNone/>
            </a:pPr>
            <a:r>
              <a:rPr lang="en-US">
                <a:solidFill>
                  <a:srgbClr val="000000"/>
                </a:solidFill>
              </a:rPr>
              <a:t>PROGRESIÓN DEL CURSO</a:t>
            </a:r>
            <a:endParaRPr/>
          </a:p>
        </p:txBody>
      </p:sp>
      <p:grpSp>
        <p:nvGrpSpPr>
          <p:cNvPr id="138" name="Google Shape;138;p4"/>
          <p:cNvGrpSpPr/>
          <p:nvPr/>
        </p:nvGrpSpPr>
        <p:grpSpPr>
          <a:xfrm>
            <a:off x="808038" y="2556711"/>
            <a:ext cx="10598150" cy="3597104"/>
            <a:chOff x="0" y="186998"/>
            <a:chExt cx="10598150" cy="3597104"/>
          </a:xfrm>
        </p:grpSpPr>
        <p:sp>
          <p:nvSpPr>
            <p:cNvPr id="139" name="Google Shape;139;p4"/>
            <p:cNvSpPr/>
            <p:nvPr/>
          </p:nvSpPr>
          <p:spPr>
            <a:xfrm>
              <a:off x="0" y="186998"/>
              <a:ext cx="10598150" cy="1541359"/>
            </a:xfrm>
            <a:prstGeom prst="rightArrow">
              <a:avLst>
                <a:gd fmla="val 50000" name="adj1"/>
                <a:gd fmla="val 50000" name="adj2"/>
              </a:avLst>
            </a:prstGeom>
            <a:solidFill>
              <a:srgbClr val="EB6C5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4"/>
            <p:cNvSpPr txBox="1"/>
            <p:nvPr/>
          </p:nvSpPr>
          <p:spPr>
            <a:xfrm>
              <a:off x="0" y="572338"/>
              <a:ext cx="10212810"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Base Bíblica</a:t>
              </a:r>
              <a:endParaRPr b="0" i="0" sz="1700" u="none" cap="none" strike="noStrike">
                <a:solidFill>
                  <a:schemeClr val="lt1"/>
                </a:solidFill>
                <a:latin typeface="Avenir"/>
                <a:ea typeface="Avenir"/>
                <a:cs typeface="Avenir"/>
                <a:sym typeface="Avenir"/>
              </a:endParaRPr>
            </a:p>
          </p:txBody>
        </p:sp>
        <p:sp>
          <p:nvSpPr>
            <p:cNvPr id="141" name="Google Shape;141;p4"/>
            <p:cNvSpPr/>
            <p:nvPr/>
          </p:nvSpPr>
          <p:spPr>
            <a:xfrm>
              <a:off x="1958538" y="701024"/>
              <a:ext cx="8639611" cy="1541359"/>
            </a:xfrm>
            <a:prstGeom prst="rightArrow">
              <a:avLst>
                <a:gd fmla="val 50000" name="adj1"/>
                <a:gd fmla="val 50000" name="adj2"/>
              </a:avLst>
            </a:prstGeom>
            <a:solidFill>
              <a:srgbClr val="E5754F"/>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
            <p:cNvSpPr txBox="1"/>
            <p:nvPr/>
          </p:nvSpPr>
          <p:spPr>
            <a:xfrm>
              <a:off x="1958538" y="1086364"/>
              <a:ext cx="8254271"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Análisis histórico</a:t>
              </a:r>
              <a:endParaRPr b="0" i="0" sz="1700" u="none" cap="none" strike="noStrike">
                <a:solidFill>
                  <a:schemeClr val="lt1"/>
                </a:solidFill>
                <a:latin typeface="Avenir"/>
                <a:ea typeface="Avenir"/>
                <a:cs typeface="Avenir"/>
                <a:sym typeface="Avenir"/>
              </a:endParaRPr>
            </a:p>
          </p:txBody>
        </p:sp>
        <p:sp>
          <p:nvSpPr>
            <p:cNvPr id="143" name="Google Shape;143;p4"/>
            <p:cNvSpPr/>
            <p:nvPr/>
          </p:nvSpPr>
          <p:spPr>
            <a:xfrm>
              <a:off x="3917076" y="1215050"/>
              <a:ext cx="6681073" cy="1541359"/>
            </a:xfrm>
            <a:prstGeom prst="rightArrow">
              <a:avLst>
                <a:gd fmla="val 50000" name="adj1"/>
                <a:gd fmla="val 50000" name="adj2"/>
              </a:avLst>
            </a:prstGeom>
            <a:solidFill>
              <a:srgbClr val="DE8241"/>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txBox="1"/>
            <p:nvPr/>
          </p:nvSpPr>
          <p:spPr>
            <a:xfrm>
              <a:off x="3917076" y="1600390"/>
              <a:ext cx="6295733"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Lo práctico</a:t>
              </a:r>
              <a:endParaRPr b="0" i="0" sz="1700" u="none" cap="none" strike="noStrike">
                <a:solidFill>
                  <a:schemeClr val="lt1"/>
                </a:solidFill>
                <a:latin typeface="Avenir"/>
                <a:ea typeface="Avenir"/>
                <a:cs typeface="Avenir"/>
                <a:sym typeface="Avenir"/>
              </a:endParaRPr>
            </a:p>
          </p:txBody>
        </p:sp>
        <p:sp>
          <p:nvSpPr>
            <p:cNvPr id="145" name="Google Shape;145;p4"/>
            <p:cNvSpPr/>
            <p:nvPr/>
          </p:nvSpPr>
          <p:spPr>
            <a:xfrm>
              <a:off x="5876674" y="1728717"/>
              <a:ext cx="4721475" cy="1541359"/>
            </a:xfrm>
            <a:prstGeom prst="rightArrow">
              <a:avLst>
                <a:gd fmla="val 50000" name="adj1"/>
                <a:gd fmla="val 50000" name="adj2"/>
              </a:avLst>
            </a:prstGeom>
            <a:solidFill>
              <a:srgbClr val="D7923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4"/>
            <p:cNvSpPr txBox="1"/>
            <p:nvPr/>
          </p:nvSpPr>
          <p:spPr>
            <a:xfrm>
              <a:off x="5876674" y="2114057"/>
              <a:ext cx="4336135"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Crear un plan</a:t>
              </a:r>
              <a:endParaRPr/>
            </a:p>
          </p:txBody>
        </p:sp>
        <p:sp>
          <p:nvSpPr>
            <p:cNvPr id="147" name="Google Shape;147;p4"/>
            <p:cNvSpPr/>
            <p:nvPr/>
          </p:nvSpPr>
          <p:spPr>
            <a:xfrm>
              <a:off x="7835212" y="2242743"/>
              <a:ext cx="2762937" cy="1541359"/>
            </a:xfrm>
            <a:prstGeom prst="rightArrow">
              <a:avLst>
                <a:gd fmla="val 50000" name="adj1"/>
                <a:gd fmla="val 50000" name="adj2"/>
              </a:avLst>
            </a:prstGeom>
            <a:solidFill>
              <a:srgbClr val="CAA12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txBox="1"/>
            <p:nvPr/>
          </p:nvSpPr>
          <p:spPr>
            <a:xfrm>
              <a:off x="7835212" y="2628083"/>
              <a:ext cx="2377597" cy="770679"/>
            </a:xfrm>
            <a:prstGeom prst="rect">
              <a:avLst/>
            </a:prstGeom>
            <a:noFill/>
            <a:ln>
              <a:noFill/>
            </a:ln>
          </p:spPr>
          <p:txBody>
            <a:bodyPr anchorCtr="0" anchor="ctr" bIns="244675" lIns="64750" spcFirstLastPara="1" rIns="254000" wrap="square" tIns="64750">
              <a:noAutofit/>
            </a:bodyPr>
            <a:lstStyle/>
            <a:p>
              <a:pPr indent="0" lvl="0" marL="0" marR="0" rtl="0" algn="l">
                <a:lnSpc>
                  <a:spcPct val="90000"/>
                </a:lnSpc>
                <a:spcBef>
                  <a:spcPts val="0"/>
                </a:spcBef>
                <a:spcAft>
                  <a:spcPts val="0"/>
                </a:spcAft>
                <a:buClr>
                  <a:schemeClr val="lt1"/>
                </a:buClr>
                <a:buSzPts val="1700"/>
                <a:buFont typeface="Avenir"/>
                <a:buNone/>
              </a:pPr>
              <a:r>
                <a:rPr b="0" i="0" lang="en-US" sz="1700" u="none" cap="none" strike="noStrike">
                  <a:solidFill>
                    <a:schemeClr val="lt1"/>
                  </a:solidFill>
                  <a:latin typeface="Avenir"/>
                  <a:ea typeface="Avenir"/>
                  <a:cs typeface="Avenir"/>
                  <a:sym typeface="Avenir"/>
                </a:rPr>
                <a:t>Implementar su plan</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3200"/>
              <a:buFont typeface="Avenir"/>
              <a:buNone/>
            </a:pPr>
            <a:r>
              <a:rPr lang="en-US"/>
              <a:t>JUAN 13:34-35</a:t>
            </a:r>
            <a:endParaRPr/>
          </a:p>
        </p:txBody>
      </p:sp>
      <p:sp>
        <p:nvSpPr>
          <p:cNvPr id="154" name="Google Shape;154;p5"/>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rgbClr val="000000"/>
              </a:buClr>
              <a:buSzPts val="2720"/>
              <a:buNone/>
            </a:pPr>
            <a:r>
              <a:rPr b="1" baseline="30000" i="0" lang="en-US" sz="3200">
                <a:solidFill>
                  <a:srgbClr val="000000"/>
                </a:solidFill>
              </a:rPr>
              <a:t>34 </a:t>
            </a:r>
            <a:r>
              <a:rPr b="0" i="0" lang="en-US" sz="3200">
                <a:solidFill>
                  <a:srgbClr val="000000"/>
                </a:solidFill>
              </a:rPr>
              <a:t>Un mandamiento nuevo les doy: Que se amen unos a otros. Así como yo los he amado, ámense también ustedes unos a otros. </a:t>
            </a:r>
            <a:r>
              <a:rPr b="1" baseline="30000" i="0" lang="en-US" sz="3200">
                <a:solidFill>
                  <a:srgbClr val="000000"/>
                </a:solidFill>
              </a:rPr>
              <a:t>35 </a:t>
            </a:r>
            <a:r>
              <a:rPr b="0" i="0" lang="en-US" sz="3200">
                <a:solidFill>
                  <a:srgbClr val="000000"/>
                </a:solidFill>
              </a:rPr>
              <a:t>En esto conocerán todos que ustedes son mis discípulos, si se aman unos a otros.»</a:t>
            </a:r>
            <a:endParaRPr sz="32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6"/>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4800"/>
              <a:buFont typeface="Avenir"/>
              <a:buNone/>
            </a:pPr>
            <a:r>
              <a:rPr lang="en-US" sz="4800"/>
              <a:t>LA INTRODUCCIÓN</a:t>
            </a:r>
            <a:endParaRPr sz="4800"/>
          </a:p>
        </p:txBody>
      </p:sp>
      <p:sp>
        <p:nvSpPr>
          <p:cNvPr id="161" name="Google Shape;161;p6"/>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3400"/>
              <a:buNone/>
            </a:pPr>
            <a:r>
              <a:rPr lang="en-US" sz="4000">
                <a:latin typeface="Avenir"/>
                <a:ea typeface="Avenir"/>
                <a:cs typeface="Avenir"/>
                <a:sym typeface="Avenir"/>
              </a:rPr>
              <a:t>¿De qué maneras su Grupo Sembrador puede ser conocido por su amor en la comunidad?</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7"/>
          <p:cNvSpPr txBox="1"/>
          <p:nvPr>
            <p:ph type="title"/>
          </p:nvPr>
        </p:nvSpPr>
        <p:spPr>
          <a:xfrm>
            <a:off x="808661" y="365125"/>
            <a:ext cx="10357666" cy="143845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4800"/>
              <a:buFont typeface="Avenir"/>
              <a:buNone/>
            </a:pPr>
            <a:r>
              <a:rPr lang="en-US" sz="4800"/>
              <a:t>LA HOSPITALIDAD</a:t>
            </a:r>
            <a:endParaRPr sz="4800"/>
          </a:p>
        </p:txBody>
      </p:sp>
      <p:sp>
        <p:nvSpPr>
          <p:cNvPr id="168" name="Google Shape;168;p7"/>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3400"/>
              <a:buNone/>
            </a:pPr>
            <a:r>
              <a:rPr lang="en-US" sz="4000"/>
              <a:t>¿Cómo definirías la hospitalidad?</a:t>
            </a:r>
            <a:endParaRPr sz="40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type="title"/>
          </p:nvPr>
        </p:nvSpPr>
        <p:spPr>
          <a:xfrm>
            <a:off x="808661" y="365124"/>
            <a:ext cx="10357666" cy="201231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dk1"/>
              </a:buClr>
              <a:buSzPts val="4000"/>
              <a:buFont typeface="Avenir"/>
              <a:buNone/>
            </a:pPr>
            <a:r>
              <a:rPr lang="en-US" sz="4000"/>
              <a:t>LA HOSPITALIDAD EN LA BIBLIA</a:t>
            </a:r>
            <a:endParaRPr sz="4000"/>
          </a:p>
        </p:txBody>
      </p:sp>
      <p:sp>
        <p:nvSpPr>
          <p:cNvPr id="175" name="Google Shape;175;p8"/>
          <p:cNvSpPr txBox="1"/>
          <p:nvPr>
            <p:ph idx="1" type="body"/>
          </p:nvPr>
        </p:nvSpPr>
        <p:spPr>
          <a:xfrm>
            <a:off x="808662" y="2019299"/>
            <a:ext cx="10357666" cy="2461263"/>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3400"/>
              <a:buNone/>
            </a:pPr>
            <a:r>
              <a:rPr lang="en-US" sz="4000">
                <a:latin typeface="Avenir"/>
                <a:ea typeface="Avenir"/>
                <a:cs typeface="Avenir"/>
                <a:sym typeface="Avenir"/>
              </a:rPr>
              <a:t>¿De qué maneras sirvió Jesús como anfitrión espiritual durante su ministerio?</a:t>
            </a:r>
            <a:endParaRPr/>
          </a:p>
        </p:txBody>
      </p:sp>
      <p:pic>
        <p:nvPicPr>
          <p:cNvPr descr="Jesus took the cup and gave thanks. ‘Take this and divide it among you for I will not drink wine again until the Kingdom of God comes,’ He told them. – Slide 5" id="176" name="Google Shape;176;p8"/>
          <p:cNvPicPr preferRelativeResize="0"/>
          <p:nvPr/>
        </p:nvPicPr>
        <p:blipFill rotWithShape="1">
          <a:blip r:embed="rId3">
            <a:alphaModFix/>
          </a:blip>
          <a:srcRect b="0" l="0" r="0" t="0"/>
          <a:stretch/>
        </p:blipFill>
        <p:spPr>
          <a:xfrm>
            <a:off x="808661" y="4591594"/>
            <a:ext cx="3048000" cy="2286000"/>
          </a:xfrm>
          <a:prstGeom prst="rect">
            <a:avLst/>
          </a:prstGeom>
          <a:noFill/>
          <a:ln>
            <a:noFill/>
          </a:ln>
          <a:effectLst>
            <a:outerShdw blurRad="292100" rotWithShape="0" algn="tl" dir="2700000" dist="139700">
              <a:srgbClr val="333333">
                <a:alpha val="64705"/>
              </a:srgbClr>
            </a:outerShdw>
          </a:effectLst>
        </p:spPr>
      </p:pic>
      <p:pic>
        <p:nvPicPr>
          <p:cNvPr descr="He took the bread and gave thanks. – Slide 6" id="177" name="Google Shape;177;p8"/>
          <p:cNvPicPr preferRelativeResize="0"/>
          <p:nvPr/>
        </p:nvPicPr>
        <p:blipFill rotWithShape="1">
          <a:blip r:embed="rId4">
            <a:alphaModFix/>
          </a:blip>
          <a:srcRect b="0" l="0" r="0" t="0"/>
          <a:stretch/>
        </p:blipFill>
        <p:spPr>
          <a:xfrm>
            <a:off x="4257874" y="4591594"/>
            <a:ext cx="3048000" cy="2286000"/>
          </a:xfrm>
          <a:prstGeom prst="rect">
            <a:avLst/>
          </a:prstGeom>
          <a:noFill/>
          <a:ln>
            <a:noFill/>
          </a:ln>
          <a:effectLst>
            <a:outerShdw blurRad="292100" rotWithShape="0" algn="tl" dir="2700000" dist="139700">
              <a:srgbClr val="333333">
                <a:alpha val="64705"/>
              </a:srgbClr>
            </a:outerShdw>
          </a:effectLst>
        </p:spPr>
      </p:pic>
      <p:pic>
        <p:nvPicPr>
          <p:cNvPr descr="Then He broke it saying, ‘This is my body given for you. Do this to remember me.’ The bread was passed around for each to break and eat. – Slide 7" id="178" name="Google Shape;178;p8"/>
          <p:cNvPicPr preferRelativeResize="0"/>
          <p:nvPr/>
        </p:nvPicPr>
        <p:blipFill rotWithShape="1">
          <a:blip r:embed="rId5">
            <a:alphaModFix/>
          </a:blip>
          <a:srcRect b="0" l="0" r="0" t="0"/>
          <a:stretch/>
        </p:blipFill>
        <p:spPr>
          <a:xfrm>
            <a:off x="7707087" y="4591594"/>
            <a:ext cx="3048001" cy="2286001"/>
          </a:xfrm>
          <a:prstGeom prst="rect">
            <a:avLst/>
          </a:prstGeom>
          <a:noFill/>
          <a:ln>
            <a:noFill/>
          </a:ln>
          <a:effectLst>
            <a:outerShdw blurRad="292100" rotWithShape="0" algn="tl" dir="2700000" dist="139700">
              <a:srgbClr val="333333">
                <a:alpha val="64705"/>
              </a:srgbClr>
            </a:outerShdw>
          </a:effectLst>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txBox="1"/>
          <p:nvPr>
            <p:ph type="title"/>
          </p:nvPr>
        </p:nvSpPr>
        <p:spPr>
          <a:xfrm>
            <a:off x="808661" y="365124"/>
            <a:ext cx="10357666" cy="2012315"/>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chemeClr val="dk1"/>
              </a:buClr>
              <a:buSzPts val="4800"/>
              <a:buFont typeface="Avenir"/>
              <a:buNone/>
            </a:pPr>
            <a:r>
              <a:rPr lang="en-US" sz="4800"/>
              <a:t>LA HOSPITALIDAD EN LA VIDA DE LA IGLESIA</a:t>
            </a:r>
            <a:endParaRPr sz="4800"/>
          </a:p>
        </p:txBody>
      </p:sp>
      <p:sp>
        <p:nvSpPr>
          <p:cNvPr id="185" name="Google Shape;185;p9"/>
          <p:cNvSpPr txBox="1"/>
          <p:nvPr>
            <p:ph idx="1" type="body"/>
          </p:nvPr>
        </p:nvSpPr>
        <p:spPr>
          <a:xfrm>
            <a:off x="808662" y="2019299"/>
            <a:ext cx="10357666" cy="4114801"/>
          </a:xfrm>
          <a:prstGeom prst="rect">
            <a:avLst/>
          </a:prstGeom>
          <a:noFill/>
          <a:ln>
            <a:noFill/>
          </a:ln>
        </p:spPr>
        <p:txBody>
          <a:bodyPr anchorCtr="0" anchor="ctr" bIns="45700" lIns="91425" spcFirstLastPara="1" rIns="91425" wrap="square" tIns="45700">
            <a:normAutofit/>
          </a:bodyPr>
          <a:lstStyle/>
          <a:p>
            <a:pPr indent="0" lvl="0" marL="0" rtl="0" algn="l">
              <a:lnSpc>
                <a:spcPct val="130000"/>
              </a:lnSpc>
              <a:spcBef>
                <a:spcPts val="0"/>
              </a:spcBef>
              <a:spcAft>
                <a:spcPts val="0"/>
              </a:spcAft>
              <a:buClr>
                <a:schemeClr val="dk1"/>
              </a:buClr>
              <a:buSzPts val="3400"/>
              <a:buNone/>
            </a:pPr>
            <a:r>
              <a:rPr lang="en-US" sz="4000"/>
              <a:t>¿Cómo ha sido la hospitalidad entre los cristianos a lo largo de los siglos?</a:t>
            </a:r>
            <a:endParaRPr sz="4000">
              <a:latin typeface="Avenir"/>
              <a:ea typeface="Avenir"/>
              <a:cs typeface="Avenir"/>
              <a:sym typeface="Aveni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eniceBeachVTI">
  <a:themeElements>
    <a:clrScheme name="Venice Beach">
      <a:dk1>
        <a:srgbClr val="000000"/>
      </a:dk1>
      <a:lt1>
        <a:srgbClr val="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2025-02-23T19:02:04Z</dcterms:created>
  <dc:creator>Matthew Behmer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