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8" r:id="rId42"/>
    <p:sldId id="294" r:id="rId43"/>
    <p:sldId id="295" r:id="rId44"/>
    <p:sldId id="296" r:id="rId45"/>
  </p:sldIdLst>
  <p:sldSz cx="12192000" cy="6858000"/>
  <p:notesSz cx="6858000" cy="9144000"/>
  <p:embeddedFontLst>
    <p:embeddedFont>
      <p:font typeface="Arial Black" panose="020B0604020202020204" pitchFamily="34" charset="0"/>
      <p:bold r:id="rId47"/>
    </p:embeddedFont>
    <p:embeddedFont>
      <p:font typeface="Lato" panose="020F0502020204030203" pitchFamily="34" charset="0"/>
      <p:regular r:id="rId48"/>
      <p:bold r:id="rId49"/>
      <p:italic r:id="rId50"/>
      <p:boldItalic r:id="rId51"/>
    </p:embeddedFont>
    <p:embeddedFont>
      <p:font typeface="Noto Sans Symbols" panose="020B0502040504020204" pitchFamily="34" charset="0"/>
      <p:regular r:id="rId52"/>
    </p:embeddedFont>
    <p:embeddedFont>
      <p:font typeface="Overlock"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EDCF4F-89E9-4ECC-833D-CC1C62E51390}"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25"/>
    <p:restoredTop sz="73095"/>
  </p:normalViewPr>
  <p:slideViewPr>
    <p:cSldViewPr snapToGrid="0">
      <p:cViewPr varScale="1">
        <p:scale>
          <a:sx n="65" d="100"/>
          <a:sy n="65" d="100"/>
        </p:scale>
        <p:origin x="177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35FF64-5F73-4F93-8202-B1E9A8C0A4BD}" type="doc">
      <dgm:prSet loTypeId="urn:microsoft.com/office/officeart/2005/8/layout/hierarchy1#4" loCatId="hierarchy" qsTypeId="urn:microsoft.com/office/officeart/2005/8/quickstyle/simple1#6" qsCatId="simple" csTypeId="urn:microsoft.com/office/officeart/2005/8/colors/colorful2#2" csCatId="colorful"/>
      <dgm:spPr/>
      <dgm:t>
        <a:bodyPr/>
        <a:lstStyle/>
        <a:p>
          <a:endParaRPr lang="en-US"/>
        </a:p>
      </dgm:t>
    </dgm:pt>
    <dgm:pt modelId="{EDC7F521-E480-4A73-9F25-C234855474B8}">
      <dgm:prSe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rPr>
            <a:t>¿Cómo ”quitamos” o “ahogamos” la naturaleza pecaminosa?</a:t>
          </a:r>
          <a:endParaRPr sz="2800">
            <a:latin typeface="Arial" panose="020B0604020202020204" pitchFamily="34" charset="0"/>
            <a:cs typeface="Arial" panose="020B0604020202020204" pitchFamily="34" charset="0"/>
          </a:endParaRPr>
        </a:p>
      </dgm:t>
    </dgm:pt>
    <dgm:pt modelId="{EAF43AD2-2543-48BB-9596-5E1EC4C04AA1}" type="parTrans" cxnId="{5377AE83-2268-43F8-A2E6-3491285F79E6}">
      <dgm:prSet/>
      <dgm:spPr/>
      <dgm:t>
        <a:bodyPr/>
        <a:lstStyle/>
        <a:p>
          <a:endParaRPr lang="en-US"/>
        </a:p>
      </dgm:t>
    </dgm:pt>
    <dgm:pt modelId="{B1FCEE92-B6A1-409C-8851-505A82364713}" type="sibTrans" cxnId="{5377AE83-2268-43F8-A2E6-3491285F79E6}">
      <dgm:prSet/>
      <dgm:spPr/>
      <dgm:t>
        <a:bodyPr/>
        <a:lstStyle/>
        <a:p>
          <a:endParaRPr lang="en-US"/>
        </a:p>
      </dgm:t>
    </dgm:pt>
    <dgm:pt modelId="{C9DD226D-B763-4931-A41F-AAD710A7F231}">
      <dgm:prSet phldr="0" custT="1"/>
      <dgm:spPr/>
      <dgm:t>
        <a:bodyPr vert="horz" wrap="square"/>
        <a:lstStyle/>
        <a:p>
          <a:pPr>
            <a:lnSpc>
              <a:spcPct val="100000"/>
            </a:lnSpc>
            <a:spcBef>
              <a:spcPct val="0"/>
            </a:spcBef>
            <a:spcAft>
              <a:spcPct val="35000"/>
            </a:spcAft>
          </a:pPr>
          <a:r>
            <a:rPr lang="en-US" sz="2800" b="1">
              <a:latin typeface="Arial" panose="020B0604020202020204" pitchFamily="34" charset="0"/>
              <a:cs typeface="Arial" panose="020B0604020202020204" pitchFamily="34" charset="0"/>
            </a:rPr>
            <a:t>Me despojo del viejo Adán cada día al arrepentirme de mis pecados y al creer que Dios perdona mis pecados por causa de Jesús</a:t>
          </a:r>
        </a:p>
      </dgm:t>
    </dgm:pt>
    <dgm:pt modelId="{D776359C-FD2F-442F-B367-0276C66F97F6}" type="parTrans" cxnId="{22EE5FBB-F286-45E6-B21E-9A81E947B8C4}">
      <dgm:prSet/>
      <dgm:spPr/>
      <dgm:t>
        <a:bodyPr/>
        <a:lstStyle/>
        <a:p>
          <a:endParaRPr lang="en-US"/>
        </a:p>
      </dgm:t>
    </dgm:pt>
    <dgm:pt modelId="{009B52D0-06D4-4F6F-8075-6F1AF718F1B7}" type="sibTrans" cxnId="{22EE5FBB-F286-45E6-B21E-9A81E947B8C4}">
      <dgm:prSet/>
      <dgm:spPr/>
      <dgm:t>
        <a:bodyPr/>
        <a:lstStyle/>
        <a:p>
          <a:endParaRPr lang="en-US"/>
        </a:p>
      </dgm:t>
    </dgm:pt>
    <dgm:pt modelId="{73CC0F67-CEDD-434D-94D0-A0731256D116}" type="pres">
      <dgm:prSet presAssocID="{3135FF64-5F73-4F93-8202-B1E9A8C0A4BD}" presName="hierChild1" presStyleCnt="0">
        <dgm:presLayoutVars>
          <dgm:chPref val="1"/>
          <dgm:dir/>
          <dgm:animOne val="branch"/>
          <dgm:animLvl val="lvl"/>
          <dgm:resizeHandles/>
        </dgm:presLayoutVars>
      </dgm:prSet>
      <dgm:spPr/>
    </dgm:pt>
    <dgm:pt modelId="{47D7DA4B-1099-D840-B586-5AFFFFDE1A17}" type="pres">
      <dgm:prSet presAssocID="{EDC7F521-E480-4A73-9F25-C234855474B8}" presName="hierRoot1" presStyleCnt="0"/>
      <dgm:spPr/>
    </dgm:pt>
    <dgm:pt modelId="{0F72C75E-22F5-E947-89B2-A902D9D520CF}" type="pres">
      <dgm:prSet presAssocID="{EDC7F521-E480-4A73-9F25-C234855474B8}" presName="composite" presStyleCnt="0"/>
      <dgm:spPr/>
    </dgm:pt>
    <dgm:pt modelId="{1CCA78D2-9987-DD46-A7A6-707575F33950}" type="pres">
      <dgm:prSet presAssocID="{EDC7F521-E480-4A73-9F25-C234855474B8}" presName="background" presStyleLbl="node0" presStyleIdx="0" presStyleCnt="2"/>
      <dgm:spPr/>
    </dgm:pt>
    <dgm:pt modelId="{6E45E662-598C-7B49-805B-C97B1C9CF2AC}" type="pres">
      <dgm:prSet presAssocID="{EDC7F521-E480-4A73-9F25-C234855474B8}" presName="text" presStyleLbl="fgAcc0" presStyleIdx="0" presStyleCnt="2">
        <dgm:presLayoutVars>
          <dgm:chPref val="3"/>
        </dgm:presLayoutVars>
      </dgm:prSet>
      <dgm:spPr/>
    </dgm:pt>
    <dgm:pt modelId="{690F5227-E692-8D44-9787-0BEEFC92B3B9}" type="pres">
      <dgm:prSet presAssocID="{EDC7F521-E480-4A73-9F25-C234855474B8}" presName="hierChild2" presStyleCnt="0"/>
      <dgm:spPr/>
    </dgm:pt>
    <dgm:pt modelId="{032A532F-9A72-7942-BAFD-23B1A20B1E74}" type="pres">
      <dgm:prSet presAssocID="{C9DD226D-B763-4931-A41F-AAD710A7F231}" presName="hierRoot1" presStyleCnt="0"/>
      <dgm:spPr/>
    </dgm:pt>
    <dgm:pt modelId="{6F9B377E-737C-4F42-A13E-4BD639B1DC67}" type="pres">
      <dgm:prSet presAssocID="{C9DD226D-B763-4931-A41F-AAD710A7F231}" presName="composite" presStyleCnt="0"/>
      <dgm:spPr/>
    </dgm:pt>
    <dgm:pt modelId="{78439A55-5291-8243-8067-3A488A1DDBEF}" type="pres">
      <dgm:prSet presAssocID="{C9DD226D-B763-4931-A41F-AAD710A7F231}" presName="background" presStyleLbl="node0" presStyleIdx="1" presStyleCnt="2"/>
      <dgm:spPr/>
    </dgm:pt>
    <dgm:pt modelId="{36CD3E3A-7E64-D941-B755-C059C7651A82}" type="pres">
      <dgm:prSet presAssocID="{C9DD226D-B763-4931-A41F-AAD710A7F231}" presName="text" presStyleLbl="fgAcc0" presStyleIdx="1" presStyleCnt="2" custScaleX="107444" custScaleY="113858">
        <dgm:presLayoutVars>
          <dgm:chPref val="3"/>
        </dgm:presLayoutVars>
      </dgm:prSet>
      <dgm:spPr/>
    </dgm:pt>
    <dgm:pt modelId="{3F6CFAC6-FACD-6D45-9C13-F109C0A3615F}" type="pres">
      <dgm:prSet presAssocID="{C9DD226D-B763-4931-A41F-AAD710A7F231}" presName="hierChild2" presStyleCnt="0"/>
      <dgm:spPr/>
    </dgm:pt>
  </dgm:ptLst>
  <dgm:cxnLst>
    <dgm:cxn modelId="{2742BE59-85D5-4FA6-B2BC-A9034F0FAB67}" type="presOf" srcId="{EDC7F521-E480-4A73-9F25-C234855474B8}" destId="{6E45E662-598C-7B49-805B-C97B1C9CF2AC}" srcOrd="0" destOrd="0" presId="urn:microsoft.com/office/officeart/2005/8/layout/hierarchy1#4"/>
    <dgm:cxn modelId="{5377AE83-2268-43F8-A2E6-3491285F79E6}" srcId="{3135FF64-5F73-4F93-8202-B1E9A8C0A4BD}" destId="{EDC7F521-E480-4A73-9F25-C234855474B8}" srcOrd="0" destOrd="0" parTransId="{EAF43AD2-2543-48BB-9596-5E1EC4C04AA1}" sibTransId="{B1FCEE92-B6A1-409C-8851-505A82364713}"/>
    <dgm:cxn modelId="{1E37C698-E786-4396-B0A6-F9BACF3C7CE1}" type="presOf" srcId="{3135FF64-5F73-4F93-8202-B1E9A8C0A4BD}" destId="{73CC0F67-CEDD-434D-94D0-A0731256D116}" srcOrd="0" destOrd="0" presId="urn:microsoft.com/office/officeart/2005/8/layout/hierarchy1#4"/>
    <dgm:cxn modelId="{D210F6AD-B8A1-479C-9C2F-6C0E45F47CDA}" type="presOf" srcId="{C9DD226D-B763-4931-A41F-AAD710A7F231}" destId="{36CD3E3A-7E64-D941-B755-C059C7651A82}" srcOrd="0" destOrd="0" presId="urn:microsoft.com/office/officeart/2005/8/layout/hierarchy1#4"/>
    <dgm:cxn modelId="{22EE5FBB-F286-45E6-B21E-9A81E947B8C4}" srcId="{3135FF64-5F73-4F93-8202-B1E9A8C0A4BD}" destId="{C9DD226D-B763-4931-A41F-AAD710A7F231}" srcOrd="1" destOrd="0" parTransId="{D776359C-FD2F-442F-B367-0276C66F97F6}" sibTransId="{009B52D0-06D4-4F6F-8075-6F1AF718F1B7}"/>
    <dgm:cxn modelId="{23708794-C2A1-48C7-AFE4-2F10957C269B}" type="presParOf" srcId="{73CC0F67-CEDD-434D-94D0-A0731256D116}" destId="{47D7DA4B-1099-D840-B586-5AFFFFDE1A17}" srcOrd="0" destOrd="0" presId="urn:microsoft.com/office/officeart/2005/8/layout/hierarchy1#4"/>
    <dgm:cxn modelId="{27A24623-40F0-45B8-9E05-F1BF9FFFE426}" type="presParOf" srcId="{47D7DA4B-1099-D840-B586-5AFFFFDE1A17}" destId="{0F72C75E-22F5-E947-89B2-A902D9D520CF}" srcOrd="0" destOrd="0" presId="urn:microsoft.com/office/officeart/2005/8/layout/hierarchy1#4"/>
    <dgm:cxn modelId="{BD329A2C-9371-4E0E-BEE2-9C9BE46F400E}" type="presParOf" srcId="{0F72C75E-22F5-E947-89B2-A902D9D520CF}" destId="{1CCA78D2-9987-DD46-A7A6-707575F33950}" srcOrd="0" destOrd="0" presId="urn:microsoft.com/office/officeart/2005/8/layout/hierarchy1#4"/>
    <dgm:cxn modelId="{CCD4F3BD-C257-4055-A3C7-D314D3277F90}" type="presParOf" srcId="{0F72C75E-22F5-E947-89B2-A902D9D520CF}" destId="{6E45E662-598C-7B49-805B-C97B1C9CF2AC}" srcOrd="1" destOrd="0" presId="urn:microsoft.com/office/officeart/2005/8/layout/hierarchy1#4"/>
    <dgm:cxn modelId="{60DF42E8-13C2-43B9-A418-D007F846A493}" type="presParOf" srcId="{47D7DA4B-1099-D840-B586-5AFFFFDE1A17}" destId="{690F5227-E692-8D44-9787-0BEEFC92B3B9}" srcOrd="1" destOrd="0" presId="urn:microsoft.com/office/officeart/2005/8/layout/hierarchy1#4"/>
    <dgm:cxn modelId="{B8EEBC2D-E9F9-4F29-83C3-E513E6ABFB61}" type="presParOf" srcId="{73CC0F67-CEDD-434D-94D0-A0731256D116}" destId="{032A532F-9A72-7942-BAFD-23B1A20B1E74}" srcOrd="1" destOrd="0" presId="urn:microsoft.com/office/officeart/2005/8/layout/hierarchy1#4"/>
    <dgm:cxn modelId="{14A3824C-1C9A-403D-8B8B-938503A4231B}" type="presParOf" srcId="{032A532F-9A72-7942-BAFD-23B1A20B1E74}" destId="{6F9B377E-737C-4F42-A13E-4BD639B1DC67}" srcOrd="0" destOrd="0" presId="urn:microsoft.com/office/officeart/2005/8/layout/hierarchy1#4"/>
    <dgm:cxn modelId="{6AE20938-71AB-49CA-A5E7-B38A96E6E55D}" type="presParOf" srcId="{6F9B377E-737C-4F42-A13E-4BD639B1DC67}" destId="{78439A55-5291-8243-8067-3A488A1DDBEF}" srcOrd="0" destOrd="0" presId="urn:microsoft.com/office/officeart/2005/8/layout/hierarchy1#4"/>
    <dgm:cxn modelId="{2B3A32F8-9BFA-4A50-A4A1-D620876E32D3}" type="presParOf" srcId="{6F9B377E-737C-4F42-A13E-4BD639B1DC67}" destId="{36CD3E3A-7E64-D941-B755-C059C7651A82}" srcOrd="1" destOrd="0" presId="urn:microsoft.com/office/officeart/2005/8/layout/hierarchy1#4"/>
    <dgm:cxn modelId="{4893F513-C0AE-4143-9F8B-EF26A6BE8023}" type="presParOf" srcId="{032A532F-9A72-7942-BAFD-23B1A20B1E74}" destId="{3F6CFAC6-FACD-6D45-9C13-F109C0A3615F}" srcOrd="1" destOrd="0" presId="urn:microsoft.com/office/officeart/2005/8/layout/hierarchy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805C7-CC4B-4131-90EE-5DB16D68E1F9}" type="doc">
      <dgm:prSet loTypeId="urn:microsoft.com/office/officeart/2005/8/layout/hierarchy1#3" loCatId="hierarchy" qsTypeId="urn:microsoft.com/office/officeart/2005/8/quickstyle/simple1#5" qsCatId="simple" csTypeId="urn:microsoft.com/office/officeart/2005/8/colors/accent1_2#2" csCatId="accent1" phldr="1"/>
      <dgm:spPr/>
      <dgm:t>
        <a:bodyPr/>
        <a:lstStyle/>
        <a:p>
          <a:endParaRPr lang="en-US"/>
        </a:p>
      </dgm:t>
    </dgm:pt>
    <dgm:pt modelId="{943A0119-F7F9-4F54-BCEC-AF99652E9A76}">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a:t>
          </a:r>
          <a:r>
            <a:rPr lang="en-US" sz="2800" b="0" i="0" dirty="0" err="1">
              <a:latin typeface="Arial" panose="020B0604020202020204" pitchFamily="34" charset="0"/>
              <a:cs typeface="Arial" panose="020B0604020202020204" pitchFamily="34" charset="0"/>
            </a:rPr>
            <a:t>Qué</a:t>
          </a:r>
          <a:r>
            <a:rPr lang="en-US" sz="2800" b="0" i="0" dirty="0">
              <a:latin typeface="Arial" panose="020B0604020202020204" pitchFamily="34" charset="0"/>
              <a:cs typeface="Arial" panose="020B0604020202020204" pitchFamily="34" charset="0"/>
            </a:rPr>
            <a:t> da </a:t>
          </a:r>
          <a:r>
            <a:rPr lang="en-US" sz="2800" b="0" i="0" dirty="0" err="1">
              <a:latin typeface="Arial" panose="020B0604020202020204" pitchFamily="34" charset="0"/>
              <a:cs typeface="Arial" panose="020B0604020202020204" pitchFamily="34" charset="0"/>
            </a:rPr>
            <a:t>el</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Bautismo</a:t>
          </a:r>
          <a:r>
            <a:rPr lang="en-US" sz="2800" b="0" i="0" dirty="0">
              <a:latin typeface="Arial" panose="020B0604020202020204" pitchFamily="34" charset="0"/>
              <a:cs typeface="Arial" panose="020B0604020202020204" pitchFamily="34" charset="0"/>
            </a:rPr>
            <a:t> </a:t>
          </a:r>
        </a:p>
        <a:p>
          <a:pPr>
            <a:lnSpc>
              <a:spcPct val="100000"/>
            </a:lnSpc>
            <a:spcBef>
              <a:spcPct val="0"/>
            </a:spcBef>
            <a:spcAft>
              <a:spcPct val="35000"/>
            </a:spcAft>
          </a:pPr>
          <a:r>
            <a:rPr lang="en-US" sz="2800" b="0" i="0" dirty="0" err="1">
              <a:latin typeface="Arial" panose="020B0604020202020204" pitchFamily="34" charset="0"/>
              <a:cs typeface="Arial" panose="020B0604020202020204" pitchFamily="34" charset="0"/>
            </a:rPr>
            <a:t>su</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poder</a:t>
          </a:r>
          <a:r>
            <a:rPr lang="en-US" sz="2800" b="0" i="0" dirty="0">
              <a:latin typeface="Arial" panose="020B0604020202020204" pitchFamily="34" charset="0"/>
              <a:cs typeface="Arial" panose="020B0604020202020204" pitchFamily="34" charset="0"/>
            </a:rPr>
            <a:t>? </a:t>
          </a:r>
        </a:p>
      </dgm:t>
    </dgm:pt>
    <dgm:pt modelId="{C2E50FBB-F078-45FB-9461-2911D43D5AC6}" type="parTrans" cxnId="{89EB976E-555C-4B56-9F29-3D9C380352D4}">
      <dgm:prSet/>
      <dgm:spPr/>
      <dgm:t>
        <a:bodyPr/>
        <a:lstStyle/>
        <a:p>
          <a:endParaRPr lang="en-US"/>
        </a:p>
      </dgm:t>
    </dgm:pt>
    <dgm:pt modelId="{6564A689-E0A3-4A35-9DD1-11652235F98B}" type="sibTrans" cxnId="{89EB976E-555C-4B56-9F29-3D9C380352D4}">
      <dgm:prSet/>
      <dgm:spPr/>
      <dgm:t>
        <a:bodyPr/>
        <a:lstStyle/>
        <a:p>
          <a:endParaRPr lang="en-US"/>
        </a:p>
      </dgm:t>
    </dgm:pt>
    <dgm:pt modelId="{3AFCAB5E-2BCC-BF4D-8F4A-603B27C248F6}" type="pres">
      <dgm:prSet presAssocID="{153805C7-CC4B-4131-90EE-5DB16D68E1F9}" presName="hierChild1" presStyleCnt="0">
        <dgm:presLayoutVars>
          <dgm:chPref val="1"/>
          <dgm:dir/>
          <dgm:animOne val="branch"/>
          <dgm:animLvl val="lvl"/>
          <dgm:resizeHandles/>
        </dgm:presLayoutVars>
      </dgm:prSet>
      <dgm:spPr/>
    </dgm:pt>
    <dgm:pt modelId="{843642A7-EC79-5F49-8816-EE005AE37E7D}" type="pres">
      <dgm:prSet presAssocID="{943A0119-F7F9-4F54-BCEC-AF99652E9A76}" presName="hierRoot1" presStyleCnt="0"/>
      <dgm:spPr/>
    </dgm:pt>
    <dgm:pt modelId="{F0D41145-AF04-0A4F-83B7-9525019D3FB7}" type="pres">
      <dgm:prSet presAssocID="{943A0119-F7F9-4F54-BCEC-AF99652E9A76}" presName="composite" presStyleCnt="0"/>
      <dgm:spPr/>
    </dgm:pt>
    <dgm:pt modelId="{8550D050-62AD-7F45-95FF-F96A71F675CC}" type="pres">
      <dgm:prSet presAssocID="{943A0119-F7F9-4F54-BCEC-AF99652E9A76}" presName="background" presStyleLbl="node0" presStyleIdx="0" presStyleCnt="1"/>
      <dgm:spPr/>
    </dgm:pt>
    <dgm:pt modelId="{F7CBFC59-B2F1-5244-9964-A74437F3E6ED}" type="pres">
      <dgm:prSet presAssocID="{943A0119-F7F9-4F54-BCEC-AF99652E9A76}" presName="text" presStyleLbl="fgAcc0" presStyleIdx="0" presStyleCnt="1" custScaleX="119205" custScaleY="132054" custLinFactNeighborX="-496" custLinFactNeighborY="12031">
        <dgm:presLayoutVars>
          <dgm:chPref val="3"/>
        </dgm:presLayoutVars>
      </dgm:prSet>
      <dgm:spPr/>
    </dgm:pt>
    <dgm:pt modelId="{90246C16-190A-2A4F-862A-B171C7F4DFFF}" type="pres">
      <dgm:prSet presAssocID="{943A0119-F7F9-4F54-BCEC-AF99652E9A76}" presName="hierChild2" presStyleCnt="0"/>
      <dgm:spPr/>
    </dgm:pt>
  </dgm:ptLst>
  <dgm:cxnLst>
    <dgm:cxn modelId="{8A58990E-5D02-4C62-BFE8-A82B6AB42992}" type="presOf" srcId="{153805C7-CC4B-4131-90EE-5DB16D68E1F9}" destId="{3AFCAB5E-2BCC-BF4D-8F4A-603B27C248F6}" srcOrd="0" destOrd="0" presId="urn:microsoft.com/office/officeart/2005/8/layout/hierarchy1#3"/>
    <dgm:cxn modelId="{89EB976E-555C-4B56-9F29-3D9C380352D4}" srcId="{153805C7-CC4B-4131-90EE-5DB16D68E1F9}" destId="{943A0119-F7F9-4F54-BCEC-AF99652E9A76}" srcOrd="0" destOrd="0" parTransId="{C2E50FBB-F078-45FB-9461-2911D43D5AC6}" sibTransId="{6564A689-E0A3-4A35-9DD1-11652235F98B}"/>
    <dgm:cxn modelId="{9DF484A0-A6C3-4761-83E9-9A3B24360127}" type="presOf" srcId="{943A0119-F7F9-4F54-BCEC-AF99652E9A76}" destId="{F7CBFC59-B2F1-5244-9964-A74437F3E6ED}" srcOrd="0" destOrd="0" presId="urn:microsoft.com/office/officeart/2005/8/layout/hierarchy1#3"/>
    <dgm:cxn modelId="{7663E4D2-7B50-4568-A57E-BA0BFE4AADF9}" type="presParOf" srcId="{3AFCAB5E-2BCC-BF4D-8F4A-603B27C248F6}" destId="{843642A7-EC79-5F49-8816-EE005AE37E7D}" srcOrd="0" destOrd="0" presId="urn:microsoft.com/office/officeart/2005/8/layout/hierarchy1#3"/>
    <dgm:cxn modelId="{E5BC4C4F-DD6A-4505-97F3-ABAF000F6AD4}" type="presParOf" srcId="{843642A7-EC79-5F49-8816-EE005AE37E7D}" destId="{F0D41145-AF04-0A4F-83B7-9525019D3FB7}" srcOrd="0" destOrd="0" presId="urn:microsoft.com/office/officeart/2005/8/layout/hierarchy1#3"/>
    <dgm:cxn modelId="{7FD932EE-1BDE-480C-9C47-FFFB4138DB54}" type="presParOf" srcId="{F0D41145-AF04-0A4F-83B7-9525019D3FB7}" destId="{8550D050-62AD-7F45-95FF-F96A71F675CC}" srcOrd="0" destOrd="0" presId="urn:microsoft.com/office/officeart/2005/8/layout/hierarchy1#3"/>
    <dgm:cxn modelId="{225EE7AF-4C4C-4D3F-AEFE-B9CC9725B8D0}" type="presParOf" srcId="{F0D41145-AF04-0A4F-83B7-9525019D3FB7}" destId="{F7CBFC59-B2F1-5244-9964-A74437F3E6ED}" srcOrd="1" destOrd="0" presId="urn:microsoft.com/office/officeart/2005/8/layout/hierarchy1#3"/>
    <dgm:cxn modelId="{0AD4546F-6663-4402-ADD1-912FA5A799C2}" type="presParOf" srcId="{843642A7-EC79-5F49-8816-EE005AE37E7D}" destId="{90246C16-190A-2A4F-862A-B171C7F4DFFF}" srcOrd="1" destOrd="0" presId="urn:microsoft.com/office/officeart/2005/8/layout/hierarchy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A78D2-9987-DD46-A7A6-707575F33950}">
      <dsp:nvSpPr>
        <dsp:cNvPr id="0" name=""/>
        <dsp:cNvSpPr/>
      </dsp:nvSpPr>
      <dsp:spPr>
        <a:xfrm>
          <a:off x="104568" y="464"/>
          <a:ext cx="4451702" cy="28268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5E662-598C-7B49-805B-C97B1C9CF2AC}">
      <dsp:nvSpPr>
        <dsp:cNvPr id="0" name=""/>
        <dsp:cNvSpPr/>
      </dsp:nvSpPr>
      <dsp:spPr bwMode="white">
        <a:xfrm>
          <a:off x="599202" y="470366"/>
          <a:ext cx="4451702" cy="28268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rPr>
            <a:t>¿Cómo ”quitamos” o “ahogamos” la naturaleza pecaminosa?</a:t>
          </a:r>
          <a:endParaRPr sz="2800" kern="1200">
            <a:latin typeface="Arial" panose="020B0604020202020204" pitchFamily="34" charset="0"/>
            <a:cs typeface="Arial" panose="020B0604020202020204" pitchFamily="34" charset="0"/>
          </a:endParaRPr>
        </a:p>
      </dsp:txBody>
      <dsp:txXfrm>
        <a:off x="681997" y="553161"/>
        <a:ext cx="4286112" cy="2661241"/>
      </dsp:txXfrm>
    </dsp:sp>
    <dsp:sp modelId="{78439A55-5291-8243-8067-3A488A1DDBEF}">
      <dsp:nvSpPr>
        <dsp:cNvPr id="0" name=""/>
        <dsp:cNvSpPr/>
      </dsp:nvSpPr>
      <dsp:spPr>
        <a:xfrm>
          <a:off x="5545538" y="464"/>
          <a:ext cx="4783087" cy="3218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D3E3A-7E64-D941-B755-C059C7651A82}">
      <dsp:nvSpPr>
        <dsp:cNvPr id="0" name=""/>
        <dsp:cNvSpPr/>
      </dsp:nvSpPr>
      <dsp:spPr bwMode="white">
        <a:xfrm>
          <a:off x="6040172" y="470366"/>
          <a:ext cx="4783087" cy="32185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1" kern="1200">
              <a:latin typeface="Arial" panose="020B0604020202020204" pitchFamily="34" charset="0"/>
              <a:cs typeface="Arial" panose="020B0604020202020204" pitchFamily="34" charset="0"/>
            </a:rPr>
            <a:t>Me despojo del viejo Adán cada día al arrepentirme de mis pecados y al creer que Dios perdona mis pecados por causa de Jesús</a:t>
          </a:r>
        </a:p>
      </dsp:txBody>
      <dsp:txXfrm>
        <a:off x="6134441" y="564635"/>
        <a:ext cx="4594549" cy="3030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0D050-62AD-7F45-95FF-F96A71F675CC}">
      <dsp:nvSpPr>
        <dsp:cNvPr id="0" name=""/>
        <dsp:cNvSpPr/>
      </dsp:nvSpPr>
      <dsp:spPr>
        <a:xfrm>
          <a:off x="2672557" y="672"/>
          <a:ext cx="4780237" cy="3362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BFC59-B2F1-5244-9964-A74437F3E6ED}">
      <dsp:nvSpPr>
        <dsp:cNvPr id="0" name=""/>
        <dsp:cNvSpPr/>
      </dsp:nvSpPr>
      <dsp:spPr bwMode="white">
        <a:xfrm>
          <a:off x="3118124" y="423960"/>
          <a:ext cx="4780237" cy="33626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a:t>
          </a:r>
          <a:r>
            <a:rPr lang="en-US" sz="2800" b="0" i="0" kern="1200" dirty="0" err="1">
              <a:latin typeface="Arial" panose="020B0604020202020204" pitchFamily="34" charset="0"/>
              <a:cs typeface="Arial" panose="020B0604020202020204" pitchFamily="34" charset="0"/>
            </a:rPr>
            <a:t>Qué</a:t>
          </a:r>
          <a:r>
            <a:rPr lang="en-US" sz="2800" b="0" i="0" kern="1200" dirty="0">
              <a:latin typeface="Arial" panose="020B0604020202020204" pitchFamily="34" charset="0"/>
              <a:cs typeface="Arial" panose="020B0604020202020204" pitchFamily="34" charset="0"/>
            </a:rPr>
            <a:t> da </a:t>
          </a:r>
          <a:r>
            <a:rPr lang="en-US" sz="2800" b="0" i="0" kern="1200" dirty="0" err="1">
              <a:latin typeface="Arial" panose="020B0604020202020204" pitchFamily="34" charset="0"/>
              <a:cs typeface="Arial" panose="020B0604020202020204" pitchFamily="34" charset="0"/>
            </a:rPr>
            <a:t>el</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Bautismo</a:t>
          </a:r>
          <a:r>
            <a:rPr lang="en-US" sz="2800" b="0" i="0" kern="1200" dirty="0">
              <a:latin typeface="Arial" panose="020B0604020202020204" pitchFamily="34" charset="0"/>
              <a:cs typeface="Arial" panose="020B0604020202020204" pitchFamily="34" charset="0"/>
            </a:rPr>
            <a:t> </a:t>
          </a:r>
        </a:p>
        <a:p>
          <a:pPr marL="0" lvl="0" indent="0" algn="ctr" defTabSz="1244600">
            <a:lnSpc>
              <a:spcPct val="100000"/>
            </a:lnSpc>
            <a:spcBef>
              <a:spcPct val="0"/>
            </a:spcBef>
            <a:spcAft>
              <a:spcPct val="35000"/>
            </a:spcAft>
            <a:buNone/>
          </a:pPr>
          <a:r>
            <a:rPr lang="en-US" sz="2800" b="0" i="0" kern="1200" dirty="0" err="1">
              <a:latin typeface="Arial" panose="020B0604020202020204" pitchFamily="34" charset="0"/>
              <a:cs typeface="Arial" panose="020B0604020202020204" pitchFamily="34" charset="0"/>
            </a:rPr>
            <a:t>su</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poder</a:t>
          </a:r>
          <a:r>
            <a:rPr lang="en-US" sz="2800" b="0" i="0" kern="1200" dirty="0">
              <a:latin typeface="Arial" panose="020B0604020202020204" pitchFamily="34" charset="0"/>
              <a:cs typeface="Arial" panose="020B0604020202020204" pitchFamily="34" charset="0"/>
            </a:rPr>
            <a:t>? </a:t>
          </a:r>
        </a:p>
      </dsp:txBody>
      <dsp:txXfrm>
        <a:off x="3216612" y="522448"/>
        <a:ext cx="4583261" cy="31656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4">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mBjJDk_Yp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SzPts val="1100"/>
              <a:buNone/>
            </a:pPr>
            <a:r>
              <a:rPr lang="en-US">
                <a:solidFill>
                  <a:schemeClr val="dk1"/>
                </a:solidFill>
                <a:latin typeface="Calibri" panose="020F0502020204030204"/>
                <a:ea typeface="Calibri" panose="020F0502020204030204"/>
                <a:cs typeface="Calibri" panose="020F0502020204030204"/>
                <a:sym typeface="Calibri" panose="020F0502020204030204"/>
              </a:rPr>
              <a:t>7.</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En el Bautismo, el Espíritu Santo nos promete bendiciones. ¿Recuerdan las bendiciones del Bautismo que estudiamos en la Lección 1?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perdón de los pecados (Hechos 2:38-39)</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salvación (1 Pedro 3:20,21; Marcos 16:16; Tito 3:5)</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vida eterna (Romanos 6:3,5; Gálatas 3:26-27)</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53" name="Google Shape;153;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10</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En el Bautismo, el Espíritu Santo crea o fortalece en nosotros la fe, para que confiemos en la promesa de Dios y hagamos nuestras las bendiciones del </a:t>
            </a:r>
            <a:r>
              <a:rPr lang="en-US" sz="1800" b="1">
                <a:latin typeface="Calibri" panose="020F0502020204030204"/>
                <a:ea typeface="Calibri" panose="020F0502020204030204"/>
                <a:cs typeface="Calibri" panose="020F0502020204030204"/>
                <a:sym typeface="Calibri" panose="020F0502020204030204"/>
              </a:rPr>
              <a:t>B</a:t>
            </a:r>
            <a:r>
              <a:rPr lang="en-US" sz="1800" b="1">
                <a:solidFill>
                  <a:srgbClr val="000000"/>
                </a:solidFill>
                <a:latin typeface="Calibri" panose="020F0502020204030204"/>
                <a:ea typeface="Calibri" panose="020F0502020204030204"/>
                <a:cs typeface="Calibri" panose="020F0502020204030204"/>
                <a:sym typeface="Calibri" panose="020F0502020204030204"/>
              </a:rPr>
              <a:t>autismo. </a:t>
            </a:r>
            <a:br>
              <a:rPr lang="en-US" sz="1800" b="1">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Marcos 16:16 El que crea y sea bautizado, se salvará; pero el que no crea, será condenado.</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fe es lo que nos conecta a Cristo, y cuando estamos conectados a Cristo poseemos todas las bendiciones que él nos da, es decir, el perdón de pecados, la vida eterna y la salvación.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Bautismo es una de las herramientas que el Espíritu Santo usa para crear esa fe.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59" name="Google Shape;159;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11</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4. ¿Crees que una persona necesita recibir el </a:t>
            </a:r>
            <a:r>
              <a:rPr lang="en-US" sz="1800" b="1">
                <a:latin typeface="Calibri" panose="020F0502020204030204"/>
                <a:ea typeface="Calibri" panose="020F0502020204030204"/>
                <a:cs typeface="Calibri" panose="020F0502020204030204"/>
                <a:sym typeface="Calibri" panose="020F0502020204030204"/>
              </a:rPr>
              <a:t>B</a:t>
            </a:r>
            <a:r>
              <a:rPr lang="en-US" sz="1800" b="1">
                <a:solidFill>
                  <a:srgbClr val="000000"/>
                </a:solidFill>
                <a:latin typeface="Calibri" panose="020F0502020204030204"/>
                <a:ea typeface="Calibri" panose="020F0502020204030204"/>
                <a:cs typeface="Calibri" panose="020F0502020204030204"/>
                <a:sym typeface="Calibri" panose="020F0502020204030204"/>
              </a:rPr>
              <a:t>autismo más de una vez en su vida?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¡No! Si ya hemos sido bautizados en el nombre del Dios Trino, no hay ninguna necesidad de volver a bautizarse; de hecho, eso sería negar el poder del Espíritu Santo en el Bautismo.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66" name="Google Shape;166;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12</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En Res</a:t>
            </a:r>
            <a:r>
              <a:rPr lang="en-US" sz="1800">
                <a:latin typeface="Calibri" panose="020F0502020204030204"/>
                <a:ea typeface="Calibri" panose="020F0502020204030204"/>
                <a:cs typeface="Calibri" panose="020F0502020204030204"/>
                <a:sym typeface="Calibri" panose="020F0502020204030204"/>
              </a:rPr>
              <a:t>ú</a:t>
            </a:r>
            <a:r>
              <a:rPr lang="en-US" sz="1800">
                <a:solidFill>
                  <a:srgbClr val="000000"/>
                </a:solidFill>
                <a:latin typeface="Calibri" panose="020F0502020204030204"/>
                <a:ea typeface="Calibri" panose="020F0502020204030204"/>
                <a:cs typeface="Calibri" panose="020F0502020204030204"/>
                <a:sym typeface="Calibri" panose="020F0502020204030204"/>
              </a:rPr>
              <a:t>men: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es un medio poderoso que el Espíritu Santo utiliza para llevar a las personas espiritualmente muertas a la vida espiritual.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72" name="Google Shape;172;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13</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178" name="Google Shape;17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¿Es la vida de un cristiano, fácil? </a:t>
            </a:r>
            <a:br>
              <a:rPr lang="en-US" sz="1800" b="1">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Algunas personas creen que cuando llegan a ser cristianos su vida será más fácil.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Algunos puedan </a:t>
            </a:r>
            <a:r>
              <a:rPr lang="en-US" sz="1800">
                <a:latin typeface="Calibri" panose="020F0502020204030204"/>
                <a:ea typeface="Calibri" panose="020F0502020204030204"/>
                <a:cs typeface="Calibri" panose="020F0502020204030204"/>
                <a:sym typeface="Calibri" panose="020F0502020204030204"/>
              </a:rPr>
              <a:t>aún</a:t>
            </a:r>
            <a:r>
              <a:rPr lang="en-US" sz="1800">
                <a:solidFill>
                  <a:srgbClr val="000000"/>
                </a:solidFill>
                <a:latin typeface="Calibri" panose="020F0502020204030204"/>
                <a:ea typeface="Calibri" panose="020F0502020204030204"/>
                <a:cs typeface="Calibri" panose="020F0502020204030204"/>
                <a:sym typeface="Calibri" panose="020F0502020204030204"/>
              </a:rPr>
              <a:t> decir que usted puede esperar bendiciones materiales ya que es cristiano. Ellos predican lo que se llama un “evangelio de prosperidad” que olvida que la vida del cristiano en la tierra no es fácil.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Jesús, de hecho, promete lo contrario. Él dice que el mundo llegará a ser cada vez peor en el futuro (Mateo 24), que los creyentes tendrán muchos problemas en este mundo (Juan 15:18-21), </a:t>
            </a:r>
            <a:r>
              <a:rPr lang="en-US" sz="1800">
                <a:latin typeface="Calibri" panose="020F0502020204030204"/>
                <a:ea typeface="Calibri" panose="020F0502020204030204"/>
                <a:cs typeface="Calibri" panose="020F0502020204030204"/>
                <a:sym typeface="Calibri" panose="020F0502020204030204"/>
              </a:rPr>
              <a:t>Y</a:t>
            </a:r>
            <a:r>
              <a:rPr lang="en-US" sz="1800">
                <a:solidFill>
                  <a:srgbClr val="000000"/>
                </a:solidFill>
                <a:latin typeface="Calibri" panose="020F0502020204030204"/>
                <a:ea typeface="Calibri" panose="020F0502020204030204"/>
                <a:cs typeface="Calibri" panose="020F0502020204030204"/>
                <a:sym typeface="Calibri" panose="020F0502020204030204"/>
              </a:rPr>
              <a:t> que los creyentes deberían esperar sus cruces (Marcos 8:34)</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85" name="Google Shape;185;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15</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¿Qué es el viejo hombre en nosotros?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90" name="Google Shape;19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viejo hombre es nuestra naturaleza pecaminosa </a:t>
            </a:r>
            <a:endParaRPr sz="1700"/>
          </a:p>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cual heredamos de nuestros padres, Adán y Eva.</a:t>
            </a:r>
            <a:endParaRPr sz="1700"/>
          </a:p>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Nuestra naturaleza pecaminosa odia a Dios y obra en contra de </a:t>
            </a:r>
            <a:r>
              <a:rPr lang="en-US" sz="1800">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en </a:t>
            </a:r>
            <a:r>
              <a:rPr lang="en-US" sz="1800">
                <a:latin typeface="Calibri" panose="020F0502020204030204"/>
                <a:ea typeface="Calibri" panose="020F0502020204030204"/>
                <a:cs typeface="Calibri" panose="020F0502020204030204"/>
                <a:sym typeface="Calibri" panose="020F0502020204030204"/>
              </a:rPr>
              <a:t>todas las</a:t>
            </a:r>
            <a:r>
              <a:rPr lang="en-US" sz="1800">
                <a:solidFill>
                  <a:srgbClr val="000000"/>
                </a:solidFill>
                <a:latin typeface="Calibri" panose="020F0502020204030204"/>
                <a:ea typeface="Calibri" panose="020F0502020204030204"/>
                <a:cs typeface="Calibri" panose="020F0502020204030204"/>
                <a:sym typeface="Calibri" panose="020F0502020204030204"/>
              </a:rPr>
              <a:t> maneras posible. </a:t>
            </a:r>
            <a:endParaRPr sz="1800">
              <a:latin typeface="Times New Roman" panose="02020603050405020304"/>
              <a:ea typeface="Times New Roman" panose="02020603050405020304"/>
              <a:cs typeface="Times New Roman" panose="02020603050405020304"/>
              <a:sym typeface="Times New Roman" panose="02020603050405020304"/>
            </a:endParaRPr>
          </a:p>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Los creyentes no sólo luchan contra el pecado y los problemas a su alrededor, sino también tienen un enemigo viviendo dentro de ellos: Nuestra naturaleza pecaminosa (también conocido como nuestro viejo Adán). </a:t>
            </a:r>
            <a:endParaRPr sz="1800">
              <a:latin typeface="Times New Roman" panose="02020603050405020304"/>
              <a:ea typeface="Times New Roman" panose="02020603050405020304"/>
              <a:cs typeface="Times New Roman" panose="02020603050405020304"/>
              <a:sym typeface="Times New Roman" panose="02020603050405020304"/>
            </a:endParaRPr>
          </a:p>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Está atacándonos constantemente tratando de controlarnos y hacernos pecar. Aun como creyentes, nosotros lucharemos contra nuestro viejo hombre hasta nuestro último suspiro. Sólo cuando lleguemos al cielo, seremos completamente liberados del pecado y de nuestra naturaleza pecaminosa. </a:t>
            </a:r>
            <a:endParaRPr sz="1800">
              <a:latin typeface="Times New Roman" panose="02020603050405020304"/>
              <a:ea typeface="Times New Roman" panose="02020603050405020304"/>
              <a:cs typeface="Times New Roman" panose="02020603050405020304"/>
              <a:sym typeface="Times New Roman" panose="02020603050405020304"/>
            </a:endParaRPr>
          </a:p>
          <a:p>
            <a:pPr marL="342900" marR="0" lvl="0" indent="-381000" algn="l" rtl="0">
              <a:lnSpc>
                <a:spcPct val="100000"/>
              </a:lnSpc>
              <a:spcBef>
                <a:spcPts val="0"/>
              </a:spcBef>
              <a:spcAft>
                <a:spcPts val="0"/>
              </a:spcAft>
              <a:buSzPts val="17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Mientras estamos en la tierra, la batalla es feroz y en una lucha diaria.</a:t>
            </a:r>
            <a:endParaRPr sz="18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00000"/>
              </a:lnSpc>
              <a:spcBef>
                <a:spcPts val="0"/>
              </a:spcBef>
              <a:spcAft>
                <a:spcPts val="0"/>
              </a:spcAft>
              <a:buSzPts val="1100"/>
              <a:buNone/>
            </a:pPr>
            <a:endParaRPr sz="1700"/>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panose="020B0604020202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Gálatas 5:17 dice “Porque el deseo de la carne se opone al Espíritu, y el del Espíritu se opone a la carne; y éstos se oponen entre sí para que ustedes no hagan lo que quisieran hacer.” </a:t>
            </a:r>
            <a:endParaRPr sz="1800">
              <a:latin typeface="Times New Roman" panose="02020603050405020304"/>
              <a:ea typeface="Times New Roman" panose="02020603050405020304"/>
              <a:cs typeface="Times New Roman" panose="02020603050405020304"/>
              <a:sym typeface="Times New Roman" panose="020206030504050203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02" name="Google Shape;202;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¿Qué es el nuevo hombre en nosotros? (pregunta del proyecto final)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00000"/>
              </a:lnSpc>
              <a:spcBef>
                <a:spcPts val="0"/>
              </a:spcBef>
              <a:spcAft>
                <a:spcPts val="0"/>
              </a:spcAft>
              <a:buSzPts val="1100"/>
              <a:buNone/>
            </a:pPr>
            <a:endParaRPr sz="1800">
              <a:latin typeface="Times New Roman" panose="02020603050405020304"/>
              <a:ea typeface="Times New Roman" panose="02020603050405020304"/>
              <a:cs typeface="Times New Roman" panose="02020603050405020304"/>
              <a:sym typeface="Times New Roman" panose="02020603050405020304"/>
            </a:endParaRPr>
          </a:p>
        </p:txBody>
      </p:sp>
      <p:sp>
        <p:nvSpPr>
          <p:cNvPr id="208" name="Google Shape;2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Bienvenida y saludos</a:t>
            </a:r>
            <a:r>
              <a:rPr 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¿Qué es el nuevo hombre en nosotros?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nuevo hombre es la nueva creación que Dios crea dentro de nosotros cuando nos convierte. Es la parte en nosotros que ama a Dios y que quiere hacer lo que Dios dice.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Éste está en constante lucha con la naturaleza pecaminosa. Nosotros tenemos ambos: la naturaleza pecaminosa y el nuevo hombre dentro de nosotros, pero nuestra verdadera identidad pertenece a nuestro nuevo ser.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13" name="Google Shape;2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panose="020B0604020202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2 Corintios 5:17 De modo que si alguno está en Cristo, ya es una nueva creación; atrás ha quedado lo viejo: ahora ya todo es nuevo!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20" name="Google Shape;220;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21</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227" name="Google Shape;22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22</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b="1">
                <a:latin typeface="Calibri" panose="020F0502020204030204"/>
                <a:ea typeface="Calibri" panose="020F0502020204030204"/>
                <a:cs typeface="Calibri" panose="020F0502020204030204"/>
                <a:sym typeface="Calibri" panose="020F0502020204030204"/>
              </a:rPr>
              <a:t>1. Lea Romanos 6:3-6 </a:t>
            </a:r>
            <a:r>
              <a:rPr lang="en-US" sz="1800" b="1">
                <a:solidFill>
                  <a:srgbClr val="000000"/>
                </a:solidFill>
                <a:latin typeface="Calibri" panose="020F0502020204030204"/>
                <a:ea typeface="Calibri" panose="020F0502020204030204"/>
                <a:cs typeface="Calibri" panose="020F0502020204030204"/>
                <a:sym typeface="Calibri" panose="020F0502020204030204"/>
              </a:rPr>
              <a:t>¿</a:t>
            </a:r>
            <a:r>
              <a:rPr lang="en-US" sz="1800" b="1">
                <a:latin typeface="Calibri" panose="020F0502020204030204"/>
                <a:ea typeface="Calibri" panose="020F0502020204030204"/>
                <a:cs typeface="Calibri" panose="020F0502020204030204"/>
                <a:sym typeface="Calibri" panose="020F0502020204030204"/>
              </a:rPr>
              <a:t>Qué nuevos deseos obra el Espíritu Santo en nosotros por medio del Bautismo? </a:t>
            </a:r>
            <a:r>
              <a:rPr lang="en-US" sz="1800" i="1">
                <a:solidFill>
                  <a:srgbClr val="00B050"/>
                </a:solidFill>
                <a:latin typeface="Calibri" panose="020F0502020204030204"/>
                <a:ea typeface="Calibri" panose="020F0502020204030204"/>
                <a:cs typeface="Calibri" panose="020F0502020204030204"/>
                <a:sym typeface="Calibri" panose="020F0502020204030204"/>
              </a:rPr>
              <a:t>El maestro deberá dejar a los estudiantes hablar sobre esto. Si es necesario, añada las siguientes reflexiones.</a:t>
            </a:r>
            <a:r>
              <a:rPr lang="en-US" sz="1800">
                <a:solidFill>
                  <a:srgbClr val="00B05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34" name="Google Shape;23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r>
              <a:rPr lang="en-US" sz="1800" b="1">
                <a:latin typeface="Calibri" panose="020F0502020204030204"/>
                <a:ea typeface="Calibri" panose="020F0502020204030204"/>
                <a:cs typeface="Calibri" panose="020F0502020204030204"/>
                <a:sym typeface="Calibri" panose="020F0502020204030204"/>
              </a:rPr>
              <a:t>1. Lea Romanos 6:3-6 </a:t>
            </a:r>
            <a:r>
              <a:rPr lang="en-US" sz="1800" b="1">
                <a:solidFill>
                  <a:srgbClr val="000000"/>
                </a:solidFill>
                <a:latin typeface="Calibri" panose="020F0502020204030204"/>
                <a:ea typeface="Calibri" panose="020F0502020204030204"/>
                <a:cs typeface="Calibri" panose="020F0502020204030204"/>
                <a:sym typeface="Calibri" panose="020F0502020204030204"/>
              </a:rPr>
              <a:t>¿</a:t>
            </a:r>
            <a:r>
              <a:rPr lang="en-US" sz="1800" b="1">
                <a:latin typeface="Calibri" panose="020F0502020204030204"/>
                <a:ea typeface="Calibri" panose="020F0502020204030204"/>
                <a:cs typeface="Calibri" panose="020F0502020204030204"/>
                <a:sym typeface="Calibri" panose="020F0502020204030204"/>
              </a:rPr>
              <a:t>Qué nuevos deseos obra el Espíritu Santo en nosotros por medio del Bautismo? </a:t>
            </a:r>
          </a:p>
          <a:p>
            <a:pPr marL="0" marR="0" lvl="0" indent="0" algn="l" rtl="0">
              <a:lnSpc>
                <a:spcPct val="100000"/>
              </a:lnSpc>
              <a:spcBef>
                <a:spcPts val="0"/>
              </a:spcBef>
              <a:spcAft>
                <a:spcPts val="0"/>
              </a:spcAft>
              <a:buClr>
                <a:srgbClr val="000000"/>
              </a:buClr>
              <a:buSzPts val="1400"/>
              <a:buFont typeface="Arial" panose="020B0604020202020204"/>
              <a:buNone/>
            </a:pP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US" sz="1800">
                <a:latin typeface="Calibri" panose="020F0502020204030204"/>
                <a:ea typeface="Calibri" panose="020F0502020204030204"/>
                <a:cs typeface="Calibri" panose="020F0502020204030204"/>
                <a:sym typeface="Calibri" panose="020F0502020204030204"/>
              </a:rPr>
              <a:t>V. 4 Nosotros estamos ahora conectados a Cristo de manera que ahora deseamos esforzarnos por gratitud a Él a llevar a una nueva vida.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40" name="Google Shape;240;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24</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Times New Roman" panose="02020603050405020304"/>
              <a:ea typeface="Times New Roman" panose="02020603050405020304"/>
              <a:cs typeface="Times New Roman" panose="02020603050405020304"/>
              <a:sym typeface="Times New Roman" panose="02020603050405020304"/>
            </a:endParaRPr>
          </a:p>
          <a:p>
            <a:pPr marL="114300" marR="0" lvl="0" indent="-114300" algn="l" rtl="0">
              <a:lnSpc>
                <a:spcPct val="100000"/>
              </a:lnSpc>
              <a:spcBef>
                <a:spcPts val="0"/>
              </a:spcBef>
              <a:spcAft>
                <a:spcPts val="0"/>
              </a:spcAft>
              <a:buSzPts val="1100"/>
              <a:buAutoNum type="arabicPeriod"/>
            </a:pPr>
            <a:r>
              <a:rPr lang="en-US" sz="1800" b="1">
                <a:latin typeface="Calibri" panose="020F0502020204030204"/>
                <a:ea typeface="Calibri" panose="020F0502020204030204"/>
                <a:cs typeface="Calibri" panose="020F0502020204030204"/>
                <a:sym typeface="Calibri" panose="020F0502020204030204"/>
              </a:rPr>
              <a:t>Lea Romanos 6:3-6 </a:t>
            </a:r>
            <a:r>
              <a:rPr lang="en-US" sz="1800" b="1">
                <a:solidFill>
                  <a:srgbClr val="000000"/>
                </a:solidFill>
                <a:latin typeface="Calibri" panose="020F0502020204030204"/>
                <a:ea typeface="Calibri" panose="020F0502020204030204"/>
                <a:cs typeface="Calibri" panose="020F0502020204030204"/>
                <a:sym typeface="Calibri" panose="020F0502020204030204"/>
              </a:rPr>
              <a:t>¿</a:t>
            </a:r>
            <a:r>
              <a:rPr lang="en-US" sz="1800" b="1">
                <a:latin typeface="Calibri" panose="020F0502020204030204"/>
                <a:ea typeface="Calibri" panose="020F0502020204030204"/>
                <a:cs typeface="Calibri" panose="020F0502020204030204"/>
                <a:sym typeface="Calibri" panose="020F0502020204030204"/>
              </a:rPr>
              <a:t>Qué nuevos deseos obra el Espíritu Santo en nosotros por medio del Bautismo? </a:t>
            </a:r>
          </a:p>
          <a:p>
            <a:pPr marL="0" marR="0" lvl="0" indent="69850" algn="l" rtl="0">
              <a:lnSpc>
                <a:spcPct val="100000"/>
              </a:lnSpc>
              <a:spcBef>
                <a:spcPts val="0"/>
              </a:spcBef>
              <a:spcAft>
                <a:spcPts val="0"/>
              </a:spcAft>
              <a:buSzPts val="1100"/>
              <a:buNone/>
            </a:pPr>
            <a:endParaRPr sz="1800" b="1">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latin typeface="Calibri" panose="020F0502020204030204"/>
                <a:ea typeface="Calibri" panose="020F0502020204030204"/>
                <a:cs typeface="Calibri" panose="020F0502020204030204"/>
                <a:sym typeface="Calibri" panose="020F0502020204030204"/>
              </a:rPr>
              <a:t>V.5 Nosotros tenemos la esperanza de la vida eterna por medio de la resurrección.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latin typeface="Calibri" panose="020F0502020204030204"/>
                <a:ea typeface="Calibri" panose="020F0502020204030204"/>
                <a:cs typeface="Calibri" panose="020F0502020204030204"/>
                <a:sym typeface="Calibri" panose="020F0502020204030204"/>
              </a:rPr>
              <a:t>V. 6 Nosotros tenemos un deseo, por gratitud a Cristo, de no pecar más (Recuerde que estos nuevos deseos provienen de nuestro Nuevo Hombre el cual, por gratitud a Cristo, obrada por el Espíritu Santo, pelea contra nuestra naturaleza pecaminosa.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47" name="Google Shape;247;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25</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800">
                <a:latin typeface="Calibri" panose="020F0502020204030204"/>
                <a:ea typeface="Calibri" panose="020F0502020204030204"/>
                <a:cs typeface="Calibri" panose="020F0502020204030204"/>
                <a:sym typeface="Calibri" panose="020F0502020204030204"/>
              </a:rPr>
              <a:t>Por el Bautismo el Espíritu Santo obra en mí el deseo de desechar la esclavitud del pecado y llevar una nueva vida.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54" name="Google Shape;25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Lea Colosenses 2:11-12 y Efesios 4:22-24 ¿Qué me recuerda mi bautismo que debo hacer cada día con mi viejo Adán?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60" name="Google Shape;26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AutoNum type="arabicPeriod"/>
            </a:pPr>
            <a:r>
              <a:rPr lang="en-US" sz="1800" b="1">
                <a:solidFill>
                  <a:srgbClr val="000000"/>
                </a:solidFill>
                <a:latin typeface="Times New Roman" panose="02020603050405020304"/>
                <a:ea typeface="Times New Roman" panose="02020603050405020304"/>
                <a:cs typeface="Times New Roman" panose="02020603050405020304"/>
                <a:sym typeface="Times New Roman" panose="02020603050405020304"/>
              </a:rPr>
              <a:t>¿Qué me recuerda mi bautismo que debo hacer cada día con mi viejo Adán? </a:t>
            </a: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¿Con quién fuimos sepultados en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Con Cristo.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¿Qué quiere nuestro Dios amoroso que hagamos con la naturaleza pecaminosa? Él quiere que la quitemos, así como nos quitamos la ropa sucia.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66" name="Google Shape;266;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AutoNum type="arabicPeriod"/>
            </a:pPr>
            <a:r>
              <a:rPr lang="en-US" sz="1800" b="1">
                <a:solidFill>
                  <a:srgbClr val="000000"/>
                </a:solidFill>
                <a:latin typeface="Times New Roman" panose="02020603050405020304"/>
                <a:ea typeface="Times New Roman" panose="02020603050405020304"/>
                <a:cs typeface="Times New Roman" panose="02020603050405020304"/>
                <a:sym typeface="Times New Roman" panose="02020603050405020304"/>
              </a:rPr>
              <a:t>¿Qué </a:t>
            </a:r>
            <a:r>
              <a:rPr lang="en-US" sz="1800" b="1">
                <a:latin typeface="Times New Roman" panose="02020603050405020304"/>
                <a:ea typeface="Times New Roman" panose="02020603050405020304"/>
                <a:cs typeface="Times New Roman" panose="02020603050405020304"/>
                <a:sym typeface="Times New Roman" panose="02020603050405020304"/>
              </a:rPr>
              <a:t>me </a:t>
            </a:r>
            <a:r>
              <a:rPr lang="en-US" sz="1800" b="1">
                <a:solidFill>
                  <a:srgbClr val="000000"/>
                </a:solidFill>
                <a:latin typeface="Times New Roman" panose="02020603050405020304"/>
                <a:ea typeface="Times New Roman" panose="02020603050405020304"/>
                <a:cs typeface="Times New Roman" panose="02020603050405020304"/>
                <a:sym typeface="Times New Roman" panose="02020603050405020304"/>
              </a:rPr>
              <a:t>recuerda mi </a:t>
            </a:r>
            <a:r>
              <a:rPr lang="en-US" sz="1800" b="1">
                <a:latin typeface="Times New Roman" panose="02020603050405020304"/>
                <a:ea typeface="Times New Roman" panose="02020603050405020304"/>
                <a:cs typeface="Times New Roman" panose="02020603050405020304"/>
                <a:sym typeface="Times New Roman" panose="02020603050405020304"/>
              </a:rPr>
              <a:t>B</a:t>
            </a:r>
            <a:r>
              <a:rPr lang="en-US" sz="1800" b="1">
                <a:solidFill>
                  <a:srgbClr val="000000"/>
                </a:solidFill>
                <a:latin typeface="Times New Roman" panose="02020603050405020304"/>
                <a:ea typeface="Times New Roman" panose="02020603050405020304"/>
                <a:cs typeface="Times New Roman" panose="02020603050405020304"/>
                <a:sym typeface="Times New Roman" panose="02020603050405020304"/>
              </a:rPr>
              <a:t>autismo que debo hacer cada día con mi viejo Adán? </a:t>
            </a: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¿Con quién fuimos sepultados en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Con Cristo.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¿Qué quiere nuestro Dios amoroso que hagamos con la naturaleza pecaminosa? Él quiere que la quitemos, así como nos quitamos la ropa sucia.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73" name="Google Shape;273;p3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29</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99" name="Google Shape;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80" name="Google Shape;28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30</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¿Cómo “quitamos” o “ahogamos” diariamente nuestra naturaleza pecaminosa? </a:t>
            </a:r>
            <a:r>
              <a:rPr lang="en-US" sz="1800" i="1">
                <a:solidFill>
                  <a:srgbClr val="00B050"/>
                </a:solidFill>
                <a:latin typeface="Calibri" panose="020F0502020204030204"/>
                <a:ea typeface="Calibri" panose="020F0502020204030204"/>
                <a:cs typeface="Calibri" panose="020F0502020204030204"/>
                <a:sym typeface="Calibri" panose="020F0502020204030204"/>
              </a:rPr>
              <a:t>El maestro deberá dejar a los estudiantes hablar sobre esto. Si es necesario, añada las siguientes reflexiones.</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86" name="Google Shape;28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¿Cómo “quitamos” o “ahogamos” diariamente nuestra naturaleza pecaminosa? </a:t>
            </a:r>
          </a:p>
          <a:p>
            <a:pPr marL="0" marR="0" lvl="0" indent="0" algn="l" rtl="0">
              <a:lnSpc>
                <a:spcPct val="100000"/>
              </a:lnSpc>
              <a:spcBef>
                <a:spcPts val="0"/>
              </a:spcBef>
              <a:spcAft>
                <a:spcPts val="0"/>
              </a:spcAft>
              <a:buSzPts val="1100"/>
              <a:buFont typeface="Arial" panose="020B0604020202020204"/>
              <a:buNone/>
            </a:pPr>
            <a:endParaRPr sz="1800" b="1">
              <a:solidFill>
                <a:srgbClr val="000000"/>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Times New Roman" panose="02020603050405020304"/>
                <a:ea typeface="Times New Roman" panose="02020603050405020304"/>
                <a:cs typeface="Times New Roman" panose="02020603050405020304"/>
                <a:sym typeface="Times New Roman" panose="02020603050405020304"/>
              </a:rPr>
              <a:t>Nosotros queremos que la ley y el evangelio obren en nuestros corazones para producir arrepentimiento sincero que </a:t>
            </a:r>
            <a:r>
              <a:rPr lang="en-US" sz="1800">
                <a:latin typeface="Times New Roman" panose="02020603050405020304"/>
                <a:ea typeface="Times New Roman" panose="02020603050405020304"/>
                <a:cs typeface="Times New Roman" panose="02020603050405020304"/>
                <a:sym typeface="Times New Roman" panose="02020603050405020304"/>
              </a:rPr>
              <a:t>está</a:t>
            </a:r>
            <a:r>
              <a:rPr lang="en-US" sz="1800">
                <a:solidFill>
                  <a:srgbClr val="000000"/>
                </a:solidFill>
                <a:latin typeface="Times New Roman" panose="02020603050405020304"/>
                <a:ea typeface="Times New Roman" panose="02020603050405020304"/>
                <a:cs typeface="Times New Roman" panose="02020603050405020304"/>
                <a:sym typeface="Times New Roman" panose="02020603050405020304"/>
              </a:rPr>
              <a:t> consternado sobre el pecado y confía en el perdón de Dios. </a:t>
            </a:r>
          </a:p>
        </p:txBody>
      </p:sp>
      <p:sp>
        <p:nvSpPr>
          <p:cNvPr id="293" name="Google Shape;293;p4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32</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800" b="1">
                <a:latin typeface="Calibri" panose="020F0502020204030204"/>
                <a:ea typeface="Calibri" panose="020F0502020204030204"/>
                <a:cs typeface="Calibri" panose="020F0502020204030204"/>
                <a:sym typeface="Calibri" panose="020F0502020204030204"/>
              </a:rPr>
              <a:t>Recordamos Pablo y su reflexión sobre la batalla entre el viejo hombre y el nuevo hombre… </a:t>
            </a:r>
          </a:p>
          <a:p>
            <a:pPr marL="0" marR="0" lvl="0" indent="0" algn="l" rtl="0">
              <a:lnSpc>
                <a:spcPct val="100000"/>
              </a:lnSpc>
              <a:spcBef>
                <a:spcPts val="0"/>
              </a:spcBef>
              <a:spcAft>
                <a:spcPts val="0"/>
              </a:spcAft>
              <a:buClr>
                <a:srgbClr val="000000"/>
              </a:buClr>
              <a:buSzPts val="1400"/>
              <a:buFont typeface="Arial" panose="020B0604020202020204"/>
              <a:buNone/>
            </a:pP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US" sz="1800" b="0">
                <a:latin typeface="Calibri" panose="020F0502020204030204"/>
                <a:ea typeface="Calibri" panose="020F0502020204030204"/>
                <a:cs typeface="Calibri" panose="020F0502020204030204"/>
                <a:sym typeface="Calibri" panose="020F0502020204030204"/>
              </a:rPr>
              <a:t>No entiendo qué me pasa, pues no hago lo que quiero, sino lo que aborrezco. Y si hago lo que no quiero hacer, compruebo entonces que la ley es buena. De modo que no soy yo quien hace aquello, sino el pecado que habita en mí. Yo sé que en mí, esto es, en mi naturaleza humana, no habita el bien; porque el desear el bien está en mí, pero no el hacerlo. Porque no hago el bien que quiero, sino el mal que no quiero... ¡Miserable de mí! ¿quién me librará de este cuerpo de muerte? Doy gracias a Dios, por medio de nuestro Señor Jesucristo. (Romanos 7:15-19, 24-25)</a:t>
            </a:r>
          </a:p>
          <a:p>
            <a:pPr marL="0" marR="0" lvl="0" indent="0" algn="l" rtl="0">
              <a:lnSpc>
                <a:spcPct val="100000"/>
              </a:lnSpc>
              <a:spcBef>
                <a:spcPts val="0"/>
              </a:spcBef>
              <a:spcAft>
                <a:spcPts val="0"/>
              </a:spcAft>
              <a:buClr>
                <a:srgbClr val="000000"/>
              </a:buClr>
              <a:buSzPts val="1400"/>
              <a:buFont typeface="Arial" panose="020B0604020202020204"/>
              <a:buNone/>
            </a:pPr>
            <a:endParaRPr sz="1800" b="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r>
              <a:rPr lang="en-US" sz="1800">
                <a:solidFill>
                  <a:srgbClr val="000000"/>
                </a:solidFill>
                <a:latin typeface="Times New Roman" panose="02020603050405020304"/>
                <a:ea typeface="Times New Roman" panose="02020603050405020304"/>
                <a:cs typeface="Times New Roman" panose="02020603050405020304"/>
                <a:sym typeface="Times New Roman" panose="02020603050405020304"/>
              </a:rPr>
              <a:t>Nosotros queremos que la ley y el evangelio obren en nuestros corazones para producir arrepentimiento sincero que </a:t>
            </a:r>
            <a:r>
              <a:rPr lang="en-US" sz="1800">
                <a:latin typeface="Times New Roman" panose="02020603050405020304"/>
                <a:ea typeface="Times New Roman" panose="02020603050405020304"/>
                <a:cs typeface="Times New Roman" panose="02020603050405020304"/>
                <a:sym typeface="Times New Roman" panose="02020603050405020304"/>
              </a:rPr>
              <a:t>está</a:t>
            </a:r>
            <a:r>
              <a:rPr lang="en-US" sz="1800">
                <a:solidFill>
                  <a:srgbClr val="000000"/>
                </a:solidFill>
                <a:latin typeface="Times New Roman" panose="02020603050405020304"/>
                <a:ea typeface="Times New Roman" panose="02020603050405020304"/>
                <a:cs typeface="Times New Roman" panose="02020603050405020304"/>
                <a:sym typeface="Times New Roman" panose="02020603050405020304"/>
              </a:rPr>
              <a:t> consternado sobre el pecado y confía en el perdón de Dios. </a:t>
            </a:r>
          </a:p>
        </p:txBody>
      </p:sp>
      <p:sp>
        <p:nvSpPr>
          <p:cNvPr id="299" name="Google Shape;29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05" name="Google Shape;30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1100"/>
              <a:buFont typeface="Noto Sans Symbols" panose="020B0502040504020204"/>
              <a:buChar char="∙"/>
            </a:pPr>
            <a:r>
              <a:rPr lang="en-US" sz="1200">
                <a:solidFill>
                  <a:srgbClr val="000000"/>
                </a:solidFill>
                <a:latin typeface="Calibri" panose="020F0502020204030204"/>
                <a:ea typeface="Calibri" panose="020F0502020204030204"/>
                <a:cs typeface="Calibri" panose="020F0502020204030204"/>
                <a:sym typeface="Calibri" panose="020F0502020204030204"/>
              </a:rPr>
              <a:t>¿Cómo el recordar que soy bautizado puede ayudarme en mi arrepentimiento diario? </a:t>
            </a:r>
            <a:endParaRPr sz="1200">
              <a:latin typeface="Calibri" panose="020F0502020204030204"/>
              <a:ea typeface="Calibri" panose="020F0502020204030204"/>
              <a:cs typeface="Calibri" panose="020F0502020204030204"/>
              <a:sym typeface="Calibri" panose="020F0502020204030204"/>
            </a:endParaRPr>
          </a:p>
          <a:p>
            <a:pPr marL="742950" marR="0" lvl="1" indent="-285750" algn="l" rtl="0">
              <a:lnSpc>
                <a:spcPct val="100000"/>
              </a:lnSpc>
              <a:spcBef>
                <a:spcPts val="0"/>
              </a:spcBef>
              <a:spcAft>
                <a:spcPts val="0"/>
              </a:spcAft>
              <a:buSzPts val="1100"/>
              <a:buFont typeface="Courier New" panose="02070309020205020404"/>
              <a:buChar char="o"/>
            </a:pPr>
            <a:r>
              <a:rPr lang="en-US" sz="1200">
                <a:solidFill>
                  <a:srgbClr val="000000"/>
                </a:solidFill>
                <a:latin typeface="Calibri" panose="020F0502020204030204"/>
                <a:ea typeface="Calibri" panose="020F0502020204030204"/>
                <a:cs typeface="Calibri" panose="020F0502020204030204"/>
                <a:sym typeface="Calibri" panose="020F0502020204030204"/>
              </a:rPr>
              <a:t>Cuando pienso en la razón por la que fui bautizado, recuerdo que por naturaleza soy un pecador y que el pecado </a:t>
            </a:r>
            <a:r>
              <a:rPr lang="en-US" sz="1200">
                <a:latin typeface="Calibri" panose="020F0502020204030204"/>
                <a:ea typeface="Calibri" panose="020F0502020204030204"/>
                <a:cs typeface="Calibri" panose="020F0502020204030204"/>
                <a:sym typeface="Calibri" panose="020F0502020204030204"/>
              </a:rPr>
              <a:t>aún</a:t>
            </a:r>
            <a:r>
              <a:rPr lang="en-US" sz="1200">
                <a:solidFill>
                  <a:srgbClr val="000000"/>
                </a:solidFill>
                <a:latin typeface="Calibri" panose="020F0502020204030204"/>
                <a:ea typeface="Calibri" panose="020F0502020204030204"/>
                <a:cs typeface="Calibri" panose="020F0502020204030204"/>
                <a:sym typeface="Calibri" panose="020F0502020204030204"/>
              </a:rPr>
              <a:t> mora en mí. No puedo salvar a mí mismo. </a:t>
            </a:r>
            <a:endParaRPr sz="1200">
              <a:latin typeface="Calibri" panose="020F0502020204030204"/>
              <a:ea typeface="Calibri" panose="020F0502020204030204"/>
              <a:cs typeface="Calibri" panose="020F0502020204030204"/>
              <a:sym typeface="Calibri" panose="020F0502020204030204"/>
            </a:endParaRPr>
          </a:p>
          <a:p>
            <a:pPr marL="742950" marR="0" lvl="1" indent="-285750" algn="l" rtl="0">
              <a:lnSpc>
                <a:spcPct val="100000"/>
              </a:lnSpc>
              <a:spcBef>
                <a:spcPts val="0"/>
              </a:spcBef>
              <a:spcAft>
                <a:spcPts val="0"/>
              </a:spcAft>
              <a:buSzPts val="1100"/>
              <a:buFont typeface="Courier New" panose="02070309020205020404"/>
              <a:buChar char="o"/>
            </a:pPr>
            <a:r>
              <a:rPr lang="en-US" sz="1200">
                <a:solidFill>
                  <a:srgbClr val="000000"/>
                </a:solidFill>
                <a:latin typeface="Calibri" panose="020F0502020204030204"/>
                <a:ea typeface="Calibri" panose="020F0502020204030204"/>
                <a:cs typeface="Calibri" panose="020F0502020204030204"/>
                <a:sym typeface="Calibri" panose="020F0502020204030204"/>
              </a:rPr>
              <a:t>También me hace pensar en el poder del </a:t>
            </a:r>
            <a:r>
              <a:rPr lang="en-US" sz="1200">
                <a:latin typeface="Calibri" panose="020F0502020204030204"/>
                <a:ea typeface="Calibri" panose="020F0502020204030204"/>
                <a:cs typeface="Calibri" panose="020F0502020204030204"/>
                <a:sym typeface="Calibri" panose="020F0502020204030204"/>
              </a:rPr>
              <a:t>B</a:t>
            </a:r>
            <a:r>
              <a:rPr lang="en-US" sz="1200">
                <a:solidFill>
                  <a:srgbClr val="000000"/>
                </a:solidFill>
                <a:latin typeface="Calibri" panose="020F0502020204030204"/>
                <a:ea typeface="Calibri" panose="020F0502020204030204"/>
                <a:cs typeface="Calibri" panose="020F0502020204030204"/>
                <a:sym typeface="Calibri" panose="020F0502020204030204"/>
              </a:rPr>
              <a:t>autismo que me recuerda que a través de este sacramento ahora soy un hijo de Dios. Mi identidad yace en Cristo. Esas verdades me capacitan para llevar una nueva vida agradecimiento a </a:t>
            </a:r>
            <a:r>
              <a:rPr lang="en-US" sz="1200">
                <a:latin typeface="Calibri" panose="020F0502020204030204"/>
                <a:ea typeface="Calibri" panose="020F0502020204030204"/>
                <a:cs typeface="Calibri" panose="020F0502020204030204"/>
                <a:sym typeface="Calibri" panose="020F0502020204030204"/>
              </a:rPr>
              <a:t>É</a:t>
            </a:r>
            <a:r>
              <a:rPr lang="en-US" sz="1200">
                <a:solidFill>
                  <a:srgbClr val="000000"/>
                </a:solidFill>
                <a:latin typeface="Calibri" panose="020F0502020204030204"/>
                <a:ea typeface="Calibri" panose="020F0502020204030204"/>
                <a:cs typeface="Calibri" panose="020F0502020204030204"/>
                <a:sym typeface="Calibri" panose="020F0502020204030204"/>
              </a:rPr>
              <a:t>l.</a:t>
            </a:r>
            <a:endParaRPr sz="12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200">
              <a:latin typeface="Calibri" panose="020F0502020204030204"/>
              <a:ea typeface="Calibri" panose="020F0502020204030204"/>
              <a:cs typeface="Calibri" panose="020F0502020204030204"/>
              <a:sym typeface="Calibri" panose="020F0502020204030204"/>
            </a:endParaRPr>
          </a:p>
        </p:txBody>
      </p:sp>
      <p:sp>
        <p:nvSpPr>
          <p:cNvPr id="310" name="Google Shape;31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panose="020B0604020202020204"/>
              <a:buNone/>
            </a:pPr>
            <a:endParaRPr/>
          </a:p>
        </p:txBody>
      </p:sp>
      <p:sp>
        <p:nvSpPr>
          <p:cNvPr id="316" name="Google Shape;316;p5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323" name="Google Shape;32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369" name="Google Shape;36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38</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2. Encargar la tarea para la Lección 3: </a:t>
            </a:r>
            <a:br>
              <a:rPr lang="en-US" sz="1800">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15875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1. Ver el siguiente video de instrucción: </a:t>
            </a:r>
            <a:r>
              <a:rPr lang="en-US" sz="1800" u="sng">
                <a:solidFill>
                  <a:srgbClr val="0000FF"/>
                </a:solidFill>
                <a:latin typeface="Calibri" panose="020F0502020204030204"/>
                <a:ea typeface="Calibri" panose="020F0502020204030204"/>
                <a:cs typeface="Calibri" panose="020F0502020204030204"/>
                <a:sym typeface="Calibri" panose="020F0502020204030204"/>
                <a:hlinkClick r:id="rId3"/>
              </a:rPr>
              <a:t>https://www.youtube.com/watch?v=-mBjJDk_Yp4</a:t>
            </a:r>
            <a:r>
              <a:rPr lang="en-US" sz="1800">
                <a:latin typeface="Calibri" panose="020F0502020204030204"/>
                <a:ea typeface="Calibri" panose="020F0502020204030204"/>
                <a:cs typeface="Calibri" panose="020F0502020204030204"/>
                <a:sym typeface="Calibri" panose="020F0502020204030204"/>
              </a:rPr>
              <a:t> </a:t>
            </a:r>
            <a:br>
              <a:rPr lang="en-US" sz="1800">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15875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2. Responder a las siguientes preguntas:</a:t>
            </a:r>
            <a:br>
              <a:rPr lang="en-US" sz="1800">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nos puede enseñar la vara de Moisés sobre los sacramentos?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¿Cuándo instituyó Jesús la Santa Cena?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¿Cuáles son los cuatro elementos que recibimos en la Santa Cena?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don recibimos a través de la Santa Cena?</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15875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3. Leer Mateo 26:17-30</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sz="1105">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8" name="Google Shape;33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Introducción breve a la Lección 2</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Bienvenidos a nuestra segunda lección sobre el Bautismo. Hoy veremos que el Bautismo es poderoso y por eso, tiene gran significado para nuestras vidas diarias.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8" name="Google Shape;34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6" name="Google Shape;356;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Oración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Comienza con la siguiente oración (o tu propia): </a:t>
            </a:r>
            <a:br>
              <a:rPr lang="en-US" sz="1800">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Querido Padre </a:t>
            </a:r>
            <a:r>
              <a:rPr lang="en-US" sz="1800">
                <a:latin typeface="Calibri" panose="020F0502020204030204"/>
                <a:ea typeface="Calibri" panose="020F0502020204030204"/>
                <a:cs typeface="Calibri" panose="020F0502020204030204"/>
                <a:sym typeface="Calibri" panose="020F0502020204030204"/>
              </a:rPr>
              <a:t>C</a:t>
            </a:r>
            <a:r>
              <a:rPr lang="en-US" sz="1800">
                <a:solidFill>
                  <a:srgbClr val="000000"/>
                </a:solidFill>
                <a:latin typeface="Calibri" panose="020F0502020204030204"/>
                <a:ea typeface="Calibri" panose="020F0502020204030204"/>
                <a:cs typeface="Calibri" panose="020F0502020204030204"/>
                <a:sym typeface="Calibri" panose="020F0502020204030204"/>
              </a:rPr>
              <a:t>elestial, gracias por salvarnos con las aguas del Bautismo. Una vez, éramos tus enemigos, pero ahora somos tus hijos. Ayúdanos cada día a luchar contra nuestra naturaleza pecaminosa que continuamente trata de destruirnos. Te lo pedimos en el nombre de Jesús. Amén.</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latin typeface="Calibri" panose="020F0502020204030204"/>
                <a:ea typeface="Calibri" panose="020F0502020204030204"/>
                <a:cs typeface="Calibri" panose="020F0502020204030204"/>
                <a:sym typeface="Calibri" panose="020F0502020204030204"/>
              </a:rPr>
              <a:t>OBJETIVOS</a:t>
            </a:r>
            <a:r>
              <a:rPr lang="en-US" sz="1800" b="1">
                <a:solidFill>
                  <a:srgbClr val="000000"/>
                </a:solidFill>
                <a:latin typeface="Calibri" panose="020F0502020204030204"/>
                <a:ea typeface="Calibri" panose="020F0502020204030204"/>
                <a:cs typeface="Calibri" panose="020F0502020204030204"/>
                <a:sym typeface="Calibri" panose="020F0502020204030204"/>
              </a:rPr>
              <a:t> DE LA CLASE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Presente los tres objetivos principales de la lección. Invite a los estudiantes a tomar notas y a tener sus Biblias listas. </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Describir el poder del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Explicar la batalla entre el viejo hombre y el nuevo hombre en nosotros.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Investigar el significado del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para nuestras vidas diarias.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25" name="Google Shape;1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Empezamos con una de las preguntas de la tarea: ¿Qué da al bautismo su poder? (pregunta del proyecto final)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 </a:t>
            </a:r>
          </a:p>
        </p:txBody>
      </p:sp>
      <p:sp>
        <p:nvSpPr>
          <p:cNvPr id="132" name="Google Shape;13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Espíritu Santo obra en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y obra por la palabra de Dios.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Tito 3:5-8 “Nos salvó, no por obras de justicia que nosotros hubiéramos hecho, sino por su misericordia, por el lavamiento de la regeneración y por la renovación </a:t>
            </a:r>
            <a:r>
              <a:rPr lang="en-US" sz="1800" i="1" u="sng">
                <a:solidFill>
                  <a:srgbClr val="000000"/>
                </a:solidFill>
                <a:latin typeface="Calibri" panose="020F0502020204030204"/>
                <a:ea typeface="Calibri" panose="020F0502020204030204"/>
                <a:cs typeface="Calibri" panose="020F0502020204030204"/>
                <a:sym typeface="Calibri" panose="020F0502020204030204"/>
              </a:rPr>
              <a:t>en el Espíritu Santo,</a:t>
            </a:r>
            <a:r>
              <a:rPr lang="en-US" sz="1800" i="1">
                <a:solidFill>
                  <a:srgbClr val="000000"/>
                </a:solidFill>
                <a:latin typeface="Calibri" panose="020F0502020204030204"/>
                <a:ea typeface="Calibri" panose="020F0502020204030204"/>
                <a:cs typeface="Calibri" panose="020F0502020204030204"/>
                <a:sym typeface="Calibri" panose="020F0502020204030204"/>
              </a:rPr>
              <a:t> el cual derramó en nosotros abundantemente por Jesucristo, nuestro Salvador, para que justificados por su gracia, llegáramos a ser herederos conforme a la esperanza de la vida eterna. Palabra fiel es esta.” </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poder del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se encuentra en la Palabra de Dios la cual Dios nos mandó usar junto con el agua.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39" name="Google Shape;139;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panose="020B0502040504020204"/>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Efesios 5:25,26 Cristo amó a la iglesia y se entregó a si mismo por ella, para santificarla, habiéndola purificado en el lavamiento del agua </a:t>
            </a:r>
            <a:r>
              <a:rPr lang="en-US" sz="1800" i="1" u="sng">
                <a:solidFill>
                  <a:srgbClr val="000000"/>
                </a:solidFill>
                <a:latin typeface="Calibri" panose="020F0502020204030204"/>
                <a:ea typeface="Calibri" panose="020F0502020204030204"/>
                <a:cs typeface="Calibri" panose="020F0502020204030204"/>
                <a:sym typeface="Calibri" panose="020F0502020204030204"/>
              </a:rPr>
              <a:t>por la palabra.</a:t>
            </a: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es una de las herramientas que el Espíritu Santo usa para crear la fe salvadora en nuestros corazones.</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46" name="Google Shape;146;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9</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3"/>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useBgFill="1">
        <p:nvSpPr>
          <p:cNvPr id="176" name="Rectangle 17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61"/>
          <p:cNvSpPr>
            <a:spLocks noGrp="1" noRot="1" noChangeAspect="1" noMove="1" noResize="1" noEditPoints="1" noAdjustHandles="1" noChangeArrowheads="1" noChangeShapeType="1" noTextEdit="1"/>
          </p:cNvSpPr>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155" name="Google Shape;155;p11"/>
          <p:cNvSpPr txBox="1">
            <a:spLocks noGrp="1"/>
          </p:cNvSpPr>
          <p:nvPr>
            <p:ph type="title"/>
          </p:nvPr>
        </p:nvSpPr>
        <p:spPr>
          <a:xfrm>
            <a:off x="626326" y="875141"/>
            <a:ext cx="6309354" cy="4099642"/>
          </a:xfrm>
          <a:prstGeom prst="rect">
            <a:avLst/>
          </a:prstGeom>
        </p:spPr>
        <p:txBody>
          <a:bodyPr spcFirstLastPara="1" vert="horz" lIns="91440" tIns="45720" rIns="91440" bIns="45720" rtlCol="0" anchor="b" anchorCtr="0">
            <a:normAutofit/>
          </a:bodyPr>
          <a:lstStyle/>
          <a:p>
            <a:pPr marL="0" lvl="0" indent="0">
              <a:spcBef>
                <a:spcPct val="0"/>
              </a:spcBef>
              <a:spcAft>
                <a:spcPts val="0"/>
              </a:spcAft>
              <a:buSzPts val="1800"/>
            </a:pPr>
            <a:r>
              <a:rPr lang="en-US" b="1" kern="1200" dirty="0">
                <a:solidFill>
                  <a:srgbClr val="FFFFFF"/>
                </a:solidFill>
                <a:latin typeface="Arial Black" panose="020B0A04020102020204" charset="0"/>
                <a:ea typeface="+mj-ea"/>
                <a:cs typeface="Arial Black" panose="020B0A04020102020204" charset="0"/>
              </a:rPr>
              <a:t>¿</a:t>
            </a:r>
            <a:r>
              <a:rPr lang="en-US" b="1" kern="1200" dirty="0" err="1">
                <a:solidFill>
                  <a:srgbClr val="FFFFFF"/>
                </a:solidFill>
                <a:latin typeface="Arial Black" panose="020B0A04020102020204" charset="0"/>
                <a:ea typeface="+mj-ea"/>
                <a:cs typeface="Arial Black" panose="020B0A04020102020204" charset="0"/>
              </a:rPr>
              <a:t>Recuerdan</a:t>
            </a:r>
            <a:r>
              <a:rPr lang="en-US" b="1" kern="1200" dirty="0">
                <a:solidFill>
                  <a:srgbClr val="FFFFFF"/>
                </a:solidFill>
                <a:latin typeface="Arial Black" panose="020B0A04020102020204" charset="0"/>
                <a:ea typeface="+mj-ea"/>
                <a:cs typeface="Arial Black" panose="020B0A04020102020204" charset="0"/>
              </a:rPr>
              <a:t> las </a:t>
            </a:r>
            <a:r>
              <a:rPr lang="en-US" b="1" kern="1200" dirty="0" err="1">
                <a:solidFill>
                  <a:srgbClr val="FFFFFF"/>
                </a:solidFill>
                <a:latin typeface="Arial Black" panose="020B0A04020102020204" charset="0"/>
                <a:ea typeface="+mj-ea"/>
                <a:cs typeface="Arial Black" panose="020B0A04020102020204" charset="0"/>
              </a:rPr>
              <a:t>bendiciones</a:t>
            </a:r>
            <a:r>
              <a:rPr lang="en-US" b="1" kern="1200" dirty="0">
                <a:solidFill>
                  <a:srgbClr val="FFFFFF"/>
                </a:solidFill>
                <a:latin typeface="Arial Black" panose="020B0A04020102020204" charset="0"/>
                <a:ea typeface="+mj-ea"/>
                <a:cs typeface="Arial Black" panose="020B0A04020102020204" charset="0"/>
              </a:rPr>
              <a:t> del </a:t>
            </a:r>
            <a:r>
              <a:rPr lang="en-US" b="1" kern="1200" dirty="0" err="1">
                <a:solidFill>
                  <a:srgbClr val="FFFFFF"/>
                </a:solidFill>
                <a:latin typeface="Arial Black" panose="020B0A04020102020204" charset="0"/>
                <a:ea typeface="+mj-ea"/>
                <a:cs typeface="Arial Black" panose="020B0A04020102020204" charset="0"/>
              </a:rPr>
              <a:t>Bautismo</a:t>
            </a:r>
            <a:r>
              <a:rPr lang="en-US" b="1" kern="1200" dirty="0">
                <a:solidFill>
                  <a:srgbClr val="FFFFFF"/>
                </a:solidFill>
                <a:latin typeface="Arial Black" panose="020B0A04020102020204" charset="0"/>
                <a:ea typeface="+mj-ea"/>
                <a:cs typeface="Arial Black" panose="020B0A04020102020204" charset="0"/>
              </a:rPr>
              <a:t>?</a:t>
            </a:r>
            <a:endParaRPr lang="en-US" kern="1200" dirty="0">
              <a:solidFill>
                <a:srgbClr val="FFFFFF"/>
              </a:solidFill>
              <a:latin typeface="Arial Black" panose="020B0A04020102020204" charset="0"/>
              <a:ea typeface="+mj-ea"/>
              <a:cs typeface="Arial Black" panose="020B0A04020102020204" charset="0"/>
            </a:endParaRPr>
          </a:p>
        </p:txBody>
      </p:sp>
      <p:sp>
        <p:nvSpPr>
          <p:cNvPr id="178" name="sketch line 1"/>
          <p:cNvSpPr>
            <a:spLocks noGrp="1" noRot="1" noChangeAspect="1" noMove="1" noResize="1" noEditPoints="1" noAdjustHandles="1" noChangeArrowheads="1" noChangeShapeType="1" noTextEdit="1"/>
          </p:cNvSpPr>
          <p:nvPr/>
        </p:nvSpPr>
        <p:spPr>
          <a:xfrm>
            <a:off x="838199" y="562635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sketch line"/>
          <p:cNvSpPr>
            <a:spLocks noGrp="1" noRot="1" noChangeAspect="1" noMove="1" noResize="1" noEditPoints="1" noAdjustHandles="1" noChangeArrowheads="1" noChangeShapeType="1" noTextEdit="1"/>
          </p:cNvSpPr>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Google Shape;121;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
        <p:cNvGrpSpPr/>
        <p:nvPr/>
      </p:nvGrpSpPr>
      <p:grpSpPr>
        <a:xfrm>
          <a:off x="0" y="0"/>
          <a:ext cx="0" cy="0"/>
          <a:chOff x="0" y="0"/>
          <a:chExt cx="0" cy="0"/>
        </a:xfrm>
      </p:grpSpPr>
      <p:sp useBgFill="1">
        <p:nvSpPr>
          <p:cNvPr id="167" name="Rectangle 166"/>
          <p:cNvSpPr>
            <a:spLocks noGrp="1" noRot="1" noChangeAspect="1" noMove="1" noResize="1" noEditPoints="1" noAdjustHandles="1" noChangeArrowheads="1" noChangeShapeType="1" noTextEdit="1"/>
          </p:cNvSpPr>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Freeform: Shape 168"/>
          <p:cNvSpPr>
            <a:spLocks noGrp="1" noRot="1" noChangeAspect="1" noMove="1" noResize="1" noEditPoints="1" noAdjustHandles="1" noChangeArrowheads="1" noChangeShapeType="1" noTextEdit="1"/>
          </p:cNvSpPr>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Freeform: Shape 170"/>
          <p:cNvSpPr>
            <a:spLocks noGrp="1" noRot="1" noChangeAspect="1" noMove="1" noResize="1" noEditPoints="1" noAdjustHandles="1" noChangeArrowheads="1" noChangeShapeType="1" noTextEdit="1"/>
          </p:cNvSpPr>
          <p:nvPr/>
        </p:nvSpPr>
        <p:spPr>
          <a:xfrm>
            <a:off x="-43180" y="0"/>
            <a:ext cx="4811395" cy="71247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Google Shape;161;p12"/>
          <p:cNvSpPr txBox="1">
            <a:spLocks noGrp="1"/>
          </p:cNvSpPr>
          <p:nvPr>
            <p:ph type="title"/>
          </p:nvPr>
        </p:nvSpPr>
        <p:spPr>
          <a:xfrm>
            <a:off x="511175" y="1161415"/>
            <a:ext cx="3825875" cy="4526280"/>
          </a:xfrm>
          <a:prstGeom prst="rect">
            <a:avLst/>
          </a:prstGeom>
        </p:spPr>
        <p:txBody>
          <a:bodyPr spcFirstLastPara="1" lIns="91425" tIns="45700" rIns="91425" bIns="45700" anchorCtr="0">
            <a:normAutofit fontScale="90000"/>
          </a:bodyPr>
          <a:lstStyle/>
          <a:p>
            <a:pPr marL="0" lvl="0" indent="0" rtl="0">
              <a:spcBef>
                <a:spcPts val="0"/>
              </a:spcBef>
              <a:spcAft>
                <a:spcPts val="0"/>
              </a:spcAft>
              <a:buClr>
                <a:schemeClr val="dk1"/>
              </a:buClr>
              <a:buSzPts val="1800"/>
              <a:buNone/>
            </a:pPr>
            <a:r>
              <a:rPr lang="en-US" sz="4890" b="1" dirty="0">
                <a:solidFill>
                  <a:schemeClr val="bg1"/>
                </a:solidFill>
                <a:latin typeface="Arial Black" panose="020B0A04020102020204" charset="0"/>
                <a:cs typeface="Arial Black" panose="020B0A04020102020204" charset="0"/>
              </a:rPr>
              <a:t>En </a:t>
            </a:r>
            <a:r>
              <a:rPr lang="en-US" sz="4890" b="1" dirty="0" err="1">
                <a:solidFill>
                  <a:schemeClr val="bg1"/>
                </a:solidFill>
                <a:latin typeface="Arial Black" panose="020B0A04020102020204" charset="0"/>
                <a:cs typeface="Arial Black" panose="020B0A04020102020204" charset="0"/>
              </a:rPr>
              <a:t>el</a:t>
            </a:r>
            <a:r>
              <a:rPr lang="en-US" sz="4890" b="1" dirty="0">
                <a:solidFill>
                  <a:schemeClr val="bg1"/>
                </a:solidFill>
                <a:latin typeface="Arial Black" panose="020B0A04020102020204" charset="0"/>
                <a:cs typeface="Arial Black" panose="020B0A04020102020204" charset="0"/>
              </a:rPr>
              <a:t> </a:t>
            </a:r>
            <a:r>
              <a:rPr lang="en-US" sz="4890" b="1" dirty="0" err="1">
                <a:solidFill>
                  <a:schemeClr val="bg1"/>
                </a:solidFill>
                <a:latin typeface="Arial Black" panose="020B0A04020102020204" charset="0"/>
                <a:cs typeface="Arial Black" panose="020B0A04020102020204" charset="0"/>
              </a:rPr>
              <a:t>Bautismo</a:t>
            </a:r>
            <a:r>
              <a:rPr lang="en-US" sz="4890" b="1" dirty="0">
                <a:solidFill>
                  <a:schemeClr val="bg1"/>
                </a:solidFill>
                <a:latin typeface="Arial Black" panose="020B0A04020102020204" charset="0"/>
                <a:cs typeface="Arial Black" panose="020B0A04020102020204" charset="0"/>
              </a:rPr>
              <a:t>, </a:t>
            </a:r>
            <a:r>
              <a:rPr lang="en-US" sz="4890" b="1" dirty="0" err="1">
                <a:solidFill>
                  <a:schemeClr val="bg1"/>
                </a:solidFill>
                <a:latin typeface="Arial Black" panose="020B0A04020102020204" charset="0"/>
                <a:cs typeface="Arial Black" panose="020B0A04020102020204" charset="0"/>
              </a:rPr>
              <a:t>el</a:t>
            </a:r>
            <a:r>
              <a:rPr lang="en-US" sz="4890" b="1" dirty="0">
                <a:solidFill>
                  <a:schemeClr val="bg1"/>
                </a:solidFill>
                <a:latin typeface="Arial Black" panose="020B0A04020102020204" charset="0"/>
                <a:cs typeface="Arial Black" panose="020B0A04020102020204" charset="0"/>
              </a:rPr>
              <a:t> Espíritu Santo </a:t>
            </a:r>
            <a:r>
              <a:rPr lang="en-US" sz="4890" b="1" dirty="0" err="1">
                <a:solidFill>
                  <a:schemeClr val="bg1"/>
                </a:solidFill>
                <a:latin typeface="Arial Black" panose="020B0A04020102020204" charset="0"/>
                <a:cs typeface="Arial Black" panose="020B0A04020102020204" charset="0"/>
              </a:rPr>
              <a:t>crea</a:t>
            </a:r>
            <a:r>
              <a:rPr lang="en-US" sz="4890" b="1" dirty="0">
                <a:solidFill>
                  <a:schemeClr val="bg1"/>
                </a:solidFill>
                <a:latin typeface="Arial Black" panose="020B0A04020102020204" charset="0"/>
                <a:cs typeface="Arial Black" panose="020B0A04020102020204" charset="0"/>
              </a:rPr>
              <a:t> o </a:t>
            </a:r>
            <a:r>
              <a:rPr lang="en-US" sz="4890" b="1" dirty="0" err="1">
                <a:solidFill>
                  <a:schemeClr val="bg1"/>
                </a:solidFill>
                <a:latin typeface="Arial Black" panose="020B0A04020102020204" charset="0"/>
                <a:cs typeface="Arial Black" panose="020B0A04020102020204" charset="0"/>
              </a:rPr>
              <a:t>fortalece</a:t>
            </a:r>
            <a:r>
              <a:rPr lang="en-US" sz="4890" b="1" dirty="0">
                <a:solidFill>
                  <a:schemeClr val="bg1"/>
                </a:solidFill>
                <a:latin typeface="Arial Black" panose="020B0A04020102020204" charset="0"/>
                <a:cs typeface="Arial Black" panose="020B0A04020102020204" charset="0"/>
              </a:rPr>
              <a:t> </a:t>
            </a:r>
            <a:r>
              <a:rPr lang="en-US" sz="4890" b="1" dirty="0" err="1">
                <a:solidFill>
                  <a:schemeClr val="bg1"/>
                </a:solidFill>
                <a:latin typeface="Arial Black" panose="020B0A04020102020204" charset="0"/>
                <a:cs typeface="Arial Black" panose="020B0A04020102020204" charset="0"/>
              </a:rPr>
              <a:t>en</a:t>
            </a:r>
            <a:r>
              <a:rPr lang="en-US" sz="4890" b="1" dirty="0">
                <a:solidFill>
                  <a:schemeClr val="bg1"/>
                </a:solidFill>
                <a:latin typeface="Arial Black" panose="020B0A04020102020204" charset="0"/>
                <a:cs typeface="Arial Black" panose="020B0A04020102020204" charset="0"/>
              </a:rPr>
              <a:t> </a:t>
            </a:r>
            <a:r>
              <a:rPr lang="en-US" sz="4890" b="1" dirty="0" err="1">
                <a:solidFill>
                  <a:schemeClr val="bg1"/>
                </a:solidFill>
                <a:latin typeface="Arial Black" panose="020B0A04020102020204" charset="0"/>
                <a:cs typeface="Arial Black" panose="020B0A04020102020204" charset="0"/>
              </a:rPr>
              <a:t>nosotros</a:t>
            </a:r>
            <a:r>
              <a:rPr lang="en-US" sz="4890" b="1" dirty="0">
                <a:solidFill>
                  <a:schemeClr val="bg1"/>
                </a:solidFill>
                <a:latin typeface="Arial Black" panose="020B0A04020102020204" charset="0"/>
                <a:cs typeface="Arial Black" panose="020B0A04020102020204" charset="0"/>
              </a:rPr>
              <a:t> la </a:t>
            </a:r>
            <a:r>
              <a:rPr lang="en-US" sz="4890" b="1" dirty="0" err="1">
                <a:solidFill>
                  <a:schemeClr val="bg1"/>
                </a:solidFill>
                <a:latin typeface="Arial Black" panose="020B0A04020102020204" charset="0"/>
                <a:cs typeface="Arial Black" panose="020B0A04020102020204" charset="0"/>
              </a:rPr>
              <a:t>fe</a:t>
            </a:r>
          </a:p>
        </p:txBody>
      </p:sp>
      <p:sp>
        <p:nvSpPr>
          <p:cNvPr id="173" name="Rectangle 172"/>
          <p:cNvSpPr>
            <a:spLocks noGrp="1" noRot="1" noChangeAspect="1" noMove="1" noResize="1" noEditPoints="1" noAdjustHandles="1" noChangeArrowheads="1" noChangeShapeType="1" noTextEdit="1"/>
          </p:cNvSpPr>
          <p:nvPr/>
        </p:nvSpPr>
        <p:spPr>
          <a:xfrm flipH="1">
            <a:off x="4336415" y="2515870"/>
            <a:ext cx="217805" cy="640080"/>
          </a:xfrm>
          <a:prstGeom prst="rect">
            <a:avLst/>
          </a:prstGeom>
          <a:solidFill>
            <a:schemeClr val="accent4"/>
          </a:solidFill>
        </p:spPr>
        <p:style>
          <a:lnRef idx="0">
            <a:srgbClr val="FFFFFF"/>
          </a:lnRef>
          <a:fillRef idx="1">
            <a:schemeClr val="accent1"/>
          </a:fillRef>
          <a:effectRef idx="0">
            <a:srgbClr val="FFFFFF"/>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2" name="Google Shape;162;p12"/>
          <p:cNvSpPr txBox="1">
            <a:spLocks noGrp="1"/>
          </p:cNvSpPr>
          <p:nvPr>
            <p:ph type="body" idx="1"/>
          </p:nvPr>
        </p:nvSpPr>
        <p:spPr>
          <a:xfrm>
            <a:off x="5434149" y="932688"/>
            <a:ext cx="5916603" cy="4992624"/>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3200" dirty="0">
                <a:solidFill>
                  <a:schemeClr val="accent4"/>
                </a:solidFill>
                <a:latin typeface="Arial Black" panose="020B0A04020102020204" charset="0"/>
                <a:ea typeface="Calibri" panose="020F0502020204030204"/>
                <a:cs typeface="Arial Black" panose="020B0A04020102020204" charset="0"/>
                <a:sym typeface="Calibri" panose="020F0502020204030204"/>
              </a:rPr>
              <a:t>Marcos 16:16 </a:t>
            </a:r>
            <a:endParaRPr lang="en-US" sz="4800" dirty="0"/>
          </a:p>
          <a:p>
            <a:pPr marL="114300" lvl="0" indent="0" algn="l"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El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crea</a:t>
            </a:r>
            <a:r>
              <a:rPr lang="en-US" dirty="0">
                <a:latin typeface="Arial" panose="020B0604020202020204" pitchFamily="34" charset="0"/>
                <a:ea typeface="Calibri" panose="020F0502020204030204"/>
                <a:cs typeface="Arial" panose="020B0604020202020204" pitchFamily="34" charset="0"/>
                <a:sym typeface="Calibri" panose="020F0502020204030204"/>
              </a:rPr>
              <a:t> y sea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bautizado</a:t>
            </a:r>
            <a:r>
              <a:rPr lang="en-US" dirty="0">
                <a:latin typeface="Arial" panose="020B0604020202020204" pitchFamily="34" charset="0"/>
                <a:ea typeface="Calibri" panose="020F0502020204030204"/>
                <a:cs typeface="Arial" panose="020B0604020202020204" pitchFamily="34" charset="0"/>
                <a:sym typeface="Calibri" panose="020F0502020204030204"/>
              </a:rPr>
              <a:t>, se </a:t>
            </a:r>
            <a:r>
              <a:rPr lang="en-US" dirty="0" err="1">
                <a:latin typeface="Arial" panose="020B0604020202020204" pitchFamily="34" charset="0"/>
                <a:ea typeface="Calibri" panose="020F0502020204030204"/>
                <a:cs typeface="Arial" panose="020B0604020202020204" pitchFamily="34" charset="0"/>
                <a:sym typeface="Calibri" panose="020F0502020204030204"/>
              </a:rPr>
              <a:t>salvará</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que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crea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será</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condenado</a:t>
            </a:r>
            <a:r>
              <a:rPr lang="en-US" dirty="0">
                <a:latin typeface="Arial" panose="020B0604020202020204" pitchFamily="34" charset="0"/>
                <a:ea typeface="Calibri" panose="020F0502020204030204"/>
                <a:cs typeface="Arial" panose="020B0604020202020204" pitchFamily="34" charset="0"/>
                <a:sym typeface="Calibri" panose="020F0502020204030204"/>
              </a:rPr>
              <a:t>.</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114300" lvl="0" indent="0" algn="l" rtl="0">
              <a:spcBef>
                <a:spcPts val="1000"/>
              </a:spcBef>
              <a:spcAft>
                <a:spcPts val="0"/>
              </a:spcAft>
              <a:buSzPts val="1800"/>
              <a:buNone/>
            </a:pPr>
            <a:endParaRPr lang="en-US" dirty="0">
              <a:latin typeface="Arial" panose="020B0604020202020204" pitchFamily="34" charset="0"/>
              <a:cs typeface="Arial" panose="020B0604020202020204" pitchFamily="34" charset="0"/>
            </a:endParaRPr>
          </a:p>
        </p:txBody>
      </p:sp>
      <p:sp>
        <p:nvSpPr>
          <p:cNvPr id="158" name="Arc 157"/>
          <p:cNvSpPr>
            <a:spLocks noGrp="1" noRot="1" noChangeAspect="1" noMove="1" noResize="1" noEditPoints="1" noAdjustHandles="1" noChangeArrowheads="1" noChangeShapeType="1" noTextEdit="1"/>
          </p:cNvSpPr>
          <p:nvPr/>
        </p:nvSpPr>
        <p:spPr>
          <a:xfrm flipV="1">
            <a:off x="7550150" y="2439035"/>
            <a:ext cx="4224020" cy="422402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sp useBgFill="1">
        <p:nvSpPr>
          <p:cNvPr id="173" name="Rectangle 17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5" name="Freeform: Shape 174"/>
          <p:cNvSpPr>
            <a:spLocks noGrp="1" noRot="1" noChangeAspect="1" noMove="1" noResize="1" noEditPoints="1" noAdjustHandles="1" noChangeArrowheads="1" noChangeShapeType="1" noTextEdit="1"/>
          </p:cNvSpPr>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7" name="Freeform: Shape 176"/>
          <p:cNvSpPr>
            <a:spLocks noGrp="1" noRot="1" noChangeAspect="1" noMove="1" noResize="1" noEditPoints="1" noAdjustHandles="1" noChangeArrowheads="1" noChangeShapeType="1" noTextEdit="1"/>
          </p:cNvSpPr>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Google Shape;168;p13"/>
          <p:cNvSpPr txBox="1">
            <a:spLocks noGrp="1"/>
          </p:cNvSpPr>
          <p:nvPr>
            <p:ph type="title"/>
          </p:nvPr>
        </p:nvSpPr>
        <p:spPr>
          <a:xfrm>
            <a:off x="1524003" y="1999615"/>
            <a:ext cx="9144000" cy="2764028"/>
          </a:xfrm>
          <a:prstGeom prst="rect">
            <a:avLst/>
          </a:prstGeom>
        </p:spPr>
        <p:txBody>
          <a:bodyPr spcFirstLastPara="1" vert="horz" lIns="91440" tIns="45720" rIns="91440" bIns="45720" rtlCol="0" anchor="ctr" anchorCtr="0">
            <a:normAutofit fontScale="90000"/>
          </a:bodyPr>
          <a:lstStyle/>
          <a:p>
            <a:pPr marL="0" lvl="0" indent="0" algn="ctr">
              <a:spcBef>
                <a:spcPct val="0"/>
              </a:spcBef>
              <a:spcAft>
                <a:spcPts val="0"/>
              </a:spcAft>
              <a:buSzPts val="1800"/>
            </a:pPr>
            <a:r>
              <a:rPr lang="en-US" sz="4890" b="1" kern="1200">
                <a:solidFill>
                  <a:schemeClr val="accent4"/>
                </a:solidFill>
                <a:latin typeface="Arial Black" panose="020B0A04020102020204" charset="0"/>
                <a:ea typeface="+mj-ea"/>
                <a:cs typeface="Arial Black" panose="020B0A04020102020204" charset="0"/>
              </a:rPr>
              <a:t>¿Crees que una persona necesita recibir el Bautismo más de una vez en su vida?</a:t>
            </a:r>
          </a:p>
        </p:txBody>
      </p:sp>
      <p:sp>
        <p:nvSpPr>
          <p:cNvPr id="179" name="Rectangle 178"/>
          <p:cNvSpPr>
            <a:spLocks noGrp="1" noRot="1" noChangeAspect="1" noMove="1" noResize="1" noEditPoints="1" noAdjustHandles="1" noChangeArrowheads="1" noChangeShapeType="1" noTextEdit="1"/>
          </p:cNvSpPr>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1" name="Google Shape;121;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4" descr="Baptismal Preparation"/>
          <p:cNvPicPr preferRelativeResize="0"/>
          <p:nvPr/>
        </p:nvPicPr>
        <p:blipFill rotWithShape="1">
          <a:blip r:embed="rId3"/>
          <a:srcRect/>
          <a:stretch>
            <a:fillRect/>
          </a:stretch>
        </p:blipFill>
        <p:spPr>
          <a:xfrm>
            <a:off x="3485572" y="711782"/>
            <a:ext cx="5220855" cy="5434435"/>
          </a:xfrm>
          <a:prstGeom prst="rect">
            <a:avLst/>
          </a:prstGeom>
          <a:noFill/>
          <a:ln>
            <a:noFill/>
          </a:ln>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5"/>
          <p:cNvSpPr txBox="1"/>
          <p:nvPr/>
        </p:nvSpPr>
        <p:spPr>
          <a:xfrm>
            <a:off x="1343660" y="827405"/>
            <a:ext cx="9388475" cy="14585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2: Bautismo, su poder y significado</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81" name="Google Shape;181;p15"/>
          <p:cNvGraphicFramePr/>
          <p:nvPr>
            <p:custDataLst>
              <p:tags r:id="rId1"/>
            </p:custDataLst>
          </p:nvPr>
        </p:nvGraphicFramePr>
        <p:xfrm>
          <a:off x="1131570" y="2409190"/>
          <a:ext cx="9601200" cy="3908425"/>
        </p:xfrm>
        <a:graphic>
          <a:graphicData uri="http://schemas.openxmlformats.org/drawingml/2006/table">
            <a:tbl>
              <a:tblPr firstRow="1" bandRow="1">
                <a:noFill/>
                <a:tableStyleId>{0DEDCF4F-89E9-4ECC-833D-CC1C62E51390}</a:tableStyleId>
              </a:tblPr>
              <a:tblGrid>
                <a:gridCol w="789940">
                  <a:extLst>
                    <a:ext uri="{9D8B030D-6E8A-4147-A177-3AD203B41FA5}">
                      <a16:colId xmlns:a16="http://schemas.microsoft.com/office/drawing/2014/main" val="20000"/>
                    </a:ext>
                  </a:extLst>
                </a:gridCol>
                <a:gridCol w="8811260">
                  <a:extLst>
                    <a:ext uri="{9D8B030D-6E8A-4147-A177-3AD203B41FA5}">
                      <a16:colId xmlns:a16="http://schemas.microsoft.com/office/drawing/2014/main" val="20001"/>
                    </a:ext>
                  </a:extLst>
                </a:gridCol>
              </a:tblGrid>
              <a:tr h="73279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latin typeface="Arial" panose="020B0604020202020204" pitchFamily="34" charset="0"/>
                          <a:cs typeface="Arial" panose="020B0604020202020204" pitchFamily="34" charset="0"/>
                        </a:rPr>
                        <a:t>Objetivos</a:t>
                      </a:r>
                      <a:endParaRPr sz="3200" b="0" u="sng" strike="noStrike" cap="none">
                        <a:solidFill>
                          <a:schemeClr val="dk1"/>
                        </a:solidFill>
                        <a:latin typeface="Arial" panose="020B0604020202020204" pitchFamily="34" charset="0"/>
                        <a:cs typeface="Arial" panose="020B0604020202020204" pitchFamily="34" charset="0"/>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32790">
                <a:tc>
                  <a:txBody>
                    <a:bodyPr/>
                    <a:lstStyle/>
                    <a:p>
                      <a:pPr marL="0" marR="0" lvl="0" indent="0" algn="ctr" rtl="0">
                        <a:lnSpc>
                          <a:spcPct val="100000"/>
                        </a:lnSpc>
                        <a:spcBef>
                          <a:spcPts val="0"/>
                        </a:spcBef>
                        <a:spcAft>
                          <a:spcPts val="0"/>
                        </a:spcAft>
                        <a:buNone/>
                      </a:pPr>
                      <a:r>
                        <a:rPr lang="en-US" sz="2800" u="none" strike="noStrike" cap="none">
                          <a:latin typeface="Arial" panose="020B0604020202020204" pitchFamily="34" charset="0"/>
                          <a:cs typeface="Arial" panose="020B0604020202020204" pitchFamily="34" charset="0"/>
                        </a:rPr>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latin typeface="Arial" panose="020B0604020202020204" pitchFamily="34" charset="0"/>
                          <a:cs typeface="Arial" panose="020B0604020202020204" pitchFamily="34" charset="0"/>
                        </a:rPr>
                        <a:t>Describir el poder del </a:t>
                      </a:r>
                      <a:r>
                        <a:rPr lang="en-US" sz="2800">
                          <a:latin typeface="Arial" panose="020B0604020202020204" pitchFamily="34" charset="0"/>
                          <a:cs typeface="Arial" panose="020B0604020202020204" pitchFamily="34" charset="0"/>
                        </a:rPr>
                        <a:t>B</a:t>
                      </a:r>
                      <a:r>
                        <a:rPr lang="en-US" sz="2800" b="0" u="none" strike="noStrike" cap="none">
                          <a:latin typeface="Arial" panose="020B0604020202020204" pitchFamily="34" charset="0"/>
                          <a:cs typeface="Arial" panose="020B0604020202020204" pitchFamily="34" charset="0"/>
                        </a:rPr>
                        <a:t>autismo</a:t>
                      </a:r>
                    </a:p>
                  </a:txBody>
                  <a:tcPr marL="91450" marR="91450" marT="45725" marB="45725"/>
                </a:tc>
                <a:extLst>
                  <a:ext uri="{0D108BD9-81ED-4DB2-BD59-A6C34878D82A}">
                    <a16:rowId xmlns:a16="http://schemas.microsoft.com/office/drawing/2014/main" val="10001"/>
                  </a:ext>
                </a:extLst>
              </a:tr>
              <a:tr h="1221740">
                <a:tc>
                  <a:txBody>
                    <a:bodyPr/>
                    <a:lstStyle/>
                    <a:p>
                      <a:pPr marL="0" marR="0" lvl="0" indent="0" algn="ctr" rtl="0">
                        <a:lnSpc>
                          <a:spcPct val="100000"/>
                        </a:lnSpc>
                        <a:spcBef>
                          <a:spcPts val="0"/>
                        </a:spcBef>
                        <a:spcAft>
                          <a:spcPts val="0"/>
                        </a:spcAft>
                        <a:buNone/>
                      </a:pPr>
                      <a:r>
                        <a:rPr lang="en-US" sz="2800" u="none" strike="noStrike" cap="none">
                          <a:latin typeface="Arial" panose="020B0604020202020204" pitchFamily="34" charset="0"/>
                          <a:cs typeface="Arial" panose="020B0604020202020204" pitchFamily="34" charset="0"/>
                        </a:rPr>
                        <a:t>2</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latin typeface="Arial" panose="020B0604020202020204" pitchFamily="34" charset="0"/>
                          <a:cs typeface="Arial" panose="020B0604020202020204" pitchFamily="34" charset="0"/>
                        </a:rPr>
                        <a:t>Explicar la batalla entre el viejo hombre y el nuevo hombre en nosotros</a:t>
                      </a:r>
                    </a:p>
                  </a:txBody>
                  <a:tcPr marL="91450" marR="91450" marT="45725" marB="45725"/>
                </a:tc>
                <a:extLst>
                  <a:ext uri="{0D108BD9-81ED-4DB2-BD59-A6C34878D82A}">
                    <a16:rowId xmlns:a16="http://schemas.microsoft.com/office/drawing/2014/main" val="10002"/>
                  </a:ext>
                </a:extLst>
              </a:tr>
              <a:tr h="1221105">
                <a:tc>
                  <a:txBody>
                    <a:bodyPr/>
                    <a:lstStyle/>
                    <a:p>
                      <a:pPr marL="0" marR="0" lvl="0" indent="0" algn="ctr" rtl="0">
                        <a:lnSpc>
                          <a:spcPct val="100000"/>
                        </a:lnSpc>
                        <a:spcBef>
                          <a:spcPts val="0"/>
                        </a:spcBef>
                        <a:spcAft>
                          <a:spcPts val="0"/>
                        </a:spcAft>
                        <a:buNone/>
                      </a:pPr>
                      <a:r>
                        <a:rPr lang="en-US" sz="2800" u="none" strike="noStrike" cap="none">
                          <a:latin typeface="Arial" panose="020B0604020202020204" pitchFamily="34" charset="0"/>
                          <a:cs typeface="Arial" panose="020B0604020202020204" pitchFamily="34" charset="0"/>
                        </a:rPr>
                        <a:t>3</a:t>
                      </a:r>
                    </a:p>
                  </a:txBody>
                  <a:tcPr marL="91450" marR="91450" marT="45725" marB="45725"/>
                </a:tc>
                <a:tc>
                  <a:txBody>
                    <a:bodyPr/>
                    <a:lstStyle/>
                    <a:p>
                      <a:pPr marL="0" marR="0" lvl="0" indent="0" algn="l" rtl="0">
                        <a:lnSpc>
                          <a:spcPct val="100000"/>
                        </a:lnSpc>
                        <a:spcBef>
                          <a:spcPts val="0"/>
                        </a:spcBef>
                        <a:spcAft>
                          <a:spcPts val="0"/>
                        </a:spcAft>
                        <a:buNone/>
                      </a:pPr>
                      <a:r>
                        <a:rPr lang="en-US" sz="2800" u="none" strike="noStrike" cap="none">
                          <a:latin typeface="Arial" panose="020B0604020202020204" pitchFamily="34" charset="0"/>
                          <a:cs typeface="Arial" panose="020B0604020202020204" pitchFamily="34" charset="0"/>
                        </a:rPr>
                        <a:t>Investigar el significado del </a:t>
                      </a:r>
                      <a:r>
                        <a:rPr lang="en-US" sz="2800">
                          <a:latin typeface="Arial" panose="020B0604020202020204" pitchFamily="34" charset="0"/>
                          <a:cs typeface="Arial" panose="020B0604020202020204" pitchFamily="34" charset="0"/>
                        </a:rPr>
                        <a:t>B</a:t>
                      </a:r>
                      <a:r>
                        <a:rPr lang="en-US" sz="2800" u="none" strike="noStrike" cap="none">
                          <a:latin typeface="Arial" panose="020B0604020202020204" pitchFamily="34" charset="0"/>
                          <a:cs typeface="Arial" panose="020B0604020202020204" pitchFamily="34" charset="0"/>
                        </a:rPr>
                        <a:t>autismo para nuestras vidas diarias</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6"/>
        <p:cNvGrpSpPr/>
        <p:nvPr/>
      </p:nvGrpSpPr>
      <p:grpSpPr>
        <a:xfrm>
          <a:off x="0" y="0"/>
          <a:ext cx="0" cy="0"/>
          <a:chOff x="0" y="0"/>
          <a:chExt cx="0" cy="0"/>
        </a:xfrm>
      </p:grpSpPr>
      <p:sp useBgFill="1">
        <p:nvSpPr>
          <p:cNvPr id="192" name="Rectangle 19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4" name="Freeform: Shape 193"/>
          <p:cNvSpPr>
            <a:spLocks noGrp="1" noRot="1" noChangeAspect="1" noMove="1" noResize="1" noEditPoints="1" noAdjustHandles="1" noChangeArrowheads="1" noChangeShapeType="1" noTextEdit="1"/>
          </p:cNvSpPr>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6" name="Freeform: Shape 195"/>
          <p:cNvSpPr>
            <a:spLocks noGrp="1" noRot="1" noChangeAspect="1" noMove="1" noResize="1" noEditPoints="1" noAdjustHandles="1" noChangeArrowheads="1" noChangeShapeType="1" noTextEdit="1"/>
          </p:cNvSpPr>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Google Shape;187;p16"/>
          <p:cNvSpPr txBox="1">
            <a:spLocks noGrp="1"/>
          </p:cNvSpPr>
          <p:nvPr>
            <p:ph type="title"/>
          </p:nvPr>
        </p:nvSpPr>
        <p:spPr>
          <a:xfrm>
            <a:off x="1524003" y="1999615"/>
            <a:ext cx="9144000" cy="2764028"/>
          </a:xfrm>
          <a:prstGeom prst="rect">
            <a:avLst/>
          </a:prstGeom>
        </p:spPr>
        <p:txBody>
          <a:bodyPr spcFirstLastPara="1" vert="horz" lIns="91440" tIns="45720" rIns="91440" bIns="45720" rtlCol="0" anchor="ctr" anchorCtr="0">
            <a:normAutofit/>
          </a:bodyPr>
          <a:lstStyle/>
          <a:p>
            <a:pPr marL="0" lvl="0" indent="0" algn="ctr">
              <a:spcBef>
                <a:spcPct val="0"/>
              </a:spcBef>
              <a:spcAft>
                <a:spcPts val="0"/>
              </a:spcAft>
              <a:buSzPts val="1800"/>
            </a:pPr>
            <a:r>
              <a:rPr lang="en-US" b="1" kern="1200">
                <a:solidFill>
                  <a:schemeClr val="accent4"/>
                </a:solidFill>
                <a:latin typeface="Arial Black" panose="020B0A04020102020204" charset="0"/>
                <a:ea typeface="+mj-ea"/>
                <a:cs typeface="Arial Black" panose="020B0A04020102020204" charset="0"/>
              </a:rPr>
              <a:t>¿Es la vida de un cristiano, fácil?</a:t>
            </a:r>
          </a:p>
        </p:txBody>
      </p:sp>
      <p:sp>
        <p:nvSpPr>
          <p:cNvPr id="198" name="Rectangle 197"/>
          <p:cNvSpPr>
            <a:spLocks noGrp="1" noRot="1" noChangeAspect="1" noMove="1" noResize="1" noEditPoints="1" noAdjustHandles="1" noChangeArrowheads="1" noChangeShapeType="1" noTextEdit="1"/>
          </p:cNvSpPr>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1" name="Google Shape;121;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87"/>
                                        </p:tgtEl>
                                        <p:attrNameLst>
                                          <p:attrName>style.visibility</p:attrName>
                                        </p:attrNameLst>
                                      </p:cBhvr>
                                      <p:to>
                                        <p:strVal val="visible"/>
                                      </p:to>
                                    </p:set>
                                    <p:animEffect transition="in" filter="fade">
                                      <p:cBhvr>
                                        <p:cTn id="7" dur="4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1"/>
        <p:cNvGrpSpPr/>
        <p:nvPr/>
      </p:nvGrpSpPr>
      <p:grpSpPr>
        <a:xfrm>
          <a:off x="0" y="0"/>
          <a:ext cx="0" cy="0"/>
          <a:chOff x="0" y="0"/>
          <a:chExt cx="0" cy="0"/>
        </a:xfrm>
      </p:grpSpPr>
      <p:sp useBgFill="1">
        <p:nvSpPr>
          <p:cNvPr id="197" name="Rectangle 19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Arc 20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2" name="Google Shape;192;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Qué</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es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el</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viejo</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hombre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en</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nosotros</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endParaRPr lang="en-US" sz="4400" b="1" dirty="0">
              <a:solidFill>
                <a:schemeClr val="accent4"/>
              </a:solidFill>
              <a:highlight>
                <a:srgbClr val="FFFF00"/>
              </a:highlight>
              <a:latin typeface="Arial Black" panose="020B0A04020102020204" charset="0"/>
              <a:ea typeface="Overlock" panose="02000506030000020004"/>
              <a:cs typeface="Arial Black" panose="020B0A04020102020204" charset="0"/>
              <a:sym typeface="Overlock" panose="02000506030000020004"/>
            </a:endParaRPr>
          </a:p>
          <a:p>
            <a:pPr marL="0" lvl="0" indent="0" rtl="0">
              <a:spcBef>
                <a:spcPts val="0"/>
              </a:spcBef>
              <a:spcAft>
                <a:spcPts val="600"/>
              </a:spcAft>
              <a:buClr>
                <a:schemeClr val="dk1"/>
              </a:buClr>
              <a:buSzPts val="7500"/>
              <a:buNone/>
            </a:pPr>
            <a:endParaRPr lang="en-US" sz="4400" b="1" dirty="0">
              <a:solidFill>
                <a:schemeClr val="accent4"/>
              </a:solidFill>
              <a:highlight>
                <a:srgbClr val="FFFF00"/>
              </a:highlight>
              <a:latin typeface="Arial Black" panose="020B0A04020102020204" charset="0"/>
              <a:ea typeface="Overlock" panose="02000506030000020004"/>
              <a:cs typeface="Arial Black" panose="020B0A04020102020204" charset="0"/>
              <a:sym typeface="Overlock" panose="020005060300000200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useBgFill="1">
        <p:nvSpPr>
          <p:cNvPr id="203" name="Rectangle 202"/>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Google Shape;198;p18"/>
          <p:cNvSpPr txBox="1"/>
          <p:nvPr/>
        </p:nvSpPr>
        <p:spPr>
          <a:xfrm>
            <a:off x="458775" y="1153572"/>
            <a:ext cx="3609107" cy="44611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chemeClr val="dk1"/>
              </a:buClr>
              <a:buSzPts val="7500"/>
            </a:pP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Qué</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es </a:t>
            </a:r>
          </a:p>
          <a:p>
            <a:pPr marL="0" marR="0" lvl="0" indent="0">
              <a:lnSpc>
                <a:spcPct val="90000"/>
              </a:lnSpc>
              <a:spcBef>
                <a:spcPct val="0"/>
              </a:spcBef>
              <a:spcAft>
                <a:spcPts val="600"/>
              </a:spcAft>
              <a:buClr>
                <a:schemeClr val="dk1"/>
              </a:buClr>
              <a:buSzPts val="7500"/>
            </a:pP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el</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viejo</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hombre </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en</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nosotros</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a:t>
            </a:r>
          </a:p>
        </p:txBody>
      </p:sp>
      <p:sp>
        <p:nvSpPr>
          <p:cNvPr id="207" name="Arc 206"/>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7" name="Google Shape;197;p18"/>
          <p:cNvSpPr txBox="1">
            <a:spLocks noGrp="1"/>
          </p:cNvSpPr>
          <p:nvPr>
            <p:ph type="body" idx="1"/>
          </p:nvPr>
        </p:nvSpPr>
        <p:spPr>
          <a:xfrm>
            <a:off x="4447308" y="591344"/>
            <a:ext cx="6906491" cy="5585619"/>
          </a:xfrm>
          <a:prstGeom prst="rect">
            <a:avLst/>
          </a:prstGeom>
        </p:spPr>
        <p:txBody>
          <a:bodyPr spcFirstLastPara="1" vert="horz" lIns="91440" tIns="45720" rIns="91440" bIns="45720" rtlCol="0" anchor="ctr" anchorCtr="0">
            <a:normAutofit/>
          </a:bodyPr>
          <a:lstStyle/>
          <a:p>
            <a:pPr marL="228600" lvl="0" indent="-228600">
              <a:spcBef>
                <a:spcPts val="0"/>
              </a:spcBef>
              <a:spcAft>
                <a:spcPts val="0"/>
              </a:spcAft>
              <a:buClr>
                <a:schemeClr val="dk1"/>
              </a:buClr>
              <a:buSzPts val="5000"/>
              <a:buFont typeface="Arial" panose="020B0604020202020204" pitchFamily="34" charset="0"/>
              <a:buChar char="•"/>
            </a:pPr>
            <a:r>
              <a:rPr lang="en-US" kern="1200" dirty="0">
                <a:solidFill>
                  <a:schemeClr val="tx1"/>
                </a:solidFill>
                <a:latin typeface="+mn-lt"/>
                <a:ea typeface="+mn-ea"/>
                <a:cs typeface="+mn-cs"/>
                <a:sym typeface="Overlock" panose="02000506030000020004"/>
              </a:rPr>
              <a:t> </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Nuestra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naturaleza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pecaminosa</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Heredada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de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nuestros</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antepasados</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Odia a Dios</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Una lucha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diaria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En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el</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cielo</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seremos</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liberados</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del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pecado</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endParaRPr lang="en-US" kern="12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3"/>
        <p:cNvGrpSpPr/>
        <p:nvPr/>
      </p:nvGrpSpPr>
      <p:grpSpPr>
        <a:xfrm>
          <a:off x="0" y="0"/>
          <a:ext cx="0" cy="0"/>
          <a:chOff x="0" y="0"/>
          <a:chExt cx="0" cy="0"/>
        </a:xfrm>
      </p:grpSpPr>
      <p:sp useBgFill="1">
        <p:nvSpPr>
          <p:cNvPr id="210" name="Rectangle 209"/>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Google Shape;204;p1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cs typeface="Arial Black" panose="020B0A04020102020204" charset="0"/>
              </a:rPr>
              <a:t>Gálatas 5:17</a:t>
            </a:r>
            <a:endParaRPr lang="en-US" sz="3200">
              <a:solidFill>
                <a:srgbClr val="FFFFFF"/>
              </a:solidFill>
              <a:latin typeface="Arial Black" panose="020B0A04020102020204" charset="0"/>
              <a:cs typeface="Arial Black" panose="020B0A04020102020204" charset="0"/>
            </a:endParaRPr>
          </a:p>
        </p:txBody>
      </p:sp>
      <p:sp>
        <p:nvSpPr>
          <p:cNvPr id="214" name="Arc 213"/>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 name="Google Shape;205;p1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a:latin typeface="Arial" panose="020B0604020202020204" pitchFamily="34" charset="0"/>
                <a:ea typeface="Calibri" panose="020F0502020204030204"/>
                <a:cs typeface="Arial" panose="020B0604020202020204" pitchFamily="34" charset="0"/>
                <a:sym typeface="Calibri" panose="020F0502020204030204"/>
              </a:rPr>
              <a:t>“Porque el deseo de la carne se opone al Espíritu, y el del Espíritu se opone a la carne; y éstos se oponen entre sí para que ustedes no hagan lo que quisieran hacer.” </a:t>
            </a:r>
            <a:endParaRPr lang="en-US">
              <a:latin typeface="Arial" panose="020B0604020202020204" pitchFamily="34" charset="0"/>
              <a:ea typeface="Times New Roman" panose="02020603050405020304"/>
              <a:cs typeface="Arial" panose="020B0604020202020204" pitchFamily="34" charset="0"/>
              <a:sym typeface="Times New Roman" panose="02020603050405020304"/>
            </a:endParaRPr>
          </a:p>
          <a:p>
            <a:pPr marL="457200" lvl="0" indent="-228600" rtl="0">
              <a:spcBef>
                <a:spcPts val="1000"/>
              </a:spcBef>
              <a:spcAft>
                <a:spcPts val="0"/>
              </a:spcAft>
              <a:buClr>
                <a:schemeClr val="dk1"/>
              </a:buClr>
              <a:buSzPts val="1800"/>
              <a:buNone/>
            </a:pPr>
            <a:endParaRPr lang="en-US">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9"/>
        <p:cNvGrpSpPr/>
        <p:nvPr/>
      </p:nvGrpSpPr>
      <p:grpSpPr>
        <a:xfrm>
          <a:off x="0" y="0"/>
          <a:ext cx="0" cy="0"/>
          <a:chOff x="0" y="0"/>
          <a:chExt cx="0" cy="0"/>
        </a:xfrm>
      </p:grpSpPr>
      <p:sp useBgFill="1">
        <p:nvSpPr>
          <p:cNvPr id="215" name="Rectangle 214"/>
          <p:cNvSpPr>
            <a:spLocks noGrp="1" noRot="1" noChangeAspect="1" noMove="1" noResize="1" noEditPoints="1" noAdjustHandles="1" noChangeArrowheads="1" noChangeShapeType="1" noTextEdit="1"/>
          </p:cNvSpPr>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7" name="Freeform: Shape 216"/>
          <p:cNvSpPr>
            <a:spLocks noGrp="1" noRot="1" noChangeAspect="1" noMove="1" noResize="1" noEditPoints="1" noAdjustHandles="1" noChangeArrowheads="1" noChangeShapeType="1" noTextEdit="1"/>
          </p:cNvSpPr>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Freeform: Shape 218"/>
          <p:cNvSpPr>
            <a:spLocks noGrp="1" noRot="1" noChangeAspect="1" noMove="1" noResize="1" noEditPoints="1" noAdjustHandles="1" noChangeArrowheads="1" noChangeShapeType="1" noTextEdit="1"/>
          </p:cNvSpPr>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Rectangle 220"/>
          <p:cNvSpPr>
            <a:spLocks noGrp="1" noRot="1" noChangeAspect="1" noMove="1" noResize="1" noEditPoints="1" noAdjustHandles="1" noChangeArrowheads="1" noChangeShapeType="1" noTextEdit="1"/>
          </p:cNvSpPr>
          <p:nvPr/>
        </p:nvSpPr>
        <p:spPr>
          <a:xfrm>
            <a:off x="617220" y="3855720"/>
            <a:ext cx="356870" cy="8255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0" name="Google Shape;210;p20"/>
          <p:cNvSpPr txBox="1">
            <a:spLocks noGrp="1"/>
          </p:cNvSpPr>
          <p:nvPr>
            <p:ph type="body" idx="1"/>
          </p:nvPr>
        </p:nvSpPr>
        <p:spPr>
          <a:xfrm>
            <a:off x="5558790" y="2088515"/>
            <a:ext cx="5791835" cy="3836670"/>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Qué</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es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el</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nuevo hombre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en</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4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nosotros</a:t>
            </a:r>
            <a:r>
              <a:rPr lang="en-US" sz="44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endParaRPr lang="en-US" sz="4400" b="1" dirty="0">
              <a:solidFill>
                <a:schemeClr val="accent4"/>
              </a:solidFill>
              <a:highlight>
                <a:srgbClr val="FFFF00"/>
              </a:highlight>
              <a:latin typeface="Arial Black" panose="020B0A04020102020204" charset="0"/>
              <a:ea typeface="Overlock" panose="02000506030000020004"/>
              <a:cs typeface="Arial Black" panose="020B0A04020102020204" charset="0"/>
              <a:sym typeface="Overlock" panose="02000506030000020004"/>
            </a:endParaRPr>
          </a:p>
          <a:p>
            <a:pPr marL="0" lvl="0" indent="0" rtl="0">
              <a:spcBef>
                <a:spcPts val="0"/>
              </a:spcBef>
              <a:spcAft>
                <a:spcPts val="600"/>
              </a:spcAft>
              <a:buClr>
                <a:schemeClr val="dk1"/>
              </a:buClr>
              <a:buSzPts val="7500"/>
              <a:buNone/>
            </a:pPr>
            <a:endParaRPr lang="en-US" sz="2000" b="1" dirty="0">
              <a:latin typeface="Overlock" panose="02000506030000020004"/>
              <a:ea typeface="Overlock" panose="02000506030000020004"/>
              <a:cs typeface="Overlock" panose="02000506030000020004"/>
              <a:sym typeface="Overlock" panose="02000506030000020004"/>
            </a:endParaRPr>
          </a:p>
          <a:p>
            <a:pPr marL="0" lvl="0" indent="0" rtl="0">
              <a:spcBef>
                <a:spcPts val="0"/>
              </a:spcBef>
              <a:spcAft>
                <a:spcPts val="600"/>
              </a:spcAft>
              <a:buClr>
                <a:schemeClr val="dk1"/>
              </a:buClr>
              <a:buSzPts val="7500"/>
              <a:buNone/>
            </a:pPr>
            <a:endParaRPr lang="en-US" sz="2000" b="1" dirty="0">
              <a:latin typeface="Overlock" panose="02000506030000020004"/>
              <a:ea typeface="Overlock" panose="02000506030000020004"/>
              <a:cs typeface="Overlock" panose="02000506030000020004"/>
              <a:sym typeface="Overlock" panose="020005060300000200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srcRect/>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4"/>
        <p:cNvGrpSpPr/>
        <p:nvPr/>
      </p:nvGrpSpPr>
      <p:grpSpPr>
        <a:xfrm>
          <a:off x="0" y="0"/>
          <a:ext cx="0" cy="0"/>
          <a:chOff x="0" y="0"/>
          <a:chExt cx="0" cy="0"/>
        </a:xfrm>
      </p:grpSpPr>
      <p:sp useBgFill="1">
        <p:nvSpPr>
          <p:cNvPr id="221" name="Rectangle 22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Google Shape;216;p21"/>
          <p:cNvSpPr txBox="1"/>
          <p:nvPr/>
        </p:nvSpPr>
        <p:spPr>
          <a:xfrm>
            <a:off x="357809" y="1153572"/>
            <a:ext cx="3529425" cy="4461163"/>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chemeClr val="dk1"/>
              </a:buClr>
              <a:buSzPts val="7500"/>
            </a:pP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Qué</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es </a:t>
            </a:r>
          </a:p>
          <a:p>
            <a:pPr marL="0" marR="0" lvl="0" indent="0">
              <a:lnSpc>
                <a:spcPct val="90000"/>
              </a:lnSpc>
              <a:spcBef>
                <a:spcPct val="0"/>
              </a:spcBef>
              <a:spcAft>
                <a:spcPts val="600"/>
              </a:spcAft>
              <a:buClr>
                <a:schemeClr val="dk1"/>
              </a:buClr>
              <a:buSzPts val="7500"/>
            </a:pP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el</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nuevo hombre </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en</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 </a:t>
            </a:r>
            <a:r>
              <a:rPr lang="en-US" sz="4400" b="1" i="0" u="none" strike="noStrike" kern="1200" cap="none" dirty="0" err="1">
                <a:solidFill>
                  <a:srgbClr val="FFFFFF"/>
                </a:solidFill>
                <a:latin typeface="Arial Black" panose="020B0A04020102020204" charset="0"/>
                <a:ea typeface="+mj-ea"/>
                <a:cs typeface="Arial Black" panose="020B0A04020102020204" charset="0"/>
                <a:sym typeface="Overlock" panose="02000506030000020004"/>
              </a:rPr>
              <a:t>nosotros</a:t>
            </a:r>
            <a:r>
              <a:rPr lang="en-US" sz="4400" b="1" i="0" u="none" strike="noStrike" kern="1200" cap="none" dirty="0">
                <a:solidFill>
                  <a:srgbClr val="FFFFFF"/>
                </a:solidFill>
                <a:latin typeface="Arial Black" panose="020B0A04020102020204" charset="0"/>
                <a:ea typeface="+mj-ea"/>
                <a:cs typeface="Arial Black" panose="020B0A04020102020204" charset="0"/>
                <a:sym typeface="Overlock" panose="02000506030000020004"/>
              </a:rPr>
              <a:t>?</a:t>
            </a:r>
          </a:p>
        </p:txBody>
      </p:sp>
      <p:sp>
        <p:nvSpPr>
          <p:cNvPr id="225" name="Arc 22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 name="Google Shape;215;p21"/>
          <p:cNvSpPr txBox="1">
            <a:spLocks noGrp="1"/>
          </p:cNvSpPr>
          <p:nvPr>
            <p:ph type="body" idx="1"/>
          </p:nvPr>
        </p:nvSpPr>
        <p:spPr>
          <a:xfrm>
            <a:off x="4447308" y="591344"/>
            <a:ext cx="6906491" cy="5585619"/>
          </a:xfrm>
          <a:prstGeom prst="rect">
            <a:avLst/>
          </a:prstGeom>
        </p:spPr>
        <p:txBody>
          <a:bodyPr spcFirstLastPara="1" vert="horz" lIns="91440" tIns="45720" rIns="91440" bIns="45720" rtlCol="0" anchor="ctr" anchorCtr="0">
            <a:normAutofit/>
          </a:bodyPr>
          <a:lstStyle/>
          <a:p>
            <a:pPr marL="228600" lvl="0" indent="-228600">
              <a:spcBef>
                <a:spcPts val="0"/>
              </a:spcBef>
              <a:spcAft>
                <a:spcPts val="0"/>
              </a:spcAft>
              <a:buClr>
                <a:schemeClr val="dk1"/>
              </a:buClr>
              <a:buSzPts val="5000"/>
              <a:buFont typeface="Arial" panose="020B0604020202020204" pitchFamily="34" charset="0"/>
              <a:buChar char="•"/>
            </a:pPr>
            <a:r>
              <a:rPr lang="en-US" sz="4000" kern="1200" dirty="0">
                <a:solidFill>
                  <a:schemeClr val="tx1"/>
                </a:solidFill>
                <a:latin typeface="+mn-lt"/>
                <a:ea typeface="+mn-ea"/>
                <a:cs typeface="+mn-cs"/>
                <a:sym typeface="Overlock" panose="02000506030000020004"/>
              </a:rPr>
              <a:t> </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La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nueva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creación</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Ama a Dios</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Lucha contra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el</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viejo</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Adán</a:t>
            </a:r>
            <a:endParaRPr lang="en-US" kern="1200" dirty="0">
              <a:solidFill>
                <a:schemeClr val="tx1"/>
              </a:solidFill>
              <a:latin typeface="Arial" panose="020B0604020202020204" pitchFamily="34" charset="0"/>
              <a:ea typeface="+mn-ea"/>
              <a:cs typeface="Arial" panose="020B0604020202020204" pitchFamily="34" charset="0"/>
            </a:endParaRPr>
          </a:p>
          <a:p>
            <a:pPr marL="228600" lvl="0" indent="-228600">
              <a:spcBef>
                <a:spcPts val="1000"/>
              </a:spcBef>
              <a:spcAft>
                <a:spcPts val="0"/>
              </a:spcAft>
              <a:buClr>
                <a:schemeClr val="dk1"/>
              </a:buClr>
              <a:buSzPts val="5000"/>
              <a:buFont typeface="Arial" panose="020B0604020202020204" pitchFamily="34" charset="0"/>
              <a:buChar char="•"/>
            </a:pP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Es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nuestra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verdadera</a:t>
            </a:r>
            <a:r>
              <a:rPr lang="en-US" kern="1200" dirty="0">
                <a:solidFill>
                  <a:schemeClr val="tx1"/>
                </a:solidFill>
                <a:latin typeface="Arial" panose="020B0604020202020204" pitchFamily="34" charset="0"/>
                <a:ea typeface="+mn-ea"/>
                <a:cs typeface="Arial" panose="020B0604020202020204" pitchFamily="34" charset="0"/>
                <a:sym typeface="Overlock" panose="02000506030000020004"/>
              </a:rPr>
              <a:t> </a:t>
            </a:r>
            <a:r>
              <a:rPr lang="en-US" kern="1200" dirty="0" err="1">
                <a:solidFill>
                  <a:schemeClr val="tx1"/>
                </a:solidFill>
                <a:latin typeface="Arial" panose="020B0604020202020204" pitchFamily="34" charset="0"/>
                <a:ea typeface="+mn-ea"/>
                <a:cs typeface="Arial" panose="020B0604020202020204" pitchFamily="34" charset="0"/>
                <a:sym typeface="Overlock" panose="02000506030000020004"/>
              </a:rPr>
              <a:t>identidad</a:t>
            </a:r>
            <a:endParaRPr lang="en-US" kern="1200" dirty="0">
              <a:solidFill>
                <a:schemeClr val="tx1"/>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1"/>
        <p:cNvGrpSpPr/>
        <p:nvPr/>
      </p:nvGrpSpPr>
      <p:grpSpPr>
        <a:xfrm>
          <a:off x="0" y="0"/>
          <a:ext cx="0" cy="0"/>
          <a:chOff x="0" y="0"/>
          <a:chExt cx="0" cy="0"/>
        </a:xfrm>
      </p:grpSpPr>
      <p:sp useBgFill="1">
        <p:nvSpPr>
          <p:cNvPr id="228" name="Rectangle 22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Google Shape;222;p22"/>
          <p:cNvSpPr txBox="1">
            <a:spLocks noGrp="1"/>
          </p:cNvSpPr>
          <p:nvPr>
            <p:ph type="title"/>
          </p:nvPr>
        </p:nvSpPr>
        <p:spPr>
          <a:xfrm>
            <a:off x="277645" y="1786890"/>
            <a:ext cx="4168140" cy="3284220"/>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dirty="0">
                <a:solidFill>
                  <a:srgbClr val="FFFFFF"/>
                </a:solidFill>
                <a:latin typeface="Arial Black" panose="020B0A04020102020204" charset="0"/>
                <a:cs typeface="Arial Black" panose="020B0A04020102020204" charset="0"/>
              </a:rPr>
              <a:t>2 </a:t>
            </a:r>
            <a:r>
              <a:rPr lang="en-US" sz="3200" b="1" dirty="0" err="1">
                <a:solidFill>
                  <a:srgbClr val="FFFFFF"/>
                </a:solidFill>
                <a:latin typeface="Arial Black" panose="020B0A04020102020204" charset="0"/>
                <a:cs typeface="Arial Black" panose="020B0A04020102020204" charset="0"/>
              </a:rPr>
              <a:t>Corintios</a:t>
            </a:r>
            <a:r>
              <a:rPr lang="en-US" sz="3200" b="1" dirty="0">
                <a:solidFill>
                  <a:srgbClr val="FFFFFF"/>
                </a:solidFill>
                <a:latin typeface="Arial Black" panose="020B0A04020102020204" charset="0"/>
                <a:cs typeface="Arial Black" panose="020B0A04020102020204" charset="0"/>
              </a:rPr>
              <a:t> 5:17</a:t>
            </a:r>
            <a:endParaRPr lang="en-US" sz="3200" dirty="0">
              <a:solidFill>
                <a:srgbClr val="FFFFFF"/>
              </a:solidFill>
              <a:latin typeface="Arial Black" panose="020B0A04020102020204" charset="0"/>
              <a:cs typeface="Arial Black" panose="020B0A04020102020204" charset="0"/>
            </a:endParaRPr>
          </a:p>
        </p:txBody>
      </p:sp>
      <p:sp>
        <p:nvSpPr>
          <p:cNvPr id="232" name="Arc 23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3" name="Google Shape;223;p22"/>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a:latin typeface="Arial" panose="020B0604020202020204" pitchFamily="34" charset="0"/>
                <a:ea typeface="Calibri" panose="020F0502020204030204"/>
                <a:cs typeface="Arial" panose="020B0604020202020204" pitchFamily="34" charset="0"/>
                <a:sym typeface="Calibri" panose="020F0502020204030204"/>
              </a:rPr>
              <a:t>De modo que si alguno está en Cristo, ya es una nueva creación; atrás ha quedado lo viejo: ahora ya todo es nuevo! </a:t>
            </a:r>
            <a:endParaRPr lang="en-US">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p:nvPr/>
        </p:nvSpPr>
        <p:spPr>
          <a:xfrm>
            <a:off x="1155065" y="738363"/>
            <a:ext cx="9880200" cy="14439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Lección</a:t>
            </a:r>
            <a:r>
              <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rPr>
              <a:t> 2: El </a:t>
            </a: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Bautismo</a:t>
            </a:r>
            <a:r>
              <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rPr>
              <a:t>, </a:t>
            </a: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su</a:t>
            </a:r>
            <a:r>
              <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rPr>
              <a:t> </a:t>
            </a: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poder</a:t>
            </a:r>
            <a:r>
              <a:rPr lang="en-US" sz="4400" b="1" i="0" u="none" strike="noStrike" cap="none" dirty="0">
                <a:solidFill>
                  <a:srgbClr val="008000"/>
                </a:solidFill>
                <a:latin typeface="Arial Black" panose="020B0A04020102020204" charset="0"/>
                <a:ea typeface="Overlock" panose="02000506030000020004"/>
                <a:cs typeface="Arial Black" panose="020B0A04020102020204" charset="0"/>
                <a:sym typeface="Overlock" panose="02000506030000020004"/>
              </a:rPr>
              <a:t> y </a:t>
            </a:r>
            <a:r>
              <a:rPr lang="en-US" sz="4400" b="1" i="0" u="none" strike="noStrike" cap="none" dirty="0" err="1">
                <a:solidFill>
                  <a:srgbClr val="008000"/>
                </a:solidFill>
                <a:latin typeface="Arial Black" panose="020B0A04020102020204" charset="0"/>
                <a:ea typeface="Overlock" panose="02000506030000020004"/>
                <a:cs typeface="Arial Black" panose="020B0A04020102020204" charset="0"/>
                <a:sym typeface="Overlock" panose="02000506030000020004"/>
              </a:rPr>
              <a:t>significado</a:t>
            </a:r>
            <a:r>
              <a:rPr lang="en-US" sz="44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endParaRPr sz="4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230" name="Google Shape;230;p23"/>
          <p:cNvGraphicFramePr/>
          <p:nvPr>
            <p:custDataLst>
              <p:tags r:id="rId1"/>
            </p:custDataLst>
          </p:nvPr>
        </p:nvGraphicFramePr>
        <p:xfrm>
          <a:off x="1155065" y="2286000"/>
          <a:ext cx="9881235" cy="3457575"/>
        </p:xfrm>
        <a:graphic>
          <a:graphicData uri="http://schemas.openxmlformats.org/drawingml/2006/table">
            <a:tbl>
              <a:tblPr firstRow="1" bandRow="1">
                <a:noFill/>
                <a:tableStyleId>{0DEDCF4F-89E9-4ECC-833D-CC1C62E51390}</a:tableStyleId>
              </a:tblPr>
              <a:tblGrid>
                <a:gridCol w="1224280">
                  <a:extLst>
                    <a:ext uri="{9D8B030D-6E8A-4147-A177-3AD203B41FA5}">
                      <a16:colId xmlns:a16="http://schemas.microsoft.com/office/drawing/2014/main" val="20000"/>
                    </a:ext>
                  </a:extLst>
                </a:gridCol>
                <a:gridCol w="8656955">
                  <a:extLst>
                    <a:ext uri="{9D8B030D-6E8A-4147-A177-3AD203B41FA5}">
                      <a16:colId xmlns:a16="http://schemas.microsoft.com/office/drawing/2014/main" val="20001"/>
                    </a:ext>
                  </a:extLst>
                </a:gridCol>
              </a:tblGrid>
              <a:tr h="64770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4897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Describir el poder del </a:t>
                      </a:r>
                      <a:r>
                        <a:rPr lang="en-US" sz="2800"/>
                        <a:t>B</a:t>
                      </a:r>
                      <a:r>
                        <a:rPr lang="en-US" sz="2800" b="0" u="none" strike="noStrike" cap="none"/>
                        <a:t>autismo</a:t>
                      </a:r>
                    </a:p>
                  </a:txBody>
                  <a:tcPr marL="91450" marR="91450" marT="45725" marB="45725"/>
                </a:tc>
                <a:extLst>
                  <a:ext uri="{0D108BD9-81ED-4DB2-BD59-A6C34878D82A}">
                    <a16:rowId xmlns:a16="http://schemas.microsoft.com/office/drawing/2014/main" val="10001"/>
                  </a:ext>
                </a:extLst>
              </a:tr>
              <a:tr h="108077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Explicar la batalla entre el viejo hombre y el nuevo hombre en nosotros</a:t>
                      </a:r>
                    </a:p>
                  </a:txBody>
                  <a:tcPr marL="91450" marR="91450" marT="45725" marB="45725"/>
                </a:tc>
                <a:extLst>
                  <a:ext uri="{0D108BD9-81ED-4DB2-BD59-A6C34878D82A}">
                    <a16:rowId xmlns:a16="http://schemas.microsoft.com/office/drawing/2014/main" val="10002"/>
                  </a:ext>
                </a:extLst>
              </a:tr>
              <a:tr h="1080135">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Investigar el significado del </a:t>
                      </a:r>
                      <a:r>
                        <a:rPr lang="en-US" sz="2800" b="1"/>
                        <a:t>B</a:t>
                      </a:r>
                      <a:r>
                        <a:rPr lang="en-US" sz="2800" b="1" u="none" strike="noStrike" cap="none"/>
                        <a:t>autismo para nuestras vidas diarias</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5"/>
        <p:cNvGrpSpPr/>
        <p:nvPr/>
      </p:nvGrpSpPr>
      <p:grpSpPr>
        <a:xfrm>
          <a:off x="0" y="0"/>
          <a:ext cx="0" cy="0"/>
          <a:chOff x="0" y="0"/>
          <a:chExt cx="0" cy="0"/>
        </a:xfrm>
      </p:grpSpPr>
      <p:sp useBgFill="1">
        <p:nvSpPr>
          <p:cNvPr id="241" name="Rectangle 24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Arc 24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6" name="Google Shape;236;p24"/>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sz="28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Romanos 6:3-6</a:t>
            </a:r>
          </a:p>
          <a:p>
            <a:pPr marL="0" lvl="0" indent="0" rtl="0">
              <a:spcBef>
                <a:spcPts val="0"/>
              </a:spcBef>
              <a:spcAft>
                <a:spcPts val="600"/>
              </a:spcAft>
              <a:buClr>
                <a:schemeClr val="dk1"/>
              </a:buClr>
              <a:buSzPts val="7500"/>
              <a:buNone/>
            </a:pPr>
            <a:r>
              <a:rPr lang="en-US" dirty="0">
                <a:latin typeface="Arial" panose="020B0604020202020204" pitchFamily="34" charset="0"/>
                <a:ea typeface="Overlock" panose="02000506030000020004"/>
                <a:cs typeface="Arial" panose="020B0604020202020204" pitchFamily="34" charset="0"/>
                <a:sym typeface="Overlock" panose="02000506030000020004"/>
              </a:rPr>
              <a:t>¿</a:t>
            </a:r>
            <a:r>
              <a:rPr lang="en-US" dirty="0" err="1">
                <a:latin typeface="Arial" panose="020B0604020202020204" pitchFamily="34" charset="0"/>
                <a:ea typeface="Overlock" panose="02000506030000020004"/>
                <a:cs typeface="Arial" panose="020B0604020202020204" pitchFamily="34" charset="0"/>
                <a:sym typeface="Overlock" panose="02000506030000020004"/>
              </a:rPr>
              <a:t>Qué</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nuevos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deseos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obra</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el</a:t>
            </a:r>
            <a:r>
              <a:rPr lang="en-US" dirty="0">
                <a:latin typeface="Arial" panose="020B0604020202020204" pitchFamily="34" charset="0"/>
                <a:ea typeface="Overlock" panose="02000506030000020004"/>
                <a:cs typeface="Arial" panose="020B0604020202020204" pitchFamily="34" charset="0"/>
                <a:sym typeface="Overlock" panose="02000506030000020004"/>
              </a:rPr>
              <a:t> Espíritu Santo </a:t>
            </a:r>
            <a:r>
              <a:rPr lang="en-US" dirty="0" err="1">
                <a:latin typeface="Arial" panose="020B0604020202020204" pitchFamily="34" charset="0"/>
                <a:ea typeface="Overlock" panose="02000506030000020004"/>
                <a:cs typeface="Arial" panose="020B0604020202020204" pitchFamily="34" charset="0"/>
                <a:sym typeface="Overlock" panose="02000506030000020004"/>
              </a:rPr>
              <a:t>en</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nosotros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por</a:t>
            </a:r>
            <a:r>
              <a:rPr lang="en-US" dirty="0">
                <a:latin typeface="Arial" panose="020B0604020202020204" pitchFamily="34" charset="0"/>
                <a:ea typeface="Overlock" panose="02000506030000020004"/>
                <a:cs typeface="Arial" panose="020B0604020202020204" pitchFamily="34" charset="0"/>
                <a:sym typeface="Overlock" panose="02000506030000020004"/>
              </a:rPr>
              <a:t> medio del </a:t>
            </a:r>
            <a:r>
              <a:rPr lang="en-US"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dirty="0">
                <a:latin typeface="Arial" panose="020B0604020202020204" pitchFamily="34" charset="0"/>
                <a:ea typeface="Overlock" panose="02000506030000020004"/>
                <a:cs typeface="Arial" panose="020B0604020202020204" pitchFamily="34" charset="0"/>
                <a:sym typeface="Overlock" panose="02000506030000020004"/>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1"/>
        <p:cNvGrpSpPr/>
        <p:nvPr/>
      </p:nvGrpSpPr>
      <p:grpSpPr>
        <a:xfrm>
          <a:off x="0" y="0"/>
          <a:ext cx="0" cy="0"/>
          <a:chOff x="0" y="0"/>
          <a:chExt cx="0" cy="0"/>
        </a:xfrm>
      </p:grpSpPr>
      <p:sp useBgFill="1">
        <p:nvSpPr>
          <p:cNvPr id="248" name="Rectangle 24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Google Shape;242;p25"/>
          <p:cNvSpPr txBox="1">
            <a:spLocks noGrp="1"/>
          </p:cNvSpPr>
          <p:nvPr>
            <p:ph type="title"/>
          </p:nvPr>
        </p:nvSpPr>
        <p:spPr>
          <a:xfrm>
            <a:off x="274320" y="1153795"/>
            <a:ext cx="3739515" cy="446087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cs typeface="Arial Black" panose="020B0A04020102020204" charset="0"/>
              </a:rPr>
              <a:t>Romanos 6:3-6</a:t>
            </a:r>
          </a:p>
        </p:txBody>
      </p:sp>
      <p:sp>
        <p:nvSpPr>
          <p:cNvPr id="252" name="Arc 25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3" name="Google Shape;243;p25"/>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ct val="500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3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saben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fuimos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bautizados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Cristo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fuimos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bautizados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p>
          <a:p>
            <a:pPr marL="114300" lvl="0" indent="0" algn="l" rtl="0">
              <a:spcBef>
                <a:spcPts val="1000"/>
              </a:spcBef>
              <a:spcAft>
                <a:spcPts val="0"/>
              </a:spcAft>
              <a:buSzPct val="500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4 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cs typeface="Arial" panose="020B0604020202020204" pitchFamily="34" charset="0"/>
              </a:rPr>
              <a:t>B</a:t>
            </a:r>
            <a:r>
              <a:rPr lang="en-US" dirty="0" err="1">
                <a:latin typeface="Arial" panose="020B0604020202020204" pitchFamily="34" charset="0"/>
                <a:ea typeface="Calibri" panose="020F0502020204030204"/>
                <a:cs typeface="Arial" panose="020B0604020202020204" pitchFamily="34" charset="0"/>
                <a:sym typeface="Calibri" panose="020F0502020204030204"/>
              </a:rPr>
              <a:t>autismo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fuimos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sepultados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a:latin typeface="Arial" panose="020B0604020202020204" pitchFamily="34" charset="0"/>
                <a:ea typeface="Calibri" panose="020F0502020204030204"/>
                <a:cs typeface="Arial" panose="020B0604020202020204" pitchFamily="34" charset="0"/>
                <a:sym typeface="Calibri" panose="020F0502020204030204"/>
              </a:rPr>
              <a:t>con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él</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muerte</a:t>
            </a:r>
            <a:r>
              <a:rPr lang="en-US" dirty="0">
                <a:latin typeface="Arial" panose="020B0604020202020204" pitchFamily="34" charset="0"/>
                <a:ea typeface="Calibri" panose="020F0502020204030204"/>
                <a:cs typeface="Arial" panose="020B0604020202020204" pitchFamily="34" charset="0"/>
                <a:sym typeface="Calibri" panose="020F0502020204030204"/>
              </a:rPr>
              <a:t>, para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así</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como</a:t>
            </a:r>
            <a:r>
              <a:rPr lang="en-US" dirty="0">
                <a:latin typeface="Arial" panose="020B0604020202020204" pitchFamily="34" charset="0"/>
                <a:ea typeface="Calibri" panose="020F0502020204030204"/>
                <a:cs typeface="Arial" panose="020B0604020202020204" pitchFamily="34" charset="0"/>
                <a:sym typeface="Calibri" panose="020F0502020204030204"/>
              </a:rPr>
              <a:t> Cristo </a:t>
            </a:r>
            <a:r>
              <a:rPr lang="en-US" dirty="0" err="1">
                <a:latin typeface="Arial" panose="020B0604020202020204" pitchFamily="34" charset="0"/>
                <a:ea typeface="Calibri" panose="020F0502020204030204"/>
                <a:cs typeface="Arial" panose="020B0604020202020204" pitchFamily="34" charset="0"/>
                <a:sym typeface="Calibri" panose="020F0502020204030204"/>
              </a:rPr>
              <a:t>resucitó</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la gloria del Padre,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así</a:t>
            </a:r>
            <a:r>
              <a:rPr lang="en-US" u="sng" dirty="0">
                <a:latin typeface="Arial" panose="020B0604020202020204" pitchFamily="34" charset="0"/>
                <a:ea typeface="Calibri" panose="020F0502020204030204"/>
                <a:cs typeface="Arial" panose="020B0604020202020204" pitchFamily="34" charset="0"/>
                <a:sym typeface="Calibri" panose="020F0502020204030204"/>
              </a:rPr>
              <a:t> también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nosotros</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vivamos</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una</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vida</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nueva</a:t>
            </a:r>
            <a:r>
              <a:rPr lang="en-US" u="sng" dirty="0">
                <a:latin typeface="Arial" panose="020B0604020202020204" pitchFamily="34" charset="0"/>
                <a:ea typeface="Calibri" panose="020F0502020204030204"/>
                <a:cs typeface="Arial" panose="020B0604020202020204" pitchFamily="34" charset="0"/>
                <a:sym typeface="Calibri" panose="020F0502020204030204"/>
              </a:rPr>
              <a:t>.</a:t>
            </a:r>
          </a:p>
          <a:p>
            <a:pPr marL="114300" lvl="0" indent="0" algn="l" rtl="0">
              <a:spcBef>
                <a:spcPts val="1000"/>
              </a:spcBef>
              <a:spcAft>
                <a:spcPts val="0"/>
              </a:spcAft>
              <a:buSzPct val="50000"/>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8"/>
        <p:cNvGrpSpPr/>
        <p:nvPr/>
      </p:nvGrpSpPr>
      <p:grpSpPr>
        <a:xfrm>
          <a:off x="0" y="0"/>
          <a:ext cx="0" cy="0"/>
          <a:chOff x="0" y="0"/>
          <a:chExt cx="0" cy="0"/>
        </a:xfrm>
      </p:grpSpPr>
      <p:sp useBgFill="1">
        <p:nvSpPr>
          <p:cNvPr id="255" name="Rectangle 254"/>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Google Shape;249;p26"/>
          <p:cNvSpPr txBox="1">
            <a:spLocks noGrp="1"/>
          </p:cNvSpPr>
          <p:nvPr>
            <p:ph type="title"/>
          </p:nvPr>
        </p:nvSpPr>
        <p:spPr>
          <a:xfrm>
            <a:off x="384810" y="1153795"/>
            <a:ext cx="3502660" cy="446087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cs typeface="Arial Black" panose="020B0A04020102020204" charset="0"/>
              </a:rPr>
              <a:t>Romanos 6:3-6</a:t>
            </a:r>
          </a:p>
        </p:txBody>
      </p:sp>
      <p:sp>
        <p:nvSpPr>
          <p:cNvPr id="259" name="Arc 258"/>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0" name="Google Shape;250;p26"/>
          <p:cNvSpPr txBox="1">
            <a:spLocks noGrp="1"/>
          </p:cNvSpPr>
          <p:nvPr>
            <p:ph type="body" idx="1"/>
          </p:nvPr>
        </p:nvSpPr>
        <p:spPr>
          <a:xfrm>
            <a:off x="4328555" y="591343"/>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5 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si</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nos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hemos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unido</a:t>
            </a:r>
            <a:r>
              <a:rPr lang="en-US" dirty="0">
                <a:latin typeface="Arial" panose="020B0604020202020204" pitchFamily="34" charset="0"/>
                <a:ea typeface="Calibri" panose="020F0502020204030204"/>
                <a:cs typeface="Arial" panose="020B0604020202020204" pitchFamily="34" charset="0"/>
                <a:sym typeface="Calibri" panose="020F0502020204030204"/>
              </a:rPr>
              <a:t> a Cristo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así</a:t>
            </a:r>
            <a:r>
              <a:rPr lang="en-US" dirty="0">
                <a:latin typeface="Arial" panose="020B0604020202020204" pitchFamily="34" charset="0"/>
                <a:ea typeface="Calibri" panose="020F0502020204030204"/>
                <a:cs typeface="Arial" panose="020B0604020202020204" pitchFamily="34" charset="0"/>
                <a:sym typeface="Calibri" panose="020F0502020204030204"/>
              </a:rPr>
              <a:t> también </a:t>
            </a:r>
            <a:r>
              <a:rPr lang="en-US" dirty="0" err="1">
                <a:latin typeface="Arial" panose="020B0604020202020204" pitchFamily="34" charset="0"/>
                <a:ea typeface="Calibri" panose="020F0502020204030204"/>
                <a:cs typeface="Arial" panose="020B0604020202020204" pitchFamily="34" charset="0"/>
                <a:sym typeface="Calibri" panose="020F0502020204030204"/>
              </a:rPr>
              <a:t>nos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uniremos</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él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resurrección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6 </a:t>
            </a:r>
            <a:r>
              <a:rPr lang="en-US" dirty="0" err="1">
                <a:latin typeface="Arial" panose="020B0604020202020204" pitchFamily="34" charset="0"/>
                <a:ea typeface="Calibri" panose="020F0502020204030204"/>
                <a:cs typeface="Arial" panose="020B0604020202020204" pitchFamily="34" charset="0"/>
                <a:sym typeface="Calibri" panose="020F0502020204030204"/>
              </a:rPr>
              <a:t>Sabemos</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nuestro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antiguo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yo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fue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crucificado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juntamente</a:t>
            </a:r>
            <a:r>
              <a:rPr lang="en-US" dirty="0">
                <a:latin typeface="Arial" panose="020B0604020202020204" pitchFamily="34" charset="0"/>
                <a:ea typeface="Calibri" panose="020F0502020204030204"/>
                <a:cs typeface="Arial" panose="020B0604020202020204" pitchFamily="34" charset="0"/>
                <a:sym typeface="Calibri" panose="020F0502020204030204"/>
              </a:rPr>
              <a:t> con </a:t>
            </a:r>
            <a:r>
              <a:rPr lang="en-US" dirty="0" err="1">
                <a:latin typeface="Arial" panose="020B0604020202020204" pitchFamily="34" charset="0"/>
                <a:ea typeface="Calibri" panose="020F0502020204030204"/>
                <a:cs typeface="Arial" panose="020B0604020202020204" pitchFamily="34" charset="0"/>
                <a:sym typeface="Calibri" panose="020F0502020204030204"/>
              </a:rPr>
              <a:t>él</a:t>
            </a:r>
            <a:r>
              <a:rPr lang="en-US" dirty="0">
                <a:latin typeface="Arial" panose="020B0604020202020204" pitchFamily="34" charset="0"/>
                <a:ea typeface="Calibri" panose="020F0502020204030204"/>
                <a:cs typeface="Arial" panose="020B0604020202020204" pitchFamily="34" charset="0"/>
                <a:sym typeface="Calibri" panose="020F0502020204030204"/>
              </a:rPr>
              <a:t>, para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pecado</a:t>
            </a:r>
            <a:r>
              <a:rPr lang="en-US" dirty="0">
                <a:latin typeface="Arial" panose="020B0604020202020204" pitchFamily="34" charset="0"/>
                <a:ea typeface="Calibri" panose="020F0502020204030204"/>
                <a:cs typeface="Arial" panose="020B0604020202020204" pitchFamily="34" charset="0"/>
                <a:sym typeface="Calibri" panose="020F0502020204030204"/>
              </a:rPr>
              <a:t> sea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destruido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a:latin typeface="Arial" panose="020B0604020202020204" pitchFamily="34" charset="0"/>
                <a:ea typeface="Calibri" panose="020F0502020204030204"/>
                <a:cs typeface="Arial" panose="020B0604020202020204" pitchFamily="34" charset="0"/>
                <a:sym typeface="Calibri" panose="020F0502020204030204"/>
              </a:rPr>
              <a:t>a fin de que no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sirvamos</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más</a:t>
            </a:r>
            <a:r>
              <a:rPr lang="en-US" u="sng" dirty="0">
                <a:latin typeface="Arial" panose="020B0604020202020204" pitchFamily="34" charset="0"/>
                <a:ea typeface="Calibri" panose="020F0502020204030204"/>
                <a:cs typeface="Arial" panose="020B0604020202020204" pitchFamily="34" charset="0"/>
                <a:sym typeface="Calibri" panose="020F0502020204030204"/>
              </a:rPr>
              <a:t> al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pecado</a:t>
            </a:r>
            <a:r>
              <a:rPr lang="en-US" u="sng" dirty="0">
                <a:latin typeface="Arial" panose="020B0604020202020204" pitchFamily="34" charset="0"/>
                <a:ea typeface="Calibri" panose="020F0502020204030204"/>
                <a:cs typeface="Arial" panose="020B0604020202020204" pitchFamily="34" charset="0"/>
                <a:sym typeface="Calibri" panose="020F0502020204030204"/>
              </a:rPr>
              <a:t>.</a:t>
            </a:r>
          </a:p>
          <a:p>
            <a:pPr marL="114300" lvl="0" indent="0" rtl="0">
              <a:spcBef>
                <a:spcPts val="1000"/>
              </a:spcBef>
              <a:spcAft>
                <a:spcPts val="0"/>
              </a:spcAft>
              <a:buSzPts val="1800"/>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5"/>
        <p:cNvGrpSpPr/>
        <p:nvPr/>
      </p:nvGrpSpPr>
      <p:grpSpPr>
        <a:xfrm>
          <a:off x="0" y="0"/>
          <a:ext cx="0" cy="0"/>
          <a:chOff x="0" y="0"/>
          <a:chExt cx="0" cy="0"/>
        </a:xfrm>
      </p:grpSpPr>
      <p:sp useBgFill="1">
        <p:nvSpPr>
          <p:cNvPr id="261" name="Rectangle 26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Arc 26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6" name="Google Shape;256;p27"/>
          <p:cNvSpPr txBox="1">
            <a:spLocks noGrp="1"/>
          </p:cNvSpPr>
          <p:nvPr>
            <p:ph type="body" idx="1"/>
          </p:nvPr>
        </p:nvSpPr>
        <p:spPr>
          <a:xfrm>
            <a:off x="4447540" y="692785"/>
            <a:ext cx="6385560" cy="5483860"/>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dirty="0">
                <a:latin typeface="Arial" panose="020B0604020202020204" pitchFamily="34" charset="0"/>
                <a:ea typeface="Overlock" panose="02000506030000020004"/>
                <a:cs typeface="Arial" panose="020B0604020202020204" pitchFamily="34" charset="0"/>
                <a:sym typeface="Overlock" panose="02000506030000020004"/>
              </a:rPr>
              <a:t>¿</a:t>
            </a:r>
            <a:r>
              <a:rPr lang="en-US" dirty="0" err="1">
                <a:latin typeface="Arial" panose="020B0604020202020204" pitchFamily="34" charset="0"/>
                <a:ea typeface="Overlock" panose="02000506030000020004"/>
                <a:cs typeface="Arial" panose="020B0604020202020204" pitchFamily="34" charset="0"/>
                <a:sym typeface="Overlock" panose="02000506030000020004"/>
              </a:rPr>
              <a:t>Qué</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nuevos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deseos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obra</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el</a:t>
            </a:r>
            <a:r>
              <a:rPr lang="en-US" dirty="0">
                <a:latin typeface="Arial" panose="020B0604020202020204" pitchFamily="34" charset="0"/>
                <a:ea typeface="Overlock" panose="02000506030000020004"/>
                <a:cs typeface="Arial" panose="020B0604020202020204" pitchFamily="34" charset="0"/>
                <a:sym typeface="Overlock" panose="02000506030000020004"/>
              </a:rPr>
              <a:t> Espíritu Santo </a:t>
            </a:r>
            <a:r>
              <a:rPr lang="en-US" dirty="0" err="1">
                <a:latin typeface="Arial" panose="020B0604020202020204" pitchFamily="34" charset="0"/>
                <a:ea typeface="Overlock" panose="02000506030000020004"/>
                <a:cs typeface="Arial" panose="020B0604020202020204" pitchFamily="34" charset="0"/>
                <a:sym typeface="Overlock" panose="02000506030000020004"/>
              </a:rPr>
              <a:t>en</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nosotros</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por</a:t>
            </a:r>
            <a:r>
              <a:rPr lang="en-US" dirty="0">
                <a:latin typeface="Arial" panose="020B0604020202020204" pitchFamily="34" charset="0"/>
                <a:ea typeface="Overlock" panose="02000506030000020004"/>
                <a:cs typeface="Arial" panose="020B0604020202020204" pitchFamily="34" charset="0"/>
                <a:sym typeface="Overlock" panose="02000506030000020004"/>
              </a:rPr>
              <a:t> medio del </a:t>
            </a:r>
            <a:r>
              <a:rPr lang="en-US"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dirty="0">
                <a:latin typeface="Arial" panose="020B0604020202020204" pitchFamily="34" charset="0"/>
                <a:ea typeface="Overlock" panose="02000506030000020004"/>
                <a:cs typeface="Arial" panose="020B0604020202020204" pitchFamily="34" charset="0"/>
                <a:sym typeface="Overlock" panose="02000506030000020004"/>
              </a:rPr>
              <a:t>?</a:t>
            </a:r>
            <a:endParaRPr lang="en-US" dirty="0">
              <a:latin typeface="Arial" panose="020B0604020202020204" pitchFamily="34" charset="0"/>
              <a:cs typeface="Arial" panose="020B0604020202020204" pitchFamily="34" charset="0"/>
            </a:endParaRPr>
          </a:p>
          <a:p>
            <a:pPr marL="0" lvl="0" indent="0" rtl="0">
              <a:spcBef>
                <a:spcPts val="0"/>
              </a:spcBef>
              <a:spcAft>
                <a:spcPts val="600"/>
              </a:spcAft>
              <a:buClr>
                <a:schemeClr val="dk1"/>
              </a:buClr>
              <a:buSzPts val="7500"/>
              <a:buNone/>
            </a:pPr>
            <a:endParaRPr lang="en-US" dirty="0">
              <a:latin typeface="Arial" panose="020B0604020202020204" pitchFamily="34" charset="0"/>
              <a:ea typeface="Overlock" panose="02000506030000020004"/>
              <a:cs typeface="Arial" panose="020B0604020202020204" pitchFamily="34" charset="0"/>
              <a:sym typeface="Overlock" panose="02000506030000020004"/>
            </a:endParaRPr>
          </a:p>
          <a:p>
            <a:pPr marL="0" lvl="0" indent="0" rtl="0">
              <a:spcBef>
                <a:spcPts val="0"/>
              </a:spcBef>
              <a:spcAft>
                <a:spcPts val="600"/>
              </a:spcAft>
              <a:buClr>
                <a:schemeClr val="dk1"/>
              </a:buClr>
              <a:buSzPts val="7500"/>
              <a:buNone/>
            </a:pPr>
            <a:r>
              <a:rPr lang="en-US" b="1" dirty="0">
                <a:latin typeface="Arial" panose="020B0604020202020204" pitchFamily="34" charset="0"/>
                <a:ea typeface="Overlock" panose="02000506030000020004"/>
                <a:cs typeface="Arial" panose="020B0604020202020204" pitchFamily="34" charset="0"/>
                <a:sym typeface="Overlock" panose="02000506030000020004"/>
              </a:rPr>
              <a:t>Por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el</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el</a:t>
            </a:r>
            <a:r>
              <a:rPr lang="en-US" b="1" dirty="0">
                <a:latin typeface="Arial" panose="020B0604020202020204" pitchFamily="34" charset="0"/>
                <a:ea typeface="Overlock" panose="02000506030000020004"/>
                <a:cs typeface="Arial" panose="020B0604020202020204" pitchFamily="34" charset="0"/>
                <a:sym typeface="Overlock" panose="02000506030000020004"/>
              </a:rPr>
              <a:t> Espíritu Santo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obra</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en</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mí</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el</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deseo</a:t>
            </a:r>
            <a:r>
              <a:rPr lang="en-US" b="1" dirty="0">
                <a:latin typeface="Arial" panose="020B0604020202020204" pitchFamily="34" charset="0"/>
                <a:ea typeface="Overlock" panose="02000506030000020004"/>
                <a:cs typeface="Arial" panose="020B0604020202020204" pitchFamily="34" charset="0"/>
                <a:sym typeface="Overlock" panose="02000506030000020004"/>
              </a:rPr>
              <a:t> de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desechar</a:t>
            </a:r>
            <a:r>
              <a:rPr lang="en-US" b="1" dirty="0">
                <a:latin typeface="Arial" panose="020B0604020202020204" pitchFamily="34" charset="0"/>
                <a:ea typeface="Overlock" panose="02000506030000020004"/>
                <a:cs typeface="Arial" panose="020B0604020202020204" pitchFamily="34" charset="0"/>
                <a:sym typeface="Overlock" panose="02000506030000020004"/>
              </a:rPr>
              <a:t> la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esclavitud</a:t>
            </a:r>
            <a:r>
              <a:rPr lang="en-US" b="1" dirty="0">
                <a:latin typeface="Arial" panose="020B0604020202020204" pitchFamily="34" charset="0"/>
                <a:ea typeface="Overlock" panose="02000506030000020004"/>
                <a:cs typeface="Arial" panose="020B0604020202020204" pitchFamily="34" charset="0"/>
                <a:sym typeface="Overlock" panose="02000506030000020004"/>
              </a:rPr>
              <a:t> del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pecado</a:t>
            </a:r>
            <a:r>
              <a:rPr lang="en-US" b="1" dirty="0">
                <a:latin typeface="Arial" panose="020B0604020202020204" pitchFamily="34" charset="0"/>
                <a:ea typeface="Overlock" panose="02000506030000020004"/>
                <a:cs typeface="Arial" panose="020B0604020202020204" pitchFamily="34" charset="0"/>
                <a:sym typeface="Overlock" panose="02000506030000020004"/>
              </a:rPr>
              <a:t> y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llevar</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una</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nueva</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vida</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1"/>
        <p:cNvGrpSpPr/>
        <p:nvPr/>
      </p:nvGrpSpPr>
      <p:grpSpPr>
        <a:xfrm>
          <a:off x="0" y="0"/>
          <a:ext cx="0" cy="0"/>
          <a:chOff x="0" y="0"/>
          <a:chExt cx="0" cy="0"/>
        </a:xfrm>
      </p:grpSpPr>
      <p:sp useBgFill="1">
        <p:nvSpPr>
          <p:cNvPr id="267" name="Rectangle 26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Arc 27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2" name="Google Shape;262;p28"/>
          <p:cNvSpPr txBox="1">
            <a:spLocks noGrp="1"/>
          </p:cNvSpPr>
          <p:nvPr>
            <p:ph type="body" idx="1"/>
          </p:nvPr>
        </p:nvSpPr>
        <p:spPr>
          <a:xfrm>
            <a:off x="4447540" y="704215"/>
            <a:ext cx="6350635" cy="5472430"/>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dirty="0">
                <a:latin typeface="Arial" panose="020B0604020202020204" pitchFamily="34" charset="0"/>
                <a:ea typeface="Overlock" panose="02000506030000020004"/>
                <a:cs typeface="Arial" panose="020B0604020202020204" pitchFamily="34" charset="0"/>
                <a:sym typeface="Overlock" panose="02000506030000020004"/>
              </a:rPr>
              <a:t>¿</a:t>
            </a:r>
            <a:r>
              <a:rPr lang="en-US" dirty="0" err="1">
                <a:latin typeface="Arial" panose="020B0604020202020204" pitchFamily="34" charset="0"/>
                <a:ea typeface="Overlock" panose="02000506030000020004"/>
                <a:cs typeface="Arial" panose="020B0604020202020204" pitchFamily="34" charset="0"/>
                <a:sym typeface="Overlock" panose="02000506030000020004"/>
              </a:rPr>
              <a:t>Qué</a:t>
            </a:r>
            <a:r>
              <a:rPr lang="en-US" dirty="0">
                <a:latin typeface="Arial" panose="020B0604020202020204" pitchFamily="34" charset="0"/>
                <a:ea typeface="Overlock" panose="02000506030000020004"/>
                <a:cs typeface="Arial" panose="020B0604020202020204" pitchFamily="34" charset="0"/>
                <a:sym typeface="Overlock" panose="02000506030000020004"/>
              </a:rPr>
              <a:t> me </a:t>
            </a:r>
            <a:r>
              <a:rPr lang="en-US" dirty="0" err="1">
                <a:latin typeface="Arial" panose="020B0604020202020204" pitchFamily="34" charset="0"/>
                <a:ea typeface="Overlock" panose="02000506030000020004"/>
                <a:cs typeface="Arial" panose="020B0604020202020204" pitchFamily="34" charset="0"/>
                <a:sym typeface="Overlock" panose="02000506030000020004"/>
              </a:rPr>
              <a:t>recuerda</a:t>
            </a:r>
            <a:r>
              <a:rPr lang="en-US" dirty="0">
                <a:latin typeface="Arial" panose="020B0604020202020204" pitchFamily="34" charset="0"/>
                <a:ea typeface="Overlock" panose="02000506030000020004"/>
                <a:cs typeface="Arial" panose="020B0604020202020204" pitchFamily="34" charset="0"/>
                <a:sym typeface="Overlock" panose="02000506030000020004"/>
              </a:rPr>
              <a:t> mi </a:t>
            </a:r>
            <a:r>
              <a:rPr lang="en-US"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dirty="0">
                <a:latin typeface="Arial" panose="020B0604020202020204" pitchFamily="34" charset="0"/>
                <a:ea typeface="Overlock" panose="02000506030000020004"/>
                <a:cs typeface="Arial" panose="020B0604020202020204" pitchFamily="34" charset="0"/>
                <a:sym typeface="Overlock" panose="02000506030000020004"/>
              </a:rPr>
              <a:t> que </a:t>
            </a:r>
            <a:r>
              <a:rPr lang="en-US" dirty="0" err="1">
                <a:latin typeface="Arial" panose="020B0604020202020204" pitchFamily="34" charset="0"/>
                <a:ea typeface="Overlock" panose="02000506030000020004"/>
                <a:cs typeface="Arial" panose="020B0604020202020204" pitchFamily="34" charset="0"/>
                <a:sym typeface="Overlock" panose="02000506030000020004"/>
              </a:rPr>
              <a:t>debo</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hacer</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cada</a:t>
            </a:r>
            <a:r>
              <a:rPr lang="en-US" dirty="0">
                <a:latin typeface="Arial" panose="020B0604020202020204" pitchFamily="34" charset="0"/>
                <a:ea typeface="Overlock" panose="02000506030000020004"/>
                <a:cs typeface="Arial" panose="020B0604020202020204" pitchFamily="34" charset="0"/>
                <a:sym typeface="Overlock" panose="02000506030000020004"/>
              </a:rPr>
              <a:t> día con mi </a:t>
            </a:r>
            <a:r>
              <a:rPr lang="en-US" dirty="0" err="1">
                <a:latin typeface="Arial" panose="020B0604020202020204" pitchFamily="34" charset="0"/>
                <a:ea typeface="Overlock" panose="02000506030000020004"/>
                <a:cs typeface="Arial" panose="020B0604020202020204" pitchFamily="34" charset="0"/>
                <a:sym typeface="Overlock" panose="02000506030000020004"/>
              </a:rPr>
              <a:t>viejo</a:t>
            </a:r>
            <a:r>
              <a:rPr lang="en-US" dirty="0">
                <a:latin typeface="Arial" panose="020B0604020202020204" pitchFamily="34" charset="0"/>
                <a:ea typeface="Overlock" panose="02000506030000020004"/>
                <a:cs typeface="Arial" panose="020B0604020202020204" pitchFamily="34" charset="0"/>
                <a:sym typeface="Overlock" panose="02000506030000020004"/>
              </a:rPr>
              <a:t> Adán?</a:t>
            </a:r>
            <a:endParaRPr lang="en-US" dirty="0">
              <a:latin typeface="Arial" panose="020B0604020202020204" pitchFamily="34" charset="0"/>
              <a:cs typeface="Arial" panose="020B0604020202020204" pitchFamily="34" charset="0"/>
            </a:endParaRPr>
          </a:p>
          <a:p>
            <a:pPr marL="0" lvl="0" indent="0" rtl="0">
              <a:spcBef>
                <a:spcPts val="0"/>
              </a:spcBef>
              <a:spcAft>
                <a:spcPts val="600"/>
              </a:spcAft>
              <a:buClr>
                <a:schemeClr val="dk1"/>
              </a:buClr>
              <a:buSzPts val="7500"/>
              <a:buNone/>
            </a:pPr>
            <a:endParaRPr lang="en-US" dirty="0">
              <a:latin typeface="Arial" panose="020B0604020202020204" pitchFamily="34" charset="0"/>
              <a:ea typeface="Overlock" panose="02000506030000020004"/>
              <a:cs typeface="Arial" panose="020B0604020202020204" pitchFamily="34" charset="0"/>
              <a:sym typeface="Overlock" panose="02000506030000020004"/>
            </a:endParaRPr>
          </a:p>
          <a:p>
            <a:pPr marL="0" lvl="0" indent="0" rtl="0">
              <a:spcBef>
                <a:spcPts val="0"/>
              </a:spcBef>
              <a:spcAft>
                <a:spcPts val="600"/>
              </a:spcAft>
              <a:buClr>
                <a:schemeClr val="dk1"/>
              </a:buClr>
              <a:buSzPts val="7500"/>
              <a:buNone/>
            </a:pPr>
            <a:r>
              <a:rPr lang="en-US" sz="32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Colosenses</a:t>
            </a:r>
            <a:r>
              <a:rPr lang="en-US" sz="32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2:11-12; </a:t>
            </a:r>
            <a:r>
              <a:rPr lang="en-US" sz="32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Efesios</a:t>
            </a:r>
            <a:r>
              <a:rPr lang="en-US" sz="32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4:22-24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7"/>
        <p:cNvGrpSpPr/>
        <p:nvPr/>
      </p:nvGrpSpPr>
      <p:grpSpPr>
        <a:xfrm>
          <a:off x="0" y="0"/>
          <a:ext cx="0" cy="0"/>
          <a:chOff x="0" y="0"/>
          <a:chExt cx="0" cy="0"/>
        </a:xfrm>
      </p:grpSpPr>
      <p:sp useBgFill="1">
        <p:nvSpPr>
          <p:cNvPr id="274" name="Rectangle 27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Google Shape;268;p2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cs typeface="Arial Black" panose="020B0A04020102020204" charset="0"/>
              </a:rPr>
              <a:t>Colosenses 2:11-12</a:t>
            </a:r>
            <a:endParaRPr lang="en-US" sz="3200">
              <a:solidFill>
                <a:srgbClr val="FFFFFF"/>
              </a:solidFill>
              <a:latin typeface="Arial Black" panose="020B0A04020102020204" charset="0"/>
              <a:cs typeface="Arial Black" panose="020B0A04020102020204" charset="0"/>
            </a:endParaRPr>
          </a:p>
        </p:txBody>
      </p:sp>
      <p:sp>
        <p:nvSpPr>
          <p:cNvPr id="278" name="Arc 277"/>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9" name="Google Shape;269;p29"/>
          <p:cNvSpPr txBox="1">
            <a:spLocks noGrp="1"/>
          </p:cNvSpPr>
          <p:nvPr>
            <p:ph type="body" idx="1"/>
          </p:nvPr>
        </p:nvSpPr>
        <p:spPr>
          <a:xfrm>
            <a:off x="4275118" y="591344"/>
            <a:ext cx="7078682"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En </a:t>
            </a:r>
            <a:r>
              <a:rPr lang="es-CO" altLang="en-US" dirty="0">
                <a:latin typeface="Arial" panose="020B0604020202020204" pitchFamily="34" charset="0"/>
                <a:ea typeface="Times New Roman" panose="02020603050405020304"/>
                <a:cs typeface="Arial" panose="020B0604020202020204" pitchFamily="34" charset="0"/>
                <a:sym typeface="Times New Roman" panose="02020603050405020304"/>
              </a:rPr>
              <a:t>É</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ustedes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fueron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también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circuncidados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Pero no me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refiero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circuncisión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física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sino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circuncisión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que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nos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hace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Cristo, y que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consiste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u="sng" dirty="0" err="1">
                <a:latin typeface="Arial" panose="020B0604020202020204" pitchFamily="34" charset="0"/>
                <a:ea typeface="Times New Roman" panose="02020603050405020304"/>
                <a:cs typeface="Arial" panose="020B0604020202020204" pitchFamily="34" charset="0"/>
                <a:sym typeface="Times New Roman" panose="02020603050405020304"/>
              </a:rPr>
              <a:t>despojarnos</a:t>
            </a:r>
            <a:r>
              <a:rPr lang="en-US" u="sng" dirty="0">
                <a:latin typeface="Arial" panose="020B0604020202020204" pitchFamily="34" charset="0"/>
                <a:ea typeface="Times New Roman" panose="02020603050405020304"/>
                <a:cs typeface="Arial" panose="020B0604020202020204" pitchFamily="34" charset="0"/>
                <a:sym typeface="Times New Roman" panose="02020603050405020304"/>
              </a:rPr>
              <a:t> de la </a:t>
            </a:r>
            <a:r>
              <a:rPr lang="en-US" u="sng" dirty="0" err="1">
                <a:latin typeface="Arial" panose="020B0604020202020204" pitchFamily="34" charset="0"/>
                <a:ea typeface="Times New Roman" panose="02020603050405020304"/>
                <a:cs typeface="Arial" panose="020B0604020202020204" pitchFamily="34" charset="0"/>
                <a:sym typeface="Times New Roman" panose="02020603050405020304"/>
              </a:rPr>
              <a:t>naturaleza</a:t>
            </a:r>
            <a:r>
              <a:rPr lang="en-US" u="sng"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u="sng" dirty="0" err="1">
                <a:latin typeface="Arial" panose="020B0604020202020204" pitchFamily="34" charset="0"/>
                <a:ea typeface="Times New Roman" panose="02020603050405020304"/>
                <a:cs typeface="Arial" panose="020B0604020202020204" pitchFamily="34" charset="0"/>
                <a:sym typeface="Times New Roman" panose="02020603050405020304"/>
              </a:rPr>
              <a:t>pecaminosa</a:t>
            </a:r>
            <a:r>
              <a:rPr lang="en-US" u="sng"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12 Cuando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ustedes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fueron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bautizados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fueron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también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sepultados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con </a:t>
            </a:r>
            <a:r>
              <a:rPr lang="es-CO" altLang="en-US" dirty="0">
                <a:latin typeface="Arial" panose="020B0604020202020204" pitchFamily="34" charset="0"/>
                <a:ea typeface="Times New Roman" panose="02020603050405020304"/>
                <a:cs typeface="Arial" panose="020B0604020202020204" pitchFamily="34" charset="0"/>
                <a:sym typeface="Times New Roman" panose="02020603050405020304"/>
              </a:rPr>
              <a:t>É</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pero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al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mismo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tiempo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resucitaron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con </a:t>
            </a:r>
            <a:r>
              <a:rPr lang="es-CO" altLang="en-US" dirty="0">
                <a:latin typeface="Arial" panose="020B0604020202020204" pitchFamily="34" charset="0"/>
                <a:ea typeface="Times New Roman" panose="02020603050405020304"/>
                <a:cs typeface="Arial" panose="020B0604020202020204" pitchFamily="34" charset="0"/>
                <a:sym typeface="Times New Roman" panose="02020603050405020304"/>
              </a:rPr>
              <a:t>É</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por</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fe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poder</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Dios, que lo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levantó</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muertos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a:t>
            </a:r>
            <a:r>
              <a:rPr lang="en-US" dirty="0">
                <a:latin typeface="Arial" panose="020B0604020202020204" pitchFamily="34" charset="0"/>
                <a:cs typeface="Arial" panose="020B0604020202020204" pitchFamily="34"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4"/>
        <p:cNvGrpSpPr/>
        <p:nvPr/>
      </p:nvGrpSpPr>
      <p:grpSpPr>
        <a:xfrm>
          <a:off x="0" y="0"/>
          <a:ext cx="0" cy="0"/>
          <a:chOff x="0" y="0"/>
          <a:chExt cx="0" cy="0"/>
        </a:xfrm>
      </p:grpSpPr>
      <p:sp useBgFill="1">
        <p:nvSpPr>
          <p:cNvPr id="281" name="Rectangle 28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Google Shape;275;p31"/>
          <p:cNvSpPr txBox="1">
            <a:spLocks noGrp="1"/>
          </p:cNvSpPr>
          <p:nvPr>
            <p:ph type="title"/>
          </p:nvPr>
        </p:nvSpPr>
        <p:spPr>
          <a:xfrm>
            <a:off x="234950" y="1198880"/>
            <a:ext cx="3652520" cy="446087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cs typeface="Arial Black" panose="020B0A04020102020204" charset="0"/>
              </a:rPr>
              <a:t>Efesios 4:22-24</a:t>
            </a:r>
          </a:p>
        </p:txBody>
      </p:sp>
      <p:sp>
        <p:nvSpPr>
          <p:cNvPr id="285" name="Arc 28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6" name="Google Shape;276;p31"/>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En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cuanto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pasada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manera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vivir</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despójense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vieja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naturaleza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cual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está</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corrompida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por</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los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deseos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engañosos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23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renuévense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espíritu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mente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24 y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revístanse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nueva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naturaleza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creada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conformidad</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con Dios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justicia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y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santidad</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de la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verdad</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a:t>
            </a:r>
            <a:r>
              <a:rPr lang="en-US" dirty="0">
                <a:latin typeface="Arial" panose="020B0604020202020204" pitchFamily="34" charset="0"/>
                <a:cs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p:nvPr/>
        </p:nvSpPr>
        <p:spPr>
          <a:xfrm>
            <a:off x="790650" y="1889999"/>
            <a:ext cx="10610700"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Res</a:t>
            </a:r>
            <a:r>
              <a:rPr lang="en-US" sz="4400"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ú</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men</a:t>
            </a:r>
            <a:r>
              <a:rPr lang="en-US" sz="4400" b="0" i="0" u="none"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del </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curso</a:t>
            </a:r>
            <a:endParaRPr sz="4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sp>
        <p:nvSpPr>
          <p:cNvPr id="102" name="Google Shape;102;p6"/>
          <p:cNvSpPr txBox="1"/>
          <p:nvPr/>
        </p:nvSpPr>
        <p:spPr>
          <a:xfrm>
            <a:off x="1399540" y="2877684"/>
            <a:ext cx="9392920" cy="2317750"/>
          </a:xfrm>
          <a:prstGeom prst="rect">
            <a:avLst/>
          </a:prstGeom>
          <a:noFill/>
          <a:ln>
            <a:noFill/>
          </a:ln>
        </p:spPr>
        <p:txBody>
          <a:bodyPr spcFirstLastPara="1" wrap="square" lIns="91425" tIns="45700" rIns="91425" bIns="45700" anchor="t" anchorCtr="0">
            <a:noAutofit/>
          </a:bodyPr>
          <a:lstStyle/>
          <a:p>
            <a:pPr marL="742950" marR="0" lvl="0" indent="-539750" algn="l" rtl="0">
              <a:lnSpc>
                <a:spcPct val="100000"/>
              </a:lnSpc>
              <a:spcBef>
                <a:spcPts val="0"/>
              </a:spcBef>
              <a:spcAft>
                <a:spcPts val="0"/>
              </a:spcAft>
              <a:buClr>
                <a:srgbClr val="000000"/>
              </a:buClr>
              <a:buSzPts val="3200"/>
              <a:buFont typeface="Arial" panose="020B0604020202020204"/>
              <a:buNone/>
            </a:pPr>
            <a:endParaRPr sz="3200" b="1" i="0" u="none" strike="noStrike" cap="none" dirty="0">
              <a:solidFill>
                <a:srgbClr val="008000"/>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None/>
            </a:pP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curso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vamos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ver</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Dios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ama de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muchas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maneras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ha dado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evidencias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tangibles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sacramentos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oficio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de las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llaves</a:t>
            </a:r>
            <a:r>
              <a:rPr lang="en-US" sz="2800"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oración</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conocerle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gracia</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es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amor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inmerecido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p:txBody>
      </p:sp>
      <p:cxnSp>
        <p:nvCxnSpPr>
          <p:cNvPr id="103" name="Google Shape;103;p6"/>
          <p:cNvCxnSpPr/>
          <p:nvPr/>
        </p:nvCxnSpPr>
        <p:spPr>
          <a:xfrm>
            <a:off x="1620239" y="3050779"/>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13" name="Google Shape;113;p2"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1"/>
        <p:cNvGrpSpPr/>
        <p:nvPr/>
      </p:nvGrpSpPr>
      <p:grpSpPr>
        <a:xfrm>
          <a:off x="0" y="0"/>
          <a:ext cx="0" cy="0"/>
          <a:chOff x="0" y="0"/>
          <a:chExt cx="0" cy="0"/>
        </a:xfrm>
      </p:grpSpPr>
      <p:sp useBgFill="1">
        <p:nvSpPr>
          <p:cNvPr id="287" name="Rectangle 28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Arc 29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2" name="Google Shape;282;p32"/>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rtl="0">
              <a:spcBef>
                <a:spcPts val="0"/>
              </a:spcBef>
              <a:spcAft>
                <a:spcPts val="600"/>
              </a:spcAft>
              <a:buClr>
                <a:schemeClr val="dk1"/>
              </a:buClr>
              <a:buSzPts val="7500"/>
              <a:buNone/>
            </a:pPr>
            <a:r>
              <a:rPr lang="en-US" dirty="0">
                <a:latin typeface="Arial" panose="020B0604020202020204" pitchFamily="34" charset="0"/>
                <a:ea typeface="Overlock" panose="02000506030000020004"/>
                <a:cs typeface="Arial" panose="020B0604020202020204" pitchFamily="34" charset="0"/>
                <a:sym typeface="Overlock" panose="02000506030000020004"/>
              </a:rPr>
              <a:t>¿</a:t>
            </a:r>
            <a:r>
              <a:rPr lang="en-US" dirty="0" err="1">
                <a:latin typeface="Arial" panose="020B0604020202020204" pitchFamily="34" charset="0"/>
                <a:ea typeface="Overlock" panose="02000506030000020004"/>
                <a:cs typeface="Arial" panose="020B0604020202020204" pitchFamily="34" charset="0"/>
                <a:sym typeface="Overlock" panose="02000506030000020004"/>
              </a:rPr>
              <a:t>Qué</a:t>
            </a:r>
            <a:r>
              <a:rPr lang="en-US" dirty="0">
                <a:latin typeface="Arial" panose="020B0604020202020204" pitchFamily="34" charset="0"/>
                <a:ea typeface="Overlock" panose="02000506030000020004"/>
                <a:cs typeface="Arial" panose="020B0604020202020204" pitchFamily="34" charset="0"/>
                <a:sym typeface="Overlock" panose="02000506030000020004"/>
              </a:rPr>
              <a:t> me </a:t>
            </a:r>
            <a:r>
              <a:rPr lang="en-US" dirty="0" err="1">
                <a:latin typeface="Arial" panose="020B0604020202020204" pitchFamily="34" charset="0"/>
                <a:ea typeface="Overlock" panose="02000506030000020004"/>
                <a:cs typeface="Arial" panose="020B0604020202020204" pitchFamily="34" charset="0"/>
                <a:sym typeface="Overlock" panose="02000506030000020004"/>
              </a:rPr>
              <a:t>recuerda</a:t>
            </a:r>
            <a:r>
              <a:rPr lang="en-US" dirty="0">
                <a:latin typeface="Arial" panose="020B0604020202020204" pitchFamily="34" charset="0"/>
                <a:ea typeface="Overlock" panose="02000506030000020004"/>
                <a:cs typeface="Arial" panose="020B0604020202020204" pitchFamily="34" charset="0"/>
                <a:sym typeface="Overlock" panose="02000506030000020004"/>
              </a:rPr>
              <a:t> mi </a:t>
            </a:r>
            <a:r>
              <a:rPr lang="en-US"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dirty="0">
                <a:latin typeface="Arial" panose="020B0604020202020204" pitchFamily="34" charset="0"/>
                <a:ea typeface="Overlock" panose="02000506030000020004"/>
                <a:cs typeface="Arial" panose="020B0604020202020204" pitchFamily="34" charset="0"/>
                <a:sym typeface="Overlock" panose="02000506030000020004"/>
              </a:rPr>
              <a:t> que </a:t>
            </a:r>
            <a:r>
              <a:rPr lang="en-US" dirty="0" err="1">
                <a:latin typeface="Arial" panose="020B0604020202020204" pitchFamily="34" charset="0"/>
                <a:ea typeface="Overlock" panose="02000506030000020004"/>
                <a:cs typeface="Arial" panose="020B0604020202020204" pitchFamily="34" charset="0"/>
                <a:sym typeface="Overlock" panose="02000506030000020004"/>
              </a:rPr>
              <a:t>debo</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hacer</a:t>
            </a:r>
            <a:r>
              <a:rPr lang="en-US" dirty="0">
                <a:latin typeface="Arial" panose="020B0604020202020204" pitchFamily="34" charset="0"/>
                <a:ea typeface="Overlock" panose="02000506030000020004"/>
                <a:cs typeface="Arial" panose="020B0604020202020204" pitchFamily="34" charset="0"/>
                <a:sym typeface="Overlock" panose="02000506030000020004"/>
              </a:rPr>
              <a:t> </a:t>
            </a:r>
            <a:r>
              <a:rPr lang="en-US" dirty="0" err="1">
                <a:latin typeface="Arial" panose="020B0604020202020204" pitchFamily="34" charset="0"/>
                <a:ea typeface="Overlock" panose="02000506030000020004"/>
                <a:cs typeface="Arial" panose="020B0604020202020204" pitchFamily="34" charset="0"/>
                <a:sym typeface="Overlock" panose="02000506030000020004"/>
              </a:rPr>
              <a:t>cada</a:t>
            </a:r>
            <a:r>
              <a:rPr lang="en-US" dirty="0">
                <a:latin typeface="Arial" panose="020B0604020202020204" pitchFamily="34" charset="0"/>
                <a:ea typeface="Overlock" panose="02000506030000020004"/>
                <a:cs typeface="Arial" panose="020B0604020202020204" pitchFamily="34" charset="0"/>
                <a:sym typeface="Overlock" panose="02000506030000020004"/>
              </a:rPr>
              <a:t> día con mi </a:t>
            </a:r>
            <a:r>
              <a:rPr lang="en-US" dirty="0" err="1">
                <a:latin typeface="Arial" panose="020B0604020202020204" pitchFamily="34" charset="0"/>
                <a:ea typeface="Overlock" panose="02000506030000020004"/>
                <a:cs typeface="Arial" panose="020B0604020202020204" pitchFamily="34" charset="0"/>
                <a:sym typeface="Overlock" panose="02000506030000020004"/>
              </a:rPr>
              <a:t>viejo</a:t>
            </a:r>
            <a:r>
              <a:rPr lang="en-US" dirty="0">
                <a:latin typeface="Arial" panose="020B0604020202020204" pitchFamily="34" charset="0"/>
                <a:ea typeface="Overlock" panose="02000506030000020004"/>
                <a:cs typeface="Arial" panose="020B0604020202020204" pitchFamily="34" charset="0"/>
                <a:sym typeface="Overlock" panose="02000506030000020004"/>
              </a:rPr>
              <a:t> Adán?</a:t>
            </a:r>
            <a:endParaRPr lang="en-US" dirty="0">
              <a:latin typeface="Arial" panose="020B0604020202020204" pitchFamily="34" charset="0"/>
              <a:cs typeface="Arial" panose="020B0604020202020204" pitchFamily="34" charset="0"/>
            </a:endParaRPr>
          </a:p>
          <a:p>
            <a:pPr marL="0" lvl="0" indent="0" rtl="0">
              <a:spcBef>
                <a:spcPts val="0"/>
              </a:spcBef>
              <a:spcAft>
                <a:spcPts val="600"/>
              </a:spcAft>
              <a:buClr>
                <a:schemeClr val="dk1"/>
              </a:buClr>
              <a:buSzPts val="7500"/>
              <a:buNone/>
            </a:pPr>
            <a:endParaRPr lang="en-US" dirty="0">
              <a:latin typeface="Arial" panose="020B0604020202020204" pitchFamily="34" charset="0"/>
              <a:ea typeface="Overlock" panose="02000506030000020004"/>
              <a:cs typeface="Arial" panose="020B0604020202020204" pitchFamily="34" charset="0"/>
              <a:sym typeface="Overlock" panose="02000506030000020004"/>
            </a:endParaRPr>
          </a:p>
          <a:p>
            <a:pPr marL="0" lvl="0" indent="0" rtl="0">
              <a:spcBef>
                <a:spcPts val="0"/>
              </a:spcBef>
              <a:spcAft>
                <a:spcPts val="600"/>
              </a:spcAft>
              <a:buClr>
                <a:schemeClr val="dk1"/>
              </a:buClr>
              <a:buSzPts val="7500"/>
              <a:buNone/>
            </a:pPr>
            <a:r>
              <a:rPr lang="en-US" b="1" dirty="0">
                <a:latin typeface="Arial" panose="020B0604020202020204" pitchFamily="34" charset="0"/>
                <a:ea typeface="Overlock" panose="02000506030000020004"/>
                <a:cs typeface="Arial" panose="020B0604020202020204" pitchFamily="34" charset="0"/>
                <a:sym typeface="Overlock" panose="02000506030000020004"/>
              </a:rPr>
              <a:t>Mi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b="1" dirty="0">
                <a:latin typeface="Arial" panose="020B0604020202020204" pitchFamily="34" charset="0"/>
                <a:ea typeface="Overlock" panose="02000506030000020004"/>
                <a:cs typeface="Arial" panose="020B0604020202020204" pitchFamily="34" charset="0"/>
                <a:sym typeface="Overlock" panose="02000506030000020004"/>
              </a:rPr>
              <a:t> me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recuerda</a:t>
            </a:r>
            <a:r>
              <a:rPr lang="en-US" b="1" dirty="0">
                <a:latin typeface="Arial" panose="020B0604020202020204" pitchFamily="34" charset="0"/>
                <a:ea typeface="Overlock" panose="02000506030000020004"/>
                <a:cs typeface="Arial" panose="020B0604020202020204" pitchFamily="34" charset="0"/>
                <a:sym typeface="Overlock" panose="02000506030000020004"/>
              </a:rPr>
              <a:t>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despojarme</a:t>
            </a:r>
            <a:r>
              <a:rPr lang="en-US" b="1" dirty="0">
                <a:latin typeface="Arial" panose="020B0604020202020204" pitchFamily="34" charset="0"/>
                <a:ea typeface="Overlock" panose="02000506030000020004"/>
                <a:cs typeface="Arial" panose="020B0604020202020204" pitchFamily="34" charset="0"/>
                <a:sym typeface="Overlock" panose="02000506030000020004"/>
              </a:rPr>
              <a:t> del Viejo Adán </a:t>
            </a:r>
            <a:r>
              <a:rPr lang="en-US" b="1" dirty="0" err="1">
                <a:latin typeface="Arial" panose="020B0604020202020204" pitchFamily="34" charset="0"/>
                <a:ea typeface="Overlock" panose="02000506030000020004"/>
                <a:cs typeface="Arial" panose="020B0604020202020204" pitchFamily="34" charset="0"/>
                <a:sym typeface="Overlock" panose="02000506030000020004"/>
              </a:rPr>
              <a:t>cada</a:t>
            </a:r>
            <a:r>
              <a:rPr lang="en-US" b="1" dirty="0">
                <a:latin typeface="Arial" panose="020B0604020202020204" pitchFamily="34" charset="0"/>
                <a:ea typeface="Overlock" panose="02000506030000020004"/>
                <a:cs typeface="Arial" panose="020B0604020202020204" pitchFamily="34" charset="0"/>
                <a:sym typeface="Overlock" panose="02000506030000020004"/>
              </a:rPr>
              <a:t> día.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3" descr="Screen Clipping"/>
          <p:cNvPicPr preferRelativeResize="0"/>
          <p:nvPr/>
        </p:nvPicPr>
        <p:blipFill rotWithShape="1">
          <a:blip r:embed="rId3"/>
          <a:srcRect/>
          <a:stretch>
            <a:fillRect/>
          </a:stretch>
        </p:blipFill>
        <p:spPr>
          <a:xfrm>
            <a:off x="0" y="0"/>
            <a:ext cx="12192000" cy="8090124"/>
          </a:xfrm>
          <a:prstGeom prst="rect">
            <a:avLst/>
          </a:prstGeom>
          <a:noFill/>
          <a:ln>
            <a:noFill/>
          </a:ln>
        </p:spPr>
      </p:pic>
      <p:sp>
        <p:nvSpPr>
          <p:cNvPr id="289" name="Google Shape;289;p33"/>
          <p:cNvSpPr txBox="1">
            <a:spLocks noGrp="1"/>
          </p:cNvSpPr>
          <p:nvPr>
            <p:ph type="body" idx="1"/>
          </p:nvPr>
        </p:nvSpPr>
        <p:spPr>
          <a:xfrm>
            <a:off x="1511935" y="2917190"/>
            <a:ext cx="9168130" cy="1826260"/>
          </a:xfrm>
          <a:prstGeom prst="rect">
            <a:avLst/>
          </a:prstGeom>
          <a:solidFill>
            <a:schemeClr val="lt1">
              <a:alpha val="8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7500"/>
              <a:buNone/>
            </a:pPr>
            <a:r>
              <a:rPr lang="en-US" sz="4400">
                <a:solidFill>
                  <a:schemeClr val="accent4"/>
                </a:solidFill>
                <a:latin typeface="Arial Black" panose="020B0A04020102020204" charset="0"/>
                <a:ea typeface="Overlock" panose="02000506030000020004"/>
                <a:cs typeface="Arial Black" panose="020B0A04020102020204" charset="0"/>
                <a:sym typeface="Overlock" panose="02000506030000020004"/>
              </a:rPr>
              <a:t>¿Cómo “quitamos” o “ahogamos” la naturaleza pecaminosa?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useBgFill="1">
        <p:nvSpPr>
          <p:cNvPr id="301" name="Rectangle 30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Google Shape;295;p46"/>
          <p:cNvSpPr txBox="1">
            <a:spLocks noGrp="1"/>
          </p:cNvSpPr>
          <p:nvPr>
            <p:ph type="title"/>
          </p:nvPr>
        </p:nvSpPr>
        <p:spPr>
          <a:xfrm>
            <a:off x="146685" y="1309370"/>
            <a:ext cx="3600450" cy="4305300"/>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dirty="0">
                <a:solidFill>
                  <a:srgbClr val="FFFFFF"/>
                </a:solidFill>
                <a:latin typeface="Arial Black" panose="020B0A04020102020204" charset="0"/>
                <a:cs typeface="Arial Black" panose="020B0A04020102020204" charset="0"/>
              </a:rPr>
              <a:t>Salmo 51:4, 17</a:t>
            </a:r>
          </a:p>
        </p:txBody>
      </p:sp>
      <p:sp>
        <p:nvSpPr>
          <p:cNvPr id="305" name="Arc 30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6" name="Google Shape;296;p4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Contra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ti</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y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sólo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contra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ti</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he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pecado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¡ante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tus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propios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ojos he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hecho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lo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malo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Eso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justifica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plenamente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sentencia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y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demuestra</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que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juicio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es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impecable</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a:t>
            </a:r>
            <a:endParaRPr lang="en-US" dirty="0">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Los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sacrificios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que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tú</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quieres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son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el</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espíritu</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quebrantado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tú</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Dios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mío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no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desprecias</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al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corazón</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contrito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y </a:t>
            </a:r>
            <a:r>
              <a:rPr lang="en-US" dirty="0" err="1">
                <a:latin typeface="Arial" panose="020B0604020202020204" pitchFamily="34" charset="0"/>
                <a:ea typeface="Times New Roman" panose="02020603050405020304"/>
                <a:cs typeface="Arial" panose="020B0604020202020204" pitchFamily="34" charset="0"/>
                <a:sym typeface="Times New Roman" panose="02020603050405020304"/>
              </a:rPr>
              <a:t>humillado</a:t>
            </a:r>
            <a:r>
              <a:rPr lang="en-US" dirty="0">
                <a:latin typeface="Arial" panose="020B0604020202020204" pitchFamily="34" charset="0"/>
                <a:ea typeface="Times New Roman" panose="02020603050405020304"/>
                <a:cs typeface="Arial" panose="020B0604020202020204" pitchFamily="34" charset="0"/>
                <a:sym typeface="Times New Roman" panose="02020603050405020304"/>
              </a:rPr>
              <a:t>. </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7" descr="Paul in the Bible - His Life and Story"/>
          <p:cNvPicPr preferRelativeResize="0"/>
          <p:nvPr/>
        </p:nvPicPr>
        <p:blipFill rotWithShape="1">
          <a:blip r:embed="rId3"/>
          <a:srcRect/>
          <a:stretch>
            <a:fillRect/>
          </a:stretch>
        </p:blipFill>
        <p:spPr>
          <a:xfrm>
            <a:off x="0" y="246063"/>
            <a:ext cx="12192000" cy="63658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6"/>
        <p:cNvGrpSpPr/>
        <p:nvPr/>
      </p:nvGrpSpPr>
      <p:grpSpPr>
        <a:xfrm>
          <a:off x="0" y="0"/>
          <a:ext cx="0" cy="0"/>
          <a:chOff x="0" y="0"/>
          <a:chExt cx="0" cy="0"/>
        </a:xfrm>
      </p:grpSpPr>
      <p:sp useBgFill="1">
        <p:nvSpPr>
          <p:cNvPr id="318" name="Rectangle 31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a:spLocks noGrp="1" noRot="1" noChangeAspect="1" noMove="1" noResize="1" noEditPoints="1" noAdjustHandles="1" noChangeArrowheads="1" noChangeShapeType="1" noTextEdit="1"/>
          </p:cNvSpPr>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a:spLocks noGrp="1" noRot="1" noChangeAspect="1" noMove="1" noResize="1" noEditPoints="1" noAdjustHandles="1" noChangeArrowheads="1" noChangeShapeType="1" noTextEdit="1"/>
          </p:cNvSpPr>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a:spLocks noGrp="1" noRot="1" noChangeAspect="1" noMove="1" noResize="1" noEditPoints="1" noAdjustHandles="1" noChangeArrowheads="1" noChangeShapeType="1" noTextEdit="1"/>
          </p:cNvSpPr>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21" name="Google Shape;307;p48"/>
          <p:cNvGraphicFramePr/>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1"/>
        <p:cNvGrpSpPr/>
        <p:nvPr/>
      </p:nvGrpSpPr>
      <p:grpSpPr>
        <a:xfrm>
          <a:off x="0" y="0"/>
          <a:ext cx="0" cy="0"/>
          <a:chOff x="0" y="0"/>
          <a:chExt cx="0" cy="0"/>
        </a:xfrm>
      </p:grpSpPr>
      <p:sp useBgFill="1">
        <p:nvSpPr>
          <p:cNvPr id="317" name="Rectangle 31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Arc 320"/>
          <p:cNvSpPr>
            <a:spLocks noGrp="1" noRot="1" noChangeAspect="1" noMove="1" noResize="1" noEditPoints="1" noAdjustHandles="1" noChangeArrowheads="1" noChangeShapeType="1" noTextEdit="1"/>
          </p:cNvSpPr>
          <p:nvPr/>
        </p:nvSpPr>
        <p:spPr>
          <a:xfrm flipV="1">
            <a:off x="7550150" y="2454910"/>
            <a:ext cx="4323080" cy="432308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2" name="Google Shape;312;p49"/>
          <p:cNvSpPr txBox="1">
            <a:spLocks noGrp="1"/>
          </p:cNvSpPr>
          <p:nvPr>
            <p:ph type="body" idx="1"/>
          </p:nvPr>
        </p:nvSpPr>
        <p:spPr>
          <a:xfrm>
            <a:off x="5774707" y="686462"/>
            <a:ext cx="5636260" cy="5093970"/>
          </a:xfrm>
          <a:prstGeom prst="rect">
            <a:avLst/>
          </a:prstGeom>
        </p:spPr>
        <p:txBody>
          <a:bodyPr spcFirstLastPara="1" lIns="91425" tIns="45700" rIns="91425" bIns="45700" anchor="ctr" anchorCtr="0">
            <a:normAutofit fontScale="25000" lnSpcReduction="20000"/>
          </a:bodyPr>
          <a:lstStyle/>
          <a:p>
            <a:pPr marL="228600" lvl="0" indent="-228600" rtl="0">
              <a:spcBef>
                <a:spcPts val="1000"/>
              </a:spcBef>
              <a:spcAft>
                <a:spcPts val="0"/>
              </a:spcAft>
              <a:buClr>
                <a:schemeClr val="dk1"/>
              </a:buClr>
              <a:buSzPts val="4000"/>
              <a:buChar char="•"/>
            </a:pPr>
            <a:endParaRPr lang="en-US" sz="4665" dirty="0">
              <a:latin typeface="Arial Black" panose="020B0A04020102020204" charset="0"/>
              <a:ea typeface="Overlock" panose="02000506030000020004"/>
              <a:cs typeface="Arial Black" panose="020B0A04020102020204" charset="0"/>
              <a:sym typeface="Overlock" panose="02000506030000020004"/>
            </a:endParaRPr>
          </a:p>
          <a:p>
            <a:pPr marL="228600" lvl="0" indent="-228600" rtl="0">
              <a:spcBef>
                <a:spcPts val="1000"/>
              </a:spcBef>
              <a:spcAft>
                <a:spcPts val="0"/>
              </a:spcAft>
              <a:buClr>
                <a:schemeClr val="dk1"/>
              </a:buClr>
              <a:buSzPts val="4000"/>
              <a:buChar char="•"/>
            </a:pPr>
            <a:endParaRPr lang="en-US" sz="4665" dirty="0">
              <a:latin typeface="Arial Black" panose="020B0A04020102020204" charset="0"/>
              <a:ea typeface="Overlock" panose="02000506030000020004"/>
              <a:cs typeface="Arial Black" panose="020B0A04020102020204" charset="0"/>
              <a:sym typeface="Overlock" panose="02000506030000020004"/>
            </a:endParaRPr>
          </a:p>
          <a:p>
            <a:pPr marL="0" lvl="0" indent="0" rtl="0">
              <a:spcBef>
                <a:spcPts val="1000"/>
              </a:spcBef>
              <a:spcAft>
                <a:spcPts val="0"/>
              </a:spcAft>
              <a:buClr>
                <a:schemeClr val="dk1"/>
              </a:buClr>
              <a:buSzPts val="4000"/>
              <a:buNone/>
            </a:pPr>
            <a:endParaRPr lang="en-US" sz="4665" dirty="0">
              <a:latin typeface="Arial Black" panose="020B0A04020102020204" charset="0"/>
              <a:ea typeface="Overlock" panose="02000506030000020004"/>
              <a:cs typeface="Arial Black" panose="020B0A04020102020204" charset="0"/>
              <a:sym typeface="Overlock" panose="02000506030000020004"/>
            </a:endParaRPr>
          </a:p>
          <a:p>
            <a:pPr marL="228600" lvl="0" indent="-228600" rtl="0">
              <a:spcBef>
                <a:spcPts val="1000"/>
              </a:spcBef>
              <a:spcAft>
                <a:spcPts val="0"/>
              </a:spcAft>
              <a:buClr>
                <a:schemeClr val="dk1"/>
              </a:buClr>
              <a:buSzPts val="4000"/>
              <a:buChar char="•"/>
            </a:pPr>
            <a:r>
              <a:rPr lang="en-US" sz="11200" dirty="0">
                <a:latin typeface="Overlock" panose="02000506030000020004"/>
                <a:ea typeface="Overlock" panose="02000506030000020004"/>
                <a:cs typeface="Overlock" panose="02000506030000020004"/>
                <a:sym typeface="Overlock" panose="02000506030000020004"/>
              </a:rPr>
              <a:t> </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Por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naturaleza</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soy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pecador</a:t>
            </a:r>
            <a:endParaRPr lang="en-US" sz="11200" dirty="0">
              <a:latin typeface="Arial" panose="020B0604020202020204" pitchFamily="34" charset="0"/>
              <a:cs typeface="Arial" panose="020B0604020202020204" pitchFamily="34" charset="0"/>
            </a:endParaRPr>
          </a:p>
          <a:p>
            <a:pPr marL="228600" lvl="0" indent="-228600" rtl="0">
              <a:spcBef>
                <a:spcPts val="1000"/>
              </a:spcBef>
              <a:spcAft>
                <a:spcPts val="0"/>
              </a:spcAft>
              <a:buClr>
                <a:schemeClr val="dk1"/>
              </a:buClr>
              <a:buSzPts val="4000"/>
              <a:buChar char="•"/>
            </a:pPr>
            <a:r>
              <a:rPr lang="en-US" sz="11200" dirty="0">
                <a:latin typeface="Arial" panose="020B0604020202020204" pitchFamily="34" charset="0"/>
                <a:ea typeface="Overlock" panose="02000506030000020004"/>
                <a:cs typeface="Arial" panose="020B0604020202020204" pitchFamily="34" charset="0"/>
                <a:sym typeface="Overlock" panose="02000506030000020004"/>
              </a:rPr>
              <a:t> No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puedo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salvarme</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 mi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mismo</a:t>
            </a:r>
            <a:endParaRPr lang="en-US" sz="11200" dirty="0">
              <a:latin typeface="Arial" panose="020B0604020202020204" pitchFamily="34" charset="0"/>
              <a:cs typeface="Arial" panose="020B0604020202020204" pitchFamily="34" charset="0"/>
            </a:endParaRPr>
          </a:p>
          <a:p>
            <a:pPr marL="228600" lvl="0" indent="-228600" rtl="0">
              <a:spcBef>
                <a:spcPts val="1000"/>
              </a:spcBef>
              <a:spcAft>
                <a:spcPts val="0"/>
              </a:spcAft>
              <a:buClr>
                <a:schemeClr val="dk1"/>
              </a:buClr>
              <a:buSzPts val="4000"/>
              <a:buChar char="•"/>
            </a:pPr>
            <a:r>
              <a:rPr lang="en-US" sz="11200" dirty="0">
                <a:latin typeface="Arial" panose="020B0604020202020204" pitchFamily="34" charset="0"/>
                <a:ea typeface="Overlock" panose="02000506030000020004"/>
                <a:cs typeface="Arial" panose="020B0604020202020204" pitchFamily="34" charset="0"/>
                <a:sym typeface="Overlock" panose="02000506030000020004"/>
              </a:rPr>
              <a:t> A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través</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del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Bautismo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soy un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hijo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perdonado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de Dios</a:t>
            </a:r>
            <a:endParaRPr lang="en-US" sz="11200" dirty="0">
              <a:latin typeface="Arial" panose="020B0604020202020204" pitchFamily="34" charset="0"/>
              <a:cs typeface="Arial" panose="020B0604020202020204" pitchFamily="34" charset="0"/>
            </a:endParaRPr>
          </a:p>
          <a:p>
            <a:pPr marL="228600" lvl="0" indent="-228600" rtl="0">
              <a:spcBef>
                <a:spcPts val="1000"/>
              </a:spcBef>
              <a:spcAft>
                <a:spcPts val="0"/>
              </a:spcAft>
              <a:buClr>
                <a:schemeClr val="dk1"/>
              </a:buClr>
              <a:buSzPts val="4000"/>
              <a:buChar char="•"/>
            </a:pPr>
            <a:r>
              <a:rPr lang="en-US" sz="11200" dirty="0">
                <a:latin typeface="Arial" panose="020B0604020202020204" pitchFamily="34" charset="0"/>
                <a:ea typeface="Overlock" panose="02000506030000020004"/>
                <a:cs typeface="Arial" panose="020B0604020202020204" pitchFamily="34" charset="0"/>
                <a:sym typeface="Overlock" panose="02000506030000020004"/>
              </a:rPr>
              <a:t> Mi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identidad</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yace</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en</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Cristo</a:t>
            </a:r>
            <a:endParaRPr lang="en-US" sz="11200" dirty="0">
              <a:latin typeface="Arial" panose="020B0604020202020204" pitchFamily="34" charset="0"/>
              <a:cs typeface="Arial" panose="020B0604020202020204" pitchFamily="34" charset="0"/>
            </a:endParaRPr>
          </a:p>
          <a:p>
            <a:pPr marL="228600" lvl="0" indent="-228600" rtl="0">
              <a:spcBef>
                <a:spcPts val="1000"/>
              </a:spcBef>
              <a:spcAft>
                <a:spcPts val="0"/>
              </a:spcAft>
              <a:buClr>
                <a:schemeClr val="dk1"/>
              </a:buClr>
              <a:buSzPts val="4000"/>
              <a:buChar char="•"/>
            </a:pPr>
            <a:r>
              <a:rPr lang="en-US" sz="11200" dirty="0">
                <a:latin typeface="Arial" panose="020B0604020202020204" pitchFamily="34" charset="0"/>
                <a:ea typeface="Overlock" panose="02000506030000020004"/>
                <a:cs typeface="Arial" panose="020B0604020202020204" pitchFamily="34" charset="0"/>
                <a:sym typeface="Overlock" panose="02000506030000020004"/>
              </a:rPr>
              <a:t> Esas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verdades</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me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capacitan</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llevar</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una</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vida</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de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agradecimiento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 Dios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luchando</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contra la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naturaleza</a:t>
            </a:r>
            <a:r>
              <a:rPr lang="en-US" sz="11200" dirty="0">
                <a:latin typeface="Arial" panose="020B0604020202020204" pitchFamily="34" charset="0"/>
                <a:ea typeface="Overlock" panose="02000506030000020004"/>
                <a:cs typeface="Arial" panose="020B0604020202020204" pitchFamily="34" charset="0"/>
                <a:sym typeface="Overlock" panose="02000506030000020004"/>
              </a:rPr>
              <a:t> </a:t>
            </a:r>
            <a:r>
              <a:rPr lang="en-US" sz="11200" dirty="0" err="1">
                <a:latin typeface="Arial" panose="020B0604020202020204" pitchFamily="34" charset="0"/>
                <a:ea typeface="Overlock" panose="02000506030000020004"/>
                <a:cs typeface="Arial" panose="020B0604020202020204" pitchFamily="34" charset="0"/>
                <a:sym typeface="Overlock" panose="02000506030000020004"/>
              </a:rPr>
              <a:t>pecaminosa</a:t>
            </a:r>
            <a:endParaRPr lang="en-US" sz="11200" dirty="0">
              <a:latin typeface="Arial" panose="020B0604020202020204" pitchFamily="34" charset="0"/>
              <a:cs typeface="Arial" panose="020B0604020202020204" pitchFamily="34" charset="0"/>
            </a:endParaRPr>
          </a:p>
        </p:txBody>
      </p:sp>
      <p:sp>
        <p:nvSpPr>
          <p:cNvPr id="2" name="Freeform: Shape 302">
            <a:extLst>
              <a:ext uri="{FF2B5EF4-FFF2-40B4-BE49-F238E27FC236}">
                <a16:creationId xmlns:a16="http://schemas.microsoft.com/office/drawing/2014/main" id="{A3EEDB60-9816-5620-96F7-D0F745221D04}"/>
              </a:ext>
            </a:extLst>
          </p:cNvPr>
          <p:cNvSpPr/>
          <p:nvPr/>
        </p:nvSpPr>
        <p:spPr>
          <a:xfrm>
            <a:off x="1" y="0"/>
            <a:ext cx="5494019"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95;p46">
            <a:extLst>
              <a:ext uri="{FF2B5EF4-FFF2-40B4-BE49-F238E27FC236}">
                <a16:creationId xmlns:a16="http://schemas.microsoft.com/office/drawing/2014/main" id="{D0A1C507-DBCB-EC14-E586-4BDC6D7341B7}"/>
              </a:ext>
            </a:extLst>
          </p:cNvPr>
          <p:cNvSpPr txBox="1">
            <a:spLocks noGrp="1"/>
          </p:cNvSpPr>
          <p:nvPr>
            <p:ph type="title"/>
          </p:nvPr>
        </p:nvSpPr>
        <p:spPr>
          <a:xfrm>
            <a:off x="427300" y="1475132"/>
            <a:ext cx="4923155" cy="4305300"/>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600" b="1" dirty="0">
                <a:solidFill>
                  <a:srgbClr val="FFFFFF"/>
                </a:solidFill>
                <a:latin typeface="Arial Black" panose="020B0A04020102020204" charset="0"/>
                <a:cs typeface="Arial Black" panose="020B0A04020102020204" charset="0"/>
              </a:rPr>
              <a:t>¿Como </a:t>
            </a:r>
            <a:r>
              <a:rPr lang="en-US" sz="3600" b="1" dirty="0" err="1">
                <a:solidFill>
                  <a:srgbClr val="FFFFFF"/>
                </a:solidFill>
                <a:latin typeface="Arial Black" panose="020B0A04020102020204" charset="0"/>
                <a:cs typeface="Arial Black" panose="020B0A04020102020204" charset="0"/>
              </a:rPr>
              <a:t>el</a:t>
            </a:r>
            <a:r>
              <a:rPr lang="en-US" sz="3600" b="1" dirty="0">
                <a:solidFill>
                  <a:srgbClr val="FFFFFF"/>
                </a:solidFill>
                <a:latin typeface="Arial Black" panose="020B0A04020102020204" charset="0"/>
                <a:cs typeface="Arial Black" panose="020B0A04020102020204" charset="0"/>
              </a:rPr>
              <a:t> recorder que soy </a:t>
            </a:r>
            <a:r>
              <a:rPr lang="en-US" sz="3600" b="1" dirty="0" err="1">
                <a:solidFill>
                  <a:srgbClr val="FFFFFF"/>
                </a:solidFill>
                <a:latin typeface="Arial Black" panose="020B0A04020102020204" charset="0"/>
                <a:cs typeface="Arial Black" panose="020B0A04020102020204" charset="0"/>
              </a:rPr>
              <a:t>bautizado</a:t>
            </a:r>
            <a:r>
              <a:rPr lang="en-US" sz="3600" b="1" dirty="0">
                <a:solidFill>
                  <a:srgbClr val="FFFFFF"/>
                </a:solidFill>
                <a:latin typeface="Arial Black" panose="020B0A04020102020204" charset="0"/>
                <a:cs typeface="Arial Black" panose="020B0A04020102020204" charset="0"/>
              </a:rPr>
              <a:t> </a:t>
            </a:r>
            <a:r>
              <a:rPr lang="en-US" sz="3600" b="1" dirty="0" err="1">
                <a:solidFill>
                  <a:srgbClr val="FFFFFF"/>
                </a:solidFill>
                <a:latin typeface="Arial Black" panose="020B0A04020102020204" charset="0"/>
                <a:cs typeface="Arial Black" panose="020B0A04020102020204" charset="0"/>
              </a:rPr>
              <a:t>puede</a:t>
            </a:r>
            <a:r>
              <a:rPr lang="en-US" sz="3600" b="1" dirty="0">
                <a:solidFill>
                  <a:srgbClr val="FFFFFF"/>
                </a:solidFill>
                <a:latin typeface="Arial Black" panose="020B0A04020102020204" charset="0"/>
                <a:cs typeface="Arial Black" panose="020B0A04020102020204" charset="0"/>
              </a:rPr>
              <a:t> </a:t>
            </a:r>
            <a:r>
              <a:rPr lang="en-US" sz="3600" b="1" dirty="0" err="1">
                <a:solidFill>
                  <a:srgbClr val="FFFFFF"/>
                </a:solidFill>
                <a:latin typeface="Arial Black" panose="020B0A04020102020204" charset="0"/>
                <a:cs typeface="Arial Black" panose="020B0A04020102020204" charset="0"/>
              </a:rPr>
              <a:t>ayudarme</a:t>
            </a:r>
            <a:r>
              <a:rPr lang="en-US" sz="3600" b="1" dirty="0">
                <a:solidFill>
                  <a:srgbClr val="FFFFFF"/>
                </a:solidFill>
                <a:latin typeface="Arial Black" panose="020B0A04020102020204" charset="0"/>
                <a:cs typeface="Arial Black" panose="020B0A04020102020204" charset="0"/>
              </a:rPr>
              <a:t> </a:t>
            </a:r>
            <a:r>
              <a:rPr lang="en-US" sz="3600" b="1" dirty="0" err="1">
                <a:solidFill>
                  <a:srgbClr val="FFFFFF"/>
                </a:solidFill>
                <a:latin typeface="Arial Black" panose="020B0A04020102020204" charset="0"/>
                <a:cs typeface="Arial Black" panose="020B0A04020102020204" charset="0"/>
              </a:rPr>
              <a:t>en</a:t>
            </a:r>
            <a:r>
              <a:rPr lang="en-US" sz="3600" b="1" dirty="0">
                <a:solidFill>
                  <a:srgbClr val="FFFFFF"/>
                </a:solidFill>
                <a:latin typeface="Arial Black" panose="020B0A04020102020204" charset="0"/>
                <a:cs typeface="Arial Black" panose="020B0A04020102020204" charset="0"/>
              </a:rPr>
              <a:t> mi </a:t>
            </a:r>
            <a:r>
              <a:rPr lang="en-US" sz="3600" b="1" dirty="0" err="1">
                <a:solidFill>
                  <a:srgbClr val="FFFFFF"/>
                </a:solidFill>
                <a:latin typeface="Arial Black" panose="020B0A04020102020204" charset="0"/>
                <a:cs typeface="Arial Black" panose="020B0A04020102020204" charset="0"/>
              </a:rPr>
              <a:t>arrepentimiento</a:t>
            </a:r>
            <a:r>
              <a:rPr lang="en-US" sz="3600" b="1" dirty="0">
                <a:solidFill>
                  <a:srgbClr val="FFFFFF"/>
                </a:solidFill>
                <a:latin typeface="Arial Black" panose="020B0A04020102020204" charset="0"/>
                <a:cs typeface="Arial Black" panose="020B0A04020102020204" charset="0"/>
              </a:rPr>
              <a:t> </a:t>
            </a:r>
            <a:r>
              <a:rPr lang="en-US" sz="3600" b="1" dirty="0" err="1">
                <a:solidFill>
                  <a:srgbClr val="FFFFFF"/>
                </a:solidFill>
                <a:latin typeface="Arial Black" panose="020B0A04020102020204" charset="0"/>
                <a:cs typeface="Arial Black" panose="020B0A04020102020204" charset="0"/>
              </a:rPr>
              <a:t>diario</a:t>
            </a:r>
            <a:r>
              <a:rPr lang="en-US" sz="3600" b="1" dirty="0">
                <a:solidFill>
                  <a:srgbClr val="FFFFFF"/>
                </a:solidFill>
                <a:latin typeface="Arial Black" panose="020B0A04020102020204" charset="0"/>
                <a:cs typeface="Arial Black" panose="020B0A040201020202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7"/>
        <p:cNvGrpSpPr/>
        <p:nvPr/>
      </p:nvGrpSpPr>
      <p:grpSpPr>
        <a:xfrm>
          <a:off x="0" y="0"/>
          <a:ext cx="0" cy="0"/>
          <a:chOff x="0" y="0"/>
          <a:chExt cx="0" cy="0"/>
        </a:xfrm>
      </p:grpSpPr>
      <p:sp useBgFill="1">
        <p:nvSpPr>
          <p:cNvPr id="324" name="Rectangle 323"/>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Google Shape;318;p50"/>
          <p:cNvSpPr txBox="1">
            <a:spLocks noGrp="1"/>
          </p:cNvSpPr>
          <p:nvPr>
            <p:ph type="title"/>
          </p:nvPr>
        </p:nvSpPr>
        <p:spPr>
          <a:xfrm>
            <a:off x="917321" y="0"/>
            <a:ext cx="5177155" cy="6326505"/>
          </a:xfrm>
          <a:prstGeom prst="rect">
            <a:avLst/>
          </a:prstGeom>
        </p:spPr>
        <p:txBody>
          <a:bodyPr spcFirstLastPara="1" vert="horz" lIns="91440" tIns="45720" rIns="91440" bIns="45720" rtlCol="0" anchor="b" anchorCtr="0">
            <a:noAutofit/>
          </a:bodyPr>
          <a:lstStyle/>
          <a:p>
            <a:pPr marL="0" lvl="0" indent="0">
              <a:spcBef>
                <a:spcPct val="0"/>
              </a:spcBef>
              <a:spcAft>
                <a:spcPts val="0"/>
              </a:spcAft>
              <a:buSzPts val="1800"/>
            </a:pPr>
            <a:r>
              <a:rPr lang="en-US" kern="1200" dirty="0">
                <a:solidFill>
                  <a:schemeClr val="accent4"/>
                </a:solidFill>
                <a:latin typeface="Arial Black" panose="020B0A04020102020204" charset="0"/>
                <a:ea typeface="+mj-ea"/>
                <a:cs typeface="Arial Black" panose="020B0A04020102020204" charset="0"/>
              </a:rPr>
              <a:t>Por </a:t>
            </a:r>
            <a:r>
              <a:rPr lang="en-US" kern="1200" dirty="0" err="1">
                <a:solidFill>
                  <a:schemeClr val="accent4"/>
                </a:solidFill>
                <a:latin typeface="Arial Black" panose="020B0A04020102020204" charset="0"/>
                <a:ea typeface="+mj-ea"/>
                <a:cs typeface="Arial Black" panose="020B0A04020102020204" charset="0"/>
              </a:rPr>
              <a:t>Jesucristo</a:t>
            </a:r>
            <a:r>
              <a:rPr lang="en-US" kern="1200" dirty="0">
                <a:solidFill>
                  <a:schemeClr val="accent4"/>
                </a:solidFill>
                <a:latin typeface="Arial Black" panose="020B0A04020102020204" charset="0"/>
                <a:ea typeface="+mj-ea"/>
                <a:cs typeface="Arial Black" panose="020B0A04020102020204" charset="0"/>
              </a:rPr>
              <a:t> soy </a:t>
            </a:r>
            <a:r>
              <a:rPr lang="en-US" kern="1200" dirty="0" err="1">
                <a:solidFill>
                  <a:schemeClr val="accent4"/>
                </a:solidFill>
                <a:latin typeface="Arial Black" panose="020B0A04020102020204" charset="0"/>
                <a:ea typeface="+mj-ea"/>
                <a:cs typeface="Arial Black" panose="020B0A04020102020204" charset="0"/>
              </a:rPr>
              <a:t>perdonado</a:t>
            </a:r>
            <a:r>
              <a:rPr lang="en-US" kern="1200" dirty="0">
                <a:solidFill>
                  <a:schemeClr val="accent4"/>
                </a:solidFill>
                <a:latin typeface="Arial Black" panose="020B0A04020102020204" charset="0"/>
                <a:ea typeface="+mj-ea"/>
                <a:cs typeface="Arial Black" panose="020B0A04020102020204" charset="0"/>
              </a:rPr>
              <a:t>, soy salvo y </a:t>
            </a:r>
            <a:r>
              <a:rPr lang="en-US" kern="1200" dirty="0" err="1">
                <a:solidFill>
                  <a:schemeClr val="accent4"/>
                </a:solidFill>
                <a:latin typeface="Arial Black" panose="020B0A04020102020204" charset="0"/>
                <a:ea typeface="+mj-ea"/>
                <a:cs typeface="Arial Black" panose="020B0A04020102020204" charset="0"/>
              </a:rPr>
              <a:t>tengo</a:t>
            </a:r>
            <a:r>
              <a:rPr lang="en-US" kern="1200" dirty="0">
                <a:solidFill>
                  <a:schemeClr val="accent4"/>
                </a:solidFill>
                <a:latin typeface="Arial Black" panose="020B0A04020102020204" charset="0"/>
                <a:ea typeface="+mj-ea"/>
                <a:cs typeface="Arial Black" panose="020B0A04020102020204" charset="0"/>
              </a:rPr>
              <a:t> la </a:t>
            </a:r>
            <a:r>
              <a:rPr lang="en-US" kern="1200" dirty="0" err="1">
                <a:solidFill>
                  <a:schemeClr val="accent4"/>
                </a:solidFill>
                <a:latin typeface="Arial Black" panose="020B0A04020102020204" charset="0"/>
                <a:ea typeface="+mj-ea"/>
                <a:cs typeface="Arial Black" panose="020B0A04020102020204" charset="0"/>
              </a:rPr>
              <a:t>garantía</a:t>
            </a:r>
            <a:r>
              <a:rPr lang="en-US" kern="1200" dirty="0">
                <a:solidFill>
                  <a:schemeClr val="accent4"/>
                </a:solidFill>
                <a:latin typeface="Arial Black" panose="020B0A04020102020204" charset="0"/>
                <a:ea typeface="+mj-ea"/>
                <a:cs typeface="Arial Black" panose="020B0A04020102020204" charset="0"/>
              </a:rPr>
              <a:t> de la </a:t>
            </a:r>
            <a:r>
              <a:rPr lang="en-US" kern="1200" dirty="0" err="1">
                <a:solidFill>
                  <a:schemeClr val="accent4"/>
                </a:solidFill>
                <a:latin typeface="Arial Black" panose="020B0A04020102020204" charset="0"/>
                <a:ea typeface="+mj-ea"/>
                <a:cs typeface="Arial Black" panose="020B0A04020102020204" charset="0"/>
              </a:rPr>
              <a:t>vida</a:t>
            </a:r>
            <a:r>
              <a:rPr lang="en-US" kern="1200" dirty="0">
                <a:solidFill>
                  <a:schemeClr val="accent4"/>
                </a:solidFill>
                <a:latin typeface="Arial Black" panose="020B0A04020102020204" charset="0"/>
                <a:ea typeface="+mj-ea"/>
                <a:cs typeface="Arial Black" panose="020B0A04020102020204" charset="0"/>
              </a:rPr>
              <a:t> </a:t>
            </a:r>
            <a:r>
              <a:rPr lang="en-US" kern="1200" dirty="0" err="1">
                <a:solidFill>
                  <a:schemeClr val="accent4"/>
                </a:solidFill>
                <a:latin typeface="Arial Black" panose="020B0A04020102020204" charset="0"/>
                <a:ea typeface="+mj-ea"/>
                <a:cs typeface="Arial Black" panose="020B0A04020102020204" charset="0"/>
              </a:rPr>
              <a:t>eterna</a:t>
            </a:r>
            <a:r>
              <a:rPr lang="en-US" kern="1200" dirty="0">
                <a:solidFill>
                  <a:schemeClr val="accent4"/>
                </a:solidFill>
                <a:latin typeface="Arial Black" panose="020B0A04020102020204" charset="0"/>
                <a:ea typeface="+mj-ea"/>
                <a:cs typeface="Arial Black" panose="020B0A04020102020204" charset="0"/>
              </a:rPr>
              <a:t>. </a:t>
            </a:r>
            <a:r>
              <a:rPr lang="en-US" kern="1200" dirty="0" err="1">
                <a:solidFill>
                  <a:schemeClr val="accent4"/>
                </a:solidFill>
                <a:latin typeface="Arial Black" panose="020B0A04020102020204" charset="0"/>
                <a:ea typeface="+mj-ea"/>
                <a:cs typeface="Arial Black" panose="020B0A04020102020204" charset="0"/>
              </a:rPr>
              <a:t>Señor</a:t>
            </a:r>
            <a:r>
              <a:rPr lang="en-US" kern="1200" dirty="0">
                <a:solidFill>
                  <a:schemeClr val="accent4"/>
                </a:solidFill>
                <a:latin typeface="Arial Black" panose="020B0A04020102020204" charset="0"/>
                <a:ea typeface="+mj-ea"/>
                <a:cs typeface="Arial Black" panose="020B0A04020102020204" charset="0"/>
              </a:rPr>
              <a:t>, </a:t>
            </a:r>
            <a:r>
              <a:rPr lang="en-US" kern="1200" dirty="0" err="1">
                <a:solidFill>
                  <a:schemeClr val="accent4"/>
                </a:solidFill>
                <a:latin typeface="Arial Black" panose="020B0A04020102020204" charset="0"/>
                <a:ea typeface="+mj-ea"/>
                <a:cs typeface="Arial Black" panose="020B0A04020102020204" charset="0"/>
              </a:rPr>
              <a:t>ayudame</a:t>
            </a:r>
            <a:r>
              <a:rPr lang="en-US" kern="1200" dirty="0">
                <a:solidFill>
                  <a:schemeClr val="accent4"/>
                </a:solidFill>
                <a:latin typeface="Arial Black" panose="020B0A04020102020204" charset="0"/>
                <a:ea typeface="+mj-ea"/>
                <a:cs typeface="Arial Black" panose="020B0A04020102020204" charset="0"/>
              </a:rPr>
              <a:t> a </a:t>
            </a:r>
            <a:r>
              <a:rPr lang="en-US" kern="1200" dirty="0" err="1">
                <a:solidFill>
                  <a:schemeClr val="accent4"/>
                </a:solidFill>
                <a:latin typeface="Arial Black" panose="020B0A04020102020204" charset="0"/>
                <a:ea typeface="+mj-ea"/>
                <a:cs typeface="Arial Black" panose="020B0A04020102020204" charset="0"/>
              </a:rPr>
              <a:t>vivir</a:t>
            </a:r>
            <a:r>
              <a:rPr lang="en-US" kern="1200" dirty="0">
                <a:solidFill>
                  <a:schemeClr val="accent4"/>
                </a:solidFill>
                <a:latin typeface="Arial Black" panose="020B0A04020102020204" charset="0"/>
                <a:ea typeface="+mj-ea"/>
                <a:cs typeface="Arial Black" panose="020B0A04020102020204" charset="0"/>
              </a:rPr>
              <a:t> hoy para </a:t>
            </a:r>
            <a:r>
              <a:rPr lang="en-US" kern="1200" dirty="0" err="1">
                <a:solidFill>
                  <a:schemeClr val="accent4"/>
                </a:solidFill>
                <a:latin typeface="Arial Black" panose="020B0A04020102020204" charset="0"/>
                <a:ea typeface="+mj-ea"/>
                <a:cs typeface="Arial Black" panose="020B0A04020102020204" charset="0"/>
              </a:rPr>
              <a:t>ti</a:t>
            </a:r>
            <a:r>
              <a:rPr lang="en-US" kern="1200" dirty="0">
                <a:solidFill>
                  <a:schemeClr val="accent4"/>
                </a:solidFill>
                <a:latin typeface="Arial Black" panose="020B0A04020102020204" charset="0"/>
                <a:ea typeface="+mj-ea"/>
                <a:cs typeface="Arial Black" panose="020B0A04020102020204" charset="0"/>
              </a:rPr>
              <a:t> y </a:t>
            </a:r>
            <a:r>
              <a:rPr lang="en-US" kern="1200" dirty="0" err="1">
                <a:solidFill>
                  <a:schemeClr val="accent4"/>
                </a:solidFill>
                <a:latin typeface="Arial Black" panose="020B0A04020102020204" charset="0"/>
                <a:ea typeface="+mj-ea"/>
                <a:cs typeface="Arial Black" panose="020B0A04020102020204" charset="0"/>
              </a:rPr>
              <a:t>tu</a:t>
            </a:r>
            <a:r>
              <a:rPr lang="en-US" kern="1200" dirty="0">
                <a:solidFill>
                  <a:schemeClr val="accent4"/>
                </a:solidFill>
                <a:latin typeface="Arial Black" panose="020B0A04020102020204" charset="0"/>
                <a:ea typeface="+mj-ea"/>
                <a:cs typeface="Arial Black" panose="020B0A04020102020204" charset="0"/>
              </a:rPr>
              <a:t> gloria. </a:t>
            </a:r>
          </a:p>
        </p:txBody>
      </p:sp>
      <p:pic>
        <p:nvPicPr>
          <p:cNvPr id="319" name="Google Shape;319;p50" descr="How to look like an elderly person for Halloween - Quora"/>
          <p:cNvPicPr preferRelativeResize="0"/>
          <p:nvPr/>
        </p:nvPicPr>
        <p:blipFill rotWithShape="1">
          <a:blip r:embed="rId3"/>
          <a:srcRect l="25879" r="25166"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18"/>
                                        </p:tgtEl>
                                        <p:attrNameLst>
                                          <p:attrName>style.visibility</p:attrName>
                                        </p:attrNameLst>
                                      </p:cBhvr>
                                      <p:to>
                                        <p:strVal val="visible"/>
                                      </p:to>
                                    </p:set>
                                    <p:animEffect transition="in" filter="fade">
                                      <p:cBhvr>
                                        <p:cTn id="7" dur="4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p:nvPr/>
        </p:nvSpPr>
        <p:spPr>
          <a:xfrm>
            <a:off x="790650" y="1718803"/>
            <a:ext cx="10610700"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En </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Res</a:t>
            </a:r>
            <a:r>
              <a:rPr lang="en-US" sz="4400"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ú</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men</a:t>
            </a:r>
            <a:endParaRPr sz="4400" b="0" i="0" u="none" strike="noStrike" cap="none" dirty="0">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sp>
        <p:nvSpPr>
          <p:cNvPr id="326" name="Google Shape;326;p51"/>
          <p:cNvSpPr txBox="1"/>
          <p:nvPr/>
        </p:nvSpPr>
        <p:spPr>
          <a:xfrm>
            <a:off x="1392748" y="2866913"/>
            <a:ext cx="9392285" cy="2238375"/>
          </a:xfrm>
          <a:prstGeom prst="rect">
            <a:avLst/>
          </a:prstGeom>
          <a:noFill/>
          <a:ln>
            <a:noFill/>
          </a:ln>
        </p:spPr>
        <p:txBody>
          <a:bodyPr spcFirstLastPara="1" wrap="square" lIns="91425" tIns="45700" rIns="91425" bIns="45700" anchor="t" anchorCtr="0">
            <a:noAutofit/>
          </a:bodyPr>
          <a:lstStyle/>
          <a:p>
            <a:pPr marL="742950" marR="0" lvl="0" indent="-539750" algn="l" rtl="0">
              <a:lnSpc>
                <a:spcPct val="100000"/>
              </a:lnSpc>
              <a:spcBef>
                <a:spcPts val="0"/>
              </a:spcBef>
              <a:spcAft>
                <a:spcPts val="0"/>
              </a:spcAft>
              <a:buClr>
                <a:srgbClr val="000000"/>
              </a:buClr>
              <a:buSzPts val="3200"/>
              <a:buFont typeface="Arial" panose="020B0604020202020204"/>
              <a:buNone/>
            </a:pPr>
            <a:endParaRPr sz="3200" b="1" i="0" u="none" strike="noStrike" cap="none" dirty="0">
              <a:solidFill>
                <a:srgbClr val="008000"/>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None/>
            </a:pP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curso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vamos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ver</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Dios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ama de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muchas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maneras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nos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ha dado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evidencias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tangibles,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como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El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Bautismo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para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conocerle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gracia</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que es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su</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amor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inmerecido</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p:txBody>
      </p:sp>
      <p:cxnSp>
        <p:nvCxnSpPr>
          <p:cNvPr id="327" name="Google Shape;327;p51"/>
          <p:cNvCxnSpPr/>
          <p:nvPr/>
        </p:nvCxnSpPr>
        <p:spPr>
          <a:xfrm>
            <a:off x="1591597" y="2879583"/>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p:nvPr/>
        </p:nvSpPr>
        <p:spPr>
          <a:xfrm>
            <a:off x="687046" y="729219"/>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accent4"/>
                </a:solidFill>
                <a:latin typeface="Arial Black" panose="020B0A04020102020204" charset="0"/>
                <a:ea typeface="Overlock" panose="02000506030000020004"/>
                <a:cs typeface="Arial Black" panose="020B0A04020102020204" charset="0"/>
                <a:sym typeface="Overlock" panose="02000506030000020004"/>
              </a:rPr>
              <a:t>El Proyecto Final</a:t>
            </a:r>
            <a:endParaRPr sz="4400" b="0"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p:txBody>
      </p:sp>
      <p:cxnSp>
        <p:nvCxnSpPr>
          <p:cNvPr id="373" name="Google Shape;373;p56"/>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75" name="Google Shape;372;p56"/>
          <p:cNvGraphicFramePr/>
          <p:nvPr>
            <p:extLst>
              <p:ext uri="{D42A27DB-BD31-4B8C-83A1-F6EECF244321}">
                <p14:modId xmlns:p14="http://schemas.microsoft.com/office/powerpoint/2010/main" val="2584067972"/>
              </p:ext>
            </p:extLst>
          </p:nvPr>
        </p:nvGraphicFramePr>
        <p:xfrm>
          <a:off x="790650" y="2110704"/>
          <a:ext cx="10610700" cy="37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 name="Google Shape;113;p4" descr="A green bird with leaves&#10;&#10;Description automatically generated"/>
          <p:cNvPicPr preferRelativeResize="0"/>
          <p:nvPr/>
        </p:nvPicPr>
        <p:blipFill rotWithShape="1">
          <a:blip r:embed="rId8"/>
          <a:srcRect/>
          <a:stretch>
            <a:fillRect/>
          </a:stretch>
        </p:blipFill>
        <p:spPr>
          <a:xfrm>
            <a:off x="10500489" y="289924"/>
            <a:ext cx="1399035"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sp>
        <p:nvSpPr>
          <p:cNvPr id="340" name="Google Shape;340;p30"/>
          <p:cNvSpPr txBox="1"/>
          <p:nvPr/>
        </p:nvSpPr>
        <p:spPr>
          <a:xfrm>
            <a:off x="4127382" y="1806843"/>
            <a:ext cx="7189367"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Tarea</a:t>
            </a:r>
          </a:p>
        </p:txBody>
      </p:sp>
      <p:cxnSp>
        <p:nvCxnSpPr>
          <p:cNvPr id="341" name="Google Shape;341;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2" name="Google Shape;34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3" name="Google Shape;343;p30"/>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44" name="Google Shape;344;p30"/>
          <p:cNvSpPr txBox="1"/>
          <p:nvPr/>
        </p:nvSpPr>
        <p:spPr>
          <a:xfrm>
            <a:off x="4127382" y="3529707"/>
            <a:ext cx="7432500" cy="52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2800" b="0" i="1" u="none" strike="noStrike" cap="none">
                <a:solidFill>
                  <a:schemeClr val="dk1"/>
                </a:solidFill>
                <a:latin typeface="Lato" panose="020F0502020204030203"/>
                <a:ea typeface="Lato" panose="020F0502020204030203"/>
                <a:cs typeface="Lato" panose="020F0502020204030203"/>
                <a:sym typeface="Lato" panose="020F0502020204030203"/>
              </a:rPr>
              <a:t>e</a:t>
            </a:r>
            <a:r>
              <a:rPr lang="en-US"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n el grupo de WhatsApp</a:t>
            </a:r>
            <a:endParaRPr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345" name="Google Shape;345;p30"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2"/>
          <p:cNvSpPr txBox="1"/>
          <p:nvPr/>
        </p:nvSpPr>
        <p:spPr>
          <a:xfrm>
            <a:off x="3450100" y="2306455"/>
            <a:ext cx="5017663"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Lección 2</a:t>
            </a:r>
          </a:p>
        </p:txBody>
      </p:sp>
      <p:cxnSp>
        <p:nvCxnSpPr>
          <p:cNvPr id="109" name="Google Shape;109;p2"/>
          <p:cNvCxnSpPr/>
          <p:nvPr/>
        </p:nvCxnSpPr>
        <p:spPr>
          <a:xfrm>
            <a:off x="3450100" y="336622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10" name="Google Shape;110;p2"/>
          <p:cNvSpPr txBox="1"/>
          <p:nvPr/>
        </p:nvSpPr>
        <p:spPr>
          <a:xfrm>
            <a:off x="3450100" y="3658920"/>
            <a:ext cx="6372225" cy="1250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Bautismo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poder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significado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nuestras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vidas</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11" name="Google Shape;111;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2" descr="A green circle with a white book and a magnifying glass&#10;&#10;Description automatically generated"/>
          <p:cNvPicPr preferRelativeResize="0"/>
          <p:nvPr/>
        </p:nvPicPr>
        <p:blipFill rotWithShape="1">
          <a:blip r:embed="rId3"/>
          <a:srcRect/>
          <a:stretch>
            <a:fillRect/>
          </a:stretch>
        </p:blipFill>
        <p:spPr>
          <a:xfrm>
            <a:off x="80939" y="1757009"/>
            <a:ext cx="3125597" cy="3218437"/>
          </a:xfrm>
          <a:prstGeom prst="rect">
            <a:avLst/>
          </a:prstGeom>
          <a:noFill/>
          <a:ln>
            <a:noFill/>
          </a:ln>
          <a:effectLst>
            <a:outerShdw blurRad="50800" dist="38100" dir="2700000" algn="tl" rotWithShape="0">
              <a:srgbClr val="000000">
                <a:alpha val="40000"/>
              </a:srgbClr>
            </a:outerShdw>
          </a:effectLst>
        </p:spPr>
      </p:pic>
      <p:pic>
        <p:nvPicPr>
          <p:cNvPr id="113" name="Google Shape;113;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g2adf2547317_0_0"/>
          <p:cNvSpPr txBox="1"/>
          <p:nvPr/>
        </p:nvSpPr>
        <p:spPr>
          <a:xfrm>
            <a:off x="3471399" y="3045460"/>
            <a:ext cx="71895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o </a:t>
            </a: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bendición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351" name="Google Shape;35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2" name="Google Shape;352;g2adf2547317_0_0"/>
          <p:cNvPicPr preferRelativeResize="0"/>
          <p:nvPr/>
        </p:nvPicPr>
        <p:blipFill rotWithShape="1">
          <a:blip r:embed="rId3"/>
          <a:srcRect/>
          <a:stretch>
            <a:fillRect/>
          </a:stretch>
        </p:blipFill>
        <p:spPr>
          <a:xfrm>
            <a:off x="80901" y="1647965"/>
            <a:ext cx="3125596" cy="3218435"/>
          </a:xfrm>
          <a:prstGeom prst="rect">
            <a:avLst/>
          </a:prstGeom>
          <a:noFill/>
          <a:ln>
            <a:noFill/>
          </a:ln>
          <a:effectLst>
            <a:outerShdw blurRad="50800" dist="38100" dir="2700000" algn="tl" rotWithShape="0">
              <a:srgbClr val="000000">
                <a:alpha val="40000"/>
              </a:srgbClr>
            </a:outerShdw>
          </a:effectLst>
        </p:spPr>
      </p:pic>
      <p:pic>
        <p:nvPicPr>
          <p:cNvPr id="353" name="Google Shape;353;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59" name="Google Shape;359;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0" name="Google Shape;360;g2ac1ba269cb_0_46"/>
          <p:cNvPicPr preferRelativeResize="0"/>
          <p:nvPr/>
        </p:nvPicPr>
        <p:blipFill rotWithShape="1">
          <a:blip r:embed="rId3"/>
          <a:srcRect l="17158" t="8250" r="29536" b="8239"/>
          <a:stretch>
            <a:fillRect/>
          </a:stretch>
        </p:blipFill>
        <p:spPr>
          <a:xfrm>
            <a:off x="6580094" y="810985"/>
            <a:ext cx="5007428" cy="5236027"/>
          </a:xfrm>
          <a:prstGeom prst="rect">
            <a:avLst/>
          </a:prstGeom>
          <a:noFill/>
          <a:ln>
            <a:noFill/>
          </a:ln>
        </p:spPr>
      </p:pic>
      <p:pic>
        <p:nvPicPr>
          <p:cNvPr id="361" name="Google Shape;361;g2ac1ba269cb_0_46"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362" name="Google Shape;362;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363" name="Google Shape;363;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64" name="Google Shape;364;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287477" y="3045460"/>
            <a:ext cx="71523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0" name="Google Shape;120;p4"/>
          <p:cNvPicPr preferRelativeResize="0"/>
          <p:nvPr/>
        </p:nvPicPr>
        <p:blipFill rotWithShape="1">
          <a:blip r:embed="rId3"/>
          <a:srcRect/>
          <a:stretch>
            <a:fill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p:nvPr/>
        </p:nvSpPr>
        <p:spPr>
          <a:xfrm>
            <a:off x="1155949" y="842061"/>
            <a:ext cx="9880100" cy="14439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2: Bautismo, su poder y significado</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28" name="Google Shape;128;p7"/>
          <p:cNvGraphicFramePr/>
          <p:nvPr>
            <p:custDataLst>
              <p:tags r:id="rId1"/>
            </p:custDataLst>
          </p:nvPr>
        </p:nvGraphicFramePr>
        <p:xfrm>
          <a:off x="1045210" y="2385060"/>
          <a:ext cx="9990455" cy="3022630"/>
        </p:xfrm>
        <a:graphic>
          <a:graphicData uri="http://schemas.openxmlformats.org/drawingml/2006/table">
            <a:tbl>
              <a:tblPr firstRow="1" bandRow="1">
                <a:noFill/>
                <a:tableStyleId>{0DEDCF4F-89E9-4ECC-833D-CC1C62E51390}</a:tableStyleId>
              </a:tblPr>
              <a:tblGrid>
                <a:gridCol w="822325">
                  <a:extLst>
                    <a:ext uri="{9D8B030D-6E8A-4147-A177-3AD203B41FA5}">
                      <a16:colId xmlns:a16="http://schemas.microsoft.com/office/drawing/2014/main" val="20000"/>
                    </a:ext>
                  </a:extLst>
                </a:gridCol>
                <a:gridCol w="9168130">
                  <a:extLst>
                    <a:ext uri="{9D8B030D-6E8A-4147-A177-3AD203B41FA5}">
                      <a16:colId xmlns:a16="http://schemas.microsoft.com/office/drawing/2014/main" val="20001"/>
                    </a:ext>
                  </a:extLst>
                </a:gridCol>
              </a:tblGrid>
              <a:tr h="50292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553720">
                <a:tc>
                  <a:txBody>
                    <a:bodyPr/>
                    <a:lstStyle/>
                    <a:p>
                      <a:pPr marL="0" marR="0" lvl="0" indent="0" algn="l"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Describir el poder del </a:t>
                      </a:r>
                      <a:r>
                        <a:rPr lang="en-US" sz="2800" b="1"/>
                        <a:t>B</a:t>
                      </a:r>
                      <a:r>
                        <a:rPr lang="en-US" sz="2800" b="1" u="none" strike="noStrike" cap="none"/>
                        <a:t>autismo</a:t>
                      </a:r>
                    </a:p>
                  </a:txBody>
                  <a:tcPr marL="91450" marR="91450" marT="45725" marB="45725"/>
                </a:tc>
                <a:extLst>
                  <a:ext uri="{0D108BD9-81ED-4DB2-BD59-A6C34878D82A}">
                    <a16:rowId xmlns:a16="http://schemas.microsoft.com/office/drawing/2014/main" val="10001"/>
                  </a:ext>
                </a:extLst>
              </a:tr>
              <a:tr h="944880">
                <a:tc>
                  <a:txBody>
                    <a:bodyPr/>
                    <a:lstStyle/>
                    <a:p>
                      <a:pPr marL="0" marR="0" lvl="0" indent="0" algn="l"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Explicar la batalla entre el viejo hombre y el nuevo hombre en nosotros</a:t>
                      </a:r>
                    </a:p>
                  </a:txBody>
                  <a:tcPr marL="91450" marR="91450" marT="45725" marB="45725"/>
                </a:tc>
                <a:extLst>
                  <a:ext uri="{0D108BD9-81ED-4DB2-BD59-A6C34878D82A}">
                    <a16:rowId xmlns:a16="http://schemas.microsoft.com/office/drawing/2014/main" val="10002"/>
                  </a:ext>
                </a:extLst>
              </a:tr>
              <a:tr h="944880">
                <a:tc>
                  <a:txBody>
                    <a:bodyPr/>
                    <a:lstStyle/>
                    <a:p>
                      <a:pPr marL="0" marR="0" lvl="0" indent="0" algn="l"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u="none" strike="noStrike" cap="none"/>
                        <a:t>Investigar el significado del </a:t>
                      </a:r>
                      <a:r>
                        <a:rPr lang="en-US" sz="2800"/>
                        <a:t>B</a:t>
                      </a:r>
                      <a:r>
                        <a:rPr lang="en-US" sz="2800" u="none" strike="noStrike" cap="none"/>
                        <a:t>autismo para nuestras vidas diarias</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body" idx="1"/>
          </p:nvPr>
        </p:nvSpPr>
        <p:spPr>
          <a:xfrm>
            <a:off x="443345" y="493508"/>
            <a:ext cx="10910455" cy="492633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sz="4400" b="1" dirty="0">
                <a:solidFill>
                  <a:schemeClr val="accent4"/>
                </a:solidFill>
                <a:latin typeface="Arial Black" panose="020B0A04020102020204" charset="0"/>
                <a:cs typeface="Arial Black" panose="020B0A04020102020204" charset="0"/>
              </a:rPr>
              <a:t>¿</a:t>
            </a:r>
            <a:r>
              <a:rPr lang="en-US" sz="4400" b="1" dirty="0" err="1">
                <a:solidFill>
                  <a:schemeClr val="accent4"/>
                </a:solidFill>
                <a:latin typeface="Arial Black" panose="020B0A04020102020204" charset="0"/>
                <a:cs typeface="Arial Black" panose="020B0A04020102020204" charset="0"/>
              </a:rPr>
              <a:t>Qué</a:t>
            </a:r>
            <a:r>
              <a:rPr lang="en-US" sz="4400" b="1" dirty="0">
                <a:solidFill>
                  <a:schemeClr val="accent4"/>
                </a:solidFill>
                <a:latin typeface="Arial Black" panose="020B0A04020102020204" charset="0"/>
                <a:cs typeface="Arial Black" panose="020B0A04020102020204" charset="0"/>
              </a:rPr>
              <a:t> da al </a:t>
            </a:r>
            <a:r>
              <a:rPr lang="en-US" sz="4400" b="1" dirty="0" err="1">
                <a:solidFill>
                  <a:schemeClr val="accent4"/>
                </a:solidFill>
                <a:latin typeface="Arial Black" panose="020B0A04020102020204" charset="0"/>
                <a:cs typeface="Arial Black" panose="020B0A04020102020204" charset="0"/>
              </a:rPr>
              <a:t>Bautismo</a:t>
            </a:r>
            <a:r>
              <a:rPr lang="en-US" sz="4400" b="1" dirty="0">
                <a:solidFill>
                  <a:schemeClr val="accent4"/>
                </a:solidFill>
                <a:latin typeface="Arial Black" panose="020B0A04020102020204" charset="0"/>
                <a:cs typeface="Arial Black" panose="020B0A04020102020204" charset="0"/>
              </a:rPr>
              <a:t> </a:t>
            </a:r>
            <a:r>
              <a:rPr lang="en-US" sz="4400" b="1" dirty="0" err="1">
                <a:solidFill>
                  <a:schemeClr val="accent4"/>
                </a:solidFill>
                <a:latin typeface="Arial Black" panose="020B0A04020102020204" charset="0"/>
                <a:cs typeface="Arial Black" panose="020B0A04020102020204" charset="0"/>
              </a:rPr>
              <a:t>su</a:t>
            </a:r>
            <a:r>
              <a:rPr lang="en-US" sz="4400" b="1" dirty="0">
                <a:solidFill>
                  <a:schemeClr val="accent4"/>
                </a:solidFill>
                <a:latin typeface="Arial Black" panose="020B0A04020102020204" charset="0"/>
                <a:cs typeface="Arial Black" panose="020B0A04020102020204" charset="0"/>
              </a:rPr>
              <a:t> </a:t>
            </a:r>
            <a:r>
              <a:rPr lang="en-US" sz="4400" b="1" dirty="0" err="1">
                <a:solidFill>
                  <a:schemeClr val="accent4"/>
                </a:solidFill>
                <a:latin typeface="Arial Black" panose="020B0A04020102020204" charset="0"/>
                <a:cs typeface="Arial Black" panose="020B0A04020102020204" charset="0"/>
              </a:rPr>
              <a:t>poder</a:t>
            </a:r>
            <a:r>
              <a:rPr lang="en-US" sz="4400" b="1" dirty="0">
                <a:solidFill>
                  <a:schemeClr val="accent4"/>
                </a:solidFill>
                <a:latin typeface="Arial Black" panose="020B0A04020102020204" charset="0"/>
                <a:cs typeface="Arial Black" panose="020B0A04020102020204" charset="0"/>
              </a:rPr>
              <a:t>?</a:t>
            </a:r>
            <a:r>
              <a:rPr lang="en-US" sz="4400" b="1" dirty="0">
                <a:latin typeface="Arial Black" panose="020B0A04020102020204" charset="0"/>
                <a:cs typeface="Arial Black" panose="020B0A04020102020204" charset="0"/>
              </a:rPr>
              <a:t> </a:t>
            </a:r>
            <a:r>
              <a:rPr lang="en-US" i="1" dirty="0">
                <a:highlight>
                  <a:srgbClr val="FFFF00"/>
                </a:highlight>
                <a:latin typeface="Arial" panose="020B0604020202020204" pitchFamily="34" charset="0"/>
                <a:cs typeface="Arial" panose="020B0604020202020204" pitchFamily="34" charset="0"/>
              </a:rPr>
              <a:t>(Proyecto Final!)</a:t>
            </a:r>
          </a:p>
          <a:p>
            <a:pPr marL="0" lvl="0" indent="0" algn="l" rtl="0">
              <a:lnSpc>
                <a:spcPct val="90000"/>
              </a:lnSpc>
              <a:spcBef>
                <a:spcPts val="0"/>
              </a:spcBef>
              <a:spcAft>
                <a:spcPts val="0"/>
              </a:spcAft>
              <a:buSzPts val="4000"/>
              <a:buNone/>
            </a:pPr>
            <a:endParaRPr b="1" dirty="0">
              <a:latin typeface="Arial" panose="020B0604020202020204" pitchFamily="34" charset="0"/>
              <a:ea typeface="Overlock" panose="02000506030000020004"/>
              <a:cs typeface="Arial" panose="020B0604020202020204" pitchFamily="34" charset="0"/>
              <a:sym typeface="Overlock" panose="02000506030000020004"/>
            </a:endParaRPr>
          </a:p>
        </p:txBody>
      </p:sp>
      <p:pic>
        <p:nvPicPr>
          <p:cNvPr id="135" name="Google Shape;135;p8" descr="Water — Science Learning Hub"/>
          <p:cNvPicPr preferRelativeResize="0"/>
          <p:nvPr/>
        </p:nvPicPr>
        <p:blipFill rotWithShape="1">
          <a:blip r:embed="rId3"/>
          <a:srcRect t="15929" b="18225"/>
          <a:stretch>
            <a:fillRect/>
          </a:stretch>
        </p:blipFill>
        <p:spPr>
          <a:xfrm>
            <a:off x="0" y="1783162"/>
            <a:ext cx="12192000" cy="53519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400" b="1">
                <a:solidFill>
                  <a:schemeClr val="accent4"/>
                </a:solidFill>
                <a:latin typeface="Arial Black" panose="020B0A04020102020204" charset="0"/>
                <a:cs typeface="Arial Black" panose="020B0A04020102020204" charset="0"/>
              </a:rPr>
              <a:t>¿Qué da </a:t>
            </a:r>
            <a:r>
              <a:rPr lang="en-US" b="1">
                <a:solidFill>
                  <a:schemeClr val="accent4"/>
                </a:solidFill>
                <a:latin typeface="Arial Black" panose="020B0A04020102020204" charset="0"/>
                <a:cs typeface="Arial Black" panose="020B0A04020102020204" charset="0"/>
              </a:rPr>
              <a:t>a</a:t>
            </a:r>
            <a:r>
              <a:rPr lang="en-US" sz="4400" b="1">
                <a:solidFill>
                  <a:schemeClr val="accent4"/>
                </a:solidFill>
                <a:latin typeface="Arial Black" panose="020B0A04020102020204" charset="0"/>
                <a:cs typeface="Arial Black" panose="020B0A04020102020204" charset="0"/>
              </a:rPr>
              <a:t>l Bautismo su poder?</a:t>
            </a:r>
          </a:p>
        </p:txBody>
      </p:sp>
      <p:sp>
        <p:nvSpPr>
          <p:cNvPr id="142" name="Google Shape;142;p9"/>
          <p:cNvSpPr txBox="1">
            <a:spLocks noGrp="1"/>
          </p:cNvSpPr>
          <p:nvPr>
            <p:ph type="body" idx="1"/>
          </p:nvPr>
        </p:nvSpPr>
        <p:spPr>
          <a:xfrm>
            <a:off x="838200" y="1502410"/>
            <a:ext cx="10515600" cy="5054600"/>
          </a:xfrm>
          <a:prstGeom prst="rect">
            <a:avLst/>
          </a:prstGeom>
          <a:noFill/>
          <a:ln>
            <a:noFill/>
          </a:ln>
        </p:spPr>
        <p:txBody>
          <a:bodyPr spcFirstLastPara="1" wrap="square" lIns="91425" tIns="45700" rIns="91425" bIns="45700" anchor="t" anchorCtr="0">
            <a:normAutofit fontScale="52500" lnSpcReduction="20000"/>
          </a:bodyPr>
          <a:lstStyle/>
          <a:p>
            <a:pPr marL="114300" lvl="0" indent="0" algn="l" rtl="0">
              <a:lnSpc>
                <a:spcPct val="150000"/>
              </a:lnSpc>
              <a:spcBef>
                <a:spcPts val="1000"/>
              </a:spcBef>
              <a:spcAft>
                <a:spcPts val="0"/>
              </a:spcAft>
              <a:buSzPct val="56000"/>
              <a:buNone/>
            </a:pPr>
            <a:r>
              <a:rPr lang="en-US" sz="6095">
                <a:solidFill>
                  <a:schemeClr val="accent4"/>
                </a:solidFill>
                <a:latin typeface="Arial Black" panose="020B0A04020102020204" charset="0"/>
                <a:ea typeface="Calibri" panose="020F0502020204030204"/>
                <a:cs typeface="Arial Black" panose="020B0A04020102020204" charset="0"/>
                <a:sym typeface="Calibri" panose="020F0502020204030204"/>
              </a:rPr>
              <a:t>Tito</a:t>
            </a:r>
            <a:r>
              <a:rPr lang="en-US" sz="6095" i="1">
                <a:solidFill>
                  <a:schemeClr val="accent4"/>
                </a:solidFill>
                <a:latin typeface="Arial Black" panose="020B0A04020102020204" charset="0"/>
                <a:ea typeface="Calibri" panose="020F0502020204030204"/>
                <a:cs typeface="Arial Black" panose="020B0A04020102020204" charset="0"/>
                <a:sym typeface="Calibri" panose="020F0502020204030204"/>
              </a:rPr>
              <a:t> </a:t>
            </a:r>
            <a:r>
              <a:rPr lang="en-US" sz="6095">
                <a:solidFill>
                  <a:schemeClr val="accent4"/>
                </a:solidFill>
                <a:latin typeface="Arial Black" panose="020B0A04020102020204" charset="0"/>
                <a:ea typeface="Calibri" panose="020F0502020204030204"/>
                <a:cs typeface="Arial Black" panose="020B0A04020102020204" charset="0"/>
                <a:sym typeface="Calibri" panose="020F0502020204030204"/>
              </a:rPr>
              <a:t>3:5-8</a:t>
            </a:r>
            <a:r>
              <a:rPr lang="en-US" sz="6095" i="1">
                <a:solidFill>
                  <a:schemeClr val="accent4"/>
                </a:solidFill>
                <a:latin typeface="Arial" panose="020B0604020202020204" pitchFamily="34" charset="0"/>
                <a:ea typeface="Calibri" panose="020F0502020204030204"/>
                <a:cs typeface="Arial" panose="020B0604020202020204" pitchFamily="34" charset="0"/>
                <a:sym typeface="Calibri" panose="020F0502020204030204"/>
              </a:rPr>
              <a:t> </a:t>
            </a:r>
            <a:r>
              <a:rPr lang="en-US" sz="5335">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“Nos salvó, no por obras de justicia que nosotros hubiéramos hecho, sino por su misericordia, por el lavamiento de la regeneración y por la renovación </a:t>
            </a:r>
            <a:r>
              <a:rPr lang="en-US" sz="5335" u="sng">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 el Espíritu Santo,</a:t>
            </a:r>
            <a:r>
              <a:rPr lang="en-US" sz="5335">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el cual derramó en nosotros abundantemente por Jesucristo, nuestro Salvador, para que justificados por su gracia, llegáramos a ser herederos conforme a la esperanza de la vida eterna. Palabra fiel es esta.” </a:t>
            </a:r>
            <a:endParaRPr sz="5100">
              <a:latin typeface="Times New Roman" panose="02020603050405020304"/>
              <a:ea typeface="Times New Roman" panose="02020603050405020304"/>
              <a:cs typeface="Times New Roman" panose="02020603050405020304"/>
              <a:sym typeface="Times New Roman" panose="02020603050405020304"/>
            </a:endParaRPr>
          </a:p>
          <a:p>
            <a:pPr marL="457200" lvl="0" indent="-228600" algn="l" rtl="0">
              <a:lnSpc>
                <a:spcPct val="90000"/>
              </a:lnSpc>
              <a:spcBef>
                <a:spcPts val="1000"/>
              </a:spcBef>
              <a:spcAft>
                <a:spcPts val="0"/>
              </a:spcAft>
              <a:buClr>
                <a:schemeClr val="dk1"/>
              </a:buClr>
              <a:buSzPct val="103000"/>
              <a:buNone/>
            </a:pPr>
            <a:endParaRPr sz="5100">
              <a:latin typeface="Times New Roman" panose="02020603050405020304"/>
              <a:ea typeface="Times New Roman" panose="02020603050405020304"/>
              <a:cs typeface="Times New Roman" panose="02020603050405020304"/>
              <a:sym typeface="Times New Roman" panose="020206030504050203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useBgFill="1">
        <p:nvSpPr>
          <p:cNvPr id="154" name="Rectangle 15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Google Shape;148;p10"/>
          <p:cNvSpPr txBox="1">
            <a:spLocks noGrp="1"/>
          </p:cNvSpPr>
          <p:nvPr>
            <p:ph type="title"/>
          </p:nvPr>
        </p:nvSpPr>
        <p:spPr>
          <a:xfrm>
            <a:off x="417830" y="1153572"/>
            <a:ext cx="3469404"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b="1" dirty="0">
                <a:solidFill>
                  <a:schemeClr val="bg1"/>
                </a:solidFill>
                <a:latin typeface="Arial Black" panose="020B0A04020102020204" charset="0"/>
                <a:cs typeface="Arial Black" panose="020B0A04020102020204" charset="0"/>
              </a:rPr>
              <a:t>¿</a:t>
            </a:r>
            <a:r>
              <a:rPr lang="en-US" b="1" dirty="0" err="1">
                <a:solidFill>
                  <a:schemeClr val="bg1"/>
                </a:solidFill>
                <a:latin typeface="Arial Black" panose="020B0A04020102020204" charset="0"/>
                <a:cs typeface="Arial Black" panose="020B0A04020102020204" charset="0"/>
              </a:rPr>
              <a:t>Qué</a:t>
            </a:r>
            <a:r>
              <a:rPr lang="en-US" b="1" dirty="0">
                <a:solidFill>
                  <a:schemeClr val="bg1"/>
                </a:solidFill>
                <a:latin typeface="Arial Black" panose="020B0A04020102020204" charset="0"/>
                <a:cs typeface="Arial Black" panose="020B0A04020102020204" charset="0"/>
              </a:rPr>
              <a:t> da al </a:t>
            </a:r>
            <a:r>
              <a:rPr lang="en-US" b="1" dirty="0" err="1">
                <a:solidFill>
                  <a:schemeClr val="bg1"/>
                </a:solidFill>
                <a:latin typeface="Arial Black" panose="020B0A04020102020204" charset="0"/>
                <a:cs typeface="Arial Black" panose="020B0A04020102020204" charset="0"/>
              </a:rPr>
              <a:t>Bautismo</a:t>
            </a:r>
            <a:r>
              <a:rPr lang="en-US" b="1" dirty="0">
                <a:solidFill>
                  <a:schemeClr val="bg1"/>
                </a:solidFill>
                <a:latin typeface="Arial Black" panose="020B0A04020102020204" charset="0"/>
                <a:cs typeface="Arial Black" panose="020B0A04020102020204" charset="0"/>
              </a:rPr>
              <a:t> </a:t>
            </a:r>
            <a:r>
              <a:rPr lang="en-US" b="1" dirty="0" err="1">
                <a:solidFill>
                  <a:schemeClr val="bg1"/>
                </a:solidFill>
                <a:latin typeface="Arial Black" panose="020B0A04020102020204" charset="0"/>
                <a:cs typeface="Arial Black" panose="020B0A04020102020204" charset="0"/>
              </a:rPr>
              <a:t>su</a:t>
            </a:r>
            <a:r>
              <a:rPr lang="en-US" b="1" dirty="0">
                <a:solidFill>
                  <a:schemeClr val="bg1"/>
                </a:solidFill>
                <a:latin typeface="Arial Black" panose="020B0A04020102020204" charset="0"/>
                <a:cs typeface="Arial Black" panose="020B0A04020102020204" charset="0"/>
              </a:rPr>
              <a:t> </a:t>
            </a:r>
            <a:r>
              <a:rPr lang="en-US" b="1" dirty="0" err="1">
                <a:solidFill>
                  <a:schemeClr val="bg1"/>
                </a:solidFill>
                <a:latin typeface="Arial Black" panose="020B0A04020102020204" charset="0"/>
                <a:cs typeface="Arial Black" panose="020B0A04020102020204" charset="0"/>
              </a:rPr>
              <a:t>poder</a:t>
            </a:r>
            <a:r>
              <a:rPr lang="en-US" b="1" dirty="0">
                <a:solidFill>
                  <a:schemeClr val="bg1"/>
                </a:solidFill>
                <a:latin typeface="Arial Black" panose="020B0A04020102020204" charset="0"/>
                <a:cs typeface="Arial Black" panose="020B0A04020102020204" charset="0"/>
              </a:rPr>
              <a:t>?</a:t>
            </a:r>
          </a:p>
        </p:txBody>
      </p:sp>
      <p:sp>
        <p:nvSpPr>
          <p:cNvPr id="158" name="Arc 157"/>
          <p:cNvSpPr>
            <a:spLocks noGrp="1" noRot="1" noChangeAspect="1" noMove="1" noResize="1" noEditPoints="1" noAdjustHandles="1" noChangeArrowheads="1" noChangeShapeType="1" noTextEdit="1"/>
          </p:cNvSpPr>
          <p:nvPr/>
        </p:nvSpPr>
        <p:spPr>
          <a:xfrm flipV="1">
            <a:off x="7550150" y="2439035"/>
            <a:ext cx="4224020" cy="422402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9" name="Google Shape;149;p10"/>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3200" b="1"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Efesios</a:t>
            </a:r>
            <a:r>
              <a:rPr lang="en-US" sz="32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 5:25,26 </a:t>
            </a:r>
            <a:endParaRPr lang="en-US" sz="3200" b="1" dirty="0">
              <a:solidFill>
                <a:schemeClr val="accent4"/>
              </a:solidFill>
              <a:latin typeface="Arial Black" panose="020B0A04020102020204" charset="0"/>
              <a:cs typeface="Arial Black" panose="020B0A04020102020204" charset="0"/>
            </a:endParaRPr>
          </a:p>
          <a:p>
            <a:pPr marL="114300" lvl="0" indent="0"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Cristo </a:t>
            </a:r>
            <a:r>
              <a:rPr lang="en-US" dirty="0" err="1">
                <a:latin typeface="Arial" panose="020B0604020202020204" pitchFamily="34" charset="0"/>
                <a:ea typeface="Calibri" panose="020F0502020204030204"/>
                <a:cs typeface="Arial" panose="020B0604020202020204" pitchFamily="34" charset="0"/>
                <a:sym typeface="Calibri" panose="020F0502020204030204"/>
              </a:rPr>
              <a:t>amó</a:t>
            </a:r>
            <a:r>
              <a:rPr lang="en-US" dirty="0">
                <a:latin typeface="Arial" panose="020B0604020202020204" pitchFamily="34" charset="0"/>
                <a:ea typeface="Calibri" panose="020F0502020204030204"/>
                <a:cs typeface="Arial" panose="020B0604020202020204" pitchFamily="34" charset="0"/>
                <a:sym typeface="Calibri" panose="020F0502020204030204"/>
              </a:rPr>
              <a:t> a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iglesia</a:t>
            </a:r>
            <a:r>
              <a:rPr lang="en-US" dirty="0">
                <a:latin typeface="Arial" panose="020B0604020202020204" pitchFamily="34" charset="0"/>
                <a:ea typeface="Calibri" panose="020F0502020204030204"/>
                <a:cs typeface="Arial" panose="020B0604020202020204" pitchFamily="34" charset="0"/>
                <a:sym typeface="Calibri" panose="020F0502020204030204"/>
              </a:rPr>
              <a:t> y se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entregó</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si</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mismo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ella</a:t>
            </a:r>
            <a:r>
              <a:rPr lang="en-US" dirty="0">
                <a:latin typeface="Arial" panose="020B0604020202020204" pitchFamily="34" charset="0"/>
                <a:ea typeface="Calibri" panose="020F0502020204030204"/>
                <a:cs typeface="Arial" panose="020B0604020202020204" pitchFamily="34" charset="0"/>
                <a:sym typeface="Calibri" panose="020F0502020204030204"/>
              </a:rPr>
              <a:t>, para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santificarla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habiéndola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purificado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lavamiento</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agua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u="sng" dirty="0">
                <a:latin typeface="Arial" panose="020B0604020202020204" pitchFamily="34" charset="0"/>
                <a:ea typeface="Calibri" panose="020F0502020204030204"/>
                <a:cs typeface="Arial" panose="020B0604020202020204" pitchFamily="34" charset="0"/>
                <a:sym typeface="Calibri" panose="020F0502020204030204"/>
              </a:rPr>
              <a:t> la palabra.</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114300" lvl="0" indent="0" rtl="0">
              <a:spcBef>
                <a:spcPts val="1000"/>
              </a:spcBef>
              <a:spcAft>
                <a:spcPts val="0"/>
              </a:spcAft>
              <a:buSzPts val="1800"/>
              <a:buNone/>
            </a:pPr>
            <a:endParaRPr lang="en-US" dirty="0">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786*236"/>
  <p:tag name="TABLE_ENDDRAG_RECT" val="82*189*786*236"/>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807*309"/>
  <p:tag name="TABLE_ENDDRAG_RECT" val="89*187*807*309"/>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778*286"/>
  <p:tag name="TABLE_ENDDRAG_RECT" val="90*165*778*286"/>
</p:tagLst>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4520A6-7209-48BC-B293-5667F67D8D37}">
  <ds:schemaRefs/>
</ds:datastoreItem>
</file>

<file path=customXml/itemProps2.xml><?xml version="1.0" encoding="utf-8"?>
<ds:datastoreItem xmlns:ds="http://schemas.openxmlformats.org/officeDocument/2006/customXml" ds:itemID="{565326ED-B35D-4098-90E3-752B46BD2553}">
  <ds:schemaRefs/>
</ds:datastoreItem>
</file>

<file path=customXml/itemProps3.xml><?xml version="1.0" encoding="utf-8"?>
<ds:datastoreItem xmlns:ds="http://schemas.openxmlformats.org/officeDocument/2006/customXml" ds:itemID="{B2785DA6-263F-4AEE-B6C1-8EFA29E23B6A}">
  <ds:schemaRefs/>
</ds:datastoreItem>
</file>

<file path=docProps/app.xml><?xml version="1.0" encoding="utf-8"?>
<Properties xmlns="http://schemas.openxmlformats.org/officeDocument/2006/extended-properties" xmlns:vt="http://schemas.openxmlformats.org/officeDocument/2006/docPropsVTypes">
  <TotalTime>7</TotalTime>
  <Words>3033</Words>
  <Application>Microsoft Macintosh PowerPoint</Application>
  <PresentationFormat>Widescreen</PresentationFormat>
  <Paragraphs>224</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Overlock</vt:lpstr>
      <vt:lpstr>Noto Sans Symbols</vt:lpstr>
      <vt:lpstr>Times New Roman</vt:lpstr>
      <vt:lpstr>Calibri</vt:lpstr>
      <vt:lpstr>Lato</vt:lpstr>
      <vt:lpstr>Arial Black</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da al Bautismo su poder?</vt:lpstr>
      <vt:lpstr>¿Qué da al Bautismo su poder?</vt:lpstr>
      <vt:lpstr>¿Recuerdan las bendiciones del Bautismo?</vt:lpstr>
      <vt:lpstr>En el Bautismo, el Espíritu Santo crea o fortalece en nosotros la fe</vt:lpstr>
      <vt:lpstr>¿Crees que una persona necesita recibir el Bautismo más de una vez en su vida?</vt:lpstr>
      <vt:lpstr>PowerPoint Presentation</vt:lpstr>
      <vt:lpstr>PowerPoint Presentation</vt:lpstr>
      <vt:lpstr>¿Es la vida de un cristiano, fácil?</vt:lpstr>
      <vt:lpstr>PowerPoint Presentation</vt:lpstr>
      <vt:lpstr>PowerPoint Presentation</vt:lpstr>
      <vt:lpstr>Gálatas 5:17</vt:lpstr>
      <vt:lpstr>PowerPoint Presentation</vt:lpstr>
      <vt:lpstr>PowerPoint Presentation</vt:lpstr>
      <vt:lpstr>2 Corintios 5:17</vt:lpstr>
      <vt:lpstr>PowerPoint Presentation</vt:lpstr>
      <vt:lpstr>PowerPoint Presentation</vt:lpstr>
      <vt:lpstr>Romanos 6:3-6</vt:lpstr>
      <vt:lpstr>Romanos 6:3-6</vt:lpstr>
      <vt:lpstr>PowerPoint Presentation</vt:lpstr>
      <vt:lpstr>PowerPoint Presentation</vt:lpstr>
      <vt:lpstr>Colosenses 2:11-12</vt:lpstr>
      <vt:lpstr>Efesios 4:22-24</vt:lpstr>
      <vt:lpstr>PowerPoint Presentation</vt:lpstr>
      <vt:lpstr>PowerPoint Presentation</vt:lpstr>
      <vt:lpstr>Salmo 51:4, 17</vt:lpstr>
      <vt:lpstr>PowerPoint Presentation</vt:lpstr>
      <vt:lpstr>PowerPoint Presentation</vt:lpstr>
      <vt:lpstr>¿Como el recorder que soy bautizado puede ayudarme en mi arrepentimiento diario? </vt:lpstr>
      <vt:lpstr>Por Jesucristo soy perdonado, soy salvo y tengo la garantía de la vida eterna. Señor, ayudame a vivir hoy para ti y tu gloria.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7</cp:revision>
  <dcterms:created xsi:type="dcterms:W3CDTF">2023-11-29T19:33:00Z</dcterms:created>
  <dcterms:modified xsi:type="dcterms:W3CDTF">2025-06-23T13:45:41Z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CDFFB582E51D406D9DBB75D5842800F2_12</vt:lpwstr>
  </property>
  <property fmtid="{D5CDD505-2E9C-101B-9397-08002B2CF9AE}" pid="4" name="KSOProductBuildVer">
    <vt:lpwstr>2058-12.2.0.21546</vt:lpwstr>
  </property>
</Properties>
</file>