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9" r:id="rId6"/>
    <p:sldId id="257" r:id="rId7"/>
    <p:sldId id="279" r:id="rId8"/>
    <p:sldId id="280" r:id="rId9"/>
    <p:sldId id="266" r:id="rId10"/>
    <p:sldId id="282" r:id="rId11"/>
    <p:sldId id="283" r:id="rId12"/>
    <p:sldId id="284" r:id="rId13"/>
    <p:sldId id="275" r:id="rId14"/>
    <p:sldId id="276" r:id="rId15"/>
    <p:sldId id="271" r:id="rId16"/>
    <p:sldId id="286" r:id="rId17"/>
    <p:sldId id="287" r:id="rId18"/>
    <p:sldId id="288" r:id="rId19"/>
    <p:sldId id="289" r:id="rId20"/>
    <p:sldId id="290" r:id="rId21"/>
    <p:sldId id="285" r:id="rId22"/>
    <p:sldId id="29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43" autoAdjust="0"/>
    <p:restoredTop sz="94719" autoAdjust="0"/>
  </p:normalViewPr>
  <p:slideViewPr>
    <p:cSldViewPr snapToGrid="0">
      <p:cViewPr varScale="1">
        <p:scale>
          <a:sx n="50" d="100"/>
          <a:sy n="50" d="100"/>
        </p:scale>
        <p:origin x="48" y="5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663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019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99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49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799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22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0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49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74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46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27705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575404"/>
            <a:ext cx="9857014" cy="621603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rtAr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3"/>
            <a:ext cx="9779182" cy="389054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8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0"/>
            <a:ext cx="9779183" cy="1706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1785669"/>
            <a:ext cx="9779182" cy="4278702"/>
          </a:xfr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BCFC05-28F2-ED12-5DAE-0D1A11FE8A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6813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487DE67-2E54-8713-8739-3604335870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3235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 rot="5400000" flipH="1">
              <a:off x="11258144" y="5924144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794B347-3274-3D51-85DF-4203550047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813" y="2020329"/>
            <a:ext cx="3219450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1" y="2526318"/>
            <a:ext cx="3218688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DAAFFF32-276A-0586-D4FD-02CA694F31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3787" y="2020329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3787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FDD55F25-7BEF-26A6-157A-97540EC739C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0082" y="2018581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00082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57414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7492" y="2653167"/>
            <a:ext cx="9779183" cy="343648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D71EB95-DE30-3F1F-F9EC-DA4858055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24826" y="1071418"/>
            <a:ext cx="7342348" cy="3423380"/>
          </a:xfrm>
        </p:spPr>
        <p:txBody>
          <a:bodyPr anchor="b" anchorCtr="0">
            <a:no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2837" y="1071418"/>
            <a:ext cx="1364297" cy="1740788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19153" y="3295278"/>
            <a:ext cx="1364297" cy="1690799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22389" y="4599720"/>
            <a:ext cx="3511550" cy="853643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9F76E36-451C-4A7D-4E26-8AB78D34D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857012" y="-1664"/>
            <a:ext cx="2334989" cy="6859664"/>
            <a:chOff x="9857012" y="-1664"/>
            <a:chExt cx="2334989" cy="6859664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AB3BC7E-B34F-EF47-B125-1574C5484E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V="1">
              <a:off x="9499940" y="355410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CBC82D0-4F72-C649-8B7F-D4B087957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10866436" y="1879977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9383F23A-D872-2A4C-B386-A9D269BE69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024507" y="-1664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221FFDB-AAE2-5943-97A1-82D66AE0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334091" y="2737752"/>
              <a:ext cx="1380830" cy="138083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2E58EEF7-63CA-A845-BAC4-9D3BE0591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H="1">
              <a:off x="10667432" y="5333432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57A4624-D8ED-2E4B-AF8C-00DFA6A72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V="1">
              <a:off x="9857012" y="3651505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DF312EF8-91BE-5946-BE31-8CFE107A2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 flipV="1">
              <a:off x="9857013" y="4976359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136526"/>
            <a:ext cx="8401624" cy="1570038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227758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5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223923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0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71021"/>
            <a:ext cx="10678142" cy="1635542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068734"/>
            <a:ext cx="904987" cy="905641"/>
          </a:xfrm>
        </p:spPr>
        <p:txBody>
          <a:bodyPr lIns="0" rIns="0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7" r:id="rId10"/>
    <p:sldLayoutId id="2147483663" r:id="rId11"/>
    <p:sldLayoutId id="2147483664" r:id="rId12"/>
    <p:sldLayoutId id="2147483665" r:id="rId13"/>
    <p:sldLayoutId id="2147483666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277050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5400" b="1" cap="all" dirty="0">
                <a:solidFill>
                  <a:srgbClr val="009444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Liturgia para cultos</a:t>
            </a:r>
            <a:endParaRPr lang="en-US" sz="5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575404"/>
            <a:ext cx="9857014" cy="621603"/>
          </a:xfrm>
        </p:spPr>
        <p:txBody>
          <a:bodyPr/>
          <a:lstStyle/>
          <a:p>
            <a:r>
              <a:rPr lang="en-US" dirty="0"/>
              <a:t>academiacristo.com</a:t>
            </a:r>
          </a:p>
        </p:txBody>
      </p:sp>
      <p:pic>
        <p:nvPicPr>
          <p:cNvPr id="5" name="Picture 4" descr="A logo with a bird and leaves&#10;&#10;Description automatically generated">
            <a:extLst>
              <a:ext uri="{FF2B5EF4-FFF2-40B4-BE49-F238E27FC236}">
                <a16:creationId xmlns:a16="http://schemas.microsoft.com/office/drawing/2014/main" id="{F7E337F0-A264-8F3E-EB29-496BDCA13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244" y="723681"/>
            <a:ext cx="2389637" cy="19446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974B86-D0E9-E70E-696A-6F3CED14056A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818607"/>
            <a:ext cx="6220278" cy="3257414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48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Oración del día</a:t>
            </a:r>
            <a:endParaRPr lang="en-US" sz="4800" cap="all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236643-879F-7953-E36A-7DBD7ACEABC4}"/>
              </a:ext>
            </a:extLst>
          </p:cNvPr>
          <p:cNvSpPr txBox="1"/>
          <p:nvPr/>
        </p:nvSpPr>
        <p:spPr>
          <a:xfrm>
            <a:off x="10345786" y="6008904"/>
            <a:ext cx="672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50492-3B05-672A-7080-9A3E030BE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391" y="1445634"/>
            <a:ext cx="9779183" cy="4136265"/>
          </a:xfrm>
        </p:spPr>
        <p:txBody>
          <a:bodyPr/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Primera Lectura</a:t>
            </a:r>
            <a:b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Segunda Lectura</a:t>
            </a:r>
            <a:b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es-419" b="1" cap="all" dirty="0" err="1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Lectura</a:t>
            </a: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del Evangelio</a:t>
            </a:r>
            <a:b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es-419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</a:t>
            </a:r>
            <a:br>
              <a:rPr lang="en-US" sz="1800" cap="all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cap="all" dirty="0"/>
          </a:p>
        </p:txBody>
      </p:sp>
      <p:pic>
        <p:nvPicPr>
          <p:cNvPr id="9" name="Picture 8" descr="A white cross on a book&#10;&#10;Description automatically generated">
            <a:extLst>
              <a:ext uri="{FF2B5EF4-FFF2-40B4-BE49-F238E27FC236}">
                <a16:creationId xmlns:a16="http://schemas.microsoft.com/office/drawing/2014/main" id="{E8974EAC-02E0-D854-0E76-CEF71AB87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6309" y="2333022"/>
            <a:ext cx="2933333" cy="34285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C843983-F491-47ED-345F-3CE85334B559}"/>
              </a:ext>
            </a:extLst>
          </p:cNvPr>
          <p:cNvSpPr txBox="1"/>
          <p:nvPr/>
        </p:nvSpPr>
        <p:spPr>
          <a:xfrm>
            <a:off x="11292840" y="6008904"/>
            <a:ext cx="655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96144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6F7BB-30A8-4980-AD4A-2FB0B53F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945" y="2453006"/>
            <a:ext cx="8401624" cy="1570038"/>
          </a:xfrm>
        </p:spPr>
        <p:txBody>
          <a:bodyPr/>
          <a:lstStyle/>
          <a:p>
            <a:r>
              <a:rPr lang="es-419" sz="80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Sermón</a:t>
            </a:r>
            <a:endParaRPr lang="en-US" sz="8000" cap="all" dirty="0"/>
          </a:p>
        </p:txBody>
      </p:sp>
      <p:pic>
        <p:nvPicPr>
          <p:cNvPr id="30" name="Picture 29" descr="A white cross on a black background&#10;&#10;Description automatically generated">
            <a:extLst>
              <a:ext uri="{FF2B5EF4-FFF2-40B4-BE49-F238E27FC236}">
                <a16:creationId xmlns:a16="http://schemas.microsoft.com/office/drawing/2014/main" id="{7719FE14-60FB-4DE3-B394-EBF5E7C09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591" y="952809"/>
            <a:ext cx="2920635" cy="4952381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12232F4-267F-F3F5-7EF5-36469BEDC666}"/>
              </a:ext>
            </a:extLst>
          </p:cNvPr>
          <p:cNvSpPr txBox="1"/>
          <p:nvPr/>
        </p:nvSpPr>
        <p:spPr>
          <a:xfrm>
            <a:off x="11277600" y="6008904"/>
            <a:ext cx="801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827343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El Credo Apostólico</a:t>
            </a:r>
            <a:endParaRPr lang="en-US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6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Confesamos nuestra fe diciendo o cantando lo siguiente.</a:t>
            </a:r>
            <a:endParaRPr lang="en-US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Creo en Dios Padre Todopoderoso, creador del cielo y de la tierra.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Creo en Jesucristo, su único Hijo, nuestro Señor;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que fue concebido por obra del Espíritu Santo, nació de la virgen María;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padeció bajo el poder de Poncio Pilato, fue crucificado, muerto, y sepultado.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Descendió al infierno. Al tercer día resucitó de entre los muertos.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Subió al cielo, y está sentado a la diestra de Dios Padre todopoderoso.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ahí vendrá de nuevo a juzgar a los vivos y a los muertos.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Creo en el Espíritu Santo, la santa iglesia cristiana, la comunión de los santos,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 perdón de los pecados, la resurrección del cuerpo, y la vida eterna. Amén.</a:t>
            </a:r>
            <a:b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E1A3C0-E564-D807-4F52-38E26B497B57}"/>
              </a:ext>
            </a:extLst>
          </p:cNvPr>
          <p:cNvSpPr txBox="1"/>
          <p:nvPr/>
        </p:nvSpPr>
        <p:spPr>
          <a:xfrm>
            <a:off x="11231880" y="6008904"/>
            <a:ext cx="71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09445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818607"/>
            <a:ext cx="6220278" cy="3257414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48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Ofrenda</a:t>
            </a:r>
            <a:endParaRPr lang="en-US" sz="4800" cap="all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6D76E9-5642-2882-3C56-A4DA4594757B}"/>
              </a:ext>
            </a:extLst>
          </p:cNvPr>
          <p:cNvSpPr txBox="1"/>
          <p:nvPr/>
        </p:nvSpPr>
        <p:spPr>
          <a:xfrm>
            <a:off x="10441574" y="6008904"/>
            <a:ext cx="820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654643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818607"/>
            <a:ext cx="6617969" cy="3257414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4800" b="1" cap="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Oración de la Iglesia </a:t>
            </a:r>
            <a:endParaRPr lang="en-US" sz="4800" cap="all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298BD4-7EAC-45B9-0A93-4D82ACB71E74}"/>
              </a:ext>
            </a:extLst>
          </p:cNvPr>
          <p:cNvSpPr txBox="1"/>
          <p:nvPr/>
        </p:nvSpPr>
        <p:spPr>
          <a:xfrm>
            <a:off x="10485110" y="6008904"/>
            <a:ext cx="716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953871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731544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Padrenuestro</a:t>
            </a:r>
            <a:r>
              <a:rPr lang="es-419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 puede decir o cantar lo siguiente.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Padre nuestro, que estás en los cielos,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santificado sea tu nombre;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venga a nos tu reino;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hágase tu voluntad, así en la tierra como en el cielo.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 pan nuestro de cada día, dánoslo hoy.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Perdónanos nuestras deudas,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así como nosotros perdonamos a nuestros deudores.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nos dejes caer en la tentación,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mas líbranos del mal.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Porque tuyo es el reino, el poder y la gloria,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 los siglos de los siglos. Amén.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b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17F681-08AE-1344-D449-93E209BEF124}"/>
              </a:ext>
            </a:extLst>
          </p:cNvPr>
          <p:cNvSpPr txBox="1"/>
          <p:nvPr/>
        </p:nvSpPr>
        <p:spPr>
          <a:xfrm>
            <a:off x="11231880" y="6008904"/>
            <a:ext cx="71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465305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1837544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Bendición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156845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El Señor te bendiga y te guarde; haga el Señor </a:t>
            </a:r>
          </a:p>
          <a:p>
            <a:pPr marL="114300" marR="156845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resplandecer su rostro sobre ti y tenga de ti misericordia; </a:t>
            </a:r>
          </a:p>
          <a:p>
            <a:pPr marL="114300" marR="156845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vuelva el Señor su rostro hacia ti y te conceda la paz.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513080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 Amén.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marR="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br>
              <a:rPr lang="es-419" sz="1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1BE1E4-73F2-AC33-CC92-CDD8B2711692}"/>
              </a:ext>
            </a:extLst>
          </p:cNvPr>
          <p:cNvSpPr txBox="1"/>
          <p:nvPr/>
        </p:nvSpPr>
        <p:spPr>
          <a:xfrm>
            <a:off x="11277600" y="6008904"/>
            <a:ext cx="67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490172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449006"/>
            <a:ext cx="6245912" cy="3269447"/>
          </a:xfrm>
        </p:spPr>
        <p:txBody>
          <a:bodyPr/>
          <a:lstStyle/>
          <a:p>
            <a:r>
              <a:rPr lang="es-419" sz="8800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clausura</a:t>
            </a:r>
            <a:endParaRPr lang="en-US" sz="8800" cap="all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AE6E21-7C69-B29D-647E-A2EC6C5ED79E}"/>
              </a:ext>
            </a:extLst>
          </p:cNvPr>
          <p:cNvSpPr txBox="1"/>
          <p:nvPr/>
        </p:nvSpPr>
        <p:spPr>
          <a:xfrm>
            <a:off x="11277600" y="6008904"/>
            <a:ext cx="67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45577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277050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5400" b="1" cap="all" dirty="0">
                <a:solidFill>
                  <a:srgbClr val="009444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Liturgia para cultos</a:t>
            </a:r>
            <a:endParaRPr lang="en-US" sz="5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575404"/>
            <a:ext cx="9857014" cy="621603"/>
          </a:xfrm>
        </p:spPr>
        <p:txBody>
          <a:bodyPr/>
          <a:lstStyle/>
          <a:p>
            <a:r>
              <a:rPr lang="en-US" dirty="0"/>
              <a:t>academiacristo.com</a:t>
            </a:r>
          </a:p>
        </p:txBody>
      </p:sp>
      <p:pic>
        <p:nvPicPr>
          <p:cNvPr id="5" name="Picture 4" descr="A logo with a bird and leaves&#10;&#10;Description automatically generated">
            <a:extLst>
              <a:ext uri="{FF2B5EF4-FFF2-40B4-BE49-F238E27FC236}">
                <a16:creationId xmlns:a16="http://schemas.microsoft.com/office/drawing/2014/main" id="{F7E337F0-A264-8F3E-EB29-496BDCA13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244" y="723681"/>
            <a:ext cx="2389637" cy="19446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686FD0-34E6-1862-FF03-53E2D2404640}"/>
              </a:ext>
            </a:extLst>
          </p:cNvPr>
          <p:cNvSpPr txBox="1"/>
          <p:nvPr/>
        </p:nvSpPr>
        <p:spPr>
          <a:xfrm>
            <a:off x="11247120" y="6008904"/>
            <a:ext cx="701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36166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0295B-54B9-4937-90E3-BAB9CE69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449006"/>
            <a:ext cx="6245912" cy="3269447"/>
          </a:xfrm>
        </p:spPr>
        <p:txBody>
          <a:bodyPr/>
          <a:lstStyle/>
          <a:p>
            <a:r>
              <a:rPr lang="es-419" sz="8800" b="1" cap="all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apertura </a:t>
            </a:r>
            <a:endParaRPr lang="en-US" sz="8800" cap="all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3B11E-4931-4FCB-8EB4-5C0E10E78329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46797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299063"/>
            <a:ext cx="9779182" cy="29545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Invocación</a:t>
            </a:r>
            <a:r>
              <a:rPr lang="es-419" sz="3200" b="1" i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En el nombre del Padre y del hijo y del Espíritu Santo.</a:t>
            </a:r>
            <a:b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419" sz="32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 Amén.</a:t>
            </a: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5B33EB-8FDB-0A90-E96E-364E94D6D053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968137"/>
            <a:ext cx="9779182" cy="32855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Confesión de pecados</a:t>
            </a:r>
            <a:r>
              <a:rPr lang="es-419" sz="3200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0">
              <a:lnSpc>
                <a:spcPct val="96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Amados en el Señor: Acerquémonos con corazón recto y confesemos nuestros pecados a Dios nuestro Padre, suplicándole en el nombre de nuestro Señor Jesucristo que nos conceda el perdón.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19400C-C4B7-C1A8-F374-D10AC82047E1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2673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262757"/>
            <a:ext cx="9779182" cy="494646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1143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5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</a:t>
            </a:r>
            <a:r>
              <a:rPr lang="es-419" sz="35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r>
              <a:rPr lang="es-ES" sz="3500" b="1" dirty="0"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Padre santo y misericordioso, confieso que soy pecador por naturaleza y que te he desobedecido en mis pensamientos, palabras y acciones. He hecho lo que es malo y he fallado en hacer lo que es bueno. Por esto merezco tu castigo tanto ahora como en la eternidad. Pero estoy verdaderamente arrepentido de mis pecados, y confiando en mi Salvador Jesucristo, oro: Señor, ten piedad de mí, un pecador.</a:t>
            </a:r>
            <a:br>
              <a:rPr lang="es-419" sz="35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s-419" sz="35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s-419" sz="30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(silencio para confesión personal) </a:t>
            </a:r>
            <a:endParaRPr lang="en-US" sz="3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92D036-C64F-BFE9-2757-75F0DBA478E4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14265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82543DD-6A04-B16C-D730-D0B32F3B9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1515291"/>
            <a:ext cx="11024507" cy="46939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confesión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4254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 puede cantar el siguiente u otro canto de confesión.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61963" marR="133286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Señor, ten piedad de mí.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61963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Señor, ten piedad de mí.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61963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Oh Señor Jesucristo, ten piedad de mí.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61963"/>
            <a:r>
              <a:rPr lang="es-419" sz="32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Cristo, ten piedad de mí. </a:t>
            </a:r>
            <a:endParaRPr lang="en-US" sz="3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E14501-6697-F2AF-87CE-1832F6D91882}"/>
              </a:ext>
            </a:extLst>
          </p:cNvPr>
          <p:cNvSpPr txBox="1"/>
          <p:nvPr/>
        </p:nvSpPr>
        <p:spPr>
          <a:xfrm>
            <a:off x="11599811" y="6104703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72150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1262757"/>
            <a:ext cx="11024507" cy="49464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Perdón</a:t>
            </a:r>
            <a:r>
              <a:rPr lang="es-419" sz="3200" b="1" i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0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L: Dios, nuestro Padre celestial, ha tenido misericordia de nosotros, y ha dado a su único Hijo para entregar su vida en rescate por todos. Por lo tanto, escucha las palabras de Cristo por medio de su siervo: Te perdono todos tus pecados en el nombre del Padre, y del Hijo, y del Espíritu Santo.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114300" marR="513080" indent="571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C: Amén.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5591CC-4C71-C9C9-3BE8-53987943E94B}"/>
              </a:ext>
            </a:extLst>
          </p:cNvPr>
          <p:cNvSpPr txBox="1"/>
          <p:nvPr/>
        </p:nvSpPr>
        <p:spPr>
          <a:xfrm>
            <a:off x="11364686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62556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82543DD-6A04-B16C-D730-D0B32F3B9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618313"/>
            <a:ext cx="11024507" cy="46939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alabanza 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42545">
              <a:lnSpc>
                <a:spcPct val="115000"/>
              </a:lnSpc>
              <a:spcBef>
                <a:spcPts val="0"/>
              </a:spcBef>
            </a:pPr>
            <a:r>
              <a:rPr lang="es-419" sz="24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 puede cantar el siguiente u otro canto de alabanza. </a:t>
            </a:r>
            <a:endParaRPr lang="en-US" sz="2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Gloria a Dios en las alturas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 la tierra paz y a los hombres buena voluntad.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Gloria a Dios en las alturas </a:t>
            </a: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 la tierra paz y a los hombres buena voluntad.</a:t>
            </a: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 alabamos, te bendecimos,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 adoramos, te glorificamos,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 damos gracias por tu gloria,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Oh Señor, Rey celestial.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0A36FF-7D24-4415-A0DF-E1F255A6177E}"/>
              </a:ext>
            </a:extLst>
          </p:cNvPr>
          <p:cNvSpPr txBox="1"/>
          <p:nvPr/>
        </p:nvSpPr>
        <p:spPr>
          <a:xfrm>
            <a:off x="11608538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976932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182543DD-6A04-B16C-D730-D0B32F3B9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461551"/>
            <a:ext cx="11024507" cy="469393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3200" b="1" cap="small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Canto de alabanza  </a:t>
            </a:r>
            <a:endParaRPr lang="en-US" sz="3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R="42545">
              <a:lnSpc>
                <a:spcPct val="115000"/>
              </a:lnSpc>
              <a:spcBef>
                <a:spcPts val="0"/>
              </a:spcBef>
            </a:pPr>
            <a:endParaRPr lang="es-419" sz="2400" i="1" dirty="0">
              <a:solidFill>
                <a:srgbClr val="201F1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61963" marR="42545">
              <a:lnSpc>
                <a:spcPct val="115000"/>
              </a:lnSpc>
              <a:spcBef>
                <a:spcPts val="0"/>
              </a:spcBef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Jesucristo, Cordero de Dios, que quitas el pecado de todo el mundo,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Ten piedad; oh Jesucristo, recibe nuestra oración.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Oh Jesucristo, tú eres santo,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Tú solo eres el Señor,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Tú solo, Cristo, con el Espíritu Santo,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Eres altísimo en la gloria de Dios Padre. 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57200" marR="7556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Gloria a Dios en las </a:t>
            </a:r>
            <a:r>
              <a:rPr lang="es-419" sz="2800" i="1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alturas </a:t>
            </a: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s-419" sz="2800" i="1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 </a:t>
            </a:r>
            <a:r>
              <a:rPr lang="es-419" sz="2800" i="1" dirty="0">
                <a:solidFill>
                  <a:srgbClr val="20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tierra paz y a los hombres buena voluntad.</a:t>
            </a:r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567BAC-1941-7DE8-AE4E-EE230282F3B0}"/>
              </a:ext>
            </a:extLst>
          </p:cNvPr>
          <p:cNvSpPr txBox="1"/>
          <p:nvPr/>
        </p:nvSpPr>
        <p:spPr>
          <a:xfrm>
            <a:off x="11573702" y="6008904"/>
            <a:ext cx="583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Linotype Feltpen" panose="03030506020000020004" pitchFamily="66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331772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2">
      <a:dk1>
        <a:srgbClr val="000000"/>
      </a:dk1>
      <a:lt1>
        <a:srgbClr val="FFFFFF"/>
      </a:lt1>
      <a:dk2>
        <a:srgbClr val="603913"/>
      </a:dk2>
      <a:lt2>
        <a:srgbClr val="E7E6E6"/>
      </a:lt2>
      <a:accent1>
        <a:srgbClr val="009444"/>
      </a:accent1>
      <a:accent2>
        <a:srgbClr val="E3BB3D"/>
      </a:accent2>
      <a:accent3>
        <a:srgbClr val="EB2D3C"/>
      </a:accent3>
      <a:accent4>
        <a:srgbClr val="603913"/>
      </a:accent4>
      <a:accent5>
        <a:srgbClr val="00B0F0"/>
      </a:accent5>
      <a:accent6>
        <a:srgbClr val="72BF44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presentation_Win32_SL_v2" id="{1E9E7818-336A-4DB3-9653-43A16EB0A1EB}" vid="{3A0B5E3F-0982-48C9-85EE-FA4C015080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1aa794-ada9-4a3e-9c2a-189f245fcbb8" xsi:nil="true"/>
    <Doc_x002e__x0023_ xmlns="38896d1c-d48b-47b1-97a9-761dcde349b0" xsi:nil="true"/>
    <lcf76f155ced4ddcb4097134ff3c332f xmlns="38896d1c-d48b-47b1-97a9-761dcde349b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A98D1A91E88F4EA07A1308032786DE" ma:contentTypeVersion="16" ma:contentTypeDescription="Create a new document." ma:contentTypeScope="" ma:versionID="5bca69263e33c1911cf951456934afcd">
  <xsd:schema xmlns:xsd="http://www.w3.org/2001/XMLSchema" xmlns:xs="http://www.w3.org/2001/XMLSchema" xmlns:p="http://schemas.microsoft.com/office/2006/metadata/properties" xmlns:ns2="38896d1c-d48b-47b1-97a9-761dcde349b0" xmlns:ns3="5cd1452d-5967-4622-9749-a306807ee3c9" xmlns:ns4="9d1aa794-ada9-4a3e-9c2a-189f245fcbb8" targetNamespace="http://schemas.microsoft.com/office/2006/metadata/properties" ma:root="true" ma:fieldsID="18516b53694c4711c9cc8f6e351cad6f" ns2:_="" ns3:_="" ns4:_="">
    <xsd:import namespace="38896d1c-d48b-47b1-97a9-761dcde349b0"/>
    <xsd:import namespace="5cd1452d-5967-4622-9749-a306807ee3c9"/>
    <xsd:import namespace="9d1aa794-ada9-4a3e-9c2a-189f245fcb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Doc_x002e__x0023_" minOccurs="0"/>
                <xsd:element ref="ns2:lcf76f155ced4ddcb4097134ff3c332f" minOccurs="0"/>
                <xsd:element ref="ns4:TaxCatchAll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96d1c-d48b-47b1-97a9-761dcde349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oc_x002e__x0023_" ma:index="14" nillable="true" ma:displayName="Doc Number" ma:decimals="3" ma:format="Dropdown" ma:internalName="Doc_x002e__x0023_" ma:percentage="FALSE">
      <xsd:simpleType>
        <xsd:restriction base="dms:Number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50e1b83-9df9-4a26-aedb-ff3d8b0dda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1452d-5967-4622-9749-a306807ee3c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1aa794-ada9-4a3e-9c2a-189f245fcbb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245bd596-0f8a-4080-98bd-aff5be4fd504}" ma:internalName="TaxCatchAll" ma:showField="CatchAllData" ma:web="5cd1452d-5967-4622-9749-a306807ee3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73794D-D7EA-4048-9998-F5D6224939BE}">
  <ds:schemaRefs>
    <ds:schemaRef ds:uri="71af3243-3dd4-4a8d-8c0d-dd76da1f02a5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sharepoint/v3"/>
    <ds:schemaRef ds:uri="http://purl.org/dc/dcmitype/"/>
    <ds:schemaRef ds:uri="230e9df3-be65-4c73-a93b-d1236ebd677e"/>
    <ds:schemaRef ds:uri="16c05727-aa75-4e4a-9b5f-8a80a1165891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18A0498-6641-479D-8115-8BC7C8E6B1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9C9CEB-5E72-4DDE-B955-D1A1D764FAA3}"/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770</Words>
  <Application>Microsoft Office PowerPoint</Application>
  <PresentationFormat>Widescreen</PresentationFormat>
  <Paragraphs>106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Linotype Feltpen</vt:lpstr>
      <vt:lpstr>Tenorite</vt:lpstr>
      <vt:lpstr>Custom</vt:lpstr>
      <vt:lpstr>Liturgia para cultos</vt:lpstr>
      <vt:lpstr>Canto de apertura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Oración del día</vt:lpstr>
      <vt:lpstr>Primera Lectura Segunda Lectura Lectura del Evangelio Canto </vt:lpstr>
      <vt:lpstr>Sermón</vt:lpstr>
      <vt:lpstr>PowerPoint Presentation</vt:lpstr>
      <vt:lpstr>Ofrenda</vt:lpstr>
      <vt:lpstr>Oración de la Iglesia </vt:lpstr>
      <vt:lpstr>PowerPoint Presentation</vt:lpstr>
      <vt:lpstr>PowerPoint Presentation</vt:lpstr>
      <vt:lpstr>Canto de clausura</vt:lpstr>
      <vt:lpstr>Liturgia para cultos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2023-09-06T14:50:52Z</dcterms:created>
  <dcterms:modified xsi:type="dcterms:W3CDTF">2024-08-29T13:29:37Z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0x0101000CA98D1A91E88F4EA07A1308032786DE</vt:lpwstr>
  </property>
  <property fmtid="{D5CDD505-2E9C-101B-9397-08002B2CF9AE}" pid="3" name="MediaServiceImageTags">
    <vt:lpwstr/>
  </property>
</Properties>
</file>