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9" roundtripDataSignature="AMtx7mhlWSuTgs3vnzyUzHlHGAIZys7e0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customschemas.google.com/relationships/presentationmetadata" Target="metadata"/><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3784cbb456c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 name="Google Shape;99;g3784cbb456c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5" name="Google Shape;205;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b="1" lang="en-US"/>
              <a:t>Demasiado enfoque en uno mismo</a:t>
            </a:r>
            <a:r>
              <a:rPr lang="en-US"/>
              <a:t> – No hacer que el testimonio sea una historia sobre lo que </a:t>
            </a:r>
            <a:r>
              <a:rPr i="1" lang="en-US"/>
              <a:t>yo</a:t>
            </a:r>
            <a:r>
              <a:rPr lang="en-US"/>
              <a:t> hice, sino sobre lo que </a:t>
            </a:r>
            <a:r>
              <a:rPr i="1" lang="en-US"/>
              <a:t>Cristo</a:t>
            </a:r>
            <a:r>
              <a:rPr lang="en-US"/>
              <a:t> ha hecho.</a:t>
            </a:r>
            <a:endParaRPr/>
          </a:p>
          <a:p>
            <a:pPr indent="-171450" lvl="0" marL="171450" rtl="0" algn="l">
              <a:spcBef>
                <a:spcPts val="0"/>
              </a:spcBef>
              <a:spcAft>
                <a:spcPts val="0"/>
              </a:spcAft>
              <a:buClr>
                <a:schemeClr val="dk1"/>
              </a:buClr>
              <a:buSzPts val="1200"/>
              <a:buFont typeface="Arial"/>
              <a:buChar char="•"/>
            </a:pPr>
            <a:r>
              <a:rPr b="1" lang="en-US"/>
              <a:t>Glorificar el pecado pasado</a:t>
            </a:r>
            <a:r>
              <a:rPr lang="en-US"/>
              <a:t> – No compartir detalles innecesarios o morbosos sobre la vida anterior, como si fuera más impresionante que la vida en Cristo.</a:t>
            </a:r>
            <a:endParaRPr/>
          </a:p>
          <a:p>
            <a:pPr indent="-171450" lvl="0" marL="171450" rtl="0" algn="l">
              <a:spcBef>
                <a:spcPts val="0"/>
              </a:spcBef>
              <a:spcAft>
                <a:spcPts val="0"/>
              </a:spcAft>
              <a:buClr>
                <a:schemeClr val="dk1"/>
              </a:buClr>
              <a:buSzPts val="1200"/>
              <a:buFont typeface="Arial"/>
              <a:buChar char="•"/>
            </a:pPr>
            <a:r>
              <a:rPr b="1" lang="en-US"/>
              <a:t>Lenguaje de auto-superación</a:t>
            </a:r>
            <a:r>
              <a:rPr lang="en-US"/>
              <a:t> – Evitar frases como “yo logré cambiar”, “yo decidí seguir a Dios” o “yo dejé mis malos hábitos”.</a:t>
            </a:r>
            <a:endParaRPr/>
          </a:p>
          <a:p>
            <a:pPr indent="-171450" lvl="0" marL="171450" rtl="0" algn="l">
              <a:spcBef>
                <a:spcPts val="0"/>
              </a:spcBef>
              <a:spcAft>
                <a:spcPts val="0"/>
              </a:spcAft>
              <a:buClr>
                <a:schemeClr val="dk1"/>
              </a:buClr>
              <a:buSzPts val="1200"/>
              <a:buFont typeface="Arial"/>
              <a:buChar char="•"/>
            </a:pPr>
            <a:r>
              <a:rPr b="1" lang="en-US"/>
              <a:t>Comparaciones con otros</a:t>
            </a:r>
            <a:r>
              <a:rPr lang="en-US"/>
              <a:t> – No decir cosas como “antes era como esas personas que no creen en Dios” o insinuar que otros no han cambiado tanto como uno mismo.</a:t>
            </a:r>
            <a:endParaRPr/>
          </a:p>
          <a:p>
            <a:pPr indent="-171450" lvl="0" marL="171450" rtl="0" algn="l">
              <a:spcBef>
                <a:spcPts val="0"/>
              </a:spcBef>
              <a:spcAft>
                <a:spcPts val="0"/>
              </a:spcAft>
              <a:buClr>
                <a:schemeClr val="dk1"/>
              </a:buClr>
              <a:buSzPts val="1200"/>
              <a:buFont typeface="Arial"/>
              <a:buChar char="•"/>
            </a:pPr>
            <a:r>
              <a:rPr b="1" lang="en-US"/>
              <a:t>Hacer que el testimonio suene como una fórmula</a:t>
            </a:r>
            <a:r>
              <a:rPr lang="en-US"/>
              <a:t> – No presentar la conversión como si todos debieran tener la misma experiencia.</a:t>
            </a:r>
            <a:endParaRPr/>
          </a:p>
          <a:p>
            <a:pPr indent="-171450" lvl="0" marL="171450" rtl="0" algn="l">
              <a:spcBef>
                <a:spcPts val="0"/>
              </a:spcBef>
              <a:spcAft>
                <a:spcPts val="0"/>
              </a:spcAft>
              <a:buClr>
                <a:schemeClr val="dk1"/>
              </a:buClr>
              <a:buSzPts val="1200"/>
              <a:buFont typeface="Arial"/>
              <a:buChar char="•"/>
            </a:pPr>
            <a:r>
              <a:rPr b="1" lang="en-US"/>
              <a:t>Testimonios sensacionalistas</a:t>
            </a:r>
            <a:r>
              <a:rPr lang="en-US"/>
              <a:t> – No exagerar ni manipular las emociones para impactar, sino hablar con verdad y sencillez.</a:t>
            </a:r>
            <a:endParaRPr/>
          </a:p>
          <a:p>
            <a:pPr indent="-171450" lvl="0" marL="171450" rtl="0" algn="l">
              <a:spcBef>
                <a:spcPts val="0"/>
              </a:spcBef>
              <a:spcAft>
                <a:spcPts val="0"/>
              </a:spcAft>
              <a:buClr>
                <a:schemeClr val="dk1"/>
              </a:buClr>
              <a:buSzPts val="1200"/>
              <a:buFont typeface="Arial"/>
              <a:buChar char="•"/>
            </a:pPr>
            <a:r>
              <a:rPr b="1" lang="en-US"/>
              <a:t>No mencionar el evangelio</a:t>
            </a:r>
            <a:r>
              <a:rPr lang="en-US"/>
              <a:t> – Un testimonio que no hable de la cruz, la gracia y la obra de Cristo no es realmente un testimonio cristiano.</a:t>
            </a:r>
            <a:endParaRPr/>
          </a:p>
          <a:p>
            <a:pPr indent="-171450" lvl="0" marL="171450" rtl="0" algn="l">
              <a:spcBef>
                <a:spcPts val="0"/>
              </a:spcBef>
              <a:spcAft>
                <a:spcPts val="0"/>
              </a:spcAft>
              <a:buClr>
                <a:schemeClr val="dk1"/>
              </a:buClr>
              <a:buSzPts val="1200"/>
              <a:buFont typeface="Arial"/>
              <a:buChar char="•"/>
            </a:pPr>
            <a:r>
              <a:rPr b="1" lang="en-US"/>
              <a:t>Intentar demostrar cuán malo era antes de Cristo</a:t>
            </a:r>
            <a:r>
              <a:rPr lang="en-US"/>
              <a:t> – No es necesario “competir” por quién tuvo el peor pasado para demostrar la grandeza de la gracia de Dios. Lo importante no es cuánto pecado hubo antes, sino cuánto amor y perdón hay en Cristo.</a:t>
            </a:r>
            <a:endParaRPr/>
          </a:p>
        </p:txBody>
      </p:sp>
      <p:sp>
        <p:nvSpPr>
          <p:cNvPr id="206" name="Google Shape;206;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 name="Google Shape;216;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Cristo como el centro</a:t>
            </a:r>
            <a:r>
              <a:rPr lang="en-US"/>
              <a:t> – Contar cómo la gracia de Dios y la obra de Cristo transformaron la vida, en vez de enfocarse en el esfuerzo personal.</a:t>
            </a:r>
            <a:endParaRPr/>
          </a:p>
          <a:p>
            <a:pPr indent="0" lvl="0" marL="0" rtl="0" algn="l">
              <a:spcBef>
                <a:spcPts val="0"/>
              </a:spcBef>
              <a:spcAft>
                <a:spcPts val="0"/>
              </a:spcAft>
              <a:buNone/>
            </a:pPr>
            <a:r>
              <a:rPr b="1" lang="en-US"/>
              <a:t>La fidelidad de Dios</a:t>
            </a:r>
            <a:r>
              <a:rPr lang="en-US"/>
              <a:t> – Destacar cómo Dios actuó, incluso cuando uno estaba perdido, débil o sin esperanza.</a:t>
            </a:r>
            <a:endParaRPr/>
          </a:p>
          <a:p>
            <a:pPr indent="0" lvl="0" marL="0" rtl="0" algn="l">
              <a:spcBef>
                <a:spcPts val="0"/>
              </a:spcBef>
              <a:spcAft>
                <a:spcPts val="0"/>
              </a:spcAft>
              <a:buNone/>
            </a:pPr>
            <a:r>
              <a:rPr b="1" lang="en-US"/>
              <a:t>El poder del evangelio</a:t>
            </a:r>
            <a:r>
              <a:rPr lang="en-US"/>
              <a:t> – Mostrar que la salvación no es por obras ni méritos, sino por lo que Cristo hizo en la cruz.</a:t>
            </a:r>
            <a:endParaRPr/>
          </a:p>
          <a:p>
            <a:pPr indent="0" lvl="0" marL="0" rtl="0" algn="l">
              <a:spcBef>
                <a:spcPts val="0"/>
              </a:spcBef>
              <a:spcAft>
                <a:spcPts val="0"/>
              </a:spcAft>
              <a:buNone/>
            </a:pPr>
            <a:r>
              <a:rPr b="1" lang="en-US"/>
              <a:t>La gracia y el perdón</a:t>
            </a:r>
            <a:r>
              <a:rPr lang="en-US"/>
              <a:t> – Resaltar la paciencia, amor y misericordia de Dios en la vida de uno.</a:t>
            </a:r>
            <a:endParaRPr/>
          </a:p>
          <a:p>
            <a:pPr indent="0" lvl="0" marL="0" rtl="0" algn="l">
              <a:spcBef>
                <a:spcPts val="0"/>
              </a:spcBef>
              <a:spcAft>
                <a:spcPts val="0"/>
              </a:spcAft>
              <a:buNone/>
            </a:pPr>
            <a:r>
              <a:rPr b="1" lang="en-US"/>
              <a:t>La transformación por el Espíritu Santo</a:t>
            </a:r>
            <a:r>
              <a:rPr lang="en-US"/>
              <a:t> – Explicar que el cambio no fue por fuerza de voluntad, sino por el poder de Dios.</a:t>
            </a:r>
            <a:endParaRPr/>
          </a:p>
          <a:p>
            <a:pPr indent="0" lvl="0" marL="0" rtl="0" algn="l">
              <a:spcBef>
                <a:spcPts val="0"/>
              </a:spcBef>
              <a:spcAft>
                <a:spcPts val="0"/>
              </a:spcAft>
              <a:buNone/>
            </a:pPr>
            <a:r>
              <a:rPr b="1" lang="en-US"/>
              <a:t>Esperanza en Cristo</a:t>
            </a:r>
            <a:r>
              <a:rPr lang="en-US"/>
              <a:t> – Enfatizar cómo el evangelio sigue siendo relevante cada día, no solo en el momento de la conversión.</a:t>
            </a:r>
            <a:endParaRPr/>
          </a:p>
          <a:p>
            <a:pPr indent="0" lvl="0" marL="0" rtl="0" algn="l">
              <a:spcBef>
                <a:spcPts val="0"/>
              </a:spcBef>
              <a:spcAft>
                <a:spcPts val="0"/>
              </a:spcAft>
              <a:buNone/>
            </a:pPr>
            <a:r>
              <a:rPr b="1" lang="en-US"/>
              <a:t>Llamado a confiar en Jesús</a:t>
            </a:r>
            <a:r>
              <a:rPr lang="en-US"/>
              <a:t> – Dejar claro que el testimonio es una invitación a conocer a Cristo, no una historia de éxito personal.</a:t>
            </a:r>
            <a:endParaRPr/>
          </a:p>
          <a:p>
            <a:pPr indent="0" lvl="0" marL="0" rtl="0" algn="l">
              <a:spcBef>
                <a:spcPts val="0"/>
              </a:spcBef>
              <a:spcAft>
                <a:spcPts val="0"/>
              </a:spcAft>
              <a:buNone/>
            </a:pPr>
            <a:r>
              <a:rPr b="1" lang="en-US"/>
              <a:t>Los medios de gracia</a:t>
            </a:r>
            <a:r>
              <a:rPr lang="en-US"/>
              <a:t> – Resaltar cómo Dios actúa a través de su Palabra y los sacramentos (Bautismo y Santa Cena) para dar fe, perdón y fortaleza espiritual. No es solo una experiencia emocional, sino el obrar de Dios a través de los medios que él ha establecido.</a:t>
            </a:r>
            <a:endParaRPr/>
          </a:p>
        </p:txBody>
      </p:sp>
      <p:sp>
        <p:nvSpPr>
          <p:cNvPr id="217" name="Google Shape;217;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7" name="Google Shape;227;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US"/>
              <a:t>Pablo ha regresado a Jerusalén después de sus viajes misioneros y es arrestado en el templo debido a la acusación de que llevó a gentiles al área sagrada. Al ser detenido por los soldados romanos, pide permiso para hablar a la multitud judía y les cuenta su testimonio, enfatizando su formación farisea y su encuentro con Cristo en el camino a Damasco. Sin embargo, cuando menciona que Dios lo envió a los gentiles, la multitud reacciona con furia y exige su muerte.</a:t>
            </a:r>
            <a:endParaRPr/>
          </a:p>
        </p:txBody>
      </p:sp>
      <p:sp>
        <p:nvSpPr>
          <p:cNvPr id="228" name="Google Shape;228;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4" name="Google Shape;234;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Usa el idioma y la cultura de su audiencia</a:t>
            </a:r>
            <a:r>
              <a:rPr lang="en-US"/>
              <a:t> – Pablo comienza hablando en arameo (Hechos 22:2), lo que capta la atención de la multitud y muestra que se identifica con ellos.</a:t>
            </a:r>
            <a:endParaRPr/>
          </a:p>
          <a:p>
            <a:pPr indent="0" lvl="0" marL="0" rtl="0" algn="l">
              <a:spcBef>
                <a:spcPts val="0"/>
              </a:spcBef>
              <a:spcAft>
                <a:spcPts val="0"/>
              </a:spcAft>
              <a:buNone/>
            </a:pPr>
            <a:r>
              <a:rPr b="1" lang="en-US"/>
              <a:t>Establece un punto en común</a:t>
            </a:r>
            <a:r>
              <a:rPr lang="en-US"/>
              <a:t> – Se presenta como judío, educado bajo Gamaliel y celoso de la Ley (Hechos 22:3), lo que genera credibilidad entre sus oyentes.</a:t>
            </a:r>
            <a:endParaRPr/>
          </a:p>
          <a:p>
            <a:pPr indent="0" lvl="0" marL="0" rtl="0" algn="l">
              <a:spcBef>
                <a:spcPts val="0"/>
              </a:spcBef>
              <a:spcAft>
                <a:spcPts val="0"/>
              </a:spcAft>
              <a:buNone/>
            </a:pPr>
            <a:r>
              <a:rPr b="1" lang="en-US"/>
              <a:t>Muestra su pasado sin glorificarlo</a:t>
            </a:r>
            <a:r>
              <a:rPr lang="en-US"/>
              <a:t> – Habla de cómo perseguía a los cristianos (Hechos 22:4-5), pero no entra en detalles morbosos ni enaltece su pecado pasado.</a:t>
            </a:r>
            <a:endParaRPr/>
          </a:p>
          <a:p>
            <a:pPr indent="0" lvl="0" marL="0" rtl="0" algn="l">
              <a:spcBef>
                <a:spcPts val="0"/>
              </a:spcBef>
              <a:spcAft>
                <a:spcPts val="0"/>
              </a:spcAft>
              <a:buNone/>
            </a:pPr>
            <a:r>
              <a:rPr b="1" lang="en-US"/>
              <a:t>Enfatiza el poder de Cristo</a:t>
            </a:r>
            <a:r>
              <a:rPr lang="en-US"/>
              <a:t> – Relata su conversión en el camino a Damasco (Hechos 22:6-11) poniendo el foco en Jesús y en lo que Cristo hizo por él.</a:t>
            </a:r>
            <a:endParaRPr/>
          </a:p>
          <a:p>
            <a:pPr indent="0" lvl="0" marL="0" rtl="0" algn="l">
              <a:spcBef>
                <a:spcPts val="0"/>
              </a:spcBef>
              <a:spcAft>
                <a:spcPts val="0"/>
              </a:spcAft>
              <a:buNone/>
            </a:pPr>
            <a:r>
              <a:rPr b="1" lang="en-US"/>
              <a:t>Incluye los medios de gracia</a:t>
            </a:r>
            <a:r>
              <a:rPr lang="en-US"/>
              <a:t> – Habla del bautismo y del perdón de pecados (Hechos 22:16), mostrando que su transformación no fue solo una experiencia personal, sino el resultado de la obra de Dios.</a:t>
            </a:r>
            <a:endParaRPr/>
          </a:p>
          <a:p>
            <a:pPr indent="0" lvl="0" marL="0" rtl="0" algn="l">
              <a:spcBef>
                <a:spcPts val="0"/>
              </a:spcBef>
              <a:spcAft>
                <a:spcPts val="0"/>
              </a:spcAft>
              <a:buNone/>
            </a:pPr>
            <a:r>
              <a:rPr b="1" lang="en-US"/>
              <a:t>Muestra obediencia a Dios, no iniciativa propia</a:t>
            </a:r>
            <a:r>
              <a:rPr lang="en-US"/>
              <a:t> – No dice “yo decidí seguir a Jesús,” sino que enfatiza cómo Dios lo llamó y lo envió (Hechos 22:10, 21).</a:t>
            </a:r>
            <a:endParaRPr/>
          </a:p>
          <a:p>
            <a:pPr indent="0" lvl="0" marL="0" rtl="0" algn="l">
              <a:spcBef>
                <a:spcPts val="0"/>
              </a:spcBef>
              <a:spcAft>
                <a:spcPts val="0"/>
              </a:spcAft>
              <a:buNone/>
            </a:pPr>
            <a:r>
              <a:rPr b="1" lang="en-US"/>
              <a:t>Concluye con la misión que Dios le dio</a:t>
            </a:r>
            <a:r>
              <a:rPr lang="en-US"/>
              <a:t> – Explica que fue enviado a los gentiles (Hechos 22:21), lo que provoca la reacción violenta de la multitud.</a:t>
            </a:r>
            <a:endParaRPr/>
          </a:p>
        </p:txBody>
      </p:sp>
      <p:sp>
        <p:nvSpPr>
          <p:cNvPr id="235" name="Google Shape;235;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2" name="Google Shape;262;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US"/>
              <a:t>Pablo ha estado encarcelado en Cesarea durante más de dos años, tras ser acusado por los líderes judíos de provocar disturbios y profanar el templo. Ante el rey Agripa y el gobernador Festo, presenta su defensa relatando su testimonio, destacando la resurrección de Cristo y su llamado a predicar a los gentiles. Aunque Festo lo considera loco y Agripa parece convencido pero indeciso, Pablo sigue firme en su misión y finalmente apela a César para ser juzgado en Roma.</a:t>
            </a:r>
            <a:endParaRPr/>
          </a:p>
        </p:txBody>
      </p:sp>
      <p:sp>
        <p:nvSpPr>
          <p:cNvPr id="263" name="Google Shape;263;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9" name="Google Shape;269;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76200" lvl="0" marL="0" rtl="0" algn="l">
              <a:spcBef>
                <a:spcPts val="0"/>
              </a:spcBef>
              <a:spcAft>
                <a:spcPts val="0"/>
              </a:spcAft>
              <a:buClr>
                <a:schemeClr val="dk1"/>
              </a:buClr>
              <a:buSzPts val="1200"/>
              <a:buFont typeface="Play"/>
              <a:buAutoNum type="arabicPeriod"/>
            </a:pPr>
            <a:r>
              <a:rPr b="1" lang="en-US"/>
              <a:t>Usa la cortesía y el respeto</a:t>
            </a:r>
            <a:r>
              <a:rPr lang="en-US"/>
              <a:t> – Se dirige a Agripa con honor y cortesía (Hechos 26:2-3), mostrando sabiduría en cómo abordar a diferentes audiencias.</a:t>
            </a:r>
            <a:endParaRPr/>
          </a:p>
          <a:p>
            <a:pPr indent="-76200" lvl="0" marL="0" rtl="0" algn="l">
              <a:spcBef>
                <a:spcPts val="0"/>
              </a:spcBef>
              <a:spcAft>
                <a:spcPts val="0"/>
              </a:spcAft>
              <a:buClr>
                <a:schemeClr val="dk1"/>
              </a:buClr>
              <a:buSzPts val="1200"/>
              <a:buFont typeface="Play"/>
              <a:buAutoNum type="arabicPeriod"/>
            </a:pPr>
            <a:r>
              <a:rPr b="1" lang="en-US"/>
              <a:t>Conecta con el trasfondo religioso de su audiencia</a:t>
            </a:r>
            <a:r>
              <a:rPr lang="en-US"/>
              <a:t> – Sabe que Agripa conoce las costumbres judías y usa eso para construir su argumento (Hechos 26:3).</a:t>
            </a:r>
            <a:endParaRPr/>
          </a:p>
          <a:p>
            <a:pPr indent="-76200" lvl="0" marL="0" rtl="0" algn="l">
              <a:spcBef>
                <a:spcPts val="0"/>
              </a:spcBef>
              <a:spcAft>
                <a:spcPts val="0"/>
              </a:spcAft>
              <a:buClr>
                <a:schemeClr val="dk1"/>
              </a:buClr>
              <a:buSzPts val="1200"/>
              <a:buFont typeface="Play"/>
              <a:buAutoNum type="arabicPeriod"/>
            </a:pPr>
            <a:r>
              <a:rPr b="1" lang="en-US"/>
              <a:t>Explica la esperanza del pueblo judío</a:t>
            </a:r>
            <a:r>
              <a:rPr lang="en-US"/>
              <a:t> – Presenta su fe en Cristo como el cumplimiento de las promesas hechas a Israel (Hechos 26:6-7), no como algo ajeno al judaísmo.</a:t>
            </a:r>
            <a:endParaRPr/>
          </a:p>
          <a:p>
            <a:pPr indent="-76200" lvl="0" marL="0" rtl="0" algn="l">
              <a:spcBef>
                <a:spcPts val="0"/>
              </a:spcBef>
              <a:spcAft>
                <a:spcPts val="0"/>
              </a:spcAft>
              <a:buClr>
                <a:schemeClr val="dk1"/>
              </a:buClr>
              <a:buSzPts val="1200"/>
              <a:buFont typeface="Play"/>
              <a:buAutoNum type="arabicPeriod"/>
            </a:pPr>
            <a:r>
              <a:rPr b="1" lang="en-US"/>
              <a:t>No hace de su pasado el centro del mensaje</a:t>
            </a:r>
            <a:r>
              <a:rPr lang="en-US"/>
              <a:t> – Habla de su vida anterior como fariseo y perseguidor (Hechos 26:4-11), pero el énfasis está en la gracia de Dios y en la resurrección de Cristo.</a:t>
            </a:r>
            <a:endParaRPr/>
          </a:p>
          <a:p>
            <a:pPr indent="-76200" lvl="0" marL="0" rtl="0" algn="l">
              <a:spcBef>
                <a:spcPts val="0"/>
              </a:spcBef>
              <a:spcAft>
                <a:spcPts val="0"/>
              </a:spcAft>
              <a:buClr>
                <a:schemeClr val="dk1"/>
              </a:buClr>
              <a:buSzPts val="1200"/>
              <a:buFont typeface="Play"/>
              <a:buAutoNum type="arabicPeriod"/>
            </a:pPr>
            <a:r>
              <a:rPr b="1" lang="en-US"/>
              <a:t>Resalta la centralidad de la resurrección</a:t>
            </a:r>
            <a:r>
              <a:rPr lang="en-US"/>
              <a:t> – Explica que su mensaje se basa en la resurrección de Jesús, lo que provoca la reacción de Festo (Hechos 26:8, 23-24).</a:t>
            </a:r>
            <a:endParaRPr/>
          </a:p>
          <a:p>
            <a:pPr indent="-76200" lvl="0" marL="0" rtl="0" algn="l">
              <a:spcBef>
                <a:spcPts val="0"/>
              </a:spcBef>
              <a:spcAft>
                <a:spcPts val="0"/>
              </a:spcAft>
              <a:buClr>
                <a:schemeClr val="dk1"/>
              </a:buClr>
              <a:buSzPts val="1200"/>
              <a:buFont typeface="Play"/>
              <a:buAutoNum type="arabicPeriod"/>
            </a:pPr>
            <a:r>
              <a:rPr b="1" lang="en-US"/>
              <a:t>Muestra la iniciativa de Cristo, no la suya</a:t>
            </a:r>
            <a:r>
              <a:rPr lang="en-US"/>
              <a:t> – Narra su conversión en el camino a Damasco, enfatizando que fue Cristo quien lo llamó (Hechos 26:12-18).</a:t>
            </a:r>
            <a:endParaRPr/>
          </a:p>
          <a:p>
            <a:pPr indent="-76200" lvl="0" marL="0" rtl="0" algn="l">
              <a:spcBef>
                <a:spcPts val="0"/>
              </a:spcBef>
              <a:spcAft>
                <a:spcPts val="0"/>
              </a:spcAft>
              <a:buClr>
                <a:schemeClr val="dk1"/>
              </a:buClr>
              <a:buSzPts val="1200"/>
              <a:buFont typeface="Play"/>
              <a:buAutoNum type="arabicPeriod"/>
            </a:pPr>
            <a:r>
              <a:rPr b="1" lang="en-US"/>
              <a:t>Muestra arrepentimiento y transformación</a:t>
            </a:r>
            <a:r>
              <a:rPr lang="en-US"/>
              <a:t> – Explica que su vida cambió no por mérito propio, sino por la misión que Dios le dio (Hechos 26:19-20).</a:t>
            </a:r>
            <a:endParaRPr/>
          </a:p>
          <a:p>
            <a:pPr indent="-76200" lvl="0" marL="0" rtl="0" algn="l">
              <a:spcBef>
                <a:spcPts val="0"/>
              </a:spcBef>
              <a:spcAft>
                <a:spcPts val="0"/>
              </a:spcAft>
              <a:buClr>
                <a:schemeClr val="dk1"/>
              </a:buClr>
              <a:buSzPts val="1200"/>
              <a:buFont typeface="Play"/>
              <a:buAutoNum type="arabicPeriod"/>
            </a:pPr>
            <a:r>
              <a:rPr b="1" lang="en-US"/>
              <a:t>Usa argumentos racionales y culturales</a:t>
            </a:r>
            <a:r>
              <a:rPr lang="en-US"/>
              <a:t> – Responde a Festo diciendo que su mensaje no es locura, sino verdad y razón (Hechos 26:25).</a:t>
            </a:r>
            <a:endParaRPr/>
          </a:p>
          <a:p>
            <a:pPr indent="-76200" lvl="0" marL="0" rtl="0" algn="l">
              <a:spcBef>
                <a:spcPts val="0"/>
              </a:spcBef>
              <a:spcAft>
                <a:spcPts val="0"/>
              </a:spcAft>
              <a:buClr>
                <a:schemeClr val="dk1"/>
              </a:buClr>
              <a:buSzPts val="1200"/>
              <a:buFont typeface="Play"/>
              <a:buAutoNum type="arabicPeriod"/>
            </a:pPr>
            <a:r>
              <a:rPr b="1" lang="en-US"/>
              <a:t>Hace un llamado a la fe</a:t>
            </a:r>
            <a:r>
              <a:rPr lang="en-US"/>
              <a:t> – Termina desafiando a Agripa a creer (Hechos 26:27-29), mostrando que su testimonio no es solo una historia personal, sino una invitación a confiar en Cristo.</a:t>
            </a:r>
            <a:endParaRPr/>
          </a:p>
          <a:p>
            <a:pPr indent="0" lvl="0" marL="0" rtl="0" algn="l">
              <a:spcBef>
                <a:spcPts val="0"/>
              </a:spcBef>
              <a:spcAft>
                <a:spcPts val="0"/>
              </a:spcAft>
              <a:buNone/>
            </a:pPr>
            <a:r>
              <a:t/>
            </a:r>
            <a:endParaRPr/>
          </a:p>
        </p:txBody>
      </p:sp>
      <p:sp>
        <p:nvSpPr>
          <p:cNvPr id="270" name="Google Shape;270;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3" name="Google Shape;303;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4" name="Google Shape;304;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0" name="Google Shape;310;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6" name="Google Shape;316;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 name="Google Shape;11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2" name="Google Shape;322;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8" name="Google Shape;328;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 name="Google Shape;329;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5" name="Google Shape;335;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1" name="Google Shape;351;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3784cbb456c_0_9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7" name="Google Shape;357;g3784cbb456c_0_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 name="Google Shape;120;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 name="Google Shape;150;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El testimonio personal tiende a ser menospreciado en los círculos luteranos por considerarse demasiado subjetivo, con demasiado "yo" y no suficiente "Jesús". Hay buenas razones para abordar el tema del testimonio personal con cierta cautela, ya que puede centrarse demasiado en uno mismo y no lo suficiente en el Salvador.</a:t>
            </a:r>
            <a:endParaRPr/>
          </a:p>
          <a:p>
            <a:pPr indent="0" lvl="0" marL="0" rtl="0" algn="l">
              <a:spcBef>
                <a:spcPts val="0"/>
              </a:spcBef>
              <a:spcAft>
                <a:spcPts val="0"/>
              </a:spcAft>
              <a:buNone/>
            </a:pPr>
            <a:r>
              <a:rPr lang="en-US"/>
              <a:t>Al mismo tiempo, hay fundamento bíblico para un testimonio cristiano adecuado, para contar lo que Jesús significa para mí.</a:t>
            </a:r>
            <a:endParaRPr/>
          </a:p>
          <a:p>
            <a:pPr indent="0" lvl="0" marL="0" rtl="0" algn="l">
              <a:spcBef>
                <a:spcPts val="0"/>
              </a:spcBef>
              <a:spcAft>
                <a:spcPts val="0"/>
              </a:spcAft>
              <a:buNone/>
            </a:pPr>
            <a:r>
              <a:rPr lang="en-US"/>
              <a:t>El salmista escribe: "Vengan y escuchen, todos los que temen a Dios; les contaré lo que ha hecho por mí" (Salmo 66:16). Luego relata cómo Dios escuchó su oración y no le negó su amor.</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Jesús instruyó al geraseno del cual acababa de expulsar una legión de demonios: "Vuelve a tu casa y cuenta cuánto ha hecho Dios por ti y cómo ha tenido misericordia de ti" (Marcos 5:19). Lo que el Señor había hecho por mí—ese debía ser el contenido del mensaje del endemoniado sanado.</a:t>
            </a:r>
            <a:endParaRPr/>
          </a:p>
          <a:p>
            <a:pPr indent="0" lvl="0" marL="0" rtl="0" algn="l">
              <a:spcBef>
                <a:spcPts val="0"/>
              </a:spcBef>
              <a:spcAft>
                <a:spcPts val="0"/>
              </a:spcAft>
              <a:buNone/>
            </a:pPr>
            <a:r>
              <a:rPr lang="en-US"/>
              <a:t>El apóstol Pablo tampoco dudó en utilizar el enfoque del testimonio personal.</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De la misma manera, los cristianos de hoy pueden responder apropiadamente a las oportunidades de testificar con un testimonio personal. Pueden contar a otros quiénes eran antes ("Era un pecador camino al infierno"), lo que les ha sucedido ("He sido rescatado de la muerte y el infierno"), cómo sucedió ("Jesús murió para quitar mis pecados") y lo que esto significa para ellos ("Sé que mis pecados han sido perdonados y que un día iré al cielo").</a:t>
            </a:r>
            <a:endParaRPr/>
          </a:p>
          <a:p>
            <a:pPr indent="0" lvl="0" marL="0" rtl="0" algn="l">
              <a:spcBef>
                <a:spcPts val="0"/>
              </a:spcBef>
              <a:spcAft>
                <a:spcPts val="0"/>
              </a:spcAft>
              <a:buNone/>
            </a:pPr>
            <a:r>
              <a:rPr lang="en-US"/>
              <a:t>Luego, pueden decir a sus amigos que lo que Jesús hizo por ellos, lo ha hecho por todas las personas. No debería ser difícil para los cristianos dar testimonios personales breves sobre "lo que Jesús significa para mí" cuando tengan la oportunidad de hacerlo.</a:t>
            </a:r>
            <a:endParaRPr/>
          </a:p>
        </p:txBody>
      </p:sp>
      <p:sp>
        <p:nvSpPr>
          <p:cNvPr id="151" name="Google Shape;151;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 name="Google Shape;160;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spcBef>
                <a:spcPts val="0"/>
              </a:spcBef>
              <a:spcAft>
                <a:spcPts val="0"/>
              </a:spcAft>
              <a:buClr>
                <a:schemeClr val="dk1"/>
              </a:buClr>
              <a:buSzPts val="1200"/>
              <a:buFont typeface="Arial"/>
              <a:buNone/>
            </a:pPr>
            <a:r>
              <a:t/>
            </a:r>
            <a:endParaRPr/>
          </a:p>
        </p:txBody>
      </p:sp>
      <p:sp>
        <p:nvSpPr>
          <p:cNvPr id="171" name="Google Shape;171;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 name="Google Shape;183;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 name="Google Shape;184;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 name="Google Shape;190;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8" name="Shape 18"/>
        <p:cNvGrpSpPr/>
        <p:nvPr/>
      </p:nvGrpSpPr>
      <p:grpSpPr>
        <a:xfrm>
          <a:off x="0" y="0"/>
          <a:ext cx="0" cy="0"/>
          <a:chOff x="0" y="0"/>
          <a:chExt cx="0" cy="0"/>
        </a:xfrm>
      </p:grpSpPr>
      <p:sp>
        <p:nvSpPr>
          <p:cNvPr id="19" name="Google Shape;19;p26"/>
          <p:cNvSpPr txBox="1"/>
          <p:nvPr>
            <p:ph type="ctrTitle"/>
          </p:nvPr>
        </p:nvSpPr>
        <p:spPr>
          <a:xfrm>
            <a:off x="1600200" y="1261872"/>
            <a:ext cx="7638222" cy="2852928"/>
          </a:xfrm>
          <a:prstGeom prst="rect">
            <a:avLst/>
          </a:prstGeom>
          <a:noFill/>
          <a:ln>
            <a:noFill/>
          </a:ln>
        </p:spPr>
        <p:txBody>
          <a:bodyPr anchorCtr="0" anchor="b" bIns="45700" lIns="91425" spcFirstLastPara="1" rIns="91425" wrap="square" tIns="45700">
            <a:normAutofit/>
          </a:bodyPr>
          <a:lstStyle>
            <a:lvl1pPr lvl="0" algn="l">
              <a:lnSpc>
                <a:spcPct val="130000"/>
              </a:lnSpc>
              <a:spcBef>
                <a:spcPts val="0"/>
              </a:spcBef>
              <a:spcAft>
                <a:spcPts val="0"/>
              </a:spcAft>
              <a:buClr>
                <a:schemeClr val="dk1"/>
              </a:buClr>
              <a:buSzPts val="3600"/>
              <a:buFont typeface="Avenir"/>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26"/>
          <p:cNvSpPr txBox="1"/>
          <p:nvPr>
            <p:ph idx="1" type="subTitle"/>
          </p:nvPr>
        </p:nvSpPr>
        <p:spPr>
          <a:xfrm>
            <a:off x="1600200" y="4681728"/>
            <a:ext cx="7638222" cy="929296"/>
          </a:xfrm>
          <a:prstGeom prst="rect">
            <a:avLst/>
          </a:prstGeom>
          <a:noFill/>
          <a:ln>
            <a:noFill/>
          </a:ln>
        </p:spPr>
        <p:txBody>
          <a:bodyPr anchorCtr="0" anchor="t" bIns="45700" lIns="91425" spcFirstLastPara="1" rIns="91425" wrap="square" tIns="45700">
            <a:normAutofit/>
          </a:bodyPr>
          <a:lstStyle>
            <a:lvl1pPr lvl="0" algn="l">
              <a:lnSpc>
                <a:spcPct val="130000"/>
              </a:lnSpc>
              <a:spcBef>
                <a:spcPts val="1000"/>
              </a:spcBef>
              <a:spcAft>
                <a:spcPts val="0"/>
              </a:spcAft>
              <a:buClr>
                <a:schemeClr val="dk1"/>
              </a:buClr>
              <a:buSzPts val="1360"/>
              <a:buNone/>
              <a:defRPr b="1" sz="1600" cap="none"/>
            </a:lvl1pPr>
            <a:lvl2pPr lvl="1" algn="ctr">
              <a:lnSpc>
                <a:spcPct val="130000"/>
              </a:lnSpc>
              <a:spcBef>
                <a:spcPts val="500"/>
              </a:spcBef>
              <a:spcAft>
                <a:spcPts val="0"/>
              </a:spcAft>
              <a:buClr>
                <a:schemeClr val="dk1"/>
              </a:buClr>
              <a:buSzPts val="2000"/>
              <a:buNone/>
              <a:defRPr sz="2000"/>
            </a:lvl2pPr>
            <a:lvl3pPr lvl="2" algn="ctr">
              <a:lnSpc>
                <a:spcPct val="130000"/>
              </a:lnSpc>
              <a:spcBef>
                <a:spcPts val="500"/>
              </a:spcBef>
              <a:spcAft>
                <a:spcPts val="0"/>
              </a:spcAft>
              <a:buClr>
                <a:schemeClr val="dk1"/>
              </a:buClr>
              <a:buSzPts val="1530"/>
              <a:buNone/>
              <a:defRPr sz="1800"/>
            </a:lvl3pPr>
            <a:lvl4pPr lvl="3" algn="ctr">
              <a:lnSpc>
                <a:spcPct val="130000"/>
              </a:lnSpc>
              <a:spcBef>
                <a:spcPts val="500"/>
              </a:spcBef>
              <a:spcAft>
                <a:spcPts val="0"/>
              </a:spcAft>
              <a:buClr>
                <a:schemeClr val="dk1"/>
              </a:buClr>
              <a:buSzPts val="1600"/>
              <a:buNone/>
              <a:defRPr sz="1600"/>
            </a:lvl4pPr>
            <a:lvl5pPr lvl="4" algn="ctr">
              <a:lnSpc>
                <a:spcPct val="130000"/>
              </a:lnSpc>
              <a:spcBef>
                <a:spcPts val="500"/>
              </a:spcBef>
              <a:spcAft>
                <a:spcPts val="0"/>
              </a:spcAft>
              <a:buClr>
                <a:schemeClr val="dk1"/>
              </a:buClr>
              <a:buSzPts val="136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1" name="Google Shape;21;p26"/>
          <p:cNvSpPr txBox="1"/>
          <p:nvPr>
            <p:ph idx="10" type="dt"/>
          </p:nvPr>
        </p:nvSpPr>
        <p:spPr>
          <a:xfrm>
            <a:off x="795014" y="634204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6"/>
          <p:cNvSpPr txBox="1"/>
          <p:nvPr>
            <p:ph idx="11" type="ftr"/>
          </p:nvPr>
        </p:nvSpPr>
        <p:spPr>
          <a:xfrm>
            <a:off x="7696200" y="6342042"/>
            <a:ext cx="3470128"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6"/>
          <p:cNvSpPr txBox="1"/>
          <p:nvPr>
            <p:ph idx="12" type="sldNum"/>
          </p:nvPr>
        </p:nvSpPr>
        <p:spPr>
          <a:xfrm>
            <a:off x="11166329" y="6342042"/>
            <a:ext cx="52622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24" name="Google Shape;24;p26"/>
          <p:cNvGrpSpPr/>
          <p:nvPr/>
        </p:nvGrpSpPr>
        <p:grpSpPr>
          <a:xfrm flipH="1">
            <a:off x="0" y="0"/>
            <a:ext cx="567782" cy="3306479"/>
            <a:chOff x="11619770" y="-2005"/>
            <a:chExt cx="567782" cy="3306479"/>
          </a:xfrm>
        </p:grpSpPr>
        <p:sp>
          <p:nvSpPr>
            <p:cNvPr id="25" name="Google Shape;25;p26"/>
            <p:cNvSpPr/>
            <p:nvPr/>
          </p:nvSpPr>
          <p:spPr>
            <a:xfrm flipH="1" rot="10800000">
              <a:off x="11619770" y="373807"/>
              <a:ext cx="526228" cy="2930667"/>
            </a:xfrm>
            <a:custGeom>
              <a:rect b="b" l="l" r="r" t="t"/>
              <a:pathLst>
                <a:path extrusionOk="0" h="3694096" w="757287">
                  <a:moveTo>
                    <a:pt x="757287" y="3694096"/>
                  </a:moveTo>
                  <a:lnTo>
                    <a:pt x="757287" y="0"/>
                  </a:lnTo>
                  <a:lnTo>
                    <a:pt x="0" y="0"/>
                  </a:lnTo>
                  <a:lnTo>
                    <a:pt x="0" y="3686094"/>
                  </a:lnTo>
                  <a:close/>
                </a:path>
              </a:pathLst>
            </a:custGeom>
            <a:blipFill rotWithShape="1">
              <a:blip r:embed="rId2">
                <a:alphaModFix/>
              </a:blip>
              <a:tile algn="tl" flip="none" tx="0" sx="6000" ty="0" sy="6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26" name="Google Shape;26;p26"/>
            <p:cNvSpPr/>
            <p:nvPr/>
          </p:nvSpPr>
          <p:spPr>
            <a:xfrm rot="10800000">
              <a:off x="11980943" y="-2005"/>
              <a:ext cx="206609" cy="202130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showMasterSp="0" type="vertTx">
  <p:cSld name="VERTICAL_TEXT">
    <p:spTree>
      <p:nvGrpSpPr>
        <p:cNvPr id="79" name="Shape 79"/>
        <p:cNvGrpSpPr/>
        <p:nvPr/>
      </p:nvGrpSpPr>
      <p:grpSpPr>
        <a:xfrm>
          <a:off x="0" y="0"/>
          <a:ext cx="0" cy="0"/>
          <a:chOff x="0" y="0"/>
          <a:chExt cx="0" cy="0"/>
        </a:xfrm>
      </p:grpSpPr>
      <p:sp>
        <p:nvSpPr>
          <p:cNvPr id="80" name="Google Shape;80;p35"/>
          <p:cNvSpPr txBox="1"/>
          <p:nvPr>
            <p:ph type="title"/>
          </p:nvPr>
        </p:nvSpPr>
        <p:spPr>
          <a:xfrm>
            <a:off x="808661" y="365125"/>
            <a:ext cx="10357666" cy="1438450"/>
          </a:xfrm>
          <a:prstGeom prst="rect">
            <a:avLst/>
          </a:prstGeom>
          <a:noFill/>
          <a:ln>
            <a:noFill/>
          </a:ln>
        </p:spPr>
        <p:txBody>
          <a:bodyPr anchorCtr="0" anchor="b" bIns="45700" lIns="91425" spcFirstLastPara="1" rIns="91425" wrap="square" tIns="45700">
            <a:normAutofit/>
          </a:bodyPr>
          <a:lstStyle>
            <a:lvl1pPr lvl="0" algn="l">
              <a:lnSpc>
                <a:spcPct val="12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35"/>
          <p:cNvSpPr txBox="1"/>
          <p:nvPr>
            <p:ph idx="1" type="body"/>
          </p:nvPr>
        </p:nvSpPr>
        <p:spPr>
          <a:xfrm rot="5400000">
            <a:off x="3930095" y="-1102133"/>
            <a:ext cx="4114801" cy="10357666"/>
          </a:xfrm>
          <a:prstGeom prst="rect">
            <a:avLst/>
          </a:prstGeom>
          <a:noFill/>
          <a:ln>
            <a:noFill/>
          </a:ln>
        </p:spPr>
        <p:txBody>
          <a:bodyPr anchorCtr="0" anchor="t" bIns="45700" lIns="91425" spcFirstLastPara="1" rIns="91425" wrap="square" tIns="45700">
            <a:normAutofit/>
          </a:bodyPr>
          <a:lstStyle>
            <a:lvl1pPr indent="-325755" lvl="0" marL="457200" algn="l">
              <a:lnSpc>
                <a:spcPct val="130000"/>
              </a:lnSpc>
              <a:spcBef>
                <a:spcPts val="1000"/>
              </a:spcBef>
              <a:spcAft>
                <a:spcPts val="0"/>
              </a:spcAft>
              <a:buClr>
                <a:schemeClr val="dk1"/>
              </a:buClr>
              <a:buSzPts val="1530"/>
              <a:buChar char="•"/>
              <a:defRPr/>
            </a:lvl1pPr>
            <a:lvl2pPr indent="-342900" lvl="1" marL="914400" algn="l">
              <a:lnSpc>
                <a:spcPct val="130000"/>
              </a:lnSpc>
              <a:spcBef>
                <a:spcPts val="500"/>
              </a:spcBef>
              <a:spcAft>
                <a:spcPts val="0"/>
              </a:spcAft>
              <a:buClr>
                <a:schemeClr val="dk1"/>
              </a:buClr>
              <a:buSzPts val="1800"/>
              <a:buChar char="–"/>
              <a:defRPr/>
            </a:lvl2pPr>
            <a:lvl3pPr indent="-325755" lvl="2" marL="1371600" algn="l">
              <a:lnSpc>
                <a:spcPct val="130000"/>
              </a:lnSpc>
              <a:spcBef>
                <a:spcPts val="500"/>
              </a:spcBef>
              <a:spcAft>
                <a:spcPts val="0"/>
              </a:spcAft>
              <a:buClr>
                <a:schemeClr val="dk1"/>
              </a:buClr>
              <a:buSzPts val="1530"/>
              <a:buChar char="•"/>
              <a:defRPr/>
            </a:lvl3pPr>
            <a:lvl4pPr indent="-342900" lvl="3" marL="1828800" algn="l">
              <a:lnSpc>
                <a:spcPct val="130000"/>
              </a:lnSpc>
              <a:spcBef>
                <a:spcPts val="500"/>
              </a:spcBef>
              <a:spcAft>
                <a:spcPts val="0"/>
              </a:spcAft>
              <a:buClr>
                <a:schemeClr val="dk1"/>
              </a:buClr>
              <a:buSzPts val="1800"/>
              <a:buChar char="–"/>
              <a:defRPr/>
            </a:lvl4pPr>
            <a:lvl5pPr indent="-325754" lvl="4" marL="2286000" algn="l">
              <a:lnSpc>
                <a:spcPct val="130000"/>
              </a:lnSpc>
              <a:spcBef>
                <a:spcPts val="500"/>
              </a:spcBef>
              <a:spcAft>
                <a:spcPts val="0"/>
              </a:spcAft>
              <a:buClr>
                <a:schemeClr val="dk1"/>
              </a:buClr>
              <a:buSzPts val="153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35"/>
          <p:cNvSpPr txBox="1"/>
          <p:nvPr>
            <p:ph idx="10" type="dt"/>
          </p:nvPr>
        </p:nvSpPr>
        <p:spPr>
          <a:xfrm>
            <a:off x="795014" y="634204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5"/>
          <p:cNvSpPr txBox="1"/>
          <p:nvPr>
            <p:ph idx="11" type="ftr"/>
          </p:nvPr>
        </p:nvSpPr>
        <p:spPr>
          <a:xfrm>
            <a:off x="7696200" y="6342042"/>
            <a:ext cx="3470128"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35"/>
          <p:cNvSpPr txBox="1"/>
          <p:nvPr>
            <p:ph idx="12" type="sldNum"/>
          </p:nvPr>
        </p:nvSpPr>
        <p:spPr>
          <a:xfrm>
            <a:off x="11166329" y="6342042"/>
            <a:ext cx="52622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85" name="Google Shape;85;p35"/>
          <p:cNvGrpSpPr/>
          <p:nvPr/>
        </p:nvGrpSpPr>
        <p:grpSpPr>
          <a:xfrm rot="10800000">
            <a:off x="0" y="3551521"/>
            <a:ext cx="567782" cy="3306479"/>
            <a:chOff x="11619770" y="-2005"/>
            <a:chExt cx="567782" cy="3306479"/>
          </a:xfrm>
        </p:grpSpPr>
        <p:sp>
          <p:nvSpPr>
            <p:cNvPr id="86" name="Google Shape;86;p35"/>
            <p:cNvSpPr/>
            <p:nvPr/>
          </p:nvSpPr>
          <p:spPr>
            <a:xfrm flipH="1" rot="10800000">
              <a:off x="11619770" y="373807"/>
              <a:ext cx="526228" cy="2930667"/>
            </a:xfrm>
            <a:custGeom>
              <a:rect b="b" l="l" r="r" t="t"/>
              <a:pathLst>
                <a:path extrusionOk="0" h="3694096" w="757287">
                  <a:moveTo>
                    <a:pt x="757287" y="3694096"/>
                  </a:moveTo>
                  <a:lnTo>
                    <a:pt x="757287" y="0"/>
                  </a:lnTo>
                  <a:lnTo>
                    <a:pt x="0" y="0"/>
                  </a:lnTo>
                  <a:lnTo>
                    <a:pt x="0" y="3686094"/>
                  </a:lnTo>
                  <a:close/>
                </a:path>
              </a:pathLst>
            </a:custGeom>
            <a:blipFill rotWithShape="1">
              <a:blip r:embed="rId2">
                <a:alphaModFix/>
              </a:blip>
              <a:tile algn="tl" flip="none" tx="0" sx="6000" ty="0" sy="6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87" name="Google Shape;87;p35"/>
            <p:cNvSpPr/>
            <p:nvPr/>
          </p:nvSpPr>
          <p:spPr>
            <a:xfrm rot="10800000">
              <a:off x="11980943" y="-2005"/>
              <a:ext cx="206609" cy="202130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88" name="Shape 88"/>
        <p:cNvGrpSpPr/>
        <p:nvPr/>
      </p:nvGrpSpPr>
      <p:grpSpPr>
        <a:xfrm>
          <a:off x="0" y="0"/>
          <a:ext cx="0" cy="0"/>
          <a:chOff x="0" y="0"/>
          <a:chExt cx="0" cy="0"/>
        </a:xfrm>
      </p:grpSpPr>
      <p:sp>
        <p:nvSpPr>
          <p:cNvPr id="89" name="Google Shape;89;p36"/>
          <p:cNvSpPr txBox="1"/>
          <p:nvPr>
            <p:ph type="title"/>
          </p:nvPr>
        </p:nvSpPr>
        <p:spPr>
          <a:xfrm rot="5400000">
            <a:off x="7368014" y="2110214"/>
            <a:ext cx="5509787" cy="2537986"/>
          </a:xfrm>
          <a:prstGeom prst="rect">
            <a:avLst/>
          </a:prstGeom>
          <a:noFill/>
          <a:ln>
            <a:noFill/>
          </a:ln>
        </p:spPr>
        <p:txBody>
          <a:bodyPr anchorCtr="0" anchor="b" bIns="45700" lIns="91425" spcFirstLastPara="1" rIns="91425" wrap="square" tIns="45700">
            <a:normAutofit/>
          </a:bodyPr>
          <a:lstStyle>
            <a:lvl1pPr lvl="0" algn="l">
              <a:lnSpc>
                <a:spcPct val="12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0" name="Google Shape;90;p36"/>
          <p:cNvSpPr txBox="1"/>
          <p:nvPr>
            <p:ph idx="1" type="body"/>
          </p:nvPr>
        </p:nvSpPr>
        <p:spPr>
          <a:xfrm rot="5400000">
            <a:off x="1953477" y="-529064"/>
            <a:ext cx="5509787" cy="7816542"/>
          </a:xfrm>
          <a:prstGeom prst="rect">
            <a:avLst/>
          </a:prstGeom>
          <a:noFill/>
          <a:ln>
            <a:noFill/>
          </a:ln>
        </p:spPr>
        <p:txBody>
          <a:bodyPr anchorCtr="0" anchor="t" bIns="45700" lIns="91425" spcFirstLastPara="1" rIns="91425" wrap="square" tIns="45700">
            <a:normAutofit/>
          </a:bodyPr>
          <a:lstStyle>
            <a:lvl1pPr indent="-325755" lvl="0" marL="457200" algn="l">
              <a:lnSpc>
                <a:spcPct val="130000"/>
              </a:lnSpc>
              <a:spcBef>
                <a:spcPts val="1000"/>
              </a:spcBef>
              <a:spcAft>
                <a:spcPts val="0"/>
              </a:spcAft>
              <a:buClr>
                <a:schemeClr val="dk1"/>
              </a:buClr>
              <a:buSzPts val="1530"/>
              <a:buChar char="•"/>
              <a:defRPr/>
            </a:lvl1pPr>
            <a:lvl2pPr indent="-342900" lvl="1" marL="914400" algn="l">
              <a:lnSpc>
                <a:spcPct val="130000"/>
              </a:lnSpc>
              <a:spcBef>
                <a:spcPts val="500"/>
              </a:spcBef>
              <a:spcAft>
                <a:spcPts val="0"/>
              </a:spcAft>
              <a:buClr>
                <a:schemeClr val="dk1"/>
              </a:buClr>
              <a:buSzPts val="1800"/>
              <a:buChar char="–"/>
              <a:defRPr/>
            </a:lvl2pPr>
            <a:lvl3pPr indent="-325755" lvl="2" marL="1371600" algn="l">
              <a:lnSpc>
                <a:spcPct val="130000"/>
              </a:lnSpc>
              <a:spcBef>
                <a:spcPts val="500"/>
              </a:spcBef>
              <a:spcAft>
                <a:spcPts val="0"/>
              </a:spcAft>
              <a:buClr>
                <a:schemeClr val="dk1"/>
              </a:buClr>
              <a:buSzPts val="1530"/>
              <a:buChar char="•"/>
              <a:defRPr/>
            </a:lvl3pPr>
            <a:lvl4pPr indent="-342900" lvl="3" marL="1828800" algn="l">
              <a:lnSpc>
                <a:spcPct val="130000"/>
              </a:lnSpc>
              <a:spcBef>
                <a:spcPts val="500"/>
              </a:spcBef>
              <a:spcAft>
                <a:spcPts val="0"/>
              </a:spcAft>
              <a:buClr>
                <a:schemeClr val="dk1"/>
              </a:buClr>
              <a:buSzPts val="1800"/>
              <a:buChar char="–"/>
              <a:defRPr/>
            </a:lvl4pPr>
            <a:lvl5pPr indent="-325754" lvl="4" marL="2286000" algn="l">
              <a:lnSpc>
                <a:spcPct val="130000"/>
              </a:lnSpc>
              <a:spcBef>
                <a:spcPts val="500"/>
              </a:spcBef>
              <a:spcAft>
                <a:spcPts val="0"/>
              </a:spcAft>
              <a:buClr>
                <a:schemeClr val="dk1"/>
              </a:buClr>
              <a:buSzPts val="153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1" name="Google Shape;91;p36"/>
          <p:cNvSpPr txBox="1"/>
          <p:nvPr>
            <p:ph idx="10" type="dt"/>
          </p:nvPr>
        </p:nvSpPr>
        <p:spPr>
          <a:xfrm>
            <a:off x="795014" y="634204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36"/>
          <p:cNvSpPr txBox="1"/>
          <p:nvPr>
            <p:ph idx="11" type="ftr"/>
          </p:nvPr>
        </p:nvSpPr>
        <p:spPr>
          <a:xfrm>
            <a:off x="7696200" y="6342042"/>
            <a:ext cx="3470128"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36"/>
          <p:cNvSpPr txBox="1"/>
          <p:nvPr>
            <p:ph idx="12" type="sldNum"/>
          </p:nvPr>
        </p:nvSpPr>
        <p:spPr>
          <a:xfrm>
            <a:off x="11166329" y="6342042"/>
            <a:ext cx="52622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94" name="Google Shape;94;p36"/>
          <p:cNvGrpSpPr/>
          <p:nvPr/>
        </p:nvGrpSpPr>
        <p:grpSpPr>
          <a:xfrm rot="10800000">
            <a:off x="0" y="3551521"/>
            <a:ext cx="567782" cy="3306479"/>
            <a:chOff x="11619770" y="-2005"/>
            <a:chExt cx="567782" cy="3306479"/>
          </a:xfrm>
        </p:grpSpPr>
        <p:sp>
          <p:nvSpPr>
            <p:cNvPr id="95" name="Google Shape;95;p36"/>
            <p:cNvSpPr/>
            <p:nvPr/>
          </p:nvSpPr>
          <p:spPr>
            <a:xfrm flipH="1" rot="10800000">
              <a:off x="11619770" y="373807"/>
              <a:ext cx="526228" cy="2930667"/>
            </a:xfrm>
            <a:custGeom>
              <a:rect b="b" l="l" r="r" t="t"/>
              <a:pathLst>
                <a:path extrusionOk="0" h="3694096" w="757287">
                  <a:moveTo>
                    <a:pt x="757287" y="3694096"/>
                  </a:moveTo>
                  <a:lnTo>
                    <a:pt x="757287" y="0"/>
                  </a:lnTo>
                  <a:lnTo>
                    <a:pt x="0" y="0"/>
                  </a:lnTo>
                  <a:lnTo>
                    <a:pt x="0" y="3686094"/>
                  </a:lnTo>
                  <a:close/>
                </a:path>
              </a:pathLst>
            </a:custGeom>
            <a:blipFill rotWithShape="1">
              <a:blip r:embed="rId2">
                <a:alphaModFix/>
              </a:blip>
              <a:tile algn="tl" flip="none" tx="0" sx="6000" ty="0" sy="6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96" name="Google Shape;96;p36"/>
            <p:cNvSpPr/>
            <p:nvPr/>
          </p:nvSpPr>
          <p:spPr>
            <a:xfrm rot="10800000">
              <a:off x="11980943" y="-2005"/>
              <a:ext cx="206609" cy="202130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 name="Shape 27"/>
        <p:cNvGrpSpPr/>
        <p:nvPr/>
      </p:nvGrpSpPr>
      <p:grpSpPr>
        <a:xfrm>
          <a:off x="0" y="0"/>
          <a:ext cx="0" cy="0"/>
          <a:chOff x="0" y="0"/>
          <a:chExt cx="0" cy="0"/>
        </a:xfrm>
      </p:grpSpPr>
      <p:sp>
        <p:nvSpPr>
          <p:cNvPr id="28" name="Google Shape;28;p27"/>
          <p:cNvSpPr txBox="1"/>
          <p:nvPr>
            <p:ph type="title"/>
          </p:nvPr>
        </p:nvSpPr>
        <p:spPr>
          <a:xfrm>
            <a:off x="808661" y="365125"/>
            <a:ext cx="10357666" cy="1438450"/>
          </a:xfrm>
          <a:prstGeom prst="rect">
            <a:avLst/>
          </a:prstGeom>
          <a:noFill/>
          <a:ln>
            <a:noFill/>
          </a:ln>
        </p:spPr>
        <p:txBody>
          <a:bodyPr anchorCtr="0" anchor="b" bIns="45700" lIns="91425" spcFirstLastPara="1" rIns="91425" wrap="square" tIns="45700">
            <a:normAutofit/>
          </a:bodyPr>
          <a:lstStyle>
            <a:lvl1pPr lvl="0" algn="l">
              <a:lnSpc>
                <a:spcPct val="12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7"/>
          <p:cNvSpPr txBox="1"/>
          <p:nvPr>
            <p:ph idx="1" type="body"/>
          </p:nvPr>
        </p:nvSpPr>
        <p:spPr>
          <a:xfrm>
            <a:off x="808662" y="2019299"/>
            <a:ext cx="10357666" cy="4114801"/>
          </a:xfrm>
          <a:prstGeom prst="rect">
            <a:avLst/>
          </a:prstGeom>
          <a:noFill/>
          <a:ln>
            <a:noFill/>
          </a:ln>
        </p:spPr>
        <p:txBody>
          <a:bodyPr anchorCtr="0" anchor="t" bIns="45700" lIns="91425" spcFirstLastPara="1" rIns="91425" wrap="square" tIns="45700">
            <a:normAutofit/>
          </a:bodyPr>
          <a:lstStyle>
            <a:lvl1pPr indent="-336550" lvl="0" marL="457200" algn="l">
              <a:lnSpc>
                <a:spcPct val="130000"/>
              </a:lnSpc>
              <a:spcBef>
                <a:spcPts val="1000"/>
              </a:spcBef>
              <a:spcAft>
                <a:spcPts val="0"/>
              </a:spcAft>
              <a:buClr>
                <a:schemeClr val="dk1"/>
              </a:buClr>
              <a:buSzPts val="1700"/>
              <a:buChar char="•"/>
              <a:defRPr>
                <a:latin typeface="Avenir"/>
                <a:ea typeface="Avenir"/>
                <a:cs typeface="Avenir"/>
                <a:sym typeface="Avenir"/>
              </a:defRPr>
            </a:lvl1pPr>
            <a:lvl2pPr indent="-342900" lvl="1" marL="914400" algn="l">
              <a:lnSpc>
                <a:spcPct val="130000"/>
              </a:lnSpc>
              <a:spcBef>
                <a:spcPts val="500"/>
              </a:spcBef>
              <a:spcAft>
                <a:spcPts val="0"/>
              </a:spcAft>
              <a:buClr>
                <a:schemeClr val="dk1"/>
              </a:buClr>
              <a:buSzPts val="1800"/>
              <a:buChar char="–"/>
              <a:defRPr>
                <a:latin typeface="Avenir"/>
                <a:ea typeface="Avenir"/>
                <a:cs typeface="Avenir"/>
                <a:sym typeface="Avenir"/>
              </a:defRPr>
            </a:lvl2pPr>
            <a:lvl3pPr indent="-314960" lvl="2" marL="1371600" algn="l">
              <a:lnSpc>
                <a:spcPct val="130000"/>
              </a:lnSpc>
              <a:spcBef>
                <a:spcPts val="500"/>
              </a:spcBef>
              <a:spcAft>
                <a:spcPts val="0"/>
              </a:spcAft>
              <a:buClr>
                <a:schemeClr val="dk1"/>
              </a:buClr>
              <a:buSzPts val="1360"/>
              <a:buChar char="•"/>
              <a:defRPr>
                <a:latin typeface="Avenir"/>
                <a:ea typeface="Avenir"/>
                <a:cs typeface="Avenir"/>
                <a:sym typeface="Avenir"/>
              </a:defRPr>
            </a:lvl3pPr>
            <a:lvl4pPr indent="-317500" lvl="3" marL="1828800" algn="l">
              <a:lnSpc>
                <a:spcPct val="130000"/>
              </a:lnSpc>
              <a:spcBef>
                <a:spcPts val="500"/>
              </a:spcBef>
              <a:spcAft>
                <a:spcPts val="0"/>
              </a:spcAft>
              <a:buClr>
                <a:schemeClr val="dk1"/>
              </a:buClr>
              <a:buSzPts val="1400"/>
              <a:buChar char="–"/>
              <a:defRPr>
                <a:latin typeface="Avenir"/>
                <a:ea typeface="Avenir"/>
                <a:cs typeface="Avenir"/>
                <a:sym typeface="Avenir"/>
              </a:defRPr>
            </a:lvl4pPr>
            <a:lvl5pPr indent="-304164" lvl="4" marL="2286000" algn="l">
              <a:lnSpc>
                <a:spcPct val="130000"/>
              </a:lnSpc>
              <a:spcBef>
                <a:spcPts val="500"/>
              </a:spcBef>
              <a:spcAft>
                <a:spcPts val="0"/>
              </a:spcAft>
              <a:buClr>
                <a:schemeClr val="dk1"/>
              </a:buClr>
              <a:buSzPts val="1190"/>
              <a:buChar char="•"/>
              <a:defRPr>
                <a:latin typeface="Avenir"/>
                <a:ea typeface="Avenir"/>
                <a:cs typeface="Avenir"/>
                <a:sym typeface="Aveni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27"/>
          <p:cNvSpPr txBox="1"/>
          <p:nvPr>
            <p:ph idx="10" type="dt"/>
          </p:nvPr>
        </p:nvSpPr>
        <p:spPr>
          <a:xfrm>
            <a:off x="795014" y="634204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7"/>
          <p:cNvSpPr txBox="1"/>
          <p:nvPr>
            <p:ph idx="11" type="ftr"/>
          </p:nvPr>
        </p:nvSpPr>
        <p:spPr>
          <a:xfrm>
            <a:off x="7696200" y="6342042"/>
            <a:ext cx="3470128"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7"/>
          <p:cNvSpPr txBox="1"/>
          <p:nvPr>
            <p:ph idx="12" type="sldNum"/>
          </p:nvPr>
        </p:nvSpPr>
        <p:spPr>
          <a:xfrm>
            <a:off x="11166329" y="6342042"/>
            <a:ext cx="52622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28"/>
          <p:cNvSpPr txBox="1"/>
          <p:nvPr>
            <p:ph type="title"/>
          </p:nvPr>
        </p:nvSpPr>
        <p:spPr>
          <a:xfrm>
            <a:off x="808661" y="365125"/>
            <a:ext cx="10357666" cy="1438450"/>
          </a:xfrm>
          <a:prstGeom prst="rect">
            <a:avLst/>
          </a:prstGeom>
          <a:noFill/>
          <a:ln>
            <a:noFill/>
          </a:ln>
        </p:spPr>
        <p:txBody>
          <a:bodyPr anchorCtr="0" anchor="b" bIns="45700" lIns="91425" spcFirstLastPara="1" rIns="91425" wrap="square" tIns="45700">
            <a:normAutofit/>
          </a:bodyPr>
          <a:lstStyle>
            <a:lvl1pPr lvl="0" algn="l">
              <a:lnSpc>
                <a:spcPct val="12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8"/>
          <p:cNvSpPr txBox="1"/>
          <p:nvPr>
            <p:ph idx="1" type="body"/>
          </p:nvPr>
        </p:nvSpPr>
        <p:spPr>
          <a:xfrm>
            <a:off x="812976" y="2019299"/>
            <a:ext cx="4995019" cy="4157663"/>
          </a:xfrm>
          <a:prstGeom prst="rect">
            <a:avLst/>
          </a:prstGeom>
          <a:noFill/>
          <a:ln>
            <a:noFill/>
          </a:ln>
        </p:spPr>
        <p:txBody>
          <a:bodyPr anchorCtr="0" anchor="t" bIns="45700" lIns="91425" spcFirstLastPara="1" rIns="91425" wrap="square" tIns="45700">
            <a:normAutofit/>
          </a:bodyPr>
          <a:lstStyle>
            <a:lvl1pPr indent="-336550" lvl="0" marL="457200" algn="l">
              <a:lnSpc>
                <a:spcPct val="130000"/>
              </a:lnSpc>
              <a:spcBef>
                <a:spcPts val="1000"/>
              </a:spcBef>
              <a:spcAft>
                <a:spcPts val="0"/>
              </a:spcAft>
              <a:buClr>
                <a:schemeClr val="dk1"/>
              </a:buClr>
              <a:buSzPts val="1700"/>
              <a:buChar char="•"/>
              <a:defRPr>
                <a:latin typeface="Avenir"/>
                <a:ea typeface="Avenir"/>
                <a:cs typeface="Avenir"/>
                <a:sym typeface="Avenir"/>
              </a:defRPr>
            </a:lvl1pPr>
            <a:lvl2pPr indent="-342900" lvl="1" marL="914400" algn="l">
              <a:lnSpc>
                <a:spcPct val="130000"/>
              </a:lnSpc>
              <a:spcBef>
                <a:spcPts val="500"/>
              </a:spcBef>
              <a:spcAft>
                <a:spcPts val="0"/>
              </a:spcAft>
              <a:buClr>
                <a:schemeClr val="dk1"/>
              </a:buClr>
              <a:buSzPts val="1800"/>
              <a:buChar char="–"/>
              <a:defRPr>
                <a:latin typeface="Avenir"/>
                <a:ea typeface="Avenir"/>
                <a:cs typeface="Avenir"/>
                <a:sym typeface="Avenir"/>
              </a:defRPr>
            </a:lvl2pPr>
            <a:lvl3pPr indent="-314960" lvl="2" marL="1371600" algn="l">
              <a:lnSpc>
                <a:spcPct val="130000"/>
              </a:lnSpc>
              <a:spcBef>
                <a:spcPts val="500"/>
              </a:spcBef>
              <a:spcAft>
                <a:spcPts val="0"/>
              </a:spcAft>
              <a:buClr>
                <a:schemeClr val="dk1"/>
              </a:buClr>
              <a:buSzPts val="1360"/>
              <a:buChar char="•"/>
              <a:defRPr>
                <a:latin typeface="Avenir"/>
                <a:ea typeface="Avenir"/>
                <a:cs typeface="Avenir"/>
                <a:sym typeface="Avenir"/>
              </a:defRPr>
            </a:lvl3pPr>
            <a:lvl4pPr indent="-317500" lvl="3" marL="1828800" algn="l">
              <a:lnSpc>
                <a:spcPct val="130000"/>
              </a:lnSpc>
              <a:spcBef>
                <a:spcPts val="500"/>
              </a:spcBef>
              <a:spcAft>
                <a:spcPts val="0"/>
              </a:spcAft>
              <a:buClr>
                <a:schemeClr val="dk1"/>
              </a:buClr>
              <a:buSzPts val="1400"/>
              <a:buChar char="–"/>
              <a:defRPr>
                <a:latin typeface="Avenir"/>
                <a:ea typeface="Avenir"/>
                <a:cs typeface="Avenir"/>
                <a:sym typeface="Avenir"/>
              </a:defRPr>
            </a:lvl4pPr>
            <a:lvl5pPr indent="-304164" lvl="4" marL="2286000" algn="l">
              <a:lnSpc>
                <a:spcPct val="130000"/>
              </a:lnSpc>
              <a:spcBef>
                <a:spcPts val="500"/>
              </a:spcBef>
              <a:spcAft>
                <a:spcPts val="0"/>
              </a:spcAft>
              <a:buClr>
                <a:schemeClr val="dk1"/>
              </a:buClr>
              <a:buSzPts val="1190"/>
              <a:buChar char="•"/>
              <a:defRPr>
                <a:latin typeface="Avenir"/>
                <a:ea typeface="Avenir"/>
                <a:cs typeface="Avenir"/>
                <a:sym typeface="Aveni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28"/>
          <p:cNvSpPr txBox="1"/>
          <p:nvPr>
            <p:ph idx="2" type="body"/>
          </p:nvPr>
        </p:nvSpPr>
        <p:spPr>
          <a:xfrm>
            <a:off x="6293718" y="2019299"/>
            <a:ext cx="5027954" cy="4157663"/>
          </a:xfrm>
          <a:prstGeom prst="rect">
            <a:avLst/>
          </a:prstGeom>
          <a:noFill/>
          <a:ln>
            <a:noFill/>
          </a:ln>
        </p:spPr>
        <p:txBody>
          <a:bodyPr anchorCtr="0" anchor="t" bIns="45700" lIns="91425" spcFirstLastPara="1" rIns="91425" wrap="square" tIns="45700">
            <a:normAutofit/>
          </a:bodyPr>
          <a:lstStyle>
            <a:lvl1pPr indent="-336550" lvl="0" marL="457200" algn="l">
              <a:lnSpc>
                <a:spcPct val="130000"/>
              </a:lnSpc>
              <a:spcBef>
                <a:spcPts val="1000"/>
              </a:spcBef>
              <a:spcAft>
                <a:spcPts val="0"/>
              </a:spcAft>
              <a:buClr>
                <a:schemeClr val="dk1"/>
              </a:buClr>
              <a:buSzPts val="1700"/>
              <a:buChar char="•"/>
              <a:defRPr>
                <a:latin typeface="Avenir"/>
                <a:ea typeface="Avenir"/>
                <a:cs typeface="Avenir"/>
                <a:sym typeface="Avenir"/>
              </a:defRPr>
            </a:lvl1pPr>
            <a:lvl2pPr indent="-342900" lvl="1" marL="914400" algn="l">
              <a:lnSpc>
                <a:spcPct val="130000"/>
              </a:lnSpc>
              <a:spcBef>
                <a:spcPts val="500"/>
              </a:spcBef>
              <a:spcAft>
                <a:spcPts val="0"/>
              </a:spcAft>
              <a:buClr>
                <a:schemeClr val="dk1"/>
              </a:buClr>
              <a:buSzPts val="1800"/>
              <a:buChar char="–"/>
              <a:defRPr>
                <a:latin typeface="Avenir"/>
                <a:ea typeface="Avenir"/>
                <a:cs typeface="Avenir"/>
                <a:sym typeface="Avenir"/>
              </a:defRPr>
            </a:lvl2pPr>
            <a:lvl3pPr indent="-314960" lvl="2" marL="1371600" algn="l">
              <a:lnSpc>
                <a:spcPct val="130000"/>
              </a:lnSpc>
              <a:spcBef>
                <a:spcPts val="500"/>
              </a:spcBef>
              <a:spcAft>
                <a:spcPts val="0"/>
              </a:spcAft>
              <a:buClr>
                <a:schemeClr val="dk1"/>
              </a:buClr>
              <a:buSzPts val="1360"/>
              <a:buChar char="•"/>
              <a:defRPr>
                <a:latin typeface="Avenir"/>
                <a:ea typeface="Avenir"/>
                <a:cs typeface="Avenir"/>
                <a:sym typeface="Avenir"/>
              </a:defRPr>
            </a:lvl3pPr>
            <a:lvl4pPr indent="-317500" lvl="3" marL="1828800" algn="l">
              <a:lnSpc>
                <a:spcPct val="130000"/>
              </a:lnSpc>
              <a:spcBef>
                <a:spcPts val="500"/>
              </a:spcBef>
              <a:spcAft>
                <a:spcPts val="0"/>
              </a:spcAft>
              <a:buClr>
                <a:schemeClr val="dk1"/>
              </a:buClr>
              <a:buSzPts val="1400"/>
              <a:buChar char="–"/>
              <a:defRPr>
                <a:latin typeface="Avenir"/>
                <a:ea typeface="Avenir"/>
                <a:cs typeface="Avenir"/>
                <a:sym typeface="Avenir"/>
              </a:defRPr>
            </a:lvl4pPr>
            <a:lvl5pPr indent="-304164" lvl="4" marL="2286000" algn="l">
              <a:lnSpc>
                <a:spcPct val="130000"/>
              </a:lnSpc>
              <a:spcBef>
                <a:spcPts val="500"/>
              </a:spcBef>
              <a:spcAft>
                <a:spcPts val="0"/>
              </a:spcAft>
              <a:buClr>
                <a:schemeClr val="dk1"/>
              </a:buClr>
              <a:buSzPts val="1190"/>
              <a:buChar char="•"/>
              <a:defRPr>
                <a:latin typeface="Avenir"/>
                <a:ea typeface="Avenir"/>
                <a:cs typeface="Avenir"/>
                <a:sym typeface="Aveni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28"/>
          <p:cNvSpPr txBox="1"/>
          <p:nvPr>
            <p:ph idx="10" type="dt"/>
          </p:nvPr>
        </p:nvSpPr>
        <p:spPr>
          <a:xfrm>
            <a:off x="795014" y="634204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8"/>
          <p:cNvSpPr txBox="1"/>
          <p:nvPr>
            <p:ph idx="11" type="ftr"/>
          </p:nvPr>
        </p:nvSpPr>
        <p:spPr>
          <a:xfrm>
            <a:off x="7696200" y="6342042"/>
            <a:ext cx="3470128"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8"/>
          <p:cNvSpPr txBox="1"/>
          <p:nvPr>
            <p:ph idx="12" type="sldNum"/>
          </p:nvPr>
        </p:nvSpPr>
        <p:spPr>
          <a:xfrm>
            <a:off x="11166329" y="6342042"/>
            <a:ext cx="52622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40" name="Shape 40"/>
        <p:cNvGrpSpPr/>
        <p:nvPr/>
      </p:nvGrpSpPr>
      <p:grpSpPr>
        <a:xfrm>
          <a:off x="0" y="0"/>
          <a:ext cx="0" cy="0"/>
          <a:chOff x="0" y="0"/>
          <a:chExt cx="0" cy="0"/>
        </a:xfrm>
      </p:grpSpPr>
      <p:sp>
        <p:nvSpPr>
          <p:cNvPr id="41" name="Google Shape;41;p29"/>
          <p:cNvSpPr/>
          <p:nvPr/>
        </p:nvSpPr>
        <p:spPr>
          <a:xfrm>
            <a:off x="3242985" y="511814"/>
            <a:ext cx="5706031" cy="5706031"/>
          </a:xfrm>
          <a:prstGeom prst="ellipse">
            <a:avLst/>
          </a:prstGeom>
          <a:solidFill>
            <a:srgbClr val="FEE5D8"/>
          </a:solidFill>
          <a:ln>
            <a:noFill/>
          </a:ln>
          <a:effectLst>
            <a:outerShdw rotWithShape="0" algn="tr" dir="2220000" dist="165100">
              <a:schemeClr val="dk1"/>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42" name="Google Shape;42;p29"/>
          <p:cNvSpPr txBox="1"/>
          <p:nvPr>
            <p:ph type="title"/>
          </p:nvPr>
        </p:nvSpPr>
        <p:spPr>
          <a:xfrm>
            <a:off x="3649192" y="1709738"/>
            <a:ext cx="4893617" cy="2553893"/>
          </a:xfrm>
          <a:prstGeom prst="rect">
            <a:avLst/>
          </a:prstGeom>
          <a:noFill/>
          <a:ln>
            <a:noFill/>
          </a:ln>
        </p:spPr>
        <p:txBody>
          <a:bodyPr anchorCtr="0" anchor="b" bIns="45700" lIns="91425" spcFirstLastPara="1" rIns="91425" wrap="square" tIns="45700">
            <a:normAutofit/>
          </a:bodyPr>
          <a:lstStyle>
            <a:lvl1pPr lvl="0" algn="ctr">
              <a:lnSpc>
                <a:spcPct val="120000"/>
              </a:lnSpc>
              <a:spcBef>
                <a:spcPts val="0"/>
              </a:spcBef>
              <a:spcAft>
                <a:spcPts val="0"/>
              </a:spcAft>
              <a:buClr>
                <a:schemeClr val="dk1"/>
              </a:buClr>
              <a:buSzPts val="3600"/>
              <a:buFont typeface="Avenir"/>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29"/>
          <p:cNvSpPr txBox="1"/>
          <p:nvPr>
            <p:ph idx="1" type="body"/>
          </p:nvPr>
        </p:nvSpPr>
        <p:spPr>
          <a:xfrm>
            <a:off x="4062249" y="4540468"/>
            <a:ext cx="4067503" cy="1154037"/>
          </a:xfrm>
          <a:prstGeom prst="rect">
            <a:avLst/>
          </a:prstGeom>
          <a:noFill/>
          <a:ln>
            <a:noFill/>
          </a:ln>
        </p:spPr>
        <p:txBody>
          <a:bodyPr anchorCtr="0" anchor="t" bIns="45700" lIns="91425" spcFirstLastPara="1" rIns="91425" wrap="square" tIns="45700">
            <a:normAutofit/>
          </a:bodyPr>
          <a:lstStyle>
            <a:lvl1pPr indent="-228600" lvl="0" marL="457200" algn="ctr">
              <a:lnSpc>
                <a:spcPct val="130000"/>
              </a:lnSpc>
              <a:spcBef>
                <a:spcPts val="1000"/>
              </a:spcBef>
              <a:spcAft>
                <a:spcPts val="0"/>
              </a:spcAft>
              <a:buClr>
                <a:schemeClr val="dk1"/>
              </a:buClr>
              <a:buSzPts val="1360"/>
              <a:buNone/>
              <a:defRPr b="1" sz="1600" cap="none">
                <a:solidFill>
                  <a:schemeClr val="dk1"/>
                </a:solidFill>
                <a:latin typeface="Avenir"/>
                <a:ea typeface="Avenir"/>
                <a:cs typeface="Avenir"/>
                <a:sym typeface="Avenir"/>
              </a:defRPr>
            </a:lvl1pPr>
            <a:lvl2pPr indent="-228600" lvl="1" marL="914400" algn="l">
              <a:lnSpc>
                <a:spcPct val="130000"/>
              </a:lnSpc>
              <a:spcBef>
                <a:spcPts val="500"/>
              </a:spcBef>
              <a:spcAft>
                <a:spcPts val="0"/>
              </a:spcAft>
              <a:buClr>
                <a:srgbClr val="888888"/>
              </a:buClr>
              <a:buSzPts val="2000"/>
              <a:buNone/>
              <a:defRPr sz="2000">
                <a:solidFill>
                  <a:srgbClr val="888888"/>
                </a:solidFill>
              </a:defRPr>
            </a:lvl2pPr>
            <a:lvl3pPr indent="-228600" lvl="2" marL="1371600" algn="l">
              <a:lnSpc>
                <a:spcPct val="130000"/>
              </a:lnSpc>
              <a:spcBef>
                <a:spcPts val="500"/>
              </a:spcBef>
              <a:spcAft>
                <a:spcPts val="0"/>
              </a:spcAft>
              <a:buClr>
                <a:srgbClr val="888888"/>
              </a:buClr>
              <a:buSzPts val="1530"/>
              <a:buNone/>
              <a:defRPr sz="1800">
                <a:solidFill>
                  <a:srgbClr val="888888"/>
                </a:solidFill>
              </a:defRPr>
            </a:lvl3pPr>
            <a:lvl4pPr indent="-228600" lvl="3" marL="1828800" algn="l">
              <a:lnSpc>
                <a:spcPct val="130000"/>
              </a:lnSpc>
              <a:spcBef>
                <a:spcPts val="500"/>
              </a:spcBef>
              <a:spcAft>
                <a:spcPts val="0"/>
              </a:spcAft>
              <a:buClr>
                <a:srgbClr val="888888"/>
              </a:buClr>
              <a:buSzPts val="1600"/>
              <a:buNone/>
              <a:defRPr sz="1600">
                <a:solidFill>
                  <a:srgbClr val="888888"/>
                </a:solidFill>
              </a:defRPr>
            </a:lvl4pPr>
            <a:lvl5pPr indent="-228600" lvl="4" marL="2286000" algn="l">
              <a:lnSpc>
                <a:spcPct val="130000"/>
              </a:lnSpc>
              <a:spcBef>
                <a:spcPts val="500"/>
              </a:spcBef>
              <a:spcAft>
                <a:spcPts val="0"/>
              </a:spcAft>
              <a:buClr>
                <a:srgbClr val="888888"/>
              </a:buClr>
              <a:buSzPts val="136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4" name="Google Shape;44;p29"/>
          <p:cNvSpPr txBox="1"/>
          <p:nvPr>
            <p:ph idx="10" type="dt"/>
          </p:nvPr>
        </p:nvSpPr>
        <p:spPr>
          <a:xfrm>
            <a:off x="795014" y="634204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29"/>
          <p:cNvSpPr txBox="1"/>
          <p:nvPr>
            <p:ph idx="11" type="ftr"/>
          </p:nvPr>
        </p:nvSpPr>
        <p:spPr>
          <a:xfrm>
            <a:off x="7696200" y="6342042"/>
            <a:ext cx="3470128"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29"/>
          <p:cNvSpPr txBox="1"/>
          <p:nvPr>
            <p:ph idx="12" type="sldNum"/>
          </p:nvPr>
        </p:nvSpPr>
        <p:spPr>
          <a:xfrm>
            <a:off x="11166329" y="6342042"/>
            <a:ext cx="52622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7" name="Shape 47"/>
        <p:cNvGrpSpPr/>
        <p:nvPr/>
      </p:nvGrpSpPr>
      <p:grpSpPr>
        <a:xfrm>
          <a:off x="0" y="0"/>
          <a:ext cx="0" cy="0"/>
          <a:chOff x="0" y="0"/>
          <a:chExt cx="0" cy="0"/>
        </a:xfrm>
      </p:grpSpPr>
      <p:sp>
        <p:nvSpPr>
          <p:cNvPr id="48" name="Google Shape;48;p30"/>
          <p:cNvSpPr txBox="1"/>
          <p:nvPr>
            <p:ph type="title"/>
          </p:nvPr>
        </p:nvSpPr>
        <p:spPr>
          <a:xfrm>
            <a:off x="811460" y="369168"/>
            <a:ext cx="10458729" cy="1439818"/>
          </a:xfrm>
          <a:prstGeom prst="rect">
            <a:avLst/>
          </a:prstGeom>
          <a:noFill/>
          <a:ln>
            <a:noFill/>
          </a:ln>
        </p:spPr>
        <p:txBody>
          <a:bodyPr anchorCtr="0" anchor="b" bIns="45700" lIns="91425" spcFirstLastPara="1" rIns="91425" wrap="square" tIns="45700">
            <a:normAutofit/>
          </a:bodyPr>
          <a:lstStyle>
            <a:lvl1pPr lvl="0" algn="l">
              <a:lnSpc>
                <a:spcPct val="12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30"/>
          <p:cNvSpPr txBox="1"/>
          <p:nvPr>
            <p:ph idx="1" type="body"/>
          </p:nvPr>
        </p:nvSpPr>
        <p:spPr>
          <a:xfrm>
            <a:off x="800101" y="1843067"/>
            <a:ext cx="5007894" cy="662007"/>
          </a:xfrm>
          <a:prstGeom prst="rect">
            <a:avLst/>
          </a:prstGeom>
          <a:noFill/>
          <a:ln>
            <a:noFill/>
          </a:ln>
        </p:spPr>
        <p:txBody>
          <a:bodyPr anchorCtr="0" anchor="b" bIns="45700" lIns="91425" spcFirstLastPara="1" rIns="91425" wrap="square" tIns="45700">
            <a:normAutofit/>
          </a:bodyPr>
          <a:lstStyle>
            <a:lvl1pPr indent="-228600" lvl="0" marL="457200" algn="l">
              <a:lnSpc>
                <a:spcPct val="130000"/>
              </a:lnSpc>
              <a:spcBef>
                <a:spcPts val="1000"/>
              </a:spcBef>
              <a:spcAft>
                <a:spcPts val="0"/>
              </a:spcAft>
              <a:buClr>
                <a:schemeClr val="dk1"/>
              </a:buClr>
              <a:buSzPts val="1700"/>
              <a:buNone/>
              <a:defRPr b="1" sz="2000"/>
            </a:lvl1pPr>
            <a:lvl2pPr indent="-228600" lvl="1" marL="914400" algn="l">
              <a:lnSpc>
                <a:spcPct val="130000"/>
              </a:lnSpc>
              <a:spcBef>
                <a:spcPts val="500"/>
              </a:spcBef>
              <a:spcAft>
                <a:spcPts val="0"/>
              </a:spcAft>
              <a:buClr>
                <a:schemeClr val="dk1"/>
              </a:buClr>
              <a:buSzPts val="2000"/>
              <a:buNone/>
              <a:defRPr b="1" sz="2000"/>
            </a:lvl2pPr>
            <a:lvl3pPr indent="-228600" lvl="2" marL="1371600" algn="l">
              <a:lnSpc>
                <a:spcPct val="130000"/>
              </a:lnSpc>
              <a:spcBef>
                <a:spcPts val="500"/>
              </a:spcBef>
              <a:spcAft>
                <a:spcPts val="0"/>
              </a:spcAft>
              <a:buClr>
                <a:schemeClr val="dk1"/>
              </a:buClr>
              <a:buSzPts val="1530"/>
              <a:buNone/>
              <a:defRPr b="1" sz="1800"/>
            </a:lvl3pPr>
            <a:lvl4pPr indent="-228600" lvl="3" marL="1828800" algn="l">
              <a:lnSpc>
                <a:spcPct val="130000"/>
              </a:lnSpc>
              <a:spcBef>
                <a:spcPts val="500"/>
              </a:spcBef>
              <a:spcAft>
                <a:spcPts val="0"/>
              </a:spcAft>
              <a:buClr>
                <a:schemeClr val="dk1"/>
              </a:buClr>
              <a:buSzPts val="1600"/>
              <a:buNone/>
              <a:defRPr b="1" sz="1600"/>
            </a:lvl4pPr>
            <a:lvl5pPr indent="-228600" lvl="4" marL="2286000" algn="l">
              <a:lnSpc>
                <a:spcPct val="130000"/>
              </a:lnSpc>
              <a:spcBef>
                <a:spcPts val="500"/>
              </a:spcBef>
              <a:spcAft>
                <a:spcPts val="0"/>
              </a:spcAft>
              <a:buClr>
                <a:schemeClr val="dk1"/>
              </a:buClr>
              <a:buSzPts val="136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30"/>
          <p:cNvSpPr txBox="1"/>
          <p:nvPr>
            <p:ph idx="2" type="body"/>
          </p:nvPr>
        </p:nvSpPr>
        <p:spPr>
          <a:xfrm>
            <a:off x="800101" y="2505075"/>
            <a:ext cx="5007894" cy="3684588"/>
          </a:xfrm>
          <a:prstGeom prst="rect">
            <a:avLst/>
          </a:prstGeom>
          <a:noFill/>
          <a:ln>
            <a:noFill/>
          </a:ln>
        </p:spPr>
        <p:txBody>
          <a:bodyPr anchorCtr="0" anchor="t" bIns="45700" lIns="91425" spcFirstLastPara="1" rIns="91425" wrap="square" tIns="45700">
            <a:normAutofit/>
          </a:bodyPr>
          <a:lstStyle>
            <a:lvl1pPr indent="-336550" lvl="0" marL="457200" algn="l">
              <a:lnSpc>
                <a:spcPct val="130000"/>
              </a:lnSpc>
              <a:spcBef>
                <a:spcPts val="1000"/>
              </a:spcBef>
              <a:spcAft>
                <a:spcPts val="0"/>
              </a:spcAft>
              <a:buClr>
                <a:schemeClr val="dk1"/>
              </a:buClr>
              <a:buSzPts val="1700"/>
              <a:buChar char="•"/>
              <a:defRPr>
                <a:latin typeface="Avenir"/>
                <a:ea typeface="Avenir"/>
                <a:cs typeface="Avenir"/>
                <a:sym typeface="Avenir"/>
              </a:defRPr>
            </a:lvl1pPr>
            <a:lvl2pPr indent="-342900" lvl="1" marL="914400" algn="l">
              <a:lnSpc>
                <a:spcPct val="130000"/>
              </a:lnSpc>
              <a:spcBef>
                <a:spcPts val="500"/>
              </a:spcBef>
              <a:spcAft>
                <a:spcPts val="0"/>
              </a:spcAft>
              <a:buClr>
                <a:schemeClr val="dk1"/>
              </a:buClr>
              <a:buSzPts val="1800"/>
              <a:buChar char="–"/>
              <a:defRPr>
                <a:latin typeface="Avenir"/>
                <a:ea typeface="Avenir"/>
                <a:cs typeface="Avenir"/>
                <a:sym typeface="Avenir"/>
              </a:defRPr>
            </a:lvl2pPr>
            <a:lvl3pPr indent="-314960" lvl="2" marL="1371600" algn="l">
              <a:lnSpc>
                <a:spcPct val="130000"/>
              </a:lnSpc>
              <a:spcBef>
                <a:spcPts val="500"/>
              </a:spcBef>
              <a:spcAft>
                <a:spcPts val="0"/>
              </a:spcAft>
              <a:buClr>
                <a:schemeClr val="dk1"/>
              </a:buClr>
              <a:buSzPts val="1360"/>
              <a:buChar char="•"/>
              <a:defRPr>
                <a:latin typeface="Avenir"/>
                <a:ea typeface="Avenir"/>
                <a:cs typeface="Avenir"/>
                <a:sym typeface="Avenir"/>
              </a:defRPr>
            </a:lvl3pPr>
            <a:lvl4pPr indent="-317500" lvl="3" marL="1828800" algn="l">
              <a:lnSpc>
                <a:spcPct val="130000"/>
              </a:lnSpc>
              <a:spcBef>
                <a:spcPts val="500"/>
              </a:spcBef>
              <a:spcAft>
                <a:spcPts val="0"/>
              </a:spcAft>
              <a:buClr>
                <a:schemeClr val="dk1"/>
              </a:buClr>
              <a:buSzPts val="1400"/>
              <a:buChar char="–"/>
              <a:defRPr>
                <a:latin typeface="Avenir"/>
                <a:ea typeface="Avenir"/>
                <a:cs typeface="Avenir"/>
                <a:sym typeface="Avenir"/>
              </a:defRPr>
            </a:lvl4pPr>
            <a:lvl5pPr indent="-304164" lvl="4" marL="2286000" algn="l">
              <a:lnSpc>
                <a:spcPct val="130000"/>
              </a:lnSpc>
              <a:spcBef>
                <a:spcPts val="500"/>
              </a:spcBef>
              <a:spcAft>
                <a:spcPts val="0"/>
              </a:spcAft>
              <a:buClr>
                <a:schemeClr val="dk1"/>
              </a:buClr>
              <a:buSzPts val="1190"/>
              <a:buChar char="•"/>
              <a:defRPr>
                <a:latin typeface="Avenir"/>
                <a:ea typeface="Avenir"/>
                <a:cs typeface="Avenir"/>
                <a:sym typeface="Aveni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30"/>
          <p:cNvSpPr txBox="1"/>
          <p:nvPr>
            <p:ph idx="3" type="body"/>
          </p:nvPr>
        </p:nvSpPr>
        <p:spPr>
          <a:xfrm>
            <a:off x="6276061" y="1843067"/>
            <a:ext cx="4994128" cy="662007"/>
          </a:xfrm>
          <a:prstGeom prst="rect">
            <a:avLst/>
          </a:prstGeom>
          <a:noFill/>
          <a:ln>
            <a:noFill/>
          </a:ln>
        </p:spPr>
        <p:txBody>
          <a:bodyPr anchorCtr="0" anchor="b" bIns="45700" lIns="91425" spcFirstLastPara="1" rIns="91425" wrap="square" tIns="45700">
            <a:normAutofit/>
          </a:bodyPr>
          <a:lstStyle>
            <a:lvl1pPr indent="-228600" lvl="0" marL="457200" algn="l">
              <a:lnSpc>
                <a:spcPct val="130000"/>
              </a:lnSpc>
              <a:spcBef>
                <a:spcPts val="1000"/>
              </a:spcBef>
              <a:spcAft>
                <a:spcPts val="0"/>
              </a:spcAft>
              <a:buClr>
                <a:schemeClr val="dk1"/>
              </a:buClr>
              <a:buSzPts val="1700"/>
              <a:buNone/>
              <a:defRPr b="1" sz="2000"/>
            </a:lvl1pPr>
            <a:lvl2pPr indent="-228600" lvl="1" marL="914400" algn="l">
              <a:lnSpc>
                <a:spcPct val="130000"/>
              </a:lnSpc>
              <a:spcBef>
                <a:spcPts val="500"/>
              </a:spcBef>
              <a:spcAft>
                <a:spcPts val="0"/>
              </a:spcAft>
              <a:buClr>
                <a:schemeClr val="dk1"/>
              </a:buClr>
              <a:buSzPts val="2000"/>
              <a:buNone/>
              <a:defRPr b="1" sz="2000"/>
            </a:lvl2pPr>
            <a:lvl3pPr indent="-228600" lvl="2" marL="1371600" algn="l">
              <a:lnSpc>
                <a:spcPct val="130000"/>
              </a:lnSpc>
              <a:spcBef>
                <a:spcPts val="500"/>
              </a:spcBef>
              <a:spcAft>
                <a:spcPts val="0"/>
              </a:spcAft>
              <a:buClr>
                <a:schemeClr val="dk1"/>
              </a:buClr>
              <a:buSzPts val="1530"/>
              <a:buNone/>
              <a:defRPr b="1" sz="1800"/>
            </a:lvl3pPr>
            <a:lvl4pPr indent="-228600" lvl="3" marL="1828800" algn="l">
              <a:lnSpc>
                <a:spcPct val="130000"/>
              </a:lnSpc>
              <a:spcBef>
                <a:spcPts val="500"/>
              </a:spcBef>
              <a:spcAft>
                <a:spcPts val="0"/>
              </a:spcAft>
              <a:buClr>
                <a:schemeClr val="dk1"/>
              </a:buClr>
              <a:buSzPts val="1600"/>
              <a:buNone/>
              <a:defRPr b="1" sz="1600"/>
            </a:lvl4pPr>
            <a:lvl5pPr indent="-228600" lvl="4" marL="2286000" algn="l">
              <a:lnSpc>
                <a:spcPct val="130000"/>
              </a:lnSpc>
              <a:spcBef>
                <a:spcPts val="500"/>
              </a:spcBef>
              <a:spcAft>
                <a:spcPts val="0"/>
              </a:spcAft>
              <a:buClr>
                <a:schemeClr val="dk1"/>
              </a:buClr>
              <a:buSzPts val="136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2" name="Google Shape;52;p30"/>
          <p:cNvSpPr txBox="1"/>
          <p:nvPr>
            <p:ph idx="4" type="body"/>
          </p:nvPr>
        </p:nvSpPr>
        <p:spPr>
          <a:xfrm>
            <a:off x="6276061" y="2505075"/>
            <a:ext cx="4994128" cy="3684588"/>
          </a:xfrm>
          <a:prstGeom prst="rect">
            <a:avLst/>
          </a:prstGeom>
          <a:noFill/>
          <a:ln>
            <a:noFill/>
          </a:ln>
        </p:spPr>
        <p:txBody>
          <a:bodyPr anchorCtr="0" anchor="t" bIns="45700" lIns="91425" spcFirstLastPara="1" rIns="91425" wrap="square" tIns="45700">
            <a:normAutofit/>
          </a:bodyPr>
          <a:lstStyle>
            <a:lvl1pPr indent="-336550" lvl="0" marL="457200" algn="l">
              <a:lnSpc>
                <a:spcPct val="130000"/>
              </a:lnSpc>
              <a:spcBef>
                <a:spcPts val="1000"/>
              </a:spcBef>
              <a:spcAft>
                <a:spcPts val="0"/>
              </a:spcAft>
              <a:buClr>
                <a:schemeClr val="dk1"/>
              </a:buClr>
              <a:buSzPts val="1700"/>
              <a:buChar char="•"/>
              <a:defRPr>
                <a:latin typeface="Avenir"/>
                <a:ea typeface="Avenir"/>
                <a:cs typeface="Avenir"/>
                <a:sym typeface="Avenir"/>
              </a:defRPr>
            </a:lvl1pPr>
            <a:lvl2pPr indent="-342900" lvl="1" marL="914400" algn="l">
              <a:lnSpc>
                <a:spcPct val="130000"/>
              </a:lnSpc>
              <a:spcBef>
                <a:spcPts val="500"/>
              </a:spcBef>
              <a:spcAft>
                <a:spcPts val="0"/>
              </a:spcAft>
              <a:buClr>
                <a:schemeClr val="dk1"/>
              </a:buClr>
              <a:buSzPts val="1800"/>
              <a:buChar char="–"/>
              <a:defRPr>
                <a:latin typeface="Avenir"/>
                <a:ea typeface="Avenir"/>
                <a:cs typeface="Avenir"/>
                <a:sym typeface="Avenir"/>
              </a:defRPr>
            </a:lvl2pPr>
            <a:lvl3pPr indent="-314960" lvl="2" marL="1371600" algn="l">
              <a:lnSpc>
                <a:spcPct val="130000"/>
              </a:lnSpc>
              <a:spcBef>
                <a:spcPts val="500"/>
              </a:spcBef>
              <a:spcAft>
                <a:spcPts val="0"/>
              </a:spcAft>
              <a:buClr>
                <a:schemeClr val="dk1"/>
              </a:buClr>
              <a:buSzPts val="1360"/>
              <a:buChar char="•"/>
              <a:defRPr>
                <a:latin typeface="Avenir"/>
                <a:ea typeface="Avenir"/>
                <a:cs typeface="Avenir"/>
                <a:sym typeface="Avenir"/>
              </a:defRPr>
            </a:lvl3pPr>
            <a:lvl4pPr indent="-317500" lvl="3" marL="1828800" algn="l">
              <a:lnSpc>
                <a:spcPct val="130000"/>
              </a:lnSpc>
              <a:spcBef>
                <a:spcPts val="500"/>
              </a:spcBef>
              <a:spcAft>
                <a:spcPts val="0"/>
              </a:spcAft>
              <a:buClr>
                <a:schemeClr val="dk1"/>
              </a:buClr>
              <a:buSzPts val="1400"/>
              <a:buChar char="–"/>
              <a:defRPr>
                <a:latin typeface="Avenir"/>
                <a:ea typeface="Avenir"/>
                <a:cs typeface="Avenir"/>
                <a:sym typeface="Avenir"/>
              </a:defRPr>
            </a:lvl4pPr>
            <a:lvl5pPr indent="-304164" lvl="4" marL="2286000" algn="l">
              <a:lnSpc>
                <a:spcPct val="130000"/>
              </a:lnSpc>
              <a:spcBef>
                <a:spcPts val="500"/>
              </a:spcBef>
              <a:spcAft>
                <a:spcPts val="0"/>
              </a:spcAft>
              <a:buClr>
                <a:schemeClr val="dk1"/>
              </a:buClr>
              <a:buSzPts val="1190"/>
              <a:buChar char="•"/>
              <a:defRPr>
                <a:latin typeface="Avenir"/>
                <a:ea typeface="Avenir"/>
                <a:cs typeface="Avenir"/>
                <a:sym typeface="Aveni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30"/>
          <p:cNvSpPr txBox="1"/>
          <p:nvPr>
            <p:ph idx="10" type="dt"/>
          </p:nvPr>
        </p:nvSpPr>
        <p:spPr>
          <a:xfrm>
            <a:off x="795014" y="634204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30"/>
          <p:cNvSpPr txBox="1"/>
          <p:nvPr>
            <p:ph idx="11" type="ftr"/>
          </p:nvPr>
        </p:nvSpPr>
        <p:spPr>
          <a:xfrm>
            <a:off x="7696200" y="6342042"/>
            <a:ext cx="3470128"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30"/>
          <p:cNvSpPr txBox="1"/>
          <p:nvPr>
            <p:ph idx="12" type="sldNum"/>
          </p:nvPr>
        </p:nvSpPr>
        <p:spPr>
          <a:xfrm>
            <a:off x="11166329" y="6342042"/>
            <a:ext cx="52622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type="titleOnly">
  <p:cSld name="TITLE_ONLY">
    <p:spTree>
      <p:nvGrpSpPr>
        <p:cNvPr id="56" name="Shape 56"/>
        <p:cNvGrpSpPr/>
        <p:nvPr/>
      </p:nvGrpSpPr>
      <p:grpSpPr>
        <a:xfrm>
          <a:off x="0" y="0"/>
          <a:ext cx="0" cy="0"/>
          <a:chOff x="0" y="0"/>
          <a:chExt cx="0" cy="0"/>
        </a:xfrm>
      </p:grpSpPr>
      <p:sp>
        <p:nvSpPr>
          <p:cNvPr id="57" name="Google Shape;57;p31"/>
          <p:cNvSpPr txBox="1"/>
          <p:nvPr>
            <p:ph type="title"/>
          </p:nvPr>
        </p:nvSpPr>
        <p:spPr>
          <a:xfrm>
            <a:off x="800100" y="983769"/>
            <a:ext cx="10094770" cy="1180574"/>
          </a:xfrm>
          <a:prstGeom prst="rect">
            <a:avLst/>
          </a:prstGeom>
          <a:solidFill>
            <a:srgbClr val="FEE5D8"/>
          </a:solidFill>
          <a:ln>
            <a:noFill/>
          </a:ln>
          <a:effectLst>
            <a:outerShdw rotWithShape="0" algn="bl" dir="18900000" dist="165100">
              <a:srgbClr val="000000"/>
            </a:outerShdw>
          </a:effectLst>
        </p:spPr>
        <p:txBody>
          <a:bodyPr anchorCtr="0" anchor="b" bIns="45700" lIns="91425" spcFirstLastPara="1" rIns="91425" wrap="square" tIns="45700">
            <a:normAutofit/>
          </a:bodyPr>
          <a:lstStyle>
            <a:lvl1pPr lvl="0" algn="l">
              <a:lnSpc>
                <a:spcPct val="120000"/>
              </a:lnSpc>
              <a:spcBef>
                <a:spcPts val="0"/>
              </a:spcBef>
              <a:spcAft>
                <a:spcPts val="0"/>
              </a:spcAft>
              <a:buClr>
                <a:schemeClr val="dk1"/>
              </a:buClr>
              <a:buSzPts val="3200"/>
              <a:buFont typeface="Avenir"/>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31"/>
          <p:cNvSpPr txBox="1"/>
          <p:nvPr>
            <p:ph idx="10" type="dt"/>
          </p:nvPr>
        </p:nvSpPr>
        <p:spPr>
          <a:xfrm>
            <a:off x="795014" y="634204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31"/>
          <p:cNvSpPr txBox="1"/>
          <p:nvPr>
            <p:ph idx="11" type="ftr"/>
          </p:nvPr>
        </p:nvSpPr>
        <p:spPr>
          <a:xfrm>
            <a:off x="7696200" y="6342042"/>
            <a:ext cx="3470128"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31"/>
          <p:cNvSpPr txBox="1"/>
          <p:nvPr>
            <p:ph idx="12" type="sldNum"/>
          </p:nvPr>
        </p:nvSpPr>
        <p:spPr>
          <a:xfrm>
            <a:off x="11166329" y="6342042"/>
            <a:ext cx="52622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61" name="Shape 61"/>
        <p:cNvGrpSpPr/>
        <p:nvPr/>
      </p:nvGrpSpPr>
      <p:grpSpPr>
        <a:xfrm>
          <a:off x="0" y="0"/>
          <a:ext cx="0" cy="0"/>
          <a:chOff x="0" y="0"/>
          <a:chExt cx="0" cy="0"/>
        </a:xfrm>
      </p:grpSpPr>
      <p:sp>
        <p:nvSpPr>
          <p:cNvPr id="62" name="Google Shape;62;p32"/>
          <p:cNvSpPr txBox="1"/>
          <p:nvPr>
            <p:ph idx="10" type="dt"/>
          </p:nvPr>
        </p:nvSpPr>
        <p:spPr>
          <a:xfrm>
            <a:off x="795014" y="634204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2"/>
          <p:cNvSpPr txBox="1"/>
          <p:nvPr>
            <p:ph idx="11" type="ftr"/>
          </p:nvPr>
        </p:nvSpPr>
        <p:spPr>
          <a:xfrm>
            <a:off x="7696200" y="6342042"/>
            <a:ext cx="3470128"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2"/>
          <p:cNvSpPr txBox="1"/>
          <p:nvPr>
            <p:ph idx="12" type="sldNum"/>
          </p:nvPr>
        </p:nvSpPr>
        <p:spPr>
          <a:xfrm>
            <a:off x="11166329" y="6342042"/>
            <a:ext cx="52622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5" name="Shape 65"/>
        <p:cNvGrpSpPr/>
        <p:nvPr/>
      </p:nvGrpSpPr>
      <p:grpSpPr>
        <a:xfrm>
          <a:off x="0" y="0"/>
          <a:ext cx="0" cy="0"/>
          <a:chOff x="0" y="0"/>
          <a:chExt cx="0" cy="0"/>
        </a:xfrm>
      </p:grpSpPr>
      <p:sp>
        <p:nvSpPr>
          <p:cNvPr id="66" name="Google Shape;66;p33"/>
          <p:cNvSpPr txBox="1"/>
          <p:nvPr>
            <p:ph type="title"/>
          </p:nvPr>
        </p:nvSpPr>
        <p:spPr>
          <a:xfrm>
            <a:off x="839788" y="987425"/>
            <a:ext cx="3932237" cy="1600200"/>
          </a:xfrm>
          <a:prstGeom prst="rect">
            <a:avLst/>
          </a:prstGeom>
          <a:noFill/>
          <a:ln>
            <a:noFill/>
          </a:ln>
        </p:spPr>
        <p:txBody>
          <a:bodyPr anchorCtr="0" anchor="t" bIns="45700" lIns="91425" spcFirstLastPara="1" rIns="91425" wrap="square" tIns="45700">
            <a:normAutofit/>
          </a:bodyPr>
          <a:lstStyle>
            <a:lvl1pPr lvl="0" algn="l">
              <a:lnSpc>
                <a:spcPct val="120000"/>
              </a:lnSpc>
              <a:spcBef>
                <a:spcPts val="0"/>
              </a:spcBef>
              <a:spcAft>
                <a:spcPts val="0"/>
              </a:spcAft>
              <a:buClr>
                <a:schemeClr val="dk1"/>
              </a:buClr>
              <a:buSzPts val="2800"/>
              <a:buFont typeface="Avenir"/>
              <a:buNone/>
              <a:defRPr b="1" sz="2800">
                <a:latin typeface="Avenir"/>
                <a:ea typeface="Avenir"/>
                <a:cs typeface="Avenir"/>
                <a:sym typeface="Aveni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33"/>
          <p:cNvSpPr txBox="1"/>
          <p:nvPr>
            <p:ph idx="1" type="body"/>
          </p:nvPr>
        </p:nvSpPr>
        <p:spPr>
          <a:xfrm>
            <a:off x="5309826" y="987425"/>
            <a:ext cx="6045562" cy="4873625"/>
          </a:xfrm>
          <a:prstGeom prst="rect">
            <a:avLst/>
          </a:prstGeom>
          <a:noFill/>
          <a:ln>
            <a:noFill/>
          </a:ln>
        </p:spPr>
        <p:txBody>
          <a:bodyPr anchorCtr="0" anchor="t" bIns="45700" lIns="91425" spcFirstLastPara="1" rIns="91425" wrap="square" tIns="45700">
            <a:normAutofit/>
          </a:bodyPr>
          <a:lstStyle>
            <a:lvl1pPr indent="-401320" lvl="0" marL="457200" algn="l">
              <a:lnSpc>
                <a:spcPct val="130000"/>
              </a:lnSpc>
              <a:spcBef>
                <a:spcPts val="1000"/>
              </a:spcBef>
              <a:spcAft>
                <a:spcPts val="0"/>
              </a:spcAft>
              <a:buClr>
                <a:schemeClr val="dk1"/>
              </a:buClr>
              <a:buSzPts val="2720"/>
              <a:buChar char="•"/>
              <a:defRPr sz="3200"/>
            </a:lvl1pPr>
            <a:lvl2pPr indent="-406400" lvl="1" marL="914400" algn="l">
              <a:lnSpc>
                <a:spcPct val="130000"/>
              </a:lnSpc>
              <a:spcBef>
                <a:spcPts val="500"/>
              </a:spcBef>
              <a:spcAft>
                <a:spcPts val="0"/>
              </a:spcAft>
              <a:buClr>
                <a:schemeClr val="dk1"/>
              </a:buClr>
              <a:buSzPts val="2800"/>
              <a:buChar char="–"/>
              <a:defRPr sz="2800"/>
            </a:lvl2pPr>
            <a:lvl3pPr indent="-358139" lvl="2" marL="1371600" algn="l">
              <a:lnSpc>
                <a:spcPct val="130000"/>
              </a:lnSpc>
              <a:spcBef>
                <a:spcPts val="500"/>
              </a:spcBef>
              <a:spcAft>
                <a:spcPts val="0"/>
              </a:spcAft>
              <a:buClr>
                <a:schemeClr val="dk1"/>
              </a:buClr>
              <a:buSzPts val="2040"/>
              <a:buChar char="•"/>
              <a:defRPr sz="2400"/>
            </a:lvl3pPr>
            <a:lvl4pPr indent="-355600" lvl="3" marL="1828800" algn="l">
              <a:lnSpc>
                <a:spcPct val="130000"/>
              </a:lnSpc>
              <a:spcBef>
                <a:spcPts val="500"/>
              </a:spcBef>
              <a:spcAft>
                <a:spcPts val="0"/>
              </a:spcAft>
              <a:buClr>
                <a:schemeClr val="dk1"/>
              </a:buClr>
              <a:buSzPts val="2000"/>
              <a:buChar char="–"/>
              <a:defRPr sz="2000"/>
            </a:lvl4pPr>
            <a:lvl5pPr indent="-336550" lvl="4" marL="2286000" algn="l">
              <a:lnSpc>
                <a:spcPct val="130000"/>
              </a:lnSpc>
              <a:spcBef>
                <a:spcPts val="500"/>
              </a:spcBef>
              <a:spcAft>
                <a:spcPts val="0"/>
              </a:spcAft>
              <a:buClr>
                <a:schemeClr val="dk1"/>
              </a:buClr>
              <a:buSzPts val="17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8" name="Google Shape;68;p33"/>
          <p:cNvSpPr txBox="1"/>
          <p:nvPr>
            <p:ph idx="2" type="body"/>
          </p:nvPr>
        </p:nvSpPr>
        <p:spPr>
          <a:xfrm>
            <a:off x="839788" y="2743200"/>
            <a:ext cx="3932237" cy="3127376"/>
          </a:xfrm>
          <a:prstGeom prst="rect">
            <a:avLst/>
          </a:prstGeom>
          <a:noFill/>
          <a:ln>
            <a:noFill/>
          </a:ln>
        </p:spPr>
        <p:txBody>
          <a:bodyPr anchorCtr="0" anchor="t" bIns="45700" lIns="91425" spcFirstLastPara="1" rIns="91425" wrap="square" tIns="45700">
            <a:normAutofit/>
          </a:bodyPr>
          <a:lstStyle>
            <a:lvl1pPr indent="-228600" lvl="0" marL="457200" algn="l">
              <a:lnSpc>
                <a:spcPct val="130000"/>
              </a:lnSpc>
              <a:spcBef>
                <a:spcPts val="1000"/>
              </a:spcBef>
              <a:spcAft>
                <a:spcPts val="0"/>
              </a:spcAft>
              <a:buClr>
                <a:schemeClr val="dk1"/>
              </a:buClr>
              <a:buSzPts val="1360"/>
              <a:buNone/>
              <a:defRPr sz="1600"/>
            </a:lvl1pPr>
            <a:lvl2pPr indent="-228600" lvl="1" marL="914400" algn="l">
              <a:lnSpc>
                <a:spcPct val="130000"/>
              </a:lnSpc>
              <a:spcBef>
                <a:spcPts val="500"/>
              </a:spcBef>
              <a:spcAft>
                <a:spcPts val="0"/>
              </a:spcAft>
              <a:buClr>
                <a:schemeClr val="dk1"/>
              </a:buClr>
              <a:buSzPts val="1400"/>
              <a:buNone/>
              <a:defRPr sz="1400"/>
            </a:lvl2pPr>
            <a:lvl3pPr indent="-228600" lvl="2" marL="1371600" algn="l">
              <a:lnSpc>
                <a:spcPct val="130000"/>
              </a:lnSpc>
              <a:spcBef>
                <a:spcPts val="500"/>
              </a:spcBef>
              <a:spcAft>
                <a:spcPts val="0"/>
              </a:spcAft>
              <a:buClr>
                <a:schemeClr val="dk1"/>
              </a:buClr>
              <a:buSzPts val="1020"/>
              <a:buNone/>
              <a:defRPr sz="1200"/>
            </a:lvl3pPr>
            <a:lvl4pPr indent="-228600" lvl="3" marL="1828800" algn="l">
              <a:lnSpc>
                <a:spcPct val="130000"/>
              </a:lnSpc>
              <a:spcBef>
                <a:spcPts val="500"/>
              </a:spcBef>
              <a:spcAft>
                <a:spcPts val="0"/>
              </a:spcAft>
              <a:buClr>
                <a:schemeClr val="dk1"/>
              </a:buClr>
              <a:buSzPts val="1000"/>
              <a:buNone/>
              <a:defRPr sz="1000"/>
            </a:lvl4pPr>
            <a:lvl5pPr indent="-228600" lvl="4" marL="2286000" algn="l">
              <a:lnSpc>
                <a:spcPct val="130000"/>
              </a:lnSpc>
              <a:spcBef>
                <a:spcPts val="500"/>
              </a:spcBef>
              <a:spcAft>
                <a:spcPts val="0"/>
              </a:spcAft>
              <a:buClr>
                <a:schemeClr val="dk1"/>
              </a:buClr>
              <a:buSzPts val="85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33"/>
          <p:cNvSpPr txBox="1"/>
          <p:nvPr>
            <p:ph idx="10" type="dt"/>
          </p:nvPr>
        </p:nvSpPr>
        <p:spPr>
          <a:xfrm>
            <a:off x="795014" y="634204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3"/>
          <p:cNvSpPr txBox="1"/>
          <p:nvPr>
            <p:ph idx="11" type="ftr"/>
          </p:nvPr>
        </p:nvSpPr>
        <p:spPr>
          <a:xfrm>
            <a:off x="7696200" y="6342042"/>
            <a:ext cx="3470128"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3"/>
          <p:cNvSpPr txBox="1"/>
          <p:nvPr>
            <p:ph idx="12" type="sldNum"/>
          </p:nvPr>
        </p:nvSpPr>
        <p:spPr>
          <a:xfrm>
            <a:off x="11166329" y="6342042"/>
            <a:ext cx="52622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2" name="Shape 72"/>
        <p:cNvGrpSpPr/>
        <p:nvPr/>
      </p:nvGrpSpPr>
      <p:grpSpPr>
        <a:xfrm>
          <a:off x="0" y="0"/>
          <a:ext cx="0" cy="0"/>
          <a:chOff x="0" y="0"/>
          <a:chExt cx="0" cy="0"/>
        </a:xfrm>
      </p:grpSpPr>
      <p:sp>
        <p:nvSpPr>
          <p:cNvPr id="73" name="Google Shape;73;p34"/>
          <p:cNvSpPr txBox="1"/>
          <p:nvPr>
            <p:ph type="title"/>
          </p:nvPr>
        </p:nvSpPr>
        <p:spPr>
          <a:xfrm>
            <a:off x="839788" y="987425"/>
            <a:ext cx="3932237" cy="1600200"/>
          </a:xfrm>
          <a:prstGeom prst="rect">
            <a:avLst/>
          </a:prstGeom>
          <a:noFill/>
          <a:ln>
            <a:noFill/>
          </a:ln>
        </p:spPr>
        <p:txBody>
          <a:bodyPr anchorCtr="0" anchor="t" bIns="45700" lIns="91425" spcFirstLastPara="1" rIns="91425" wrap="square" tIns="45700">
            <a:normAutofit/>
          </a:bodyPr>
          <a:lstStyle>
            <a:lvl1pPr lvl="0" algn="l">
              <a:lnSpc>
                <a:spcPct val="120000"/>
              </a:lnSpc>
              <a:spcBef>
                <a:spcPts val="0"/>
              </a:spcBef>
              <a:spcAft>
                <a:spcPts val="0"/>
              </a:spcAft>
              <a:buClr>
                <a:schemeClr val="dk1"/>
              </a:buClr>
              <a:buSzPts val="2800"/>
              <a:buFont typeface="Avenir"/>
              <a:buNone/>
              <a:defRPr b="1" sz="2800">
                <a:latin typeface="Avenir"/>
                <a:ea typeface="Avenir"/>
                <a:cs typeface="Avenir"/>
                <a:sym typeface="Aveni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4"/>
          <p:cNvSpPr/>
          <p:nvPr>
            <p:ph idx="2" type="pic"/>
          </p:nvPr>
        </p:nvSpPr>
        <p:spPr>
          <a:xfrm>
            <a:off x="5353969" y="987425"/>
            <a:ext cx="5694503" cy="4873625"/>
          </a:xfrm>
          <a:prstGeom prst="rect">
            <a:avLst/>
          </a:prstGeom>
          <a:noFill/>
          <a:ln>
            <a:noFill/>
          </a:ln>
        </p:spPr>
      </p:sp>
      <p:sp>
        <p:nvSpPr>
          <p:cNvPr id="75" name="Google Shape;75;p34"/>
          <p:cNvSpPr txBox="1"/>
          <p:nvPr>
            <p:ph idx="1" type="body"/>
          </p:nvPr>
        </p:nvSpPr>
        <p:spPr>
          <a:xfrm>
            <a:off x="839788" y="2743200"/>
            <a:ext cx="3932237" cy="3127376"/>
          </a:xfrm>
          <a:prstGeom prst="rect">
            <a:avLst/>
          </a:prstGeom>
          <a:noFill/>
          <a:ln>
            <a:noFill/>
          </a:ln>
        </p:spPr>
        <p:txBody>
          <a:bodyPr anchorCtr="0" anchor="t" bIns="45700" lIns="91425" spcFirstLastPara="1" rIns="91425" wrap="square" tIns="45700">
            <a:normAutofit/>
          </a:bodyPr>
          <a:lstStyle>
            <a:lvl1pPr indent="-228600" lvl="0" marL="457200" algn="l">
              <a:lnSpc>
                <a:spcPct val="130000"/>
              </a:lnSpc>
              <a:spcBef>
                <a:spcPts val="1000"/>
              </a:spcBef>
              <a:spcAft>
                <a:spcPts val="0"/>
              </a:spcAft>
              <a:buClr>
                <a:schemeClr val="dk1"/>
              </a:buClr>
              <a:buSzPts val="1360"/>
              <a:buNone/>
              <a:defRPr sz="1600"/>
            </a:lvl1pPr>
            <a:lvl2pPr indent="-228600" lvl="1" marL="914400" algn="l">
              <a:lnSpc>
                <a:spcPct val="130000"/>
              </a:lnSpc>
              <a:spcBef>
                <a:spcPts val="500"/>
              </a:spcBef>
              <a:spcAft>
                <a:spcPts val="0"/>
              </a:spcAft>
              <a:buClr>
                <a:schemeClr val="dk1"/>
              </a:buClr>
              <a:buSzPts val="1400"/>
              <a:buNone/>
              <a:defRPr sz="1400"/>
            </a:lvl2pPr>
            <a:lvl3pPr indent="-228600" lvl="2" marL="1371600" algn="l">
              <a:lnSpc>
                <a:spcPct val="130000"/>
              </a:lnSpc>
              <a:spcBef>
                <a:spcPts val="500"/>
              </a:spcBef>
              <a:spcAft>
                <a:spcPts val="0"/>
              </a:spcAft>
              <a:buClr>
                <a:schemeClr val="dk1"/>
              </a:buClr>
              <a:buSzPts val="1020"/>
              <a:buNone/>
              <a:defRPr sz="1200"/>
            </a:lvl3pPr>
            <a:lvl4pPr indent="-228600" lvl="3" marL="1828800" algn="l">
              <a:lnSpc>
                <a:spcPct val="130000"/>
              </a:lnSpc>
              <a:spcBef>
                <a:spcPts val="500"/>
              </a:spcBef>
              <a:spcAft>
                <a:spcPts val="0"/>
              </a:spcAft>
              <a:buClr>
                <a:schemeClr val="dk1"/>
              </a:buClr>
              <a:buSzPts val="1000"/>
              <a:buNone/>
              <a:defRPr sz="1000"/>
            </a:lvl4pPr>
            <a:lvl5pPr indent="-228600" lvl="4" marL="2286000" algn="l">
              <a:lnSpc>
                <a:spcPct val="130000"/>
              </a:lnSpc>
              <a:spcBef>
                <a:spcPts val="500"/>
              </a:spcBef>
              <a:spcAft>
                <a:spcPts val="0"/>
              </a:spcAft>
              <a:buClr>
                <a:schemeClr val="dk1"/>
              </a:buClr>
              <a:buSzPts val="85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6" name="Google Shape;76;p34"/>
          <p:cNvSpPr txBox="1"/>
          <p:nvPr>
            <p:ph idx="10" type="dt"/>
          </p:nvPr>
        </p:nvSpPr>
        <p:spPr>
          <a:xfrm>
            <a:off x="795014" y="634204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4"/>
          <p:cNvSpPr txBox="1"/>
          <p:nvPr>
            <p:ph idx="11" type="ftr"/>
          </p:nvPr>
        </p:nvSpPr>
        <p:spPr>
          <a:xfrm>
            <a:off x="7696200" y="6342042"/>
            <a:ext cx="3470128"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4"/>
          <p:cNvSpPr txBox="1"/>
          <p:nvPr>
            <p:ph idx="12" type="sldNum"/>
          </p:nvPr>
        </p:nvSpPr>
        <p:spPr>
          <a:xfrm>
            <a:off x="11166329" y="6342042"/>
            <a:ext cx="52622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5"/>
          <p:cNvSpPr txBox="1"/>
          <p:nvPr>
            <p:ph type="title"/>
          </p:nvPr>
        </p:nvSpPr>
        <p:spPr>
          <a:xfrm>
            <a:off x="808661" y="365125"/>
            <a:ext cx="10357666" cy="1438450"/>
          </a:xfrm>
          <a:prstGeom prst="rect">
            <a:avLst/>
          </a:prstGeom>
          <a:noFill/>
          <a:ln>
            <a:noFill/>
          </a:ln>
        </p:spPr>
        <p:txBody>
          <a:bodyPr anchorCtr="0" anchor="b" bIns="45700" lIns="91425" spcFirstLastPara="1" rIns="91425" wrap="square" tIns="45700">
            <a:normAutofit/>
          </a:bodyPr>
          <a:lstStyle>
            <a:lvl1pPr lvl="0" marR="0" rtl="0" algn="l">
              <a:lnSpc>
                <a:spcPct val="120000"/>
              </a:lnSpc>
              <a:spcBef>
                <a:spcPts val="0"/>
              </a:spcBef>
              <a:spcAft>
                <a:spcPts val="0"/>
              </a:spcAft>
              <a:buClr>
                <a:schemeClr val="dk1"/>
              </a:buClr>
              <a:buSzPts val="3200"/>
              <a:buFont typeface="Avenir"/>
              <a:buNone/>
              <a:defRPr b="0" i="0" sz="3200" u="none" cap="none" strike="noStrike">
                <a:solidFill>
                  <a:schemeClr val="dk1"/>
                </a:solidFill>
                <a:latin typeface="Avenir"/>
                <a:ea typeface="Avenir"/>
                <a:cs typeface="Avenir"/>
                <a:sym typeface="Aveni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5"/>
          <p:cNvSpPr txBox="1"/>
          <p:nvPr>
            <p:ph idx="1" type="body"/>
          </p:nvPr>
        </p:nvSpPr>
        <p:spPr>
          <a:xfrm>
            <a:off x="808662" y="2019299"/>
            <a:ext cx="10357666" cy="4114801"/>
          </a:xfrm>
          <a:prstGeom prst="rect">
            <a:avLst/>
          </a:prstGeom>
          <a:noFill/>
          <a:ln>
            <a:noFill/>
          </a:ln>
        </p:spPr>
        <p:txBody>
          <a:bodyPr anchorCtr="0" anchor="t" bIns="45700" lIns="91425" spcFirstLastPara="1" rIns="91425" wrap="square" tIns="45700">
            <a:normAutofit/>
          </a:bodyPr>
          <a:lstStyle>
            <a:lvl1pPr indent="-336550" lvl="0" marL="457200" marR="0" rtl="0" algn="l">
              <a:lnSpc>
                <a:spcPct val="130000"/>
              </a:lnSpc>
              <a:spcBef>
                <a:spcPts val="1000"/>
              </a:spcBef>
              <a:spcAft>
                <a:spcPts val="0"/>
              </a:spcAft>
              <a:buClr>
                <a:schemeClr val="dk1"/>
              </a:buClr>
              <a:buSzPts val="1700"/>
              <a:buFont typeface="Arial"/>
              <a:buChar char="•"/>
              <a:defRPr b="0" i="0" sz="2000" u="none" cap="none" strike="noStrike">
                <a:solidFill>
                  <a:schemeClr val="dk1"/>
                </a:solidFill>
                <a:latin typeface="Avenir"/>
                <a:ea typeface="Avenir"/>
                <a:cs typeface="Avenir"/>
                <a:sym typeface="Avenir"/>
              </a:defRPr>
            </a:lvl1pPr>
            <a:lvl2pPr indent="-342900" lvl="1" marL="914400" marR="0" rtl="0" algn="l">
              <a:lnSpc>
                <a:spcPct val="130000"/>
              </a:lnSpc>
              <a:spcBef>
                <a:spcPts val="500"/>
              </a:spcBef>
              <a:spcAft>
                <a:spcPts val="0"/>
              </a:spcAft>
              <a:buClr>
                <a:schemeClr val="dk1"/>
              </a:buClr>
              <a:buSzPts val="1800"/>
              <a:buFont typeface="Avenir"/>
              <a:buChar char="–"/>
              <a:defRPr b="0" i="0" sz="1800" u="none" cap="none" strike="noStrike">
                <a:solidFill>
                  <a:schemeClr val="dk1"/>
                </a:solidFill>
                <a:latin typeface="Avenir"/>
                <a:ea typeface="Avenir"/>
                <a:cs typeface="Avenir"/>
                <a:sym typeface="Avenir"/>
              </a:defRPr>
            </a:lvl2pPr>
            <a:lvl3pPr indent="-314960" lvl="2" marL="1371600" marR="0" rtl="0" algn="l">
              <a:lnSpc>
                <a:spcPct val="130000"/>
              </a:lnSpc>
              <a:spcBef>
                <a:spcPts val="500"/>
              </a:spcBef>
              <a:spcAft>
                <a:spcPts val="0"/>
              </a:spcAft>
              <a:buClr>
                <a:schemeClr val="dk1"/>
              </a:buClr>
              <a:buSzPts val="1360"/>
              <a:buFont typeface="Arial"/>
              <a:buChar char="•"/>
              <a:defRPr b="0" i="0" sz="1600" u="none" cap="none" strike="noStrike">
                <a:solidFill>
                  <a:schemeClr val="dk1"/>
                </a:solidFill>
                <a:latin typeface="Avenir"/>
                <a:ea typeface="Avenir"/>
                <a:cs typeface="Avenir"/>
                <a:sym typeface="Avenir"/>
              </a:defRPr>
            </a:lvl3pPr>
            <a:lvl4pPr indent="-317500" lvl="3" marL="1828800" marR="0" rtl="0" algn="l">
              <a:lnSpc>
                <a:spcPct val="130000"/>
              </a:lnSpc>
              <a:spcBef>
                <a:spcPts val="500"/>
              </a:spcBef>
              <a:spcAft>
                <a:spcPts val="0"/>
              </a:spcAft>
              <a:buClr>
                <a:schemeClr val="dk1"/>
              </a:buClr>
              <a:buSzPts val="1400"/>
              <a:buFont typeface="Avenir"/>
              <a:buChar char="–"/>
              <a:defRPr b="0" i="0" sz="1400" u="none" cap="none" strike="noStrike">
                <a:solidFill>
                  <a:schemeClr val="dk1"/>
                </a:solidFill>
                <a:latin typeface="Avenir"/>
                <a:ea typeface="Avenir"/>
                <a:cs typeface="Avenir"/>
                <a:sym typeface="Avenir"/>
              </a:defRPr>
            </a:lvl4pPr>
            <a:lvl5pPr indent="-304164" lvl="4" marL="2286000" marR="0" rtl="0" algn="l">
              <a:lnSpc>
                <a:spcPct val="130000"/>
              </a:lnSpc>
              <a:spcBef>
                <a:spcPts val="500"/>
              </a:spcBef>
              <a:spcAft>
                <a:spcPts val="0"/>
              </a:spcAft>
              <a:buClr>
                <a:schemeClr val="dk1"/>
              </a:buClr>
              <a:buSzPts val="1190"/>
              <a:buFont typeface="Arial"/>
              <a:buChar char="•"/>
              <a:defRPr b="0" i="0" sz="1400" u="none" cap="none" strike="noStrike">
                <a:solidFill>
                  <a:schemeClr val="dk1"/>
                </a:solidFill>
                <a:latin typeface="Avenir"/>
                <a:ea typeface="Avenir"/>
                <a:cs typeface="Avenir"/>
                <a:sym typeface="Avenir"/>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9pPr>
          </a:lstStyle>
          <a:p/>
        </p:txBody>
      </p:sp>
      <p:sp>
        <p:nvSpPr>
          <p:cNvPr id="12" name="Google Shape;12;p25"/>
          <p:cNvSpPr txBox="1"/>
          <p:nvPr>
            <p:ph idx="10" type="dt"/>
          </p:nvPr>
        </p:nvSpPr>
        <p:spPr>
          <a:xfrm>
            <a:off x="795014" y="634204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dk1"/>
                </a:solidFill>
                <a:latin typeface="Avenir"/>
                <a:ea typeface="Avenir"/>
                <a:cs typeface="Avenir"/>
                <a:sym typeface="Avenir"/>
              </a:defRPr>
            </a:lvl1pPr>
            <a:lvl2pPr lvl="1"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2pPr>
            <a:lvl3pPr lvl="2"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3pPr>
            <a:lvl4pPr lvl="3"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4pPr>
            <a:lvl5pPr lvl="4"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5pPr>
            <a:lvl6pPr lvl="5"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6pPr>
            <a:lvl7pPr lvl="6"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7pPr>
            <a:lvl8pPr lvl="7"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8pPr>
            <a:lvl9pPr lvl="8"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9pPr>
          </a:lstStyle>
          <a:p/>
        </p:txBody>
      </p:sp>
      <p:sp>
        <p:nvSpPr>
          <p:cNvPr id="13" name="Google Shape;13;p25"/>
          <p:cNvSpPr txBox="1"/>
          <p:nvPr>
            <p:ph idx="11" type="ftr"/>
          </p:nvPr>
        </p:nvSpPr>
        <p:spPr>
          <a:xfrm>
            <a:off x="7696200" y="6342042"/>
            <a:ext cx="3470128"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00" u="none" cap="none" strike="noStrike">
                <a:solidFill>
                  <a:schemeClr val="dk1"/>
                </a:solidFill>
                <a:latin typeface="Avenir"/>
                <a:ea typeface="Avenir"/>
                <a:cs typeface="Avenir"/>
                <a:sym typeface="Avenir"/>
              </a:defRPr>
            </a:lvl1pPr>
            <a:lvl2pPr lvl="1"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2pPr>
            <a:lvl3pPr lvl="2"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3pPr>
            <a:lvl4pPr lvl="3"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4pPr>
            <a:lvl5pPr lvl="4"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5pPr>
            <a:lvl6pPr lvl="5"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6pPr>
            <a:lvl7pPr lvl="6"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7pPr>
            <a:lvl8pPr lvl="7"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8pPr>
            <a:lvl9pPr lvl="8"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9pPr>
          </a:lstStyle>
          <a:p/>
        </p:txBody>
      </p:sp>
      <p:sp>
        <p:nvSpPr>
          <p:cNvPr id="14" name="Google Shape;14;p25"/>
          <p:cNvSpPr txBox="1"/>
          <p:nvPr>
            <p:ph idx="12" type="sldNum"/>
          </p:nvPr>
        </p:nvSpPr>
        <p:spPr>
          <a:xfrm>
            <a:off x="11166329" y="6342042"/>
            <a:ext cx="526228"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chemeClr val="dk1"/>
                </a:solidFill>
                <a:latin typeface="Avenir"/>
                <a:ea typeface="Avenir"/>
                <a:cs typeface="Avenir"/>
                <a:sym typeface="Avenir"/>
              </a:defRPr>
            </a:lvl1pPr>
            <a:lvl2pPr indent="0" lvl="1" marL="0" marR="0" rtl="0" algn="r">
              <a:spcBef>
                <a:spcPts val="0"/>
              </a:spcBef>
              <a:buNone/>
              <a:defRPr b="0" i="0" sz="1000" u="none" cap="none" strike="noStrike">
                <a:solidFill>
                  <a:schemeClr val="dk1"/>
                </a:solidFill>
                <a:latin typeface="Avenir"/>
                <a:ea typeface="Avenir"/>
                <a:cs typeface="Avenir"/>
                <a:sym typeface="Avenir"/>
              </a:defRPr>
            </a:lvl2pPr>
            <a:lvl3pPr indent="0" lvl="2" marL="0" marR="0" rtl="0" algn="r">
              <a:spcBef>
                <a:spcPts val="0"/>
              </a:spcBef>
              <a:buNone/>
              <a:defRPr b="0" i="0" sz="1000" u="none" cap="none" strike="noStrike">
                <a:solidFill>
                  <a:schemeClr val="dk1"/>
                </a:solidFill>
                <a:latin typeface="Avenir"/>
                <a:ea typeface="Avenir"/>
                <a:cs typeface="Avenir"/>
                <a:sym typeface="Avenir"/>
              </a:defRPr>
            </a:lvl3pPr>
            <a:lvl4pPr indent="0" lvl="3" marL="0" marR="0" rtl="0" algn="r">
              <a:spcBef>
                <a:spcPts val="0"/>
              </a:spcBef>
              <a:buNone/>
              <a:defRPr b="0" i="0" sz="1000" u="none" cap="none" strike="noStrike">
                <a:solidFill>
                  <a:schemeClr val="dk1"/>
                </a:solidFill>
                <a:latin typeface="Avenir"/>
                <a:ea typeface="Avenir"/>
                <a:cs typeface="Avenir"/>
                <a:sym typeface="Avenir"/>
              </a:defRPr>
            </a:lvl4pPr>
            <a:lvl5pPr indent="0" lvl="4" marL="0" marR="0" rtl="0" algn="r">
              <a:spcBef>
                <a:spcPts val="0"/>
              </a:spcBef>
              <a:buNone/>
              <a:defRPr b="0" i="0" sz="1000" u="none" cap="none" strike="noStrike">
                <a:solidFill>
                  <a:schemeClr val="dk1"/>
                </a:solidFill>
                <a:latin typeface="Avenir"/>
                <a:ea typeface="Avenir"/>
                <a:cs typeface="Avenir"/>
                <a:sym typeface="Avenir"/>
              </a:defRPr>
            </a:lvl5pPr>
            <a:lvl6pPr indent="0" lvl="5" marL="0" marR="0" rtl="0" algn="r">
              <a:spcBef>
                <a:spcPts val="0"/>
              </a:spcBef>
              <a:buNone/>
              <a:defRPr b="0" i="0" sz="1000" u="none" cap="none" strike="noStrike">
                <a:solidFill>
                  <a:schemeClr val="dk1"/>
                </a:solidFill>
                <a:latin typeface="Avenir"/>
                <a:ea typeface="Avenir"/>
                <a:cs typeface="Avenir"/>
                <a:sym typeface="Avenir"/>
              </a:defRPr>
            </a:lvl6pPr>
            <a:lvl7pPr indent="0" lvl="6" marL="0" marR="0" rtl="0" algn="r">
              <a:spcBef>
                <a:spcPts val="0"/>
              </a:spcBef>
              <a:buNone/>
              <a:defRPr b="0" i="0" sz="1000" u="none" cap="none" strike="noStrike">
                <a:solidFill>
                  <a:schemeClr val="dk1"/>
                </a:solidFill>
                <a:latin typeface="Avenir"/>
                <a:ea typeface="Avenir"/>
                <a:cs typeface="Avenir"/>
                <a:sym typeface="Avenir"/>
              </a:defRPr>
            </a:lvl7pPr>
            <a:lvl8pPr indent="0" lvl="7" marL="0" marR="0" rtl="0" algn="r">
              <a:spcBef>
                <a:spcPts val="0"/>
              </a:spcBef>
              <a:buNone/>
              <a:defRPr b="0" i="0" sz="1000" u="none" cap="none" strike="noStrike">
                <a:solidFill>
                  <a:schemeClr val="dk1"/>
                </a:solidFill>
                <a:latin typeface="Avenir"/>
                <a:ea typeface="Avenir"/>
                <a:cs typeface="Avenir"/>
                <a:sym typeface="Avenir"/>
              </a:defRPr>
            </a:lvl8pPr>
            <a:lvl9pPr indent="0" lvl="8" marL="0" marR="0" rtl="0" algn="r">
              <a:spcBef>
                <a:spcPts val="0"/>
              </a:spcBef>
              <a:buNone/>
              <a:defRPr b="0" i="0" sz="1000" u="none" cap="none" strike="noStrike">
                <a:solidFill>
                  <a:schemeClr val="dk1"/>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grpSp>
        <p:nvGrpSpPr>
          <p:cNvPr id="15" name="Google Shape;15;p25"/>
          <p:cNvGrpSpPr/>
          <p:nvPr/>
        </p:nvGrpSpPr>
        <p:grpSpPr>
          <a:xfrm flipH="1" rot="10800000">
            <a:off x="11626076" y="3551521"/>
            <a:ext cx="567782" cy="3306479"/>
            <a:chOff x="11619770" y="-2005"/>
            <a:chExt cx="567782" cy="3306479"/>
          </a:xfrm>
        </p:grpSpPr>
        <p:sp>
          <p:nvSpPr>
            <p:cNvPr id="16" name="Google Shape;16;p25"/>
            <p:cNvSpPr/>
            <p:nvPr/>
          </p:nvSpPr>
          <p:spPr>
            <a:xfrm flipH="1" rot="10800000">
              <a:off x="11619770" y="373807"/>
              <a:ext cx="526228" cy="2930667"/>
            </a:xfrm>
            <a:custGeom>
              <a:rect b="b" l="l" r="r" t="t"/>
              <a:pathLst>
                <a:path extrusionOk="0" h="3694096" w="757287">
                  <a:moveTo>
                    <a:pt x="757287" y="3694096"/>
                  </a:moveTo>
                  <a:lnTo>
                    <a:pt x="757287" y="0"/>
                  </a:lnTo>
                  <a:lnTo>
                    <a:pt x="0" y="0"/>
                  </a:lnTo>
                  <a:lnTo>
                    <a:pt x="0" y="3686094"/>
                  </a:lnTo>
                  <a:close/>
                </a:path>
              </a:pathLst>
            </a:custGeom>
            <a:blipFill rotWithShape="1">
              <a:blip r:embed="rId1">
                <a:alphaModFix/>
              </a:blip>
              <a:tile algn="tl" flip="none" tx="0" sx="6000" ty="0" sy="6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7" name="Google Shape;17;p25"/>
            <p:cNvSpPr/>
            <p:nvPr/>
          </p:nvSpPr>
          <p:spPr>
            <a:xfrm rot="10800000">
              <a:off x="11980943" y="-2005"/>
              <a:ext cx="206609" cy="202130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gr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9.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png"/><Relationship Id="rId4" Type="http://schemas.openxmlformats.org/officeDocument/2006/relationships/image" Target="../media/image6.jpg"/><Relationship Id="rId5"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1.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jp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0" name="Shape 100"/>
        <p:cNvGrpSpPr/>
        <p:nvPr/>
      </p:nvGrpSpPr>
      <p:grpSpPr>
        <a:xfrm>
          <a:off x="0" y="0"/>
          <a:ext cx="0" cy="0"/>
          <a:chOff x="0" y="0"/>
          <a:chExt cx="0" cy="0"/>
        </a:xfrm>
      </p:grpSpPr>
      <p:sp>
        <p:nvSpPr>
          <p:cNvPr id="101" name="Google Shape;101;g3784cbb456c_0_0"/>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pic>
        <p:nvPicPr>
          <p:cNvPr descr="Globe with pins" id="102" name="Google Shape;102;g3784cbb456c_0_0"/>
          <p:cNvPicPr preferRelativeResize="0"/>
          <p:nvPr/>
        </p:nvPicPr>
        <p:blipFill rotWithShape="1">
          <a:blip r:embed="rId3">
            <a:alphaModFix/>
          </a:blip>
          <a:srcRect b="12303" l="0" r="0" t="3429"/>
          <a:stretch/>
        </p:blipFill>
        <p:spPr>
          <a:xfrm>
            <a:off x="20" y="10"/>
            <a:ext cx="12191978" cy="6857989"/>
          </a:xfrm>
          <a:prstGeom prst="rect">
            <a:avLst/>
          </a:prstGeom>
          <a:noFill/>
          <a:ln>
            <a:noFill/>
          </a:ln>
        </p:spPr>
      </p:pic>
      <p:sp>
        <p:nvSpPr>
          <p:cNvPr id="103" name="Google Shape;103;g3784cbb456c_0_0"/>
          <p:cNvSpPr/>
          <p:nvPr/>
        </p:nvSpPr>
        <p:spPr>
          <a:xfrm>
            <a:off x="0" y="0"/>
            <a:ext cx="6720886" cy="6853286"/>
          </a:xfrm>
          <a:custGeom>
            <a:rect b="b" l="l" r="r" t="t"/>
            <a:pathLst>
              <a:path extrusionOk="0" h="3807381" w="2192785">
                <a:moveTo>
                  <a:pt x="2192785" y="3807381"/>
                </a:moveTo>
                <a:lnTo>
                  <a:pt x="0" y="3807381"/>
                </a:lnTo>
                <a:lnTo>
                  <a:pt x="0" y="0"/>
                </a:lnTo>
                <a:lnTo>
                  <a:pt x="2192785" y="0"/>
                </a:lnTo>
                <a:close/>
              </a:path>
            </a:pathLst>
          </a:custGeom>
          <a:gradFill>
            <a:gsLst>
              <a:gs pos="0">
                <a:srgbClr val="000000">
                  <a:alpha val="0"/>
                </a:srgbClr>
              </a:gs>
              <a:gs pos="95000">
                <a:srgbClr val="000000">
                  <a:alpha val="54901"/>
                </a:srgbClr>
              </a:gs>
              <a:gs pos="100000">
                <a:srgbClr val="000000">
                  <a:alpha val="54901"/>
                </a:srgbClr>
              </a:gs>
            </a:gsLst>
            <a:lin ang="10800025"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04" name="Google Shape;104;g3784cbb456c_0_0"/>
          <p:cNvSpPr txBox="1"/>
          <p:nvPr>
            <p:ph type="ctrTitle"/>
          </p:nvPr>
        </p:nvSpPr>
        <p:spPr>
          <a:xfrm>
            <a:off x="6458450" y="1329086"/>
            <a:ext cx="5622600" cy="2853000"/>
          </a:xfrm>
          <a:prstGeom prst="rect">
            <a:avLst/>
          </a:prstGeom>
          <a:noFill/>
          <a:ln>
            <a:noFill/>
          </a:ln>
        </p:spPr>
        <p:txBody>
          <a:bodyPr anchorCtr="0" anchor="t" bIns="45700" lIns="91425" spcFirstLastPara="1" rIns="91425" wrap="square" tIns="45700">
            <a:normAutofit/>
          </a:bodyPr>
          <a:lstStyle/>
          <a:p>
            <a:pPr indent="0" lvl="0" marL="0" rtl="0" algn="l">
              <a:lnSpc>
                <a:spcPct val="130000"/>
              </a:lnSpc>
              <a:spcBef>
                <a:spcPts val="0"/>
              </a:spcBef>
              <a:spcAft>
                <a:spcPts val="0"/>
              </a:spcAft>
              <a:buClr>
                <a:srgbClr val="FFFFFF"/>
              </a:buClr>
              <a:buSzPts val="4000"/>
              <a:buFont typeface="Avenir"/>
              <a:buNone/>
            </a:pPr>
            <a:r>
              <a:rPr lang="en-US" sz="4000">
                <a:solidFill>
                  <a:srgbClr val="FFFFFF"/>
                </a:solidFill>
              </a:rPr>
              <a:t>LA GRAN COMISIÓN</a:t>
            </a:r>
            <a:endParaRPr/>
          </a:p>
        </p:txBody>
      </p:sp>
      <p:sp>
        <p:nvSpPr>
          <p:cNvPr id="105" name="Google Shape;105;g3784cbb456c_0_0"/>
          <p:cNvSpPr txBox="1"/>
          <p:nvPr>
            <p:ph idx="1" type="subTitle"/>
          </p:nvPr>
        </p:nvSpPr>
        <p:spPr>
          <a:xfrm>
            <a:off x="7229882" y="2331045"/>
            <a:ext cx="5530500" cy="1276200"/>
          </a:xfrm>
          <a:prstGeom prst="rect">
            <a:avLst/>
          </a:prstGeom>
          <a:noFill/>
          <a:ln>
            <a:noFill/>
          </a:ln>
        </p:spPr>
        <p:txBody>
          <a:bodyPr anchorCtr="0" anchor="t" bIns="45700" lIns="91425" spcFirstLastPara="1" rIns="91425" wrap="square" tIns="45700">
            <a:normAutofit/>
          </a:bodyPr>
          <a:lstStyle/>
          <a:p>
            <a:pPr indent="0" lvl="0" marL="0" rtl="0" algn="l">
              <a:lnSpc>
                <a:spcPct val="130000"/>
              </a:lnSpc>
              <a:spcBef>
                <a:spcPts val="0"/>
              </a:spcBef>
              <a:spcAft>
                <a:spcPts val="0"/>
              </a:spcAft>
              <a:buClr>
                <a:srgbClr val="FFFFFF"/>
              </a:buClr>
              <a:buSzPts val="2380"/>
              <a:buNone/>
            </a:pPr>
            <a:r>
              <a:rPr lang="en-US" sz="2800">
                <a:solidFill>
                  <a:srgbClr val="FFFFFF"/>
                </a:solidFill>
              </a:rPr>
              <a:t>LECCIÓN 4</a:t>
            </a:r>
            <a:endParaRPr/>
          </a:p>
        </p:txBody>
      </p:sp>
      <p:sp>
        <p:nvSpPr>
          <p:cNvPr id="106" name="Google Shape;106;g3784cbb456c_0_0"/>
          <p:cNvSpPr/>
          <p:nvPr/>
        </p:nvSpPr>
        <p:spPr>
          <a:xfrm rot="10800000">
            <a:off x="9993731" y="4714"/>
            <a:ext cx="2198267" cy="6853286"/>
          </a:xfrm>
          <a:custGeom>
            <a:rect b="b" l="l" r="r" t="t"/>
            <a:pathLst>
              <a:path extrusionOk="0" h="3807381" w="2192785">
                <a:moveTo>
                  <a:pt x="2192785" y="3807381"/>
                </a:moveTo>
                <a:lnTo>
                  <a:pt x="0" y="3807381"/>
                </a:lnTo>
                <a:lnTo>
                  <a:pt x="0" y="0"/>
                </a:lnTo>
                <a:lnTo>
                  <a:pt x="2192785" y="0"/>
                </a:lnTo>
                <a:close/>
              </a:path>
            </a:pathLst>
          </a:custGeom>
          <a:gradFill>
            <a:gsLst>
              <a:gs pos="0">
                <a:srgbClr val="000000">
                  <a:alpha val="0"/>
                </a:srgbClr>
              </a:gs>
              <a:gs pos="100000">
                <a:srgbClr val="000000">
                  <a:alpha val="30980"/>
                </a:srgbClr>
              </a:gs>
            </a:gsLst>
            <a:lin ang="10800025"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07" name="Google Shape;107;g3784cbb456c_0_0"/>
          <p:cNvSpPr/>
          <p:nvPr/>
        </p:nvSpPr>
        <p:spPr>
          <a:xfrm rot="10800000">
            <a:off x="11563254" y="3424389"/>
            <a:ext cx="642600" cy="2930700"/>
          </a:xfrm>
          <a:prstGeom prst="rect">
            <a:avLst/>
          </a:prstGeom>
          <a:blipFill rotWithShape="1">
            <a:blip r:embed="rId4">
              <a:alphaModFix amt="99000"/>
            </a:blip>
            <a:tile algn="ctr" flip="none" tx="0" sx="5999" ty="0" sy="5999"/>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08" name="Google Shape;108;g3784cbb456c_0_0"/>
          <p:cNvSpPr/>
          <p:nvPr/>
        </p:nvSpPr>
        <p:spPr>
          <a:xfrm flipH="1">
            <a:off x="11985901" y="4836695"/>
            <a:ext cx="206700" cy="2021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0"/>
          <p:cNvSpPr txBox="1"/>
          <p:nvPr>
            <p:ph idx="1" type="body"/>
          </p:nvPr>
        </p:nvSpPr>
        <p:spPr>
          <a:xfrm>
            <a:off x="0" y="731520"/>
            <a:ext cx="5231985" cy="5445442"/>
          </a:xfrm>
          <a:prstGeom prst="rect">
            <a:avLst/>
          </a:prstGeom>
          <a:noFill/>
          <a:ln>
            <a:noFill/>
          </a:ln>
        </p:spPr>
        <p:txBody>
          <a:bodyPr anchorCtr="0" anchor="ctr" bIns="45700" lIns="91425" spcFirstLastPara="1" rIns="91425" wrap="square" tIns="45700">
            <a:normAutofit/>
          </a:bodyPr>
          <a:lstStyle/>
          <a:p>
            <a:pPr indent="0" lvl="0" marL="0" rtl="0" algn="ctr">
              <a:lnSpc>
                <a:spcPct val="130000"/>
              </a:lnSpc>
              <a:spcBef>
                <a:spcPts val="0"/>
              </a:spcBef>
              <a:spcAft>
                <a:spcPts val="0"/>
              </a:spcAft>
              <a:buClr>
                <a:schemeClr val="dk1"/>
              </a:buClr>
              <a:buSzPts val="5100"/>
              <a:buNone/>
            </a:pPr>
            <a:r>
              <a:rPr lang="en-US" sz="6000"/>
              <a:t>Evitemos</a:t>
            </a:r>
            <a:endParaRPr/>
          </a:p>
        </p:txBody>
      </p:sp>
      <p:sp>
        <p:nvSpPr>
          <p:cNvPr id="201" name="Google Shape;201;p10"/>
          <p:cNvSpPr txBox="1"/>
          <p:nvPr>
            <p:ph idx="2" type="body"/>
          </p:nvPr>
        </p:nvSpPr>
        <p:spPr>
          <a:xfrm>
            <a:off x="5231985" y="800100"/>
            <a:ext cx="5807994" cy="5445442"/>
          </a:xfrm>
          <a:prstGeom prst="rect">
            <a:avLst/>
          </a:prstGeom>
          <a:noFill/>
          <a:ln>
            <a:noFill/>
          </a:ln>
        </p:spPr>
        <p:txBody>
          <a:bodyPr anchorCtr="0" anchor="ctr" bIns="45700" lIns="91425" spcFirstLastPara="1" rIns="91425" wrap="square" tIns="45700">
            <a:normAutofit/>
          </a:bodyPr>
          <a:lstStyle/>
          <a:p>
            <a:pPr indent="0" lvl="0" marL="0" rtl="0" algn="ctr">
              <a:lnSpc>
                <a:spcPct val="130000"/>
              </a:lnSpc>
              <a:spcBef>
                <a:spcPts val="0"/>
              </a:spcBef>
              <a:spcAft>
                <a:spcPts val="0"/>
              </a:spcAft>
              <a:buClr>
                <a:schemeClr val="dk1"/>
              </a:buClr>
              <a:buSzPts val="5100"/>
              <a:buNone/>
            </a:pPr>
            <a:r>
              <a:rPr lang="en-US" sz="6000"/>
              <a:t>Enfaticemos</a:t>
            </a:r>
            <a:endParaRPr/>
          </a:p>
        </p:txBody>
      </p:sp>
      <p:cxnSp>
        <p:nvCxnSpPr>
          <p:cNvPr id="202" name="Google Shape;202;p10"/>
          <p:cNvCxnSpPr/>
          <p:nvPr/>
        </p:nvCxnSpPr>
        <p:spPr>
          <a:xfrm>
            <a:off x="5049105" y="800100"/>
            <a:ext cx="0" cy="5445442"/>
          </a:xfrm>
          <a:prstGeom prst="straightConnector1">
            <a:avLst/>
          </a:prstGeom>
          <a:noFill/>
          <a:ln cap="flat" cmpd="sng" w="76200">
            <a:solidFill>
              <a:schemeClr val="accent1"/>
            </a:solidFill>
            <a:prstDash val="dash"/>
            <a:round/>
            <a:headEnd len="sm" w="sm" type="none"/>
            <a:tailEnd len="sm" w="sm"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7" name="Shape 207"/>
        <p:cNvGrpSpPr/>
        <p:nvPr/>
      </p:nvGrpSpPr>
      <p:grpSpPr>
        <a:xfrm>
          <a:off x="0" y="0"/>
          <a:ext cx="0" cy="0"/>
          <a:chOff x="0" y="0"/>
          <a:chExt cx="0" cy="0"/>
        </a:xfrm>
      </p:grpSpPr>
      <p:sp>
        <p:nvSpPr>
          <p:cNvPr id="208" name="Google Shape;208;p1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209" name="Google Shape;209;p11"/>
          <p:cNvSpPr/>
          <p:nvPr/>
        </p:nvSpPr>
        <p:spPr>
          <a:xfrm flipH="1" rot="10800000">
            <a:off x="0" y="10357"/>
            <a:ext cx="2653048" cy="3944999"/>
          </a:xfrm>
          <a:prstGeom prst="rect">
            <a:avLst/>
          </a:prstGeom>
          <a:blipFill rotWithShape="1">
            <a:blip r:embed="rId3">
              <a:alphaModFix/>
            </a:blip>
            <a:tile algn="tl" flip="none" tx="0" sx="6000" ty="0" sy="6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210" name="Google Shape;210;p11"/>
          <p:cNvSpPr/>
          <p:nvPr/>
        </p:nvSpPr>
        <p:spPr>
          <a:xfrm>
            <a:off x="11984894" y="1"/>
            <a:ext cx="207106" cy="20193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211" name="Google Shape;211;p11"/>
          <p:cNvSpPr/>
          <p:nvPr/>
        </p:nvSpPr>
        <p:spPr>
          <a:xfrm>
            <a:off x="969666" y="2598450"/>
            <a:ext cx="3535650" cy="3535650"/>
          </a:xfrm>
          <a:prstGeom prst="ellipse">
            <a:avLst/>
          </a:prstGeom>
          <a:solidFill>
            <a:srgbClr val="FEE5D8"/>
          </a:solidFill>
          <a:ln>
            <a:noFill/>
          </a:ln>
          <a:effectLst>
            <a:outerShdw rotWithShape="0" algn="r" dir="13140000" dist="165100">
              <a:schemeClr val="dk1"/>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212" name="Google Shape;212;p11"/>
          <p:cNvSpPr txBox="1"/>
          <p:nvPr>
            <p:ph type="title"/>
          </p:nvPr>
        </p:nvSpPr>
        <p:spPr>
          <a:xfrm>
            <a:off x="1558358" y="2960913"/>
            <a:ext cx="3625013" cy="2634343"/>
          </a:xfrm>
          <a:prstGeom prst="rect">
            <a:avLst/>
          </a:prstGeom>
          <a:noFill/>
          <a:ln>
            <a:noFill/>
          </a:ln>
        </p:spPr>
        <p:txBody>
          <a:bodyPr anchorCtr="0" anchor="b" bIns="45700" lIns="91425" spcFirstLastPara="1" rIns="91425" wrap="square" tIns="45700">
            <a:normAutofit/>
          </a:bodyPr>
          <a:lstStyle/>
          <a:p>
            <a:pPr indent="0" lvl="0" marL="0" rtl="0" algn="l">
              <a:lnSpc>
                <a:spcPct val="120000"/>
              </a:lnSpc>
              <a:spcBef>
                <a:spcPts val="0"/>
              </a:spcBef>
              <a:spcAft>
                <a:spcPts val="0"/>
              </a:spcAft>
              <a:buClr>
                <a:srgbClr val="000000"/>
              </a:buClr>
              <a:buSzPts val="3200"/>
              <a:buFont typeface="Avenir"/>
              <a:buNone/>
            </a:pPr>
            <a:r>
              <a:rPr lang="en-US">
                <a:solidFill>
                  <a:srgbClr val="000000"/>
                </a:solidFill>
              </a:rPr>
              <a:t>EVITEMOS… </a:t>
            </a:r>
            <a:endParaRPr>
              <a:solidFill>
                <a:srgbClr val="000000"/>
              </a:solidFill>
            </a:endParaRPr>
          </a:p>
        </p:txBody>
      </p:sp>
      <p:sp>
        <p:nvSpPr>
          <p:cNvPr id="213" name="Google Shape;213;p11"/>
          <p:cNvSpPr txBox="1"/>
          <p:nvPr>
            <p:ph idx="1" type="body"/>
          </p:nvPr>
        </p:nvSpPr>
        <p:spPr>
          <a:xfrm>
            <a:off x="6415259" y="747485"/>
            <a:ext cx="4751069" cy="5386615"/>
          </a:xfrm>
          <a:prstGeom prst="rect">
            <a:avLst/>
          </a:prstGeom>
          <a:noFill/>
          <a:ln>
            <a:noFill/>
          </a:ln>
        </p:spPr>
        <p:txBody>
          <a:bodyPr anchorCtr="0" anchor="t" bIns="45700" lIns="91425" spcFirstLastPara="1" rIns="91425" wrap="square" tIns="45700">
            <a:normAutofit/>
          </a:bodyPr>
          <a:lstStyle/>
          <a:p>
            <a:pPr indent="-228600" lvl="0" marL="228600" rtl="0" algn="l">
              <a:lnSpc>
                <a:spcPct val="130000"/>
              </a:lnSpc>
              <a:spcBef>
                <a:spcPts val="0"/>
              </a:spcBef>
              <a:spcAft>
                <a:spcPts val="0"/>
              </a:spcAft>
              <a:buClr>
                <a:schemeClr val="dk1"/>
              </a:buClr>
              <a:buSzPts val="1700"/>
              <a:buChar char="•"/>
            </a:pPr>
            <a:r>
              <a:rPr b="1" lang="en-US"/>
              <a:t>Demasiado enfoque en uno mismo</a:t>
            </a:r>
            <a:endParaRPr/>
          </a:p>
          <a:p>
            <a:pPr indent="-228600" lvl="0" marL="228600" rtl="0" algn="l">
              <a:lnSpc>
                <a:spcPct val="130000"/>
              </a:lnSpc>
              <a:spcBef>
                <a:spcPts val="1000"/>
              </a:spcBef>
              <a:spcAft>
                <a:spcPts val="0"/>
              </a:spcAft>
              <a:buClr>
                <a:schemeClr val="dk1"/>
              </a:buClr>
              <a:buSzPts val="1700"/>
              <a:buChar char="•"/>
            </a:pPr>
            <a:r>
              <a:rPr b="1" lang="en-US"/>
              <a:t>Glorificar el pecado passado</a:t>
            </a:r>
            <a:endParaRPr/>
          </a:p>
          <a:p>
            <a:pPr indent="-228600" lvl="0" marL="228600" rtl="0" algn="l">
              <a:lnSpc>
                <a:spcPct val="130000"/>
              </a:lnSpc>
              <a:spcBef>
                <a:spcPts val="1000"/>
              </a:spcBef>
              <a:spcAft>
                <a:spcPts val="0"/>
              </a:spcAft>
              <a:buClr>
                <a:schemeClr val="dk1"/>
              </a:buClr>
              <a:buSzPts val="1700"/>
              <a:buChar char="•"/>
            </a:pPr>
            <a:r>
              <a:rPr b="1" lang="en-US"/>
              <a:t>Lenguaje de auto-superación</a:t>
            </a:r>
            <a:endParaRPr/>
          </a:p>
          <a:p>
            <a:pPr indent="-228600" lvl="0" marL="228600" rtl="0" algn="l">
              <a:lnSpc>
                <a:spcPct val="130000"/>
              </a:lnSpc>
              <a:spcBef>
                <a:spcPts val="1000"/>
              </a:spcBef>
              <a:spcAft>
                <a:spcPts val="0"/>
              </a:spcAft>
              <a:buClr>
                <a:schemeClr val="dk1"/>
              </a:buClr>
              <a:buSzPts val="1700"/>
              <a:buChar char="•"/>
            </a:pPr>
            <a:r>
              <a:rPr b="1" lang="en-US"/>
              <a:t>Comparaciones con otros</a:t>
            </a:r>
            <a:endParaRPr/>
          </a:p>
          <a:p>
            <a:pPr indent="-228600" lvl="0" marL="228600" rtl="0" algn="l">
              <a:lnSpc>
                <a:spcPct val="130000"/>
              </a:lnSpc>
              <a:spcBef>
                <a:spcPts val="1000"/>
              </a:spcBef>
              <a:spcAft>
                <a:spcPts val="0"/>
              </a:spcAft>
              <a:buClr>
                <a:schemeClr val="dk1"/>
              </a:buClr>
              <a:buSzPts val="1700"/>
              <a:buChar char="•"/>
            </a:pPr>
            <a:r>
              <a:rPr b="1" lang="en-US"/>
              <a:t>Hacer que el testimonio suene como una fórmula</a:t>
            </a:r>
            <a:r>
              <a:rPr lang="en-US"/>
              <a:t> </a:t>
            </a:r>
            <a:endParaRPr/>
          </a:p>
          <a:p>
            <a:pPr indent="-228600" lvl="0" marL="228600" rtl="0" algn="l">
              <a:lnSpc>
                <a:spcPct val="130000"/>
              </a:lnSpc>
              <a:spcBef>
                <a:spcPts val="1000"/>
              </a:spcBef>
              <a:spcAft>
                <a:spcPts val="0"/>
              </a:spcAft>
              <a:buClr>
                <a:schemeClr val="dk1"/>
              </a:buClr>
              <a:buSzPts val="1700"/>
              <a:buChar char="•"/>
            </a:pPr>
            <a:r>
              <a:rPr b="1" lang="en-US"/>
              <a:t>Testimonios sensacionalistas</a:t>
            </a:r>
            <a:endParaRPr/>
          </a:p>
          <a:p>
            <a:pPr indent="-228600" lvl="0" marL="228600" rtl="0" algn="l">
              <a:lnSpc>
                <a:spcPct val="130000"/>
              </a:lnSpc>
              <a:spcBef>
                <a:spcPts val="1000"/>
              </a:spcBef>
              <a:spcAft>
                <a:spcPts val="0"/>
              </a:spcAft>
              <a:buClr>
                <a:schemeClr val="dk1"/>
              </a:buClr>
              <a:buSzPts val="1700"/>
              <a:buChar char="•"/>
            </a:pPr>
            <a:r>
              <a:rPr b="1" lang="en-US"/>
              <a:t>No mencionar el evangelio</a:t>
            </a:r>
            <a:endParaRPr/>
          </a:p>
          <a:p>
            <a:pPr indent="-228600" lvl="0" marL="228600" rtl="0" algn="l">
              <a:lnSpc>
                <a:spcPct val="130000"/>
              </a:lnSpc>
              <a:spcBef>
                <a:spcPts val="1000"/>
              </a:spcBef>
              <a:spcAft>
                <a:spcPts val="0"/>
              </a:spcAft>
              <a:buClr>
                <a:schemeClr val="dk1"/>
              </a:buClr>
              <a:buSzPts val="1700"/>
              <a:buChar char="•"/>
            </a:pPr>
            <a:r>
              <a:rPr b="1" lang="en-US"/>
              <a:t>Intentar demostrar cuán malo era antes de Cristo</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3">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3">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3">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8" name="Shape 218"/>
        <p:cNvGrpSpPr/>
        <p:nvPr/>
      </p:nvGrpSpPr>
      <p:grpSpPr>
        <a:xfrm>
          <a:off x="0" y="0"/>
          <a:ext cx="0" cy="0"/>
          <a:chOff x="0" y="0"/>
          <a:chExt cx="0" cy="0"/>
        </a:xfrm>
      </p:grpSpPr>
      <p:sp>
        <p:nvSpPr>
          <p:cNvPr id="219" name="Google Shape;219;p1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220" name="Google Shape;220;p12"/>
          <p:cNvSpPr/>
          <p:nvPr/>
        </p:nvSpPr>
        <p:spPr>
          <a:xfrm flipH="1" rot="10800000">
            <a:off x="0" y="10357"/>
            <a:ext cx="2653048" cy="3944999"/>
          </a:xfrm>
          <a:prstGeom prst="rect">
            <a:avLst/>
          </a:prstGeom>
          <a:blipFill rotWithShape="1">
            <a:blip r:embed="rId3">
              <a:alphaModFix/>
            </a:blip>
            <a:tile algn="tl" flip="none" tx="0" sx="6000" ty="0" sy="6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221" name="Google Shape;221;p12"/>
          <p:cNvSpPr/>
          <p:nvPr/>
        </p:nvSpPr>
        <p:spPr>
          <a:xfrm>
            <a:off x="11984894" y="1"/>
            <a:ext cx="207106" cy="20193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222" name="Google Shape;222;p12"/>
          <p:cNvSpPr/>
          <p:nvPr/>
        </p:nvSpPr>
        <p:spPr>
          <a:xfrm>
            <a:off x="969666" y="2598450"/>
            <a:ext cx="3535650" cy="3535650"/>
          </a:xfrm>
          <a:prstGeom prst="ellipse">
            <a:avLst/>
          </a:prstGeom>
          <a:solidFill>
            <a:srgbClr val="FEE5D8"/>
          </a:solidFill>
          <a:ln>
            <a:noFill/>
          </a:ln>
          <a:effectLst>
            <a:outerShdw rotWithShape="0" algn="r" dir="13140000" dist="165100">
              <a:schemeClr val="dk1"/>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223" name="Google Shape;223;p12"/>
          <p:cNvSpPr txBox="1"/>
          <p:nvPr>
            <p:ph type="title"/>
          </p:nvPr>
        </p:nvSpPr>
        <p:spPr>
          <a:xfrm>
            <a:off x="1558358" y="2960913"/>
            <a:ext cx="3625013" cy="2634343"/>
          </a:xfrm>
          <a:prstGeom prst="rect">
            <a:avLst/>
          </a:prstGeom>
          <a:noFill/>
          <a:ln>
            <a:noFill/>
          </a:ln>
        </p:spPr>
        <p:txBody>
          <a:bodyPr anchorCtr="0" anchor="b" bIns="45700" lIns="91425" spcFirstLastPara="1" rIns="91425" wrap="square" tIns="45700">
            <a:normAutofit/>
          </a:bodyPr>
          <a:lstStyle/>
          <a:p>
            <a:pPr indent="0" lvl="0" marL="0" rtl="0" algn="l">
              <a:lnSpc>
                <a:spcPct val="120000"/>
              </a:lnSpc>
              <a:spcBef>
                <a:spcPts val="0"/>
              </a:spcBef>
              <a:spcAft>
                <a:spcPts val="0"/>
              </a:spcAft>
              <a:buClr>
                <a:srgbClr val="000000"/>
              </a:buClr>
              <a:buSzPts val="2700"/>
              <a:buFont typeface="Avenir"/>
              <a:buNone/>
            </a:pPr>
            <a:r>
              <a:rPr lang="en-US" sz="2700">
                <a:solidFill>
                  <a:srgbClr val="000000"/>
                </a:solidFill>
              </a:rPr>
              <a:t>ENFATICEMOS</a:t>
            </a:r>
            <a:endParaRPr sz="2700">
              <a:solidFill>
                <a:srgbClr val="000000"/>
              </a:solidFill>
            </a:endParaRPr>
          </a:p>
        </p:txBody>
      </p:sp>
      <p:sp>
        <p:nvSpPr>
          <p:cNvPr id="224" name="Google Shape;224;p12"/>
          <p:cNvSpPr txBox="1"/>
          <p:nvPr>
            <p:ph idx="1" type="body"/>
          </p:nvPr>
        </p:nvSpPr>
        <p:spPr>
          <a:xfrm>
            <a:off x="6415259" y="747485"/>
            <a:ext cx="4751069" cy="5386615"/>
          </a:xfrm>
          <a:prstGeom prst="rect">
            <a:avLst/>
          </a:prstGeom>
          <a:noFill/>
          <a:ln>
            <a:noFill/>
          </a:ln>
        </p:spPr>
        <p:txBody>
          <a:bodyPr anchorCtr="0" anchor="t" bIns="45700" lIns="91425" spcFirstLastPara="1" rIns="91425" wrap="square" tIns="45700">
            <a:normAutofit/>
          </a:bodyPr>
          <a:lstStyle/>
          <a:p>
            <a:pPr indent="-228600" lvl="0" marL="228600" rtl="0" algn="l">
              <a:lnSpc>
                <a:spcPct val="130000"/>
              </a:lnSpc>
              <a:spcBef>
                <a:spcPts val="0"/>
              </a:spcBef>
              <a:spcAft>
                <a:spcPts val="0"/>
              </a:spcAft>
              <a:buClr>
                <a:schemeClr val="dk1"/>
              </a:buClr>
              <a:buSzPts val="1700"/>
              <a:buChar char="•"/>
            </a:pPr>
            <a:r>
              <a:rPr b="1" lang="en-US"/>
              <a:t>Cristo como el centro</a:t>
            </a:r>
            <a:endParaRPr/>
          </a:p>
          <a:p>
            <a:pPr indent="-228600" lvl="0" marL="228600" rtl="0" algn="l">
              <a:lnSpc>
                <a:spcPct val="130000"/>
              </a:lnSpc>
              <a:spcBef>
                <a:spcPts val="1000"/>
              </a:spcBef>
              <a:spcAft>
                <a:spcPts val="0"/>
              </a:spcAft>
              <a:buClr>
                <a:schemeClr val="dk1"/>
              </a:buClr>
              <a:buSzPts val="1700"/>
              <a:buChar char="•"/>
            </a:pPr>
            <a:r>
              <a:rPr b="1" lang="en-US"/>
              <a:t>La fidelidad de Dios</a:t>
            </a:r>
            <a:endParaRPr/>
          </a:p>
          <a:p>
            <a:pPr indent="-228600" lvl="0" marL="228600" rtl="0" algn="l">
              <a:lnSpc>
                <a:spcPct val="130000"/>
              </a:lnSpc>
              <a:spcBef>
                <a:spcPts val="1000"/>
              </a:spcBef>
              <a:spcAft>
                <a:spcPts val="0"/>
              </a:spcAft>
              <a:buClr>
                <a:schemeClr val="dk1"/>
              </a:buClr>
              <a:buSzPts val="1700"/>
              <a:buChar char="•"/>
            </a:pPr>
            <a:r>
              <a:rPr b="1" lang="en-US"/>
              <a:t>El poder del evangelio</a:t>
            </a:r>
            <a:r>
              <a:rPr lang="en-US"/>
              <a:t> </a:t>
            </a:r>
            <a:endParaRPr/>
          </a:p>
          <a:p>
            <a:pPr indent="-228600" lvl="0" marL="228600" rtl="0" algn="l">
              <a:lnSpc>
                <a:spcPct val="130000"/>
              </a:lnSpc>
              <a:spcBef>
                <a:spcPts val="1000"/>
              </a:spcBef>
              <a:spcAft>
                <a:spcPts val="0"/>
              </a:spcAft>
              <a:buClr>
                <a:schemeClr val="dk1"/>
              </a:buClr>
              <a:buSzPts val="1700"/>
              <a:buChar char="•"/>
            </a:pPr>
            <a:r>
              <a:rPr b="1" lang="en-US"/>
              <a:t>La gracia y el perdón</a:t>
            </a:r>
            <a:endParaRPr/>
          </a:p>
          <a:p>
            <a:pPr indent="-228600" lvl="0" marL="228600" rtl="0" algn="l">
              <a:lnSpc>
                <a:spcPct val="130000"/>
              </a:lnSpc>
              <a:spcBef>
                <a:spcPts val="1000"/>
              </a:spcBef>
              <a:spcAft>
                <a:spcPts val="0"/>
              </a:spcAft>
              <a:buClr>
                <a:schemeClr val="dk1"/>
              </a:buClr>
              <a:buSzPts val="1700"/>
              <a:buChar char="•"/>
            </a:pPr>
            <a:r>
              <a:rPr b="1" lang="en-US"/>
              <a:t>La transformación por el Espíritu Santo</a:t>
            </a:r>
            <a:r>
              <a:rPr lang="en-US"/>
              <a:t> </a:t>
            </a:r>
            <a:endParaRPr/>
          </a:p>
          <a:p>
            <a:pPr indent="-228600" lvl="0" marL="228600" rtl="0" algn="l">
              <a:lnSpc>
                <a:spcPct val="130000"/>
              </a:lnSpc>
              <a:spcBef>
                <a:spcPts val="1000"/>
              </a:spcBef>
              <a:spcAft>
                <a:spcPts val="0"/>
              </a:spcAft>
              <a:buClr>
                <a:schemeClr val="dk1"/>
              </a:buClr>
              <a:buSzPts val="1700"/>
              <a:buChar char="•"/>
            </a:pPr>
            <a:r>
              <a:rPr b="1" lang="en-US"/>
              <a:t>Esperanza en Cristo</a:t>
            </a:r>
            <a:endParaRPr/>
          </a:p>
          <a:p>
            <a:pPr indent="-228600" lvl="0" marL="228600" rtl="0" algn="l">
              <a:lnSpc>
                <a:spcPct val="130000"/>
              </a:lnSpc>
              <a:spcBef>
                <a:spcPts val="1000"/>
              </a:spcBef>
              <a:spcAft>
                <a:spcPts val="0"/>
              </a:spcAft>
              <a:buClr>
                <a:schemeClr val="dk1"/>
              </a:buClr>
              <a:buSzPts val="1700"/>
              <a:buChar char="•"/>
            </a:pPr>
            <a:r>
              <a:rPr b="1" lang="en-US"/>
              <a:t>Llamado a confiar en Jesús</a:t>
            </a:r>
            <a:r>
              <a:rPr lang="en-US"/>
              <a:t> –</a:t>
            </a:r>
            <a:endParaRPr/>
          </a:p>
          <a:p>
            <a:pPr indent="-228600" lvl="0" marL="228600" rtl="0" algn="l">
              <a:lnSpc>
                <a:spcPct val="130000"/>
              </a:lnSpc>
              <a:spcBef>
                <a:spcPts val="1000"/>
              </a:spcBef>
              <a:spcAft>
                <a:spcPts val="0"/>
              </a:spcAft>
              <a:buClr>
                <a:schemeClr val="dk1"/>
              </a:buClr>
              <a:buSzPts val="1700"/>
              <a:buChar char="•"/>
            </a:pPr>
            <a:r>
              <a:rPr b="1" lang="en-US"/>
              <a:t>Los medios de gracia</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4">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4">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4">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13"/>
          <p:cNvSpPr txBox="1"/>
          <p:nvPr>
            <p:ph type="title"/>
          </p:nvPr>
        </p:nvSpPr>
        <p:spPr>
          <a:xfrm>
            <a:off x="800100" y="1261872"/>
            <a:ext cx="4888099" cy="2882120"/>
          </a:xfrm>
          <a:prstGeom prst="rect">
            <a:avLst/>
          </a:prstGeom>
          <a:noFill/>
          <a:ln>
            <a:noFill/>
          </a:ln>
        </p:spPr>
        <p:txBody>
          <a:bodyPr anchorCtr="0" anchor="b" bIns="45700" lIns="91425" spcFirstLastPara="1" rIns="91425" wrap="square" tIns="45700">
            <a:normAutofit/>
          </a:bodyPr>
          <a:lstStyle/>
          <a:p>
            <a:pPr indent="0" lvl="0" marL="0" rtl="0" algn="l">
              <a:lnSpc>
                <a:spcPct val="130000"/>
              </a:lnSpc>
              <a:spcBef>
                <a:spcPts val="0"/>
              </a:spcBef>
              <a:spcAft>
                <a:spcPts val="0"/>
              </a:spcAft>
              <a:buClr>
                <a:schemeClr val="dk1"/>
              </a:buClr>
              <a:buSzPts val="5400"/>
              <a:buFont typeface="Avenir"/>
              <a:buNone/>
            </a:pPr>
            <a:r>
              <a:rPr lang="en-US" sz="5400"/>
              <a:t>HECHOS 22</a:t>
            </a:r>
            <a:endParaRPr sz="5400"/>
          </a:p>
        </p:txBody>
      </p:sp>
      <p:pic>
        <p:nvPicPr>
          <p:cNvPr descr="open book" id="231" name="Google Shape;231;p13"/>
          <p:cNvPicPr preferRelativeResize="0"/>
          <p:nvPr/>
        </p:nvPicPr>
        <p:blipFill rotWithShape="1">
          <a:blip r:embed="rId3">
            <a:alphaModFix/>
          </a:blip>
          <a:srcRect b="0" l="3821" r="23288" t="0"/>
          <a:stretch/>
        </p:blipFill>
        <p:spPr>
          <a:xfrm>
            <a:off x="6371244" y="865911"/>
            <a:ext cx="4961774" cy="5105398"/>
          </a:xfrm>
          <a:custGeom>
            <a:rect b="b" l="l" r="r" t="t"/>
            <a:pathLst>
              <a:path extrusionOk="0" h="2860724" w="2518883">
                <a:moveTo>
                  <a:pt x="0" y="0"/>
                </a:moveTo>
                <a:lnTo>
                  <a:pt x="2518883" y="0"/>
                </a:lnTo>
                <a:lnTo>
                  <a:pt x="2518883" y="2860724"/>
                </a:lnTo>
                <a:lnTo>
                  <a:pt x="0" y="2860724"/>
                </a:lnTo>
                <a:close/>
              </a:path>
            </a:pathLst>
          </a:custGeom>
          <a:noFill/>
          <a:ln>
            <a:noFill/>
          </a:ln>
          <a:effectLst>
            <a:outerShdw rotWithShape="0" algn="tr" dir="18660000" dist="177800">
              <a:schemeClr val="dk1"/>
            </a:outerShdw>
          </a:effectLst>
        </p:spPr>
      </p:pic>
    </p:spTree>
  </p:cSld>
  <p:clrMapOvr>
    <a:masterClrMapping/>
  </p:clrMapOvr>
  <mc:AlternateContent>
    <mc:Choice Requires="p14">
      <p:transition spd="slow" p14:dur="7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14"/>
          <p:cNvSpPr txBox="1"/>
          <p:nvPr>
            <p:ph type="title"/>
          </p:nvPr>
        </p:nvSpPr>
        <p:spPr>
          <a:xfrm>
            <a:off x="808661" y="365125"/>
            <a:ext cx="10357666" cy="1438450"/>
          </a:xfrm>
          <a:prstGeom prst="rect">
            <a:avLst/>
          </a:prstGeom>
          <a:noFill/>
          <a:ln>
            <a:noFill/>
          </a:ln>
        </p:spPr>
        <p:txBody>
          <a:bodyPr anchorCtr="0" anchor="b" bIns="45700" lIns="91425" spcFirstLastPara="1" rIns="91425" wrap="square" tIns="45700">
            <a:normAutofit/>
          </a:bodyPr>
          <a:lstStyle/>
          <a:p>
            <a:pPr indent="0" lvl="0" marL="0" rtl="0" algn="l">
              <a:lnSpc>
                <a:spcPct val="120000"/>
              </a:lnSpc>
              <a:spcBef>
                <a:spcPts val="0"/>
              </a:spcBef>
              <a:spcAft>
                <a:spcPts val="0"/>
              </a:spcAft>
              <a:buClr>
                <a:schemeClr val="dk1"/>
              </a:buClr>
              <a:buSzPts val="3200"/>
              <a:buFont typeface="Avenir"/>
              <a:buNone/>
            </a:pPr>
            <a:r>
              <a:rPr lang="en-US"/>
              <a:t>HECHOS 22</a:t>
            </a:r>
            <a:endParaRPr/>
          </a:p>
        </p:txBody>
      </p:sp>
      <p:grpSp>
        <p:nvGrpSpPr>
          <p:cNvPr id="238" name="Google Shape;238;p14"/>
          <p:cNvGrpSpPr/>
          <p:nvPr/>
        </p:nvGrpSpPr>
        <p:grpSpPr>
          <a:xfrm>
            <a:off x="808662" y="2019801"/>
            <a:ext cx="10357665" cy="4113796"/>
            <a:chOff x="0" y="502"/>
            <a:chExt cx="10357665" cy="4113796"/>
          </a:xfrm>
        </p:grpSpPr>
        <p:cxnSp>
          <p:nvCxnSpPr>
            <p:cNvPr id="239" name="Google Shape;239;p14"/>
            <p:cNvCxnSpPr/>
            <p:nvPr/>
          </p:nvCxnSpPr>
          <p:spPr>
            <a:xfrm>
              <a:off x="0" y="502"/>
              <a:ext cx="10357665" cy="0"/>
            </a:xfrm>
            <a:prstGeom prst="straightConnector1">
              <a:avLst/>
            </a:prstGeom>
            <a:solidFill>
              <a:srgbClr val="FD8440"/>
            </a:solidFill>
            <a:ln cap="flat" cmpd="sng" w="12700">
              <a:solidFill>
                <a:srgbClr val="FD8440"/>
              </a:solidFill>
              <a:prstDash val="solid"/>
              <a:miter lim="800000"/>
              <a:headEnd len="sm" w="sm" type="none"/>
              <a:tailEnd len="sm" w="sm" type="none"/>
            </a:ln>
          </p:spPr>
        </p:cxnSp>
        <p:sp>
          <p:nvSpPr>
            <p:cNvPr id="240" name="Google Shape;240;p14"/>
            <p:cNvSpPr/>
            <p:nvPr/>
          </p:nvSpPr>
          <p:spPr>
            <a:xfrm>
              <a:off x="0" y="502"/>
              <a:ext cx="10357665" cy="58768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4"/>
            <p:cNvSpPr txBox="1"/>
            <p:nvPr/>
          </p:nvSpPr>
          <p:spPr>
            <a:xfrm>
              <a:off x="0" y="502"/>
              <a:ext cx="10357665" cy="587685"/>
            </a:xfrm>
            <a:prstGeom prst="rect">
              <a:avLst/>
            </a:prstGeom>
            <a:noFill/>
            <a:ln>
              <a:noFill/>
            </a:ln>
          </p:spPr>
          <p:txBody>
            <a:bodyPr anchorCtr="0" anchor="t" bIns="102850" lIns="102850" spcFirstLastPara="1" rIns="102850" wrap="square" tIns="102850">
              <a:noAutofit/>
            </a:bodyPr>
            <a:lstStyle/>
            <a:p>
              <a:pPr indent="0" lvl="0" marL="0" marR="0" rtl="0" algn="l">
                <a:lnSpc>
                  <a:spcPct val="90000"/>
                </a:lnSpc>
                <a:spcBef>
                  <a:spcPts val="0"/>
                </a:spcBef>
                <a:spcAft>
                  <a:spcPts val="0"/>
                </a:spcAft>
                <a:buClr>
                  <a:schemeClr val="dk1"/>
                </a:buClr>
                <a:buSzPts val="2700"/>
                <a:buFont typeface="Avenir"/>
                <a:buNone/>
              </a:pPr>
              <a:r>
                <a:rPr b="1" lang="en-US" sz="2700">
                  <a:solidFill>
                    <a:schemeClr val="dk1"/>
                  </a:solidFill>
                  <a:latin typeface="Avenir"/>
                  <a:ea typeface="Avenir"/>
                  <a:cs typeface="Avenir"/>
                  <a:sym typeface="Avenir"/>
                </a:rPr>
                <a:t>Usa el idioma y la cultura de su audiencia</a:t>
              </a:r>
              <a:r>
                <a:rPr lang="en-US" sz="2700">
                  <a:solidFill>
                    <a:schemeClr val="dk1"/>
                  </a:solidFill>
                  <a:latin typeface="Avenir"/>
                  <a:ea typeface="Avenir"/>
                  <a:cs typeface="Avenir"/>
                  <a:sym typeface="Avenir"/>
                </a:rPr>
                <a:t> </a:t>
              </a:r>
              <a:endParaRPr/>
            </a:p>
          </p:txBody>
        </p:sp>
        <p:cxnSp>
          <p:nvCxnSpPr>
            <p:cNvPr id="242" name="Google Shape;242;p14"/>
            <p:cNvCxnSpPr/>
            <p:nvPr/>
          </p:nvCxnSpPr>
          <p:spPr>
            <a:xfrm>
              <a:off x="0" y="588187"/>
              <a:ext cx="10357665" cy="0"/>
            </a:xfrm>
            <a:prstGeom prst="straightConnector1">
              <a:avLst/>
            </a:prstGeom>
            <a:solidFill>
              <a:srgbClr val="FD8440"/>
            </a:solidFill>
            <a:ln cap="flat" cmpd="sng" w="12700">
              <a:solidFill>
                <a:srgbClr val="FD8440"/>
              </a:solidFill>
              <a:prstDash val="solid"/>
              <a:miter lim="800000"/>
              <a:headEnd len="sm" w="sm" type="none"/>
              <a:tailEnd len="sm" w="sm" type="none"/>
            </a:ln>
          </p:spPr>
        </p:cxnSp>
        <p:sp>
          <p:nvSpPr>
            <p:cNvPr id="243" name="Google Shape;243;p14"/>
            <p:cNvSpPr/>
            <p:nvPr/>
          </p:nvSpPr>
          <p:spPr>
            <a:xfrm>
              <a:off x="0" y="588187"/>
              <a:ext cx="10357665" cy="58768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14"/>
            <p:cNvSpPr txBox="1"/>
            <p:nvPr/>
          </p:nvSpPr>
          <p:spPr>
            <a:xfrm>
              <a:off x="0" y="588187"/>
              <a:ext cx="10357665" cy="587685"/>
            </a:xfrm>
            <a:prstGeom prst="rect">
              <a:avLst/>
            </a:prstGeom>
            <a:noFill/>
            <a:ln>
              <a:noFill/>
            </a:ln>
          </p:spPr>
          <p:txBody>
            <a:bodyPr anchorCtr="0" anchor="t" bIns="102850" lIns="102850" spcFirstLastPara="1" rIns="102850" wrap="square" tIns="102850">
              <a:noAutofit/>
            </a:bodyPr>
            <a:lstStyle/>
            <a:p>
              <a:pPr indent="0" lvl="0" marL="0" marR="0" rtl="0" algn="l">
                <a:lnSpc>
                  <a:spcPct val="90000"/>
                </a:lnSpc>
                <a:spcBef>
                  <a:spcPts val="0"/>
                </a:spcBef>
                <a:spcAft>
                  <a:spcPts val="0"/>
                </a:spcAft>
                <a:buClr>
                  <a:schemeClr val="dk1"/>
                </a:buClr>
                <a:buSzPts val="2700"/>
                <a:buFont typeface="Avenir"/>
                <a:buNone/>
              </a:pPr>
              <a:r>
                <a:rPr b="1" lang="en-US" sz="2700">
                  <a:solidFill>
                    <a:schemeClr val="dk1"/>
                  </a:solidFill>
                  <a:latin typeface="Avenir"/>
                  <a:ea typeface="Avenir"/>
                  <a:cs typeface="Avenir"/>
                  <a:sym typeface="Avenir"/>
                </a:rPr>
                <a:t>Establece un punto en común</a:t>
              </a:r>
              <a:r>
                <a:rPr lang="en-US" sz="2700">
                  <a:solidFill>
                    <a:schemeClr val="dk1"/>
                  </a:solidFill>
                  <a:latin typeface="Avenir"/>
                  <a:ea typeface="Avenir"/>
                  <a:cs typeface="Avenir"/>
                  <a:sym typeface="Avenir"/>
                </a:rPr>
                <a:t> </a:t>
              </a:r>
              <a:endParaRPr/>
            </a:p>
          </p:txBody>
        </p:sp>
        <p:cxnSp>
          <p:nvCxnSpPr>
            <p:cNvPr id="245" name="Google Shape;245;p14"/>
            <p:cNvCxnSpPr/>
            <p:nvPr/>
          </p:nvCxnSpPr>
          <p:spPr>
            <a:xfrm>
              <a:off x="0" y="1175872"/>
              <a:ext cx="10357665" cy="0"/>
            </a:xfrm>
            <a:prstGeom prst="straightConnector1">
              <a:avLst/>
            </a:prstGeom>
            <a:solidFill>
              <a:srgbClr val="FD8440"/>
            </a:solidFill>
            <a:ln cap="flat" cmpd="sng" w="12700">
              <a:solidFill>
                <a:srgbClr val="FD8440"/>
              </a:solidFill>
              <a:prstDash val="solid"/>
              <a:miter lim="800000"/>
              <a:headEnd len="sm" w="sm" type="none"/>
              <a:tailEnd len="sm" w="sm" type="none"/>
            </a:ln>
          </p:spPr>
        </p:cxnSp>
        <p:sp>
          <p:nvSpPr>
            <p:cNvPr id="246" name="Google Shape;246;p14"/>
            <p:cNvSpPr/>
            <p:nvPr/>
          </p:nvSpPr>
          <p:spPr>
            <a:xfrm>
              <a:off x="0" y="1175872"/>
              <a:ext cx="10357665" cy="58768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4"/>
            <p:cNvSpPr txBox="1"/>
            <p:nvPr/>
          </p:nvSpPr>
          <p:spPr>
            <a:xfrm>
              <a:off x="0" y="1175872"/>
              <a:ext cx="10357665" cy="587685"/>
            </a:xfrm>
            <a:prstGeom prst="rect">
              <a:avLst/>
            </a:prstGeom>
            <a:noFill/>
            <a:ln>
              <a:noFill/>
            </a:ln>
          </p:spPr>
          <p:txBody>
            <a:bodyPr anchorCtr="0" anchor="t" bIns="102850" lIns="102850" spcFirstLastPara="1" rIns="102850" wrap="square" tIns="102850">
              <a:noAutofit/>
            </a:bodyPr>
            <a:lstStyle/>
            <a:p>
              <a:pPr indent="0" lvl="0" marL="0" marR="0" rtl="0" algn="l">
                <a:lnSpc>
                  <a:spcPct val="90000"/>
                </a:lnSpc>
                <a:spcBef>
                  <a:spcPts val="0"/>
                </a:spcBef>
                <a:spcAft>
                  <a:spcPts val="0"/>
                </a:spcAft>
                <a:buClr>
                  <a:schemeClr val="dk1"/>
                </a:buClr>
                <a:buSzPts val="2700"/>
                <a:buFont typeface="Avenir"/>
                <a:buNone/>
              </a:pPr>
              <a:r>
                <a:rPr b="1" lang="en-US" sz="2700">
                  <a:solidFill>
                    <a:schemeClr val="dk1"/>
                  </a:solidFill>
                  <a:latin typeface="Avenir"/>
                  <a:ea typeface="Avenir"/>
                  <a:cs typeface="Avenir"/>
                  <a:sym typeface="Avenir"/>
                </a:rPr>
                <a:t>Muestra su pasado sin glorificarlo</a:t>
              </a:r>
              <a:r>
                <a:rPr lang="en-US" sz="2700">
                  <a:solidFill>
                    <a:schemeClr val="dk1"/>
                  </a:solidFill>
                  <a:latin typeface="Avenir"/>
                  <a:ea typeface="Avenir"/>
                  <a:cs typeface="Avenir"/>
                  <a:sym typeface="Avenir"/>
                </a:rPr>
                <a:t> </a:t>
              </a:r>
              <a:endParaRPr/>
            </a:p>
          </p:txBody>
        </p:sp>
        <p:cxnSp>
          <p:nvCxnSpPr>
            <p:cNvPr id="248" name="Google Shape;248;p14"/>
            <p:cNvCxnSpPr/>
            <p:nvPr/>
          </p:nvCxnSpPr>
          <p:spPr>
            <a:xfrm>
              <a:off x="0" y="1763557"/>
              <a:ext cx="10357665" cy="0"/>
            </a:xfrm>
            <a:prstGeom prst="straightConnector1">
              <a:avLst/>
            </a:prstGeom>
            <a:solidFill>
              <a:srgbClr val="FD8440"/>
            </a:solidFill>
            <a:ln cap="flat" cmpd="sng" w="12700">
              <a:solidFill>
                <a:srgbClr val="FD8440"/>
              </a:solidFill>
              <a:prstDash val="solid"/>
              <a:miter lim="800000"/>
              <a:headEnd len="sm" w="sm" type="none"/>
              <a:tailEnd len="sm" w="sm" type="none"/>
            </a:ln>
          </p:spPr>
        </p:cxnSp>
        <p:sp>
          <p:nvSpPr>
            <p:cNvPr id="249" name="Google Shape;249;p14"/>
            <p:cNvSpPr/>
            <p:nvPr/>
          </p:nvSpPr>
          <p:spPr>
            <a:xfrm>
              <a:off x="0" y="1763557"/>
              <a:ext cx="10357665" cy="58768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4"/>
            <p:cNvSpPr txBox="1"/>
            <p:nvPr/>
          </p:nvSpPr>
          <p:spPr>
            <a:xfrm>
              <a:off x="0" y="1763557"/>
              <a:ext cx="10357665" cy="587685"/>
            </a:xfrm>
            <a:prstGeom prst="rect">
              <a:avLst/>
            </a:prstGeom>
            <a:noFill/>
            <a:ln>
              <a:noFill/>
            </a:ln>
          </p:spPr>
          <p:txBody>
            <a:bodyPr anchorCtr="0" anchor="t" bIns="102850" lIns="102850" spcFirstLastPara="1" rIns="102850" wrap="square" tIns="102850">
              <a:noAutofit/>
            </a:bodyPr>
            <a:lstStyle/>
            <a:p>
              <a:pPr indent="0" lvl="0" marL="0" marR="0" rtl="0" algn="l">
                <a:lnSpc>
                  <a:spcPct val="90000"/>
                </a:lnSpc>
                <a:spcBef>
                  <a:spcPts val="0"/>
                </a:spcBef>
                <a:spcAft>
                  <a:spcPts val="0"/>
                </a:spcAft>
                <a:buClr>
                  <a:schemeClr val="dk1"/>
                </a:buClr>
                <a:buSzPts val="2700"/>
                <a:buFont typeface="Avenir"/>
                <a:buNone/>
              </a:pPr>
              <a:r>
                <a:rPr b="1" lang="en-US" sz="2700">
                  <a:solidFill>
                    <a:schemeClr val="dk1"/>
                  </a:solidFill>
                  <a:latin typeface="Avenir"/>
                  <a:ea typeface="Avenir"/>
                  <a:cs typeface="Avenir"/>
                  <a:sym typeface="Avenir"/>
                </a:rPr>
                <a:t>Enfatiza el poder de Cristo</a:t>
              </a:r>
              <a:endParaRPr sz="2700">
                <a:solidFill>
                  <a:schemeClr val="dk1"/>
                </a:solidFill>
                <a:latin typeface="Avenir"/>
                <a:ea typeface="Avenir"/>
                <a:cs typeface="Avenir"/>
                <a:sym typeface="Avenir"/>
              </a:endParaRPr>
            </a:p>
          </p:txBody>
        </p:sp>
        <p:cxnSp>
          <p:nvCxnSpPr>
            <p:cNvPr id="251" name="Google Shape;251;p14"/>
            <p:cNvCxnSpPr/>
            <p:nvPr/>
          </p:nvCxnSpPr>
          <p:spPr>
            <a:xfrm>
              <a:off x="0" y="2351243"/>
              <a:ext cx="10357665" cy="0"/>
            </a:xfrm>
            <a:prstGeom prst="straightConnector1">
              <a:avLst/>
            </a:prstGeom>
            <a:solidFill>
              <a:srgbClr val="FD8440"/>
            </a:solidFill>
            <a:ln cap="flat" cmpd="sng" w="12700">
              <a:solidFill>
                <a:srgbClr val="FD8440"/>
              </a:solidFill>
              <a:prstDash val="solid"/>
              <a:miter lim="800000"/>
              <a:headEnd len="sm" w="sm" type="none"/>
              <a:tailEnd len="sm" w="sm" type="none"/>
            </a:ln>
          </p:spPr>
        </p:cxnSp>
        <p:sp>
          <p:nvSpPr>
            <p:cNvPr id="252" name="Google Shape;252;p14"/>
            <p:cNvSpPr/>
            <p:nvPr/>
          </p:nvSpPr>
          <p:spPr>
            <a:xfrm>
              <a:off x="0" y="2351243"/>
              <a:ext cx="10357665" cy="58768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4"/>
            <p:cNvSpPr txBox="1"/>
            <p:nvPr/>
          </p:nvSpPr>
          <p:spPr>
            <a:xfrm>
              <a:off x="0" y="2351243"/>
              <a:ext cx="10357665" cy="587685"/>
            </a:xfrm>
            <a:prstGeom prst="rect">
              <a:avLst/>
            </a:prstGeom>
            <a:noFill/>
            <a:ln>
              <a:noFill/>
            </a:ln>
          </p:spPr>
          <p:txBody>
            <a:bodyPr anchorCtr="0" anchor="t" bIns="102850" lIns="102850" spcFirstLastPara="1" rIns="102850" wrap="square" tIns="102850">
              <a:noAutofit/>
            </a:bodyPr>
            <a:lstStyle/>
            <a:p>
              <a:pPr indent="0" lvl="0" marL="0" marR="0" rtl="0" algn="l">
                <a:lnSpc>
                  <a:spcPct val="90000"/>
                </a:lnSpc>
                <a:spcBef>
                  <a:spcPts val="0"/>
                </a:spcBef>
                <a:spcAft>
                  <a:spcPts val="0"/>
                </a:spcAft>
                <a:buClr>
                  <a:schemeClr val="dk1"/>
                </a:buClr>
                <a:buSzPts val="2700"/>
                <a:buFont typeface="Avenir"/>
                <a:buNone/>
              </a:pPr>
              <a:r>
                <a:rPr b="1" lang="en-US" sz="2700">
                  <a:solidFill>
                    <a:schemeClr val="dk1"/>
                  </a:solidFill>
                  <a:latin typeface="Avenir"/>
                  <a:ea typeface="Avenir"/>
                  <a:cs typeface="Avenir"/>
                  <a:sym typeface="Avenir"/>
                </a:rPr>
                <a:t>Incluye los medios de gracia</a:t>
              </a:r>
              <a:r>
                <a:rPr lang="en-US" sz="2700">
                  <a:solidFill>
                    <a:schemeClr val="dk1"/>
                  </a:solidFill>
                  <a:latin typeface="Avenir"/>
                  <a:ea typeface="Avenir"/>
                  <a:cs typeface="Avenir"/>
                  <a:sym typeface="Avenir"/>
                </a:rPr>
                <a:t> </a:t>
              </a:r>
              <a:endParaRPr/>
            </a:p>
          </p:txBody>
        </p:sp>
        <p:cxnSp>
          <p:nvCxnSpPr>
            <p:cNvPr id="254" name="Google Shape;254;p14"/>
            <p:cNvCxnSpPr/>
            <p:nvPr/>
          </p:nvCxnSpPr>
          <p:spPr>
            <a:xfrm>
              <a:off x="0" y="2938928"/>
              <a:ext cx="10357665" cy="0"/>
            </a:xfrm>
            <a:prstGeom prst="straightConnector1">
              <a:avLst/>
            </a:prstGeom>
            <a:solidFill>
              <a:srgbClr val="FD8440"/>
            </a:solidFill>
            <a:ln cap="flat" cmpd="sng" w="12700">
              <a:solidFill>
                <a:srgbClr val="FD8440"/>
              </a:solidFill>
              <a:prstDash val="solid"/>
              <a:miter lim="800000"/>
              <a:headEnd len="sm" w="sm" type="none"/>
              <a:tailEnd len="sm" w="sm" type="none"/>
            </a:ln>
          </p:spPr>
        </p:cxnSp>
        <p:sp>
          <p:nvSpPr>
            <p:cNvPr id="255" name="Google Shape;255;p14"/>
            <p:cNvSpPr/>
            <p:nvPr/>
          </p:nvSpPr>
          <p:spPr>
            <a:xfrm>
              <a:off x="0" y="2938928"/>
              <a:ext cx="10357665" cy="58768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4"/>
            <p:cNvSpPr txBox="1"/>
            <p:nvPr/>
          </p:nvSpPr>
          <p:spPr>
            <a:xfrm>
              <a:off x="0" y="2938928"/>
              <a:ext cx="10357665" cy="587685"/>
            </a:xfrm>
            <a:prstGeom prst="rect">
              <a:avLst/>
            </a:prstGeom>
            <a:noFill/>
            <a:ln>
              <a:noFill/>
            </a:ln>
          </p:spPr>
          <p:txBody>
            <a:bodyPr anchorCtr="0" anchor="t" bIns="102850" lIns="102850" spcFirstLastPara="1" rIns="102850" wrap="square" tIns="102850">
              <a:noAutofit/>
            </a:bodyPr>
            <a:lstStyle/>
            <a:p>
              <a:pPr indent="0" lvl="0" marL="0" marR="0" rtl="0" algn="l">
                <a:lnSpc>
                  <a:spcPct val="90000"/>
                </a:lnSpc>
                <a:spcBef>
                  <a:spcPts val="0"/>
                </a:spcBef>
                <a:spcAft>
                  <a:spcPts val="0"/>
                </a:spcAft>
                <a:buClr>
                  <a:schemeClr val="dk1"/>
                </a:buClr>
                <a:buSzPts val="2700"/>
                <a:buFont typeface="Avenir"/>
                <a:buNone/>
              </a:pPr>
              <a:r>
                <a:rPr b="1" lang="en-US" sz="2700">
                  <a:solidFill>
                    <a:schemeClr val="dk1"/>
                  </a:solidFill>
                  <a:latin typeface="Avenir"/>
                  <a:ea typeface="Avenir"/>
                  <a:cs typeface="Avenir"/>
                  <a:sym typeface="Avenir"/>
                </a:rPr>
                <a:t>Muestra obediencia a Dios, no iniciativa propia</a:t>
              </a:r>
              <a:r>
                <a:rPr lang="en-US" sz="2700">
                  <a:solidFill>
                    <a:schemeClr val="dk1"/>
                  </a:solidFill>
                  <a:latin typeface="Avenir"/>
                  <a:ea typeface="Avenir"/>
                  <a:cs typeface="Avenir"/>
                  <a:sym typeface="Avenir"/>
                </a:rPr>
                <a:t> </a:t>
              </a:r>
              <a:endParaRPr/>
            </a:p>
          </p:txBody>
        </p:sp>
        <p:cxnSp>
          <p:nvCxnSpPr>
            <p:cNvPr id="257" name="Google Shape;257;p14"/>
            <p:cNvCxnSpPr/>
            <p:nvPr/>
          </p:nvCxnSpPr>
          <p:spPr>
            <a:xfrm>
              <a:off x="0" y="3526613"/>
              <a:ext cx="10357665" cy="0"/>
            </a:xfrm>
            <a:prstGeom prst="straightConnector1">
              <a:avLst/>
            </a:prstGeom>
            <a:solidFill>
              <a:srgbClr val="FD8440"/>
            </a:solidFill>
            <a:ln cap="flat" cmpd="sng" w="12700">
              <a:solidFill>
                <a:srgbClr val="FD8440"/>
              </a:solidFill>
              <a:prstDash val="solid"/>
              <a:miter lim="800000"/>
              <a:headEnd len="sm" w="sm" type="none"/>
              <a:tailEnd len="sm" w="sm" type="none"/>
            </a:ln>
          </p:spPr>
        </p:cxnSp>
        <p:sp>
          <p:nvSpPr>
            <p:cNvPr id="258" name="Google Shape;258;p14"/>
            <p:cNvSpPr/>
            <p:nvPr/>
          </p:nvSpPr>
          <p:spPr>
            <a:xfrm>
              <a:off x="0" y="3526613"/>
              <a:ext cx="10357665" cy="58768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4"/>
            <p:cNvSpPr txBox="1"/>
            <p:nvPr/>
          </p:nvSpPr>
          <p:spPr>
            <a:xfrm>
              <a:off x="0" y="3526613"/>
              <a:ext cx="10357665" cy="587685"/>
            </a:xfrm>
            <a:prstGeom prst="rect">
              <a:avLst/>
            </a:prstGeom>
            <a:noFill/>
            <a:ln>
              <a:noFill/>
            </a:ln>
          </p:spPr>
          <p:txBody>
            <a:bodyPr anchorCtr="0" anchor="t" bIns="102850" lIns="102850" spcFirstLastPara="1" rIns="102850" wrap="square" tIns="102850">
              <a:noAutofit/>
            </a:bodyPr>
            <a:lstStyle/>
            <a:p>
              <a:pPr indent="0" lvl="0" marL="0" marR="0" rtl="0" algn="l">
                <a:lnSpc>
                  <a:spcPct val="90000"/>
                </a:lnSpc>
                <a:spcBef>
                  <a:spcPts val="0"/>
                </a:spcBef>
                <a:spcAft>
                  <a:spcPts val="0"/>
                </a:spcAft>
                <a:buClr>
                  <a:schemeClr val="dk1"/>
                </a:buClr>
                <a:buSzPts val="2700"/>
                <a:buFont typeface="Avenir"/>
                <a:buNone/>
              </a:pPr>
              <a:r>
                <a:rPr b="1" lang="en-US" sz="2700">
                  <a:solidFill>
                    <a:schemeClr val="dk1"/>
                  </a:solidFill>
                  <a:latin typeface="Avenir"/>
                  <a:ea typeface="Avenir"/>
                  <a:cs typeface="Avenir"/>
                  <a:sym typeface="Avenir"/>
                </a:rPr>
                <a:t>Concluye con la misión que Dios le dio</a:t>
              </a:r>
              <a:endParaRPr sz="2700">
                <a:solidFill>
                  <a:schemeClr val="dk1"/>
                </a:solidFill>
                <a:latin typeface="Avenir"/>
                <a:ea typeface="Avenir"/>
                <a:cs typeface="Avenir"/>
                <a:sym typeface="Avenir"/>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15"/>
          <p:cNvSpPr txBox="1"/>
          <p:nvPr>
            <p:ph type="title"/>
          </p:nvPr>
        </p:nvSpPr>
        <p:spPr>
          <a:xfrm>
            <a:off x="800100" y="1261872"/>
            <a:ext cx="4888099" cy="2882120"/>
          </a:xfrm>
          <a:prstGeom prst="rect">
            <a:avLst/>
          </a:prstGeom>
          <a:noFill/>
          <a:ln>
            <a:noFill/>
          </a:ln>
        </p:spPr>
        <p:txBody>
          <a:bodyPr anchorCtr="0" anchor="b" bIns="45700" lIns="91425" spcFirstLastPara="1" rIns="91425" wrap="square" tIns="45700">
            <a:normAutofit/>
          </a:bodyPr>
          <a:lstStyle/>
          <a:p>
            <a:pPr indent="0" lvl="0" marL="0" rtl="0" algn="l">
              <a:lnSpc>
                <a:spcPct val="130000"/>
              </a:lnSpc>
              <a:spcBef>
                <a:spcPts val="0"/>
              </a:spcBef>
              <a:spcAft>
                <a:spcPts val="0"/>
              </a:spcAft>
              <a:buClr>
                <a:schemeClr val="dk1"/>
              </a:buClr>
              <a:buSzPts val="5400"/>
              <a:buFont typeface="Avenir"/>
              <a:buNone/>
            </a:pPr>
            <a:r>
              <a:rPr lang="en-US" sz="5400"/>
              <a:t>HECHOS 26</a:t>
            </a:r>
            <a:endParaRPr sz="5400"/>
          </a:p>
        </p:txBody>
      </p:sp>
      <p:pic>
        <p:nvPicPr>
          <p:cNvPr descr="open book" id="266" name="Google Shape;266;p15"/>
          <p:cNvPicPr preferRelativeResize="0"/>
          <p:nvPr/>
        </p:nvPicPr>
        <p:blipFill rotWithShape="1">
          <a:blip r:embed="rId3">
            <a:alphaModFix/>
          </a:blip>
          <a:srcRect b="0" l="3821" r="23288" t="0"/>
          <a:stretch/>
        </p:blipFill>
        <p:spPr>
          <a:xfrm>
            <a:off x="6371244" y="865911"/>
            <a:ext cx="4961774" cy="5105398"/>
          </a:xfrm>
          <a:custGeom>
            <a:rect b="b" l="l" r="r" t="t"/>
            <a:pathLst>
              <a:path extrusionOk="0" h="2860724" w="2518883">
                <a:moveTo>
                  <a:pt x="0" y="0"/>
                </a:moveTo>
                <a:lnTo>
                  <a:pt x="2518883" y="0"/>
                </a:lnTo>
                <a:lnTo>
                  <a:pt x="2518883" y="2860724"/>
                </a:lnTo>
                <a:lnTo>
                  <a:pt x="0" y="2860724"/>
                </a:lnTo>
                <a:close/>
              </a:path>
            </a:pathLst>
          </a:custGeom>
          <a:noFill/>
          <a:ln>
            <a:noFill/>
          </a:ln>
          <a:effectLst>
            <a:outerShdw rotWithShape="0" algn="tr" dir="18660000" dist="177800">
              <a:schemeClr val="dk1"/>
            </a:outerShdw>
          </a:effectLst>
        </p:spPr>
      </p:pic>
    </p:spTree>
  </p:cSld>
  <p:clrMapOvr>
    <a:masterClrMapping/>
  </p:clrMapOvr>
  <mc:AlternateContent>
    <mc:Choice Requires="p14">
      <p:transition spd="slow" p14:dur="7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16"/>
          <p:cNvSpPr txBox="1"/>
          <p:nvPr>
            <p:ph type="title"/>
          </p:nvPr>
        </p:nvSpPr>
        <p:spPr>
          <a:xfrm>
            <a:off x="808661" y="365125"/>
            <a:ext cx="10357666" cy="1438450"/>
          </a:xfrm>
          <a:prstGeom prst="rect">
            <a:avLst/>
          </a:prstGeom>
          <a:noFill/>
          <a:ln>
            <a:noFill/>
          </a:ln>
        </p:spPr>
        <p:txBody>
          <a:bodyPr anchorCtr="0" anchor="b" bIns="45700" lIns="91425" spcFirstLastPara="1" rIns="91425" wrap="square" tIns="45700">
            <a:normAutofit/>
          </a:bodyPr>
          <a:lstStyle/>
          <a:p>
            <a:pPr indent="0" lvl="0" marL="0" rtl="0" algn="l">
              <a:lnSpc>
                <a:spcPct val="120000"/>
              </a:lnSpc>
              <a:spcBef>
                <a:spcPts val="0"/>
              </a:spcBef>
              <a:spcAft>
                <a:spcPts val="0"/>
              </a:spcAft>
              <a:buClr>
                <a:schemeClr val="dk1"/>
              </a:buClr>
              <a:buSzPts val="3200"/>
              <a:buFont typeface="Avenir"/>
              <a:buNone/>
            </a:pPr>
            <a:r>
              <a:rPr lang="en-US"/>
              <a:t>HECHOS 26</a:t>
            </a:r>
            <a:endParaRPr/>
          </a:p>
        </p:txBody>
      </p:sp>
      <p:grpSp>
        <p:nvGrpSpPr>
          <p:cNvPr id="273" name="Google Shape;273;p16"/>
          <p:cNvGrpSpPr/>
          <p:nvPr/>
        </p:nvGrpSpPr>
        <p:grpSpPr>
          <a:xfrm>
            <a:off x="808662" y="2019801"/>
            <a:ext cx="10357665" cy="4113796"/>
            <a:chOff x="0" y="502"/>
            <a:chExt cx="10357665" cy="4113796"/>
          </a:xfrm>
        </p:grpSpPr>
        <p:cxnSp>
          <p:nvCxnSpPr>
            <p:cNvPr id="274" name="Google Shape;274;p16"/>
            <p:cNvCxnSpPr/>
            <p:nvPr/>
          </p:nvCxnSpPr>
          <p:spPr>
            <a:xfrm>
              <a:off x="0" y="502"/>
              <a:ext cx="10357665" cy="0"/>
            </a:xfrm>
            <a:prstGeom prst="straightConnector1">
              <a:avLst/>
            </a:prstGeom>
            <a:solidFill>
              <a:srgbClr val="FD8440"/>
            </a:solidFill>
            <a:ln cap="flat" cmpd="sng" w="12700">
              <a:solidFill>
                <a:srgbClr val="FD8440"/>
              </a:solidFill>
              <a:prstDash val="solid"/>
              <a:miter lim="800000"/>
              <a:headEnd len="sm" w="sm" type="none"/>
              <a:tailEnd len="sm" w="sm" type="none"/>
            </a:ln>
          </p:spPr>
        </p:cxnSp>
        <p:sp>
          <p:nvSpPr>
            <p:cNvPr id="275" name="Google Shape;275;p16"/>
            <p:cNvSpPr/>
            <p:nvPr/>
          </p:nvSpPr>
          <p:spPr>
            <a:xfrm>
              <a:off x="0" y="502"/>
              <a:ext cx="10357665" cy="45708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16"/>
            <p:cNvSpPr txBox="1"/>
            <p:nvPr/>
          </p:nvSpPr>
          <p:spPr>
            <a:xfrm>
              <a:off x="0" y="502"/>
              <a:ext cx="10357665" cy="457088"/>
            </a:xfrm>
            <a:prstGeom prst="rect">
              <a:avLst/>
            </a:prstGeom>
            <a:noFill/>
            <a:ln>
              <a:noFill/>
            </a:ln>
          </p:spPr>
          <p:txBody>
            <a:bodyPr anchorCtr="0" anchor="t" bIns="80000" lIns="80000" spcFirstLastPara="1" rIns="80000" wrap="square" tIns="80000">
              <a:noAutofit/>
            </a:bodyPr>
            <a:lstStyle/>
            <a:p>
              <a:pPr indent="0" lvl="0" marL="0" marR="0" rtl="0" algn="l">
                <a:lnSpc>
                  <a:spcPct val="90000"/>
                </a:lnSpc>
                <a:spcBef>
                  <a:spcPts val="0"/>
                </a:spcBef>
                <a:spcAft>
                  <a:spcPts val="0"/>
                </a:spcAft>
                <a:buClr>
                  <a:schemeClr val="dk1"/>
                </a:buClr>
                <a:buSzPts val="2100"/>
                <a:buFont typeface="Avenir"/>
                <a:buNone/>
              </a:pPr>
              <a:r>
                <a:rPr b="1" lang="en-US" sz="2100">
                  <a:solidFill>
                    <a:schemeClr val="dk1"/>
                  </a:solidFill>
                  <a:latin typeface="Avenir"/>
                  <a:ea typeface="Avenir"/>
                  <a:cs typeface="Avenir"/>
                  <a:sym typeface="Avenir"/>
                </a:rPr>
                <a:t>Usa la cortesía y el respeto</a:t>
              </a:r>
              <a:r>
                <a:rPr lang="en-US" sz="2100">
                  <a:solidFill>
                    <a:schemeClr val="dk1"/>
                  </a:solidFill>
                  <a:latin typeface="Avenir"/>
                  <a:ea typeface="Avenir"/>
                  <a:cs typeface="Avenir"/>
                  <a:sym typeface="Avenir"/>
                </a:rPr>
                <a:t> </a:t>
              </a:r>
              <a:endParaRPr/>
            </a:p>
          </p:txBody>
        </p:sp>
        <p:cxnSp>
          <p:nvCxnSpPr>
            <p:cNvPr id="277" name="Google Shape;277;p16"/>
            <p:cNvCxnSpPr/>
            <p:nvPr/>
          </p:nvCxnSpPr>
          <p:spPr>
            <a:xfrm>
              <a:off x="0" y="457590"/>
              <a:ext cx="10357665" cy="0"/>
            </a:xfrm>
            <a:prstGeom prst="straightConnector1">
              <a:avLst/>
            </a:prstGeom>
            <a:solidFill>
              <a:srgbClr val="FD8440"/>
            </a:solidFill>
            <a:ln cap="flat" cmpd="sng" w="12700">
              <a:solidFill>
                <a:srgbClr val="FD8440"/>
              </a:solidFill>
              <a:prstDash val="solid"/>
              <a:miter lim="800000"/>
              <a:headEnd len="sm" w="sm" type="none"/>
              <a:tailEnd len="sm" w="sm" type="none"/>
            </a:ln>
          </p:spPr>
        </p:cxnSp>
        <p:sp>
          <p:nvSpPr>
            <p:cNvPr id="278" name="Google Shape;278;p16"/>
            <p:cNvSpPr/>
            <p:nvPr/>
          </p:nvSpPr>
          <p:spPr>
            <a:xfrm>
              <a:off x="0" y="457590"/>
              <a:ext cx="10357665" cy="45708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6"/>
            <p:cNvSpPr txBox="1"/>
            <p:nvPr/>
          </p:nvSpPr>
          <p:spPr>
            <a:xfrm>
              <a:off x="0" y="457590"/>
              <a:ext cx="10357665" cy="457088"/>
            </a:xfrm>
            <a:prstGeom prst="rect">
              <a:avLst/>
            </a:prstGeom>
            <a:noFill/>
            <a:ln>
              <a:noFill/>
            </a:ln>
          </p:spPr>
          <p:txBody>
            <a:bodyPr anchorCtr="0" anchor="t" bIns="80000" lIns="80000" spcFirstLastPara="1" rIns="80000" wrap="square" tIns="80000">
              <a:noAutofit/>
            </a:bodyPr>
            <a:lstStyle/>
            <a:p>
              <a:pPr indent="0" lvl="0" marL="0" marR="0" rtl="0" algn="l">
                <a:lnSpc>
                  <a:spcPct val="90000"/>
                </a:lnSpc>
                <a:spcBef>
                  <a:spcPts val="0"/>
                </a:spcBef>
                <a:spcAft>
                  <a:spcPts val="0"/>
                </a:spcAft>
                <a:buClr>
                  <a:schemeClr val="dk1"/>
                </a:buClr>
                <a:buSzPts val="2100"/>
                <a:buFont typeface="Avenir"/>
                <a:buNone/>
              </a:pPr>
              <a:r>
                <a:rPr b="1" lang="en-US" sz="2100">
                  <a:solidFill>
                    <a:schemeClr val="dk1"/>
                  </a:solidFill>
                  <a:latin typeface="Avenir"/>
                  <a:ea typeface="Avenir"/>
                  <a:cs typeface="Avenir"/>
                  <a:sym typeface="Avenir"/>
                </a:rPr>
                <a:t>Conecta con el trasfondo religioso de su audiencia</a:t>
              </a:r>
              <a:r>
                <a:rPr lang="en-US" sz="2100">
                  <a:solidFill>
                    <a:schemeClr val="dk1"/>
                  </a:solidFill>
                  <a:latin typeface="Avenir"/>
                  <a:ea typeface="Avenir"/>
                  <a:cs typeface="Avenir"/>
                  <a:sym typeface="Avenir"/>
                </a:rPr>
                <a:t> </a:t>
              </a:r>
              <a:endParaRPr/>
            </a:p>
          </p:txBody>
        </p:sp>
        <p:cxnSp>
          <p:nvCxnSpPr>
            <p:cNvPr id="280" name="Google Shape;280;p16"/>
            <p:cNvCxnSpPr/>
            <p:nvPr/>
          </p:nvCxnSpPr>
          <p:spPr>
            <a:xfrm>
              <a:off x="0" y="914679"/>
              <a:ext cx="10357665" cy="0"/>
            </a:xfrm>
            <a:prstGeom prst="straightConnector1">
              <a:avLst/>
            </a:prstGeom>
            <a:solidFill>
              <a:srgbClr val="FD8440"/>
            </a:solidFill>
            <a:ln cap="flat" cmpd="sng" w="12700">
              <a:solidFill>
                <a:srgbClr val="FD8440"/>
              </a:solidFill>
              <a:prstDash val="solid"/>
              <a:miter lim="800000"/>
              <a:headEnd len="sm" w="sm" type="none"/>
              <a:tailEnd len="sm" w="sm" type="none"/>
            </a:ln>
          </p:spPr>
        </p:cxnSp>
        <p:sp>
          <p:nvSpPr>
            <p:cNvPr id="281" name="Google Shape;281;p16"/>
            <p:cNvSpPr/>
            <p:nvPr/>
          </p:nvSpPr>
          <p:spPr>
            <a:xfrm>
              <a:off x="0" y="914679"/>
              <a:ext cx="10357665" cy="45708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6"/>
            <p:cNvSpPr txBox="1"/>
            <p:nvPr/>
          </p:nvSpPr>
          <p:spPr>
            <a:xfrm>
              <a:off x="0" y="914679"/>
              <a:ext cx="10357665" cy="457088"/>
            </a:xfrm>
            <a:prstGeom prst="rect">
              <a:avLst/>
            </a:prstGeom>
            <a:noFill/>
            <a:ln>
              <a:noFill/>
            </a:ln>
          </p:spPr>
          <p:txBody>
            <a:bodyPr anchorCtr="0" anchor="t" bIns="80000" lIns="80000" spcFirstLastPara="1" rIns="80000" wrap="square" tIns="80000">
              <a:noAutofit/>
            </a:bodyPr>
            <a:lstStyle/>
            <a:p>
              <a:pPr indent="0" lvl="0" marL="0" marR="0" rtl="0" algn="l">
                <a:lnSpc>
                  <a:spcPct val="90000"/>
                </a:lnSpc>
                <a:spcBef>
                  <a:spcPts val="0"/>
                </a:spcBef>
                <a:spcAft>
                  <a:spcPts val="0"/>
                </a:spcAft>
                <a:buClr>
                  <a:schemeClr val="dk1"/>
                </a:buClr>
                <a:buSzPts val="2100"/>
                <a:buFont typeface="Avenir"/>
                <a:buNone/>
              </a:pPr>
              <a:r>
                <a:rPr b="1" lang="en-US" sz="2100">
                  <a:solidFill>
                    <a:schemeClr val="dk1"/>
                  </a:solidFill>
                  <a:latin typeface="Avenir"/>
                  <a:ea typeface="Avenir"/>
                  <a:cs typeface="Avenir"/>
                  <a:sym typeface="Avenir"/>
                </a:rPr>
                <a:t>Explica la esperanza del pueblo judío</a:t>
              </a:r>
              <a:r>
                <a:rPr lang="en-US" sz="2100">
                  <a:solidFill>
                    <a:schemeClr val="dk1"/>
                  </a:solidFill>
                  <a:latin typeface="Avenir"/>
                  <a:ea typeface="Avenir"/>
                  <a:cs typeface="Avenir"/>
                  <a:sym typeface="Avenir"/>
                </a:rPr>
                <a:t> </a:t>
              </a:r>
              <a:endParaRPr/>
            </a:p>
          </p:txBody>
        </p:sp>
        <p:cxnSp>
          <p:nvCxnSpPr>
            <p:cNvPr id="283" name="Google Shape;283;p16"/>
            <p:cNvCxnSpPr/>
            <p:nvPr/>
          </p:nvCxnSpPr>
          <p:spPr>
            <a:xfrm>
              <a:off x="0" y="1371767"/>
              <a:ext cx="10357665" cy="0"/>
            </a:xfrm>
            <a:prstGeom prst="straightConnector1">
              <a:avLst/>
            </a:prstGeom>
            <a:solidFill>
              <a:srgbClr val="FD8440"/>
            </a:solidFill>
            <a:ln cap="flat" cmpd="sng" w="12700">
              <a:solidFill>
                <a:srgbClr val="FD8440"/>
              </a:solidFill>
              <a:prstDash val="solid"/>
              <a:miter lim="800000"/>
              <a:headEnd len="sm" w="sm" type="none"/>
              <a:tailEnd len="sm" w="sm" type="none"/>
            </a:ln>
          </p:spPr>
        </p:cxnSp>
        <p:sp>
          <p:nvSpPr>
            <p:cNvPr id="284" name="Google Shape;284;p16"/>
            <p:cNvSpPr/>
            <p:nvPr/>
          </p:nvSpPr>
          <p:spPr>
            <a:xfrm>
              <a:off x="0" y="1371767"/>
              <a:ext cx="10357665" cy="45708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6"/>
            <p:cNvSpPr txBox="1"/>
            <p:nvPr/>
          </p:nvSpPr>
          <p:spPr>
            <a:xfrm>
              <a:off x="0" y="1371767"/>
              <a:ext cx="10357665" cy="457088"/>
            </a:xfrm>
            <a:prstGeom prst="rect">
              <a:avLst/>
            </a:prstGeom>
            <a:noFill/>
            <a:ln>
              <a:noFill/>
            </a:ln>
          </p:spPr>
          <p:txBody>
            <a:bodyPr anchorCtr="0" anchor="t" bIns="80000" lIns="80000" spcFirstLastPara="1" rIns="80000" wrap="square" tIns="80000">
              <a:noAutofit/>
            </a:bodyPr>
            <a:lstStyle/>
            <a:p>
              <a:pPr indent="0" lvl="0" marL="0" marR="0" rtl="0" algn="l">
                <a:lnSpc>
                  <a:spcPct val="90000"/>
                </a:lnSpc>
                <a:spcBef>
                  <a:spcPts val="0"/>
                </a:spcBef>
                <a:spcAft>
                  <a:spcPts val="0"/>
                </a:spcAft>
                <a:buClr>
                  <a:schemeClr val="dk1"/>
                </a:buClr>
                <a:buSzPts val="2100"/>
                <a:buFont typeface="Avenir"/>
                <a:buNone/>
              </a:pPr>
              <a:r>
                <a:rPr b="1" lang="en-US" sz="2100">
                  <a:solidFill>
                    <a:schemeClr val="dk1"/>
                  </a:solidFill>
                  <a:latin typeface="Avenir"/>
                  <a:ea typeface="Avenir"/>
                  <a:cs typeface="Avenir"/>
                  <a:sym typeface="Avenir"/>
                </a:rPr>
                <a:t>No hace de su pasado el centro del mensaje</a:t>
              </a:r>
              <a:r>
                <a:rPr lang="en-US" sz="2100">
                  <a:solidFill>
                    <a:schemeClr val="dk1"/>
                  </a:solidFill>
                  <a:latin typeface="Avenir"/>
                  <a:ea typeface="Avenir"/>
                  <a:cs typeface="Avenir"/>
                  <a:sym typeface="Avenir"/>
                </a:rPr>
                <a:t> </a:t>
              </a:r>
              <a:endParaRPr/>
            </a:p>
          </p:txBody>
        </p:sp>
        <p:cxnSp>
          <p:nvCxnSpPr>
            <p:cNvPr id="286" name="Google Shape;286;p16"/>
            <p:cNvCxnSpPr/>
            <p:nvPr/>
          </p:nvCxnSpPr>
          <p:spPr>
            <a:xfrm>
              <a:off x="0" y="1828856"/>
              <a:ext cx="10357665" cy="0"/>
            </a:xfrm>
            <a:prstGeom prst="straightConnector1">
              <a:avLst/>
            </a:prstGeom>
            <a:solidFill>
              <a:srgbClr val="FD8440"/>
            </a:solidFill>
            <a:ln cap="flat" cmpd="sng" w="12700">
              <a:solidFill>
                <a:srgbClr val="FD8440"/>
              </a:solidFill>
              <a:prstDash val="solid"/>
              <a:miter lim="800000"/>
              <a:headEnd len="sm" w="sm" type="none"/>
              <a:tailEnd len="sm" w="sm" type="none"/>
            </a:ln>
          </p:spPr>
        </p:cxnSp>
        <p:sp>
          <p:nvSpPr>
            <p:cNvPr id="287" name="Google Shape;287;p16"/>
            <p:cNvSpPr/>
            <p:nvPr/>
          </p:nvSpPr>
          <p:spPr>
            <a:xfrm>
              <a:off x="0" y="1828856"/>
              <a:ext cx="10357665" cy="45708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16"/>
            <p:cNvSpPr txBox="1"/>
            <p:nvPr/>
          </p:nvSpPr>
          <p:spPr>
            <a:xfrm>
              <a:off x="0" y="1828856"/>
              <a:ext cx="10357665" cy="457088"/>
            </a:xfrm>
            <a:prstGeom prst="rect">
              <a:avLst/>
            </a:prstGeom>
            <a:noFill/>
            <a:ln>
              <a:noFill/>
            </a:ln>
          </p:spPr>
          <p:txBody>
            <a:bodyPr anchorCtr="0" anchor="t" bIns="80000" lIns="80000" spcFirstLastPara="1" rIns="80000" wrap="square" tIns="80000">
              <a:noAutofit/>
            </a:bodyPr>
            <a:lstStyle/>
            <a:p>
              <a:pPr indent="0" lvl="0" marL="0" marR="0" rtl="0" algn="l">
                <a:lnSpc>
                  <a:spcPct val="90000"/>
                </a:lnSpc>
                <a:spcBef>
                  <a:spcPts val="0"/>
                </a:spcBef>
                <a:spcAft>
                  <a:spcPts val="0"/>
                </a:spcAft>
                <a:buClr>
                  <a:schemeClr val="dk1"/>
                </a:buClr>
                <a:buSzPts val="2100"/>
                <a:buFont typeface="Avenir"/>
                <a:buNone/>
              </a:pPr>
              <a:r>
                <a:rPr b="1" lang="en-US" sz="2100">
                  <a:solidFill>
                    <a:schemeClr val="dk1"/>
                  </a:solidFill>
                  <a:latin typeface="Avenir"/>
                  <a:ea typeface="Avenir"/>
                  <a:cs typeface="Avenir"/>
                  <a:sym typeface="Avenir"/>
                </a:rPr>
                <a:t>Resalta la centralidad de la resurrección</a:t>
              </a:r>
              <a:endParaRPr sz="2100">
                <a:solidFill>
                  <a:schemeClr val="dk1"/>
                </a:solidFill>
                <a:latin typeface="Avenir"/>
                <a:ea typeface="Avenir"/>
                <a:cs typeface="Avenir"/>
                <a:sym typeface="Avenir"/>
              </a:endParaRPr>
            </a:p>
          </p:txBody>
        </p:sp>
        <p:cxnSp>
          <p:nvCxnSpPr>
            <p:cNvPr id="289" name="Google Shape;289;p16"/>
            <p:cNvCxnSpPr/>
            <p:nvPr/>
          </p:nvCxnSpPr>
          <p:spPr>
            <a:xfrm>
              <a:off x="0" y="2285944"/>
              <a:ext cx="10357665" cy="0"/>
            </a:xfrm>
            <a:prstGeom prst="straightConnector1">
              <a:avLst/>
            </a:prstGeom>
            <a:solidFill>
              <a:srgbClr val="FD8440"/>
            </a:solidFill>
            <a:ln cap="flat" cmpd="sng" w="12700">
              <a:solidFill>
                <a:srgbClr val="FD8440"/>
              </a:solidFill>
              <a:prstDash val="solid"/>
              <a:miter lim="800000"/>
              <a:headEnd len="sm" w="sm" type="none"/>
              <a:tailEnd len="sm" w="sm" type="none"/>
            </a:ln>
          </p:spPr>
        </p:cxnSp>
        <p:sp>
          <p:nvSpPr>
            <p:cNvPr id="290" name="Google Shape;290;p16"/>
            <p:cNvSpPr/>
            <p:nvPr/>
          </p:nvSpPr>
          <p:spPr>
            <a:xfrm>
              <a:off x="0" y="2285944"/>
              <a:ext cx="10357665" cy="45708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6"/>
            <p:cNvSpPr txBox="1"/>
            <p:nvPr/>
          </p:nvSpPr>
          <p:spPr>
            <a:xfrm>
              <a:off x="0" y="2285944"/>
              <a:ext cx="10357665" cy="457088"/>
            </a:xfrm>
            <a:prstGeom prst="rect">
              <a:avLst/>
            </a:prstGeom>
            <a:noFill/>
            <a:ln>
              <a:noFill/>
            </a:ln>
          </p:spPr>
          <p:txBody>
            <a:bodyPr anchorCtr="0" anchor="t" bIns="80000" lIns="80000" spcFirstLastPara="1" rIns="80000" wrap="square" tIns="80000">
              <a:noAutofit/>
            </a:bodyPr>
            <a:lstStyle/>
            <a:p>
              <a:pPr indent="0" lvl="0" marL="0" marR="0" rtl="0" algn="l">
                <a:lnSpc>
                  <a:spcPct val="90000"/>
                </a:lnSpc>
                <a:spcBef>
                  <a:spcPts val="0"/>
                </a:spcBef>
                <a:spcAft>
                  <a:spcPts val="0"/>
                </a:spcAft>
                <a:buClr>
                  <a:schemeClr val="dk1"/>
                </a:buClr>
                <a:buSzPts val="2100"/>
                <a:buFont typeface="Avenir"/>
                <a:buNone/>
              </a:pPr>
              <a:r>
                <a:rPr b="1" lang="en-US" sz="2100">
                  <a:solidFill>
                    <a:schemeClr val="dk1"/>
                  </a:solidFill>
                  <a:latin typeface="Avenir"/>
                  <a:ea typeface="Avenir"/>
                  <a:cs typeface="Avenir"/>
                  <a:sym typeface="Avenir"/>
                </a:rPr>
                <a:t>Muestra la iniciativa de Cristo, no la suya</a:t>
              </a:r>
              <a:r>
                <a:rPr lang="en-US" sz="2100">
                  <a:solidFill>
                    <a:schemeClr val="dk1"/>
                  </a:solidFill>
                  <a:latin typeface="Avenir"/>
                  <a:ea typeface="Avenir"/>
                  <a:cs typeface="Avenir"/>
                  <a:sym typeface="Avenir"/>
                </a:rPr>
                <a:t> </a:t>
              </a:r>
              <a:endParaRPr/>
            </a:p>
          </p:txBody>
        </p:sp>
        <p:cxnSp>
          <p:nvCxnSpPr>
            <p:cNvPr id="292" name="Google Shape;292;p16"/>
            <p:cNvCxnSpPr/>
            <p:nvPr/>
          </p:nvCxnSpPr>
          <p:spPr>
            <a:xfrm>
              <a:off x="0" y="2743033"/>
              <a:ext cx="10357665" cy="0"/>
            </a:xfrm>
            <a:prstGeom prst="straightConnector1">
              <a:avLst/>
            </a:prstGeom>
            <a:solidFill>
              <a:srgbClr val="FD8440"/>
            </a:solidFill>
            <a:ln cap="flat" cmpd="sng" w="12700">
              <a:solidFill>
                <a:srgbClr val="FD8440"/>
              </a:solidFill>
              <a:prstDash val="solid"/>
              <a:miter lim="800000"/>
              <a:headEnd len="sm" w="sm" type="none"/>
              <a:tailEnd len="sm" w="sm" type="none"/>
            </a:ln>
          </p:spPr>
        </p:cxnSp>
        <p:sp>
          <p:nvSpPr>
            <p:cNvPr id="293" name="Google Shape;293;p16"/>
            <p:cNvSpPr/>
            <p:nvPr/>
          </p:nvSpPr>
          <p:spPr>
            <a:xfrm>
              <a:off x="0" y="2743033"/>
              <a:ext cx="10357665" cy="45708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6"/>
            <p:cNvSpPr txBox="1"/>
            <p:nvPr/>
          </p:nvSpPr>
          <p:spPr>
            <a:xfrm>
              <a:off x="0" y="2743033"/>
              <a:ext cx="10357665" cy="457088"/>
            </a:xfrm>
            <a:prstGeom prst="rect">
              <a:avLst/>
            </a:prstGeom>
            <a:noFill/>
            <a:ln>
              <a:noFill/>
            </a:ln>
          </p:spPr>
          <p:txBody>
            <a:bodyPr anchorCtr="0" anchor="t" bIns="80000" lIns="80000" spcFirstLastPara="1" rIns="80000" wrap="square" tIns="80000">
              <a:noAutofit/>
            </a:bodyPr>
            <a:lstStyle/>
            <a:p>
              <a:pPr indent="0" lvl="0" marL="0" marR="0" rtl="0" algn="l">
                <a:lnSpc>
                  <a:spcPct val="90000"/>
                </a:lnSpc>
                <a:spcBef>
                  <a:spcPts val="0"/>
                </a:spcBef>
                <a:spcAft>
                  <a:spcPts val="0"/>
                </a:spcAft>
                <a:buClr>
                  <a:schemeClr val="dk1"/>
                </a:buClr>
                <a:buSzPts val="2100"/>
                <a:buFont typeface="Avenir"/>
                <a:buNone/>
              </a:pPr>
              <a:r>
                <a:rPr b="1" lang="en-US" sz="2100">
                  <a:solidFill>
                    <a:schemeClr val="dk1"/>
                  </a:solidFill>
                  <a:latin typeface="Avenir"/>
                  <a:ea typeface="Avenir"/>
                  <a:cs typeface="Avenir"/>
                  <a:sym typeface="Avenir"/>
                </a:rPr>
                <a:t>Muestra arrepentimiento y transformación</a:t>
              </a:r>
              <a:r>
                <a:rPr lang="en-US" sz="2100">
                  <a:solidFill>
                    <a:schemeClr val="dk1"/>
                  </a:solidFill>
                  <a:latin typeface="Avenir"/>
                  <a:ea typeface="Avenir"/>
                  <a:cs typeface="Avenir"/>
                  <a:sym typeface="Avenir"/>
                </a:rPr>
                <a:t> </a:t>
              </a:r>
              <a:endParaRPr/>
            </a:p>
          </p:txBody>
        </p:sp>
        <p:cxnSp>
          <p:nvCxnSpPr>
            <p:cNvPr id="295" name="Google Shape;295;p16"/>
            <p:cNvCxnSpPr/>
            <p:nvPr/>
          </p:nvCxnSpPr>
          <p:spPr>
            <a:xfrm>
              <a:off x="0" y="3200121"/>
              <a:ext cx="10357665" cy="0"/>
            </a:xfrm>
            <a:prstGeom prst="straightConnector1">
              <a:avLst/>
            </a:prstGeom>
            <a:solidFill>
              <a:srgbClr val="FD8440"/>
            </a:solidFill>
            <a:ln cap="flat" cmpd="sng" w="12700">
              <a:solidFill>
                <a:srgbClr val="FD8440"/>
              </a:solidFill>
              <a:prstDash val="solid"/>
              <a:miter lim="800000"/>
              <a:headEnd len="sm" w="sm" type="none"/>
              <a:tailEnd len="sm" w="sm" type="none"/>
            </a:ln>
          </p:spPr>
        </p:cxnSp>
        <p:sp>
          <p:nvSpPr>
            <p:cNvPr id="296" name="Google Shape;296;p16"/>
            <p:cNvSpPr/>
            <p:nvPr/>
          </p:nvSpPr>
          <p:spPr>
            <a:xfrm>
              <a:off x="0" y="3200121"/>
              <a:ext cx="10357665" cy="45708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6"/>
            <p:cNvSpPr txBox="1"/>
            <p:nvPr/>
          </p:nvSpPr>
          <p:spPr>
            <a:xfrm>
              <a:off x="0" y="3200121"/>
              <a:ext cx="10357665" cy="457088"/>
            </a:xfrm>
            <a:prstGeom prst="rect">
              <a:avLst/>
            </a:prstGeom>
            <a:noFill/>
            <a:ln>
              <a:noFill/>
            </a:ln>
          </p:spPr>
          <p:txBody>
            <a:bodyPr anchorCtr="0" anchor="t" bIns="80000" lIns="80000" spcFirstLastPara="1" rIns="80000" wrap="square" tIns="80000">
              <a:noAutofit/>
            </a:bodyPr>
            <a:lstStyle/>
            <a:p>
              <a:pPr indent="0" lvl="0" marL="0" marR="0" rtl="0" algn="l">
                <a:lnSpc>
                  <a:spcPct val="90000"/>
                </a:lnSpc>
                <a:spcBef>
                  <a:spcPts val="0"/>
                </a:spcBef>
                <a:spcAft>
                  <a:spcPts val="0"/>
                </a:spcAft>
                <a:buClr>
                  <a:schemeClr val="dk1"/>
                </a:buClr>
                <a:buSzPts val="2100"/>
                <a:buFont typeface="Avenir"/>
                <a:buNone/>
              </a:pPr>
              <a:r>
                <a:rPr b="1" lang="en-US" sz="2100">
                  <a:solidFill>
                    <a:schemeClr val="dk1"/>
                  </a:solidFill>
                  <a:latin typeface="Avenir"/>
                  <a:ea typeface="Avenir"/>
                  <a:cs typeface="Avenir"/>
                  <a:sym typeface="Avenir"/>
                </a:rPr>
                <a:t>Usa argumentos racionales y culturales</a:t>
              </a:r>
              <a:r>
                <a:rPr lang="en-US" sz="2100">
                  <a:solidFill>
                    <a:schemeClr val="dk1"/>
                  </a:solidFill>
                  <a:latin typeface="Avenir"/>
                  <a:ea typeface="Avenir"/>
                  <a:cs typeface="Avenir"/>
                  <a:sym typeface="Avenir"/>
                </a:rPr>
                <a:t> </a:t>
              </a:r>
              <a:endParaRPr/>
            </a:p>
          </p:txBody>
        </p:sp>
        <p:cxnSp>
          <p:nvCxnSpPr>
            <p:cNvPr id="298" name="Google Shape;298;p16"/>
            <p:cNvCxnSpPr/>
            <p:nvPr/>
          </p:nvCxnSpPr>
          <p:spPr>
            <a:xfrm>
              <a:off x="0" y="3657210"/>
              <a:ext cx="10357665" cy="0"/>
            </a:xfrm>
            <a:prstGeom prst="straightConnector1">
              <a:avLst/>
            </a:prstGeom>
            <a:solidFill>
              <a:srgbClr val="FD8440"/>
            </a:solidFill>
            <a:ln cap="flat" cmpd="sng" w="12700">
              <a:solidFill>
                <a:srgbClr val="FD8440"/>
              </a:solidFill>
              <a:prstDash val="solid"/>
              <a:miter lim="800000"/>
              <a:headEnd len="sm" w="sm" type="none"/>
              <a:tailEnd len="sm" w="sm" type="none"/>
            </a:ln>
          </p:spPr>
        </p:cxnSp>
        <p:sp>
          <p:nvSpPr>
            <p:cNvPr id="299" name="Google Shape;299;p16"/>
            <p:cNvSpPr/>
            <p:nvPr/>
          </p:nvSpPr>
          <p:spPr>
            <a:xfrm>
              <a:off x="0" y="3657210"/>
              <a:ext cx="10357665" cy="45708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16"/>
            <p:cNvSpPr txBox="1"/>
            <p:nvPr/>
          </p:nvSpPr>
          <p:spPr>
            <a:xfrm>
              <a:off x="0" y="3657210"/>
              <a:ext cx="10357665" cy="457088"/>
            </a:xfrm>
            <a:prstGeom prst="rect">
              <a:avLst/>
            </a:prstGeom>
            <a:noFill/>
            <a:ln>
              <a:noFill/>
            </a:ln>
          </p:spPr>
          <p:txBody>
            <a:bodyPr anchorCtr="0" anchor="t" bIns="80000" lIns="80000" spcFirstLastPara="1" rIns="80000" wrap="square" tIns="80000">
              <a:noAutofit/>
            </a:bodyPr>
            <a:lstStyle/>
            <a:p>
              <a:pPr indent="0" lvl="0" marL="0" marR="0" rtl="0" algn="l">
                <a:lnSpc>
                  <a:spcPct val="90000"/>
                </a:lnSpc>
                <a:spcBef>
                  <a:spcPts val="0"/>
                </a:spcBef>
                <a:spcAft>
                  <a:spcPts val="0"/>
                </a:spcAft>
                <a:buClr>
                  <a:schemeClr val="dk1"/>
                </a:buClr>
                <a:buSzPts val="2100"/>
                <a:buFont typeface="Avenir"/>
                <a:buNone/>
              </a:pPr>
              <a:r>
                <a:rPr b="1" lang="en-US" sz="2100">
                  <a:solidFill>
                    <a:schemeClr val="dk1"/>
                  </a:solidFill>
                  <a:latin typeface="Avenir"/>
                  <a:ea typeface="Avenir"/>
                  <a:cs typeface="Avenir"/>
                  <a:sym typeface="Avenir"/>
                </a:rPr>
                <a:t>Hace un llamado a la fe</a:t>
              </a:r>
              <a:endParaRPr sz="2100">
                <a:solidFill>
                  <a:schemeClr val="dk1"/>
                </a:solidFill>
                <a:latin typeface="Avenir"/>
                <a:ea typeface="Avenir"/>
                <a:cs typeface="Avenir"/>
                <a:sym typeface="Avenir"/>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17"/>
          <p:cNvSpPr txBox="1"/>
          <p:nvPr>
            <p:ph idx="1" type="body"/>
          </p:nvPr>
        </p:nvSpPr>
        <p:spPr>
          <a:xfrm>
            <a:off x="576010" y="731521"/>
            <a:ext cx="9764330" cy="3863339"/>
          </a:xfrm>
          <a:prstGeom prst="rect">
            <a:avLst/>
          </a:prstGeom>
          <a:noFill/>
          <a:ln>
            <a:noFill/>
          </a:ln>
        </p:spPr>
        <p:txBody>
          <a:bodyPr anchorCtr="0" anchor="ctr" bIns="45700" lIns="91425" spcFirstLastPara="1" rIns="91425" wrap="square" tIns="45700">
            <a:normAutofit/>
          </a:bodyPr>
          <a:lstStyle/>
          <a:p>
            <a:pPr indent="0" lvl="0" marL="0" rtl="0" algn="ctr">
              <a:lnSpc>
                <a:spcPct val="130000"/>
              </a:lnSpc>
              <a:spcBef>
                <a:spcPts val="0"/>
              </a:spcBef>
              <a:spcAft>
                <a:spcPts val="0"/>
              </a:spcAft>
              <a:buClr>
                <a:schemeClr val="dk1"/>
              </a:buClr>
              <a:buSzPts val="7480"/>
              <a:buNone/>
            </a:pPr>
            <a:r>
              <a:rPr lang="en-US" sz="8800"/>
              <a:t>Ejemplos</a:t>
            </a:r>
            <a:endParaRPr/>
          </a:p>
        </p:txBody>
      </p:sp>
      <p:cxnSp>
        <p:nvCxnSpPr>
          <p:cNvPr id="307" name="Google Shape;307;p17"/>
          <p:cNvCxnSpPr/>
          <p:nvPr/>
        </p:nvCxnSpPr>
        <p:spPr>
          <a:xfrm>
            <a:off x="754380" y="3954780"/>
            <a:ext cx="9418320" cy="0"/>
          </a:xfrm>
          <a:prstGeom prst="straightConnector1">
            <a:avLst/>
          </a:prstGeom>
          <a:noFill/>
          <a:ln cap="flat" cmpd="sng" w="76200">
            <a:solidFill>
              <a:schemeClr val="accent1"/>
            </a:solidFill>
            <a:prstDash val="dash"/>
            <a:round/>
            <a:headEnd len="sm" w="sm" type="none"/>
            <a:tailEnd len="sm" w="sm" type="non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18"/>
          <p:cNvSpPr txBox="1"/>
          <p:nvPr>
            <p:ph type="title"/>
          </p:nvPr>
        </p:nvSpPr>
        <p:spPr>
          <a:xfrm>
            <a:off x="808661" y="365125"/>
            <a:ext cx="10357666" cy="1438450"/>
          </a:xfrm>
          <a:prstGeom prst="rect">
            <a:avLst/>
          </a:prstGeom>
          <a:noFill/>
          <a:ln>
            <a:noFill/>
          </a:ln>
        </p:spPr>
        <p:txBody>
          <a:bodyPr anchorCtr="0" anchor="b" bIns="45700" lIns="91425" spcFirstLastPara="1" rIns="91425" wrap="square" tIns="45700">
            <a:normAutofit/>
          </a:bodyPr>
          <a:lstStyle/>
          <a:p>
            <a:pPr indent="0" lvl="0" marL="0" rtl="0" algn="l">
              <a:lnSpc>
                <a:spcPct val="120000"/>
              </a:lnSpc>
              <a:spcBef>
                <a:spcPts val="0"/>
              </a:spcBef>
              <a:spcAft>
                <a:spcPts val="0"/>
              </a:spcAft>
              <a:buClr>
                <a:schemeClr val="dk1"/>
              </a:buClr>
              <a:buSzPts val="3200"/>
              <a:buFont typeface="Avenir"/>
              <a:buNone/>
            </a:pPr>
            <a:r>
              <a:rPr lang="en-US"/>
              <a:t>CRIADO EN UNA FAMILIA CRISTIANA</a:t>
            </a:r>
            <a:endParaRPr/>
          </a:p>
        </p:txBody>
      </p:sp>
      <p:sp>
        <p:nvSpPr>
          <p:cNvPr id="313" name="Google Shape;313;p18"/>
          <p:cNvSpPr txBox="1"/>
          <p:nvPr>
            <p:ph idx="1" type="body"/>
          </p:nvPr>
        </p:nvSpPr>
        <p:spPr>
          <a:xfrm>
            <a:off x="808662" y="2019299"/>
            <a:ext cx="10357666" cy="4114801"/>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30000"/>
              </a:lnSpc>
              <a:spcBef>
                <a:spcPts val="0"/>
              </a:spcBef>
              <a:spcAft>
                <a:spcPts val="0"/>
              </a:spcAft>
              <a:buClr>
                <a:schemeClr val="dk1"/>
              </a:buClr>
              <a:buSzPts val="2040"/>
              <a:buNone/>
            </a:pPr>
            <a:r>
              <a:rPr lang="en-US" sz="2400"/>
              <a:t>"Desde que tengo memoria, he creído en Jesús. Fui bautizado cuando era bebé y crecí escuchando la Palabra de Dios en mi casa y en la iglesia. No tengo una historia de transformación radical ni un momento específico en el que ‘decidí seguir a Cristo’, pero eso no significa que mi testimonio sea menos valioso. A lo largo de mi vida, Dios ha fortalecido mi fe a través de su Palabra y los sacramentos. Sé que mi salvación no depende de mis experiencias, sino de lo que Jesús hizo por mí en la cruz. Cada día sigo creciendo en la gracia de Dios y en la seguridad de su amor."</a:t>
            </a:r>
            <a:endParaRPr sz="24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19"/>
          <p:cNvSpPr txBox="1"/>
          <p:nvPr>
            <p:ph type="title"/>
          </p:nvPr>
        </p:nvSpPr>
        <p:spPr>
          <a:xfrm>
            <a:off x="808661" y="365125"/>
            <a:ext cx="10357666" cy="1438450"/>
          </a:xfrm>
          <a:prstGeom prst="rect">
            <a:avLst/>
          </a:prstGeom>
          <a:noFill/>
          <a:ln>
            <a:noFill/>
          </a:ln>
        </p:spPr>
        <p:txBody>
          <a:bodyPr anchorCtr="0" anchor="b" bIns="45700" lIns="91425" spcFirstLastPara="1" rIns="91425" wrap="square" tIns="45700">
            <a:normAutofit/>
          </a:bodyPr>
          <a:lstStyle/>
          <a:p>
            <a:pPr indent="0" lvl="0" marL="0" rtl="0" algn="l">
              <a:lnSpc>
                <a:spcPct val="120000"/>
              </a:lnSpc>
              <a:spcBef>
                <a:spcPts val="0"/>
              </a:spcBef>
              <a:spcAft>
                <a:spcPts val="0"/>
              </a:spcAft>
              <a:buClr>
                <a:schemeClr val="dk1"/>
              </a:buClr>
              <a:buSzPts val="3200"/>
              <a:buFont typeface="Avenir"/>
              <a:buNone/>
            </a:pPr>
            <a:r>
              <a:rPr lang="en-US"/>
              <a:t>EX-MIEMBRO DE UNA IGLESIA LEGALISTA</a:t>
            </a:r>
            <a:endParaRPr/>
          </a:p>
        </p:txBody>
      </p:sp>
      <p:sp>
        <p:nvSpPr>
          <p:cNvPr id="319" name="Google Shape;319;p19"/>
          <p:cNvSpPr txBox="1"/>
          <p:nvPr>
            <p:ph idx="1" type="body"/>
          </p:nvPr>
        </p:nvSpPr>
        <p:spPr>
          <a:xfrm>
            <a:off x="808662" y="2019299"/>
            <a:ext cx="10357666" cy="4114801"/>
          </a:xfrm>
          <a:prstGeom prst="rect">
            <a:avLst/>
          </a:prstGeom>
          <a:noFill/>
          <a:ln>
            <a:noFill/>
          </a:ln>
        </p:spPr>
        <p:txBody>
          <a:bodyPr anchorCtr="0" anchor="t" bIns="45700" lIns="91425" spcFirstLastPara="1" rIns="91425" wrap="square" tIns="45700">
            <a:normAutofit/>
          </a:bodyPr>
          <a:lstStyle/>
          <a:p>
            <a:pPr indent="0" lvl="0" marL="0" rtl="0" algn="l">
              <a:lnSpc>
                <a:spcPct val="130000"/>
              </a:lnSpc>
              <a:spcBef>
                <a:spcPts val="0"/>
              </a:spcBef>
              <a:spcAft>
                <a:spcPts val="0"/>
              </a:spcAft>
              <a:buClr>
                <a:schemeClr val="dk1"/>
              </a:buClr>
              <a:buSzPts val="2040"/>
              <a:buNone/>
            </a:pPr>
            <a:r>
              <a:rPr lang="en-US" sz="2400"/>
              <a:t>"Por años fui parte de una iglesia donde me enseñaron que para agradar a Dios tenía que obedecer muchas reglas: cómo vestirme, qué música escuchar, incluso con quién hablar. Vivía con miedo de no hacer lo suficiente para Dios. Pero cuando finalmente estudié la Biblia con libertad, vi que la salvación no es por obras, sino por gracia. Jesús ya hizo todo lo necesario en la cruz. Ahora disfruto de la paz y la libertad del evangelio, sabiendo que soy aceptado no por mis méritos, sino por el amor incondicional de Cristo."</a:t>
            </a: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2" name="Shape 112"/>
        <p:cNvGrpSpPr/>
        <p:nvPr/>
      </p:nvGrpSpPr>
      <p:grpSpPr>
        <a:xfrm>
          <a:off x="0" y="0"/>
          <a:ext cx="0" cy="0"/>
          <a:chOff x="0" y="0"/>
          <a:chExt cx="0" cy="0"/>
        </a:xfrm>
      </p:grpSpPr>
      <p:sp>
        <p:nvSpPr>
          <p:cNvPr id="113" name="Google Shape;113;p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14" name="Google Shape;114;p2"/>
          <p:cNvSpPr/>
          <p:nvPr/>
        </p:nvSpPr>
        <p:spPr>
          <a:xfrm rot="-5400000">
            <a:off x="79529" y="3026358"/>
            <a:ext cx="3745582" cy="3917703"/>
          </a:xfrm>
          <a:custGeom>
            <a:rect b="b" l="l" r="r" t="t"/>
            <a:pathLst>
              <a:path extrusionOk="0" h="1229160" w="1369143">
                <a:moveTo>
                  <a:pt x="0" y="0"/>
                </a:moveTo>
                <a:lnTo>
                  <a:pt x="1369143" y="0"/>
                </a:lnTo>
                <a:lnTo>
                  <a:pt x="0" y="1229160"/>
                </a:lnTo>
                <a:lnTo>
                  <a:pt x="0" y="0"/>
                </a:lnTo>
                <a:close/>
              </a:path>
            </a:pathLst>
          </a:custGeom>
          <a:solidFill>
            <a:srgbClr val="FEE5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15" name="Google Shape;115;p2"/>
          <p:cNvSpPr/>
          <p:nvPr/>
        </p:nvSpPr>
        <p:spPr>
          <a:xfrm flipH="1">
            <a:off x="7411259" y="31171"/>
            <a:ext cx="4759960" cy="4759960"/>
          </a:xfrm>
          <a:custGeom>
            <a:rect b="b" l="l" r="r" t="t"/>
            <a:pathLst>
              <a:path extrusionOk="0" h="5246915" w="5246915">
                <a:moveTo>
                  <a:pt x="0" y="5246915"/>
                </a:moveTo>
                <a:lnTo>
                  <a:pt x="5246915" y="0"/>
                </a:lnTo>
                <a:lnTo>
                  <a:pt x="0" y="0"/>
                </a:lnTo>
                <a:close/>
              </a:path>
            </a:pathLst>
          </a:custGeom>
          <a:blipFill rotWithShape="1">
            <a:blip r:embed="rId3">
              <a:alphaModFix/>
            </a:blip>
            <a:tile algn="tl" flip="none" tx="0" sx="6000" ty="0" sy="6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pic>
        <p:nvPicPr>
          <p:cNvPr descr="silhouette of kneeling man" id="116" name="Google Shape;116;p2"/>
          <p:cNvPicPr preferRelativeResize="0"/>
          <p:nvPr>
            <p:ph idx="1" type="body"/>
          </p:nvPr>
        </p:nvPicPr>
        <p:blipFill rotWithShape="1">
          <a:blip r:embed="rId4">
            <a:alphaModFix/>
          </a:blip>
          <a:srcRect b="14501" l="0" r="-1" t="13929"/>
          <a:stretch/>
        </p:blipFill>
        <p:spPr>
          <a:xfrm>
            <a:off x="675409" y="524741"/>
            <a:ext cx="10848109" cy="5609359"/>
          </a:xfrm>
          <a:prstGeom prst="rect">
            <a:avLst/>
          </a:prstGeom>
          <a:noFill/>
          <a:ln>
            <a:noFill/>
          </a:ln>
          <a:effectLst>
            <a:outerShdw rotWithShape="0" algn="bl" dir="2700000" dist="165100">
              <a:schemeClr val="dk1"/>
            </a:outerShdw>
          </a:effectLst>
        </p:spPr>
      </p:pic>
      <p:sp>
        <p:nvSpPr>
          <p:cNvPr id="117" name="Google Shape;117;p2"/>
          <p:cNvSpPr txBox="1"/>
          <p:nvPr/>
        </p:nvSpPr>
        <p:spPr>
          <a:xfrm>
            <a:off x="1423759" y="984686"/>
            <a:ext cx="5622528" cy="2852928"/>
          </a:xfrm>
          <a:prstGeom prst="rect">
            <a:avLst/>
          </a:prstGeom>
          <a:noFill/>
          <a:ln>
            <a:noFill/>
          </a:ln>
        </p:spPr>
        <p:txBody>
          <a:bodyPr anchorCtr="0" anchor="t" bIns="45700" lIns="91425" spcFirstLastPara="1" rIns="91425" wrap="square" tIns="45700">
            <a:normAutofit/>
          </a:bodyPr>
          <a:lstStyle/>
          <a:p>
            <a:pPr indent="0" lvl="0" marL="0" marR="0" rtl="0" algn="l">
              <a:lnSpc>
                <a:spcPct val="120000"/>
              </a:lnSpc>
              <a:spcBef>
                <a:spcPts val="0"/>
              </a:spcBef>
              <a:spcAft>
                <a:spcPts val="0"/>
              </a:spcAft>
              <a:buClr>
                <a:srgbClr val="C00000"/>
              </a:buClr>
              <a:buSzPts val="4000"/>
              <a:buFont typeface="Avenir"/>
              <a:buNone/>
            </a:pPr>
            <a:r>
              <a:rPr b="1" i="0" lang="en-US" sz="4000" u="none" cap="none" strike="noStrike">
                <a:solidFill>
                  <a:srgbClr val="C00000"/>
                </a:solidFill>
                <a:latin typeface="Avenir"/>
                <a:ea typeface="Avenir"/>
                <a:cs typeface="Avenir"/>
                <a:sym typeface="Avenir"/>
              </a:rPr>
              <a:t>ORACIÓN DE APERTURA</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20"/>
          <p:cNvSpPr txBox="1"/>
          <p:nvPr>
            <p:ph type="title"/>
          </p:nvPr>
        </p:nvSpPr>
        <p:spPr>
          <a:xfrm>
            <a:off x="808661" y="365125"/>
            <a:ext cx="10357666" cy="1438450"/>
          </a:xfrm>
          <a:prstGeom prst="rect">
            <a:avLst/>
          </a:prstGeom>
          <a:noFill/>
          <a:ln>
            <a:noFill/>
          </a:ln>
        </p:spPr>
        <p:txBody>
          <a:bodyPr anchorCtr="0" anchor="b" bIns="45700" lIns="91425" spcFirstLastPara="1" rIns="91425" wrap="square" tIns="45700">
            <a:normAutofit/>
          </a:bodyPr>
          <a:lstStyle/>
          <a:p>
            <a:pPr indent="0" lvl="0" marL="0" rtl="0" algn="l">
              <a:lnSpc>
                <a:spcPct val="120000"/>
              </a:lnSpc>
              <a:spcBef>
                <a:spcPts val="0"/>
              </a:spcBef>
              <a:spcAft>
                <a:spcPts val="0"/>
              </a:spcAft>
              <a:buClr>
                <a:schemeClr val="dk1"/>
              </a:buClr>
              <a:buSzPts val="3200"/>
              <a:buFont typeface="Avenir"/>
              <a:buNone/>
            </a:pPr>
            <a:r>
              <a:rPr lang="en-US"/>
              <a:t>EL EX-CATÓLICO NO PRACTICANTE</a:t>
            </a:r>
            <a:endParaRPr/>
          </a:p>
        </p:txBody>
      </p:sp>
      <p:sp>
        <p:nvSpPr>
          <p:cNvPr id="325" name="Google Shape;325;p20"/>
          <p:cNvSpPr txBox="1"/>
          <p:nvPr>
            <p:ph idx="1" type="body"/>
          </p:nvPr>
        </p:nvSpPr>
        <p:spPr>
          <a:xfrm>
            <a:off x="808662" y="2019299"/>
            <a:ext cx="10357666" cy="4114801"/>
          </a:xfrm>
          <a:prstGeom prst="rect">
            <a:avLst/>
          </a:prstGeom>
          <a:noFill/>
          <a:ln>
            <a:noFill/>
          </a:ln>
        </p:spPr>
        <p:txBody>
          <a:bodyPr anchorCtr="0" anchor="t" bIns="45700" lIns="91425" spcFirstLastPara="1" rIns="91425" wrap="square" tIns="45700">
            <a:normAutofit/>
          </a:bodyPr>
          <a:lstStyle/>
          <a:p>
            <a:pPr indent="0" lvl="0" marL="0" rtl="0" algn="l">
              <a:lnSpc>
                <a:spcPct val="130000"/>
              </a:lnSpc>
              <a:spcBef>
                <a:spcPts val="0"/>
              </a:spcBef>
              <a:spcAft>
                <a:spcPts val="0"/>
              </a:spcAft>
              <a:buClr>
                <a:schemeClr val="dk1"/>
              </a:buClr>
              <a:buSzPts val="2040"/>
              <a:buNone/>
            </a:pPr>
            <a:r>
              <a:rPr lang="en-US" sz="2400"/>
              <a:t>"Crecí en un hogar católico, pero la religión nunca fue algo importante para mí. Iba a misa en ocasiones especiales, pero no entendía realmente quién era Jesús ni por qué su muerte y resurrección eran tan importantes. Un día, un amigo me invitó a un estudio bíblico, y por primera vez escuché claramente que la salvación es un regalo de Dios, no algo que yo tenía que ganar. A través de la Palabra, el Espíritu Santo me llevó a confiar en Jesús como mi único Salvador. Ahora sé que tengo paz con Dios, no por lo que hago, sino por lo que Cristo ya hizo por mí en la cruz."</a:t>
            </a:r>
            <a:endParaRPr sz="28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21"/>
          <p:cNvSpPr txBox="1"/>
          <p:nvPr>
            <p:ph idx="1" type="body"/>
          </p:nvPr>
        </p:nvSpPr>
        <p:spPr>
          <a:xfrm>
            <a:off x="576010" y="731521"/>
            <a:ext cx="9764330" cy="3863339"/>
          </a:xfrm>
          <a:prstGeom prst="rect">
            <a:avLst/>
          </a:prstGeom>
          <a:noFill/>
          <a:ln>
            <a:noFill/>
          </a:ln>
        </p:spPr>
        <p:txBody>
          <a:bodyPr anchorCtr="0" anchor="ctr" bIns="45700" lIns="91425" spcFirstLastPara="1" rIns="91425" wrap="square" tIns="45700">
            <a:normAutofit/>
          </a:bodyPr>
          <a:lstStyle/>
          <a:p>
            <a:pPr indent="0" lvl="0" marL="0" rtl="0" algn="ctr">
              <a:lnSpc>
                <a:spcPct val="130000"/>
              </a:lnSpc>
              <a:spcBef>
                <a:spcPts val="0"/>
              </a:spcBef>
              <a:spcAft>
                <a:spcPts val="0"/>
              </a:spcAft>
              <a:buClr>
                <a:schemeClr val="dk1"/>
              </a:buClr>
              <a:buSzPts val="7480"/>
              <a:buNone/>
            </a:pPr>
            <a:r>
              <a:rPr lang="en-US" sz="8800"/>
              <a:t>Practiquemos</a:t>
            </a:r>
            <a:endParaRPr/>
          </a:p>
        </p:txBody>
      </p:sp>
      <p:cxnSp>
        <p:nvCxnSpPr>
          <p:cNvPr id="332" name="Google Shape;332;p21"/>
          <p:cNvCxnSpPr/>
          <p:nvPr/>
        </p:nvCxnSpPr>
        <p:spPr>
          <a:xfrm>
            <a:off x="754380" y="3954780"/>
            <a:ext cx="9418320" cy="0"/>
          </a:xfrm>
          <a:prstGeom prst="straightConnector1">
            <a:avLst/>
          </a:prstGeom>
          <a:noFill/>
          <a:ln cap="flat" cmpd="sng" w="76200">
            <a:solidFill>
              <a:schemeClr val="accent1"/>
            </a:solidFill>
            <a:prstDash val="dash"/>
            <a:round/>
            <a:headEnd len="sm" w="sm" type="none"/>
            <a:tailEnd len="sm" w="sm" type="none"/>
          </a:ln>
        </p:spPr>
      </p:cxn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6" name="Shape 336"/>
        <p:cNvGrpSpPr/>
        <p:nvPr/>
      </p:nvGrpSpPr>
      <p:grpSpPr>
        <a:xfrm>
          <a:off x="0" y="0"/>
          <a:ext cx="0" cy="0"/>
          <a:chOff x="0" y="0"/>
          <a:chExt cx="0" cy="0"/>
        </a:xfrm>
      </p:grpSpPr>
      <p:grpSp>
        <p:nvGrpSpPr>
          <p:cNvPr id="337" name="Google Shape;337;p22"/>
          <p:cNvGrpSpPr/>
          <p:nvPr/>
        </p:nvGrpSpPr>
        <p:grpSpPr>
          <a:xfrm flipH="1">
            <a:off x="0" y="0"/>
            <a:ext cx="567782" cy="3306479"/>
            <a:chOff x="11619770" y="-2005"/>
            <a:chExt cx="567782" cy="3306479"/>
          </a:xfrm>
        </p:grpSpPr>
        <p:sp>
          <p:nvSpPr>
            <p:cNvPr id="338" name="Google Shape;338;p22"/>
            <p:cNvSpPr/>
            <p:nvPr/>
          </p:nvSpPr>
          <p:spPr>
            <a:xfrm flipH="1" rot="10800000">
              <a:off x="11619770" y="373807"/>
              <a:ext cx="526228" cy="2930667"/>
            </a:xfrm>
            <a:custGeom>
              <a:rect b="b" l="l" r="r" t="t"/>
              <a:pathLst>
                <a:path extrusionOk="0" h="3694096" w="757287">
                  <a:moveTo>
                    <a:pt x="757287" y="3694096"/>
                  </a:moveTo>
                  <a:lnTo>
                    <a:pt x="757287" y="0"/>
                  </a:lnTo>
                  <a:lnTo>
                    <a:pt x="0" y="0"/>
                  </a:lnTo>
                  <a:lnTo>
                    <a:pt x="0" y="3686094"/>
                  </a:lnTo>
                  <a:close/>
                </a:path>
              </a:pathLst>
            </a:custGeom>
            <a:blipFill rotWithShape="1">
              <a:blip r:embed="rId3">
                <a:alphaModFix/>
              </a:blip>
              <a:tile algn="tl" flip="none" tx="0" sx="6000" ty="0" sy="6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339" name="Google Shape;339;p22"/>
            <p:cNvSpPr/>
            <p:nvPr/>
          </p:nvSpPr>
          <p:spPr>
            <a:xfrm rot="10800000">
              <a:off x="11980943" y="-2005"/>
              <a:ext cx="206609" cy="202130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grpSp>
      <p:sp>
        <p:nvSpPr>
          <p:cNvPr id="340" name="Google Shape;340;p2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pic>
        <p:nvPicPr>
          <p:cNvPr descr="Free Grayscale close-up of a person holding an open Bible, conveying a sense of faith. Stock Photo" id="341" name="Google Shape;341;p22"/>
          <p:cNvPicPr preferRelativeResize="0"/>
          <p:nvPr/>
        </p:nvPicPr>
        <p:blipFill rotWithShape="1">
          <a:blip r:embed="rId4">
            <a:alphaModFix/>
          </a:blip>
          <a:srcRect b="15730" l="0" r="0" t="0"/>
          <a:stretch/>
        </p:blipFill>
        <p:spPr>
          <a:xfrm>
            <a:off x="20" y="-4573"/>
            <a:ext cx="12191980" cy="6857989"/>
          </a:xfrm>
          <a:prstGeom prst="rect">
            <a:avLst/>
          </a:prstGeom>
          <a:noFill/>
          <a:ln>
            <a:noFill/>
          </a:ln>
        </p:spPr>
      </p:pic>
      <p:sp>
        <p:nvSpPr>
          <p:cNvPr id="342" name="Google Shape;342;p22"/>
          <p:cNvSpPr/>
          <p:nvPr/>
        </p:nvSpPr>
        <p:spPr>
          <a:xfrm>
            <a:off x="0" y="0"/>
            <a:ext cx="6722853" cy="6858000"/>
          </a:xfrm>
          <a:custGeom>
            <a:rect b="b" l="l" r="r" t="t"/>
            <a:pathLst>
              <a:path extrusionOk="0" h="3807381" w="2192785">
                <a:moveTo>
                  <a:pt x="2192785" y="3807381"/>
                </a:moveTo>
                <a:lnTo>
                  <a:pt x="0" y="3807381"/>
                </a:lnTo>
                <a:lnTo>
                  <a:pt x="0" y="0"/>
                </a:lnTo>
                <a:lnTo>
                  <a:pt x="2192785" y="0"/>
                </a:lnTo>
                <a:close/>
              </a:path>
            </a:pathLst>
          </a:custGeom>
          <a:gradFill>
            <a:gsLst>
              <a:gs pos="0">
                <a:srgbClr val="000000">
                  <a:alpha val="0"/>
                </a:srgbClr>
              </a:gs>
              <a:gs pos="95000">
                <a:srgbClr val="000000">
                  <a:alpha val="54901"/>
                </a:srgbClr>
              </a:gs>
              <a:gs pos="100000">
                <a:srgbClr val="000000">
                  <a:alpha val="54901"/>
                </a:srgbClr>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343" name="Google Shape;343;p22"/>
          <p:cNvSpPr txBox="1"/>
          <p:nvPr/>
        </p:nvSpPr>
        <p:spPr>
          <a:xfrm>
            <a:off x="609316" y="902866"/>
            <a:ext cx="5622528" cy="2852928"/>
          </a:xfrm>
          <a:prstGeom prst="rect">
            <a:avLst/>
          </a:prstGeom>
          <a:noFill/>
          <a:ln>
            <a:noFill/>
          </a:ln>
        </p:spPr>
        <p:txBody>
          <a:bodyPr anchorCtr="0" anchor="t" bIns="45700" lIns="91425" spcFirstLastPara="1" rIns="91425" wrap="square" tIns="45700">
            <a:normAutofit/>
          </a:bodyPr>
          <a:lstStyle/>
          <a:p>
            <a:pPr indent="0" lvl="0" marL="0" marR="0" rtl="0" algn="l">
              <a:lnSpc>
                <a:spcPct val="130000"/>
              </a:lnSpc>
              <a:spcBef>
                <a:spcPts val="0"/>
              </a:spcBef>
              <a:spcAft>
                <a:spcPts val="0"/>
              </a:spcAft>
              <a:buClr>
                <a:srgbClr val="FFFFFF"/>
              </a:buClr>
              <a:buSzPts val="4800"/>
              <a:buFont typeface="Avenir"/>
              <a:buNone/>
            </a:pPr>
            <a:r>
              <a:rPr b="1" lang="en-US" sz="4800" cap="none">
                <a:solidFill>
                  <a:srgbClr val="FFFFFF"/>
                </a:solidFill>
                <a:latin typeface="Avenir"/>
                <a:ea typeface="Avenir"/>
                <a:cs typeface="Avenir"/>
                <a:sym typeface="Avenir"/>
              </a:rPr>
              <a:t>LA TAREA</a:t>
            </a:r>
            <a:endParaRPr b="1" sz="4800" cap="none">
              <a:solidFill>
                <a:srgbClr val="FFFFFF"/>
              </a:solidFill>
              <a:latin typeface="Avenir"/>
              <a:ea typeface="Avenir"/>
              <a:cs typeface="Avenir"/>
              <a:sym typeface="Avenir"/>
            </a:endParaRPr>
          </a:p>
        </p:txBody>
      </p:sp>
      <p:sp>
        <p:nvSpPr>
          <p:cNvPr id="344" name="Google Shape;344;p22"/>
          <p:cNvSpPr/>
          <p:nvPr/>
        </p:nvSpPr>
        <p:spPr>
          <a:xfrm rot="10800000">
            <a:off x="9995139" y="0"/>
            <a:ext cx="2196859" cy="6858000"/>
          </a:xfrm>
          <a:custGeom>
            <a:rect b="b" l="l" r="r" t="t"/>
            <a:pathLst>
              <a:path extrusionOk="0" h="3807381" w="2192785">
                <a:moveTo>
                  <a:pt x="2192785" y="3807381"/>
                </a:moveTo>
                <a:lnTo>
                  <a:pt x="0" y="3807381"/>
                </a:lnTo>
                <a:lnTo>
                  <a:pt x="0" y="0"/>
                </a:lnTo>
                <a:lnTo>
                  <a:pt x="2192785" y="0"/>
                </a:lnTo>
                <a:close/>
              </a:path>
            </a:pathLst>
          </a:custGeom>
          <a:gradFill>
            <a:gsLst>
              <a:gs pos="0">
                <a:srgbClr val="000000">
                  <a:alpha val="0"/>
                </a:srgbClr>
              </a:gs>
              <a:gs pos="100000">
                <a:srgbClr val="000000">
                  <a:alpha val="30980"/>
                </a:srgbClr>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345" name="Google Shape;345;p22"/>
          <p:cNvSpPr/>
          <p:nvPr/>
        </p:nvSpPr>
        <p:spPr>
          <a:xfrm rot="10800000">
            <a:off x="11563125" y="3424422"/>
            <a:ext cx="642729" cy="2930667"/>
          </a:xfrm>
          <a:prstGeom prst="rect">
            <a:avLst/>
          </a:prstGeom>
          <a:blipFill rotWithShape="1">
            <a:blip r:embed="rId5">
              <a:alphaModFix amt="99000"/>
            </a:blip>
            <a:tile algn="ctr" flip="none" tx="0" sx="6000" ty="0" sy="6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346" name="Google Shape;346;p22"/>
          <p:cNvSpPr/>
          <p:nvPr/>
        </p:nvSpPr>
        <p:spPr>
          <a:xfrm flipH="1">
            <a:off x="11985992" y="4836695"/>
            <a:ext cx="206609" cy="202130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347" name="Google Shape;347;p22"/>
          <p:cNvSpPr txBox="1"/>
          <p:nvPr/>
        </p:nvSpPr>
        <p:spPr>
          <a:xfrm>
            <a:off x="3048000" y="3109463"/>
            <a:ext cx="6096000"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br>
              <a:rPr lang="en-US" sz="1800">
                <a:solidFill>
                  <a:schemeClr val="dk1"/>
                </a:solidFill>
                <a:latin typeface="Avenir"/>
                <a:ea typeface="Avenir"/>
                <a:cs typeface="Avenir"/>
                <a:sym typeface="Avenir"/>
              </a:rPr>
            </a:br>
            <a:br>
              <a:rPr lang="en-US" sz="1800">
                <a:solidFill>
                  <a:schemeClr val="dk1"/>
                </a:solidFill>
                <a:latin typeface="Avenir"/>
                <a:ea typeface="Avenir"/>
                <a:cs typeface="Avenir"/>
                <a:sym typeface="Avenir"/>
              </a:rPr>
            </a:br>
            <a:endParaRPr sz="1800">
              <a:solidFill>
                <a:schemeClr val="dk1"/>
              </a:solidFill>
              <a:latin typeface="Avenir"/>
              <a:ea typeface="Avenir"/>
              <a:cs typeface="Avenir"/>
              <a:sym typeface="Avenir"/>
            </a:endParaRPr>
          </a:p>
        </p:txBody>
      </p:sp>
      <p:sp>
        <p:nvSpPr>
          <p:cNvPr id="348" name="Google Shape;348;p22"/>
          <p:cNvSpPr txBox="1"/>
          <p:nvPr/>
        </p:nvSpPr>
        <p:spPr>
          <a:xfrm>
            <a:off x="3048000" y="3109463"/>
            <a:ext cx="60960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br>
              <a:rPr lang="en-US" sz="1800">
                <a:solidFill>
                  <a:schemeClr val="dk1"/>
                </a:solidFill>
                <a:latin typeface="Avenir"/>
                <a:ea typeface="Avenir"/>
                <a:cs typeface="Avenir"/>
                <a:sym typeface="Avenir"/>
              </a:rPr>
            </a:br>
            <a:endParaRPr sz="1800">
              <a:solidFill>
                <a:schemeClr val="dk1"/>
              </a:solidFill>
              <a:latin typeface="Avenir"/>
              <a:ea typeface="Avenir"/>
              <a:cs typeface="Avenir"/>
              <a:sym typeface="Aveni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pic>
        <p:nvPicPr>
          <p:cNvPr descr="silhouette of kneeling man" id="353" name="Google Shape;353;p23"/>
          <p:cNvPicPr preferRelativeResize="0"/>
          <p:nvPr>
            <p:ph idx="1" type="body"/>
          </p:nvPr>
        </p:nvPicPr>
        <p:blipFill rotWithShape="1">
          <a:blip r:embed="rId3">
            <a:alphaModFix/>
          </a:blip>
          <a:srcRect b="14501" l="0" r="-1" t="13929"/>
          <a:stretch/>
        </p:blipFill>
        <p:spPr>
          <a:xfrm>
            <a:off x="675409" y="524741"/>
            <a:ext cx="10848109" cy="5609359"/>
          </a:xfrm>
          <a:prstGeom prst="rect">
            <a:avLst/>
          </a:prstGeom>
          <a:noFill/>
          <a:ln>
            <a:noFill/>
          </a:ln>
          <a:effectLst>
            <a:outerShdw rotWithShape="0" algn="bl" dir="2700000" dist="165100">
              <a:schemeClr val="dk1"/>
            </a:outerShdw>
          </a:effectLst>
        </p:spPr>
      </p:pic>
      <p:sp>
        <p:nvSpPr>
          <p:cNvPr id="354" name="Google Shape;354;p23"/>
          <p:cNvSpPr txBox="1"/>
          <p:nvPr/>
        </p:nvSpPr>
        <p:spPr>
          <a:xfrm>
            <a:off x="1423759" y="984686"/>
            <a:ext cx="5622528" cy="2852928"/>
          </a:xfrm>
          <a:prstGeom prst="rect">
            <a:avLst/>
          </a:prstGeom>
          <a:noFill/>
          <a:ln>
            <a:noFill/>
          </a:ln>
        </p:spPr>
        <p:txBody>
          <a:bodyPr anchorCtr="0" anchor="t" bIns="45700" lIns="91425" spcFirstLastPara="1" rIns="91425" wrap="square" tIns="45700">
            <a:normAutofit/>
          </a:bodyPr>
          <a:lstStyle/>
          <a:p>
            <a:pPr indent="0" lvl="0" marL="0" marR="0" rtl="0" algn="l">
              <a:lnSpc>
                <a:spcPct val="120000"/>
              </a:lnSpc>
              <a:spcBef>
                <a:spcPts val="0"/>
              </a:spcBef>
              <a:spcAft>
                <a:spcPts val="0"/>
              </a:spcAft>
              <a:buClr>
                <a:srgbClr val="C00000"/>
              </a:buClr>
              <a:buSzPts val="4000"/>
              <a:buFont typeface="Avenir"/>
              <a:buNone/>
            </a:pPr>
            <a:r>
              <a:rPr b="1" lang="en-US" sz="4000" cap="none">
                <a:solidFill>
                  <a:srgbClr val="C00000"/>
                </a:solidFill>
                <a:latin typeface="Avenir"/>
                <a:ea typeface="Avenir"/>
                <a:cs typeface="Avenir"/>
                <a:sym typeface="Avenir"/>
              </a:rPr>
              <a:t>ORACIÓN DE CLAUSURA</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8" name="Shape 358"/>
        <p:cNvGrpSpPr/>
        <p:nvPr/>
      </p:nvGrpSpPr>
      <p:grpSpPr>
        <a:xfrm>
          <a:off x="0" y="0"/>
          <a:ext cx="0" cy="0"/>
          <a:chOff x="0" y="0"/>
          <a:chExt cx="0" cy="0"/>
        </a:xfrm>
      </p:grpSpPr>
      <p:sp>
        <p:nvSpPr>
          <p:cNvPr id="359" name="Google Shape;359;g3784cbb456c_0_99"/>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pic>
        <p:nvPicPr>
          <p:cNvPr descr="Globe with pins" id="360" name="Google Shape;360;g3784cbb456c_0_99"/>
          <p:cNvPicPr preferRelativeResize="0"/>
          <p:nvPr/>
        </p:nvPicPr>
        <p:blipFill rotWithShape="1">
          <a:blip r:embed="rId3">
            <a:alphaModFix/>
          </a:blip>
          <a:srcRect b="12303" l="0" r="0" t="3429"/>
          <a:stretch/>
        </p:blipFill>
        <p:spPr>
          <a:xfrm>
            <a:off x="20" y="10"/>
            <a:ext cx="12191978" cy="6857989"/>
          </a:xfrm>
          <a:prstGeom prst="rect">
            <a:avLst/>
          </a:prstGeom>
          <a:noFill/>
          <a:ln>
            <a:noFill/>
          </a:ln>
        </p:spPr>
      </p:pic>
      <p:sp>
        <p:nvSpPr>
          <p:cNvPr id="361" name="Google Shape;361;g3784cbb456c_0_99"/>
          <p:cNvSpPr/>
          <p:nvPr/>
        </p:nvSpPr>
        <p:spPr>
          <a:xfrm>
            <a:off x="0" y="0"/>
            <a:ext cx="6720886" cy="6853286"/>
          </a:xfrm>
          <a:custGeom>
            <a:rect b="b" l="l" r="r" t="t"/>
            <a:pathLst>
              <a:path extrusionOk="0" h="3807381" w="2192785">
                <a:moveTo>
                  <a:pt x="2192785" y="3807381"/>
                </a:moveTo>
                <a:lnTo>
                  <a:pt x="0" y="3807381"/>
                </a:lnTo>
                <a:lnTo>
                  <a:pt x="0" y="0"/>
                </a:lnTo>
                <a:lnTo>
                  <a:pt x="2192785" y="0"/>
                </a:lnTo>
                <a:close/>
              </a:path>
            </a:pathLst>
          </a:custGeom>
          <a:gradFill>
            <a:gsLst>
              <a:gs pos="0">
                <a:srgbClr val="000000">
                  <a:alpha val="0"/>
                </a:srgbClr>
              </a:gs>
              <a:gs pos="95000">
                <a:srgbClr val="000000">
                  <a:alpha val="54901"/>
                </a:srgbClr>
              </a:gs>
              <a:gs pos="100000">
                <a:srgbClr val="000000">
                  <a:alpha val="54901"/>
                </a:srgbClr>
              </a:gs>
            </a:gsLst>
            <a:lin ang="10800025"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362" name="Google Shape;362;g3784cbb456c_0_99"/>
          <p:cNvSpPr txBox="1"/>
          <p:nvPr>
            <p:ph type="ctrTitle"/>
          </p:nvPr>
        </p:nvSpPr>
        <p:spPr>
          <a:xfrm>
            <a:off x="6458450" y="1329086"/>
            <a:ext cx="5622600" cy="2853000"/>
          </a:xfrm>
          <a:prstGeom prst="rect">
            <a:avLst/>
          </a:prstGeom>
          <a:noFill/>
          <a:ln>
            <a:noFill/>
          </a:ln>
        </p:spPr>
        <p:txBody>
          <a:bodyPr anchorCtr="0" anchor="t" bIns="45700" lIns="91425" spcFirstLastPara="1" rIns="91425" wrap="square" tIns="45700">
            <a:normAutofit/>
          </a:bodyPr>
          <a:lstStyle/>
          <a:p>
            <a:pPr indent="0" lvl="0" marL="0" rtl="0" algn="l">
              <a:lnSpc>
                <a:spcPct val="130000"/>
              </a:lnSpc>
              <a:spcBef>
                <a:spcPts val="0"/>
              </a:spcBef>
              <a:spcAft>
                <a:spcPts val="0"/>
              </a:spcAft>
              <a:buClr>
                <a:srgbClr val="FFFFFF"/>
              </a:buClr>
              <a:buSzPts val="4000"/>
              <a:buFont typeface="Avenir"/>
              <a:buNone/>
            </a:pPr>
            <a:r>
              <a:rPr lang="en-US" sz="4000">
                <a:solidFill>
                  <a:srgbClr val="FFFFFF"/>
                </a:solidFill>
              </a:rPr>
              <a:t>LA GRAN COMISIÓN</a:t>
            </a:r>
            <a:endParaRPr/>
          </a:p>
        </p:txBody>
      </p:sp>
      <p:sp>
        <p:nvSpPr>
          <p:cNvPr id="363" name="Google Shape;363;g3784cbb456c_0_99"/>
          <p:cNvSpPr txBox="1"/>
          <p:nvPr>
            <p:ph idx="1" type="subTitle"/>
          </p:nvPr>
        </p:nvSpPr>
        <p:spPr>
          <a:xfrm>
            <a:off x="7229882" y="2331045"/>
            <a:ext cx="5530500" cy="1276200"/>
          </a:xfrm>
          <a:prstGeom prst="rect">
            <a:avLst/>
          </a:prstGeom>
          <a:noFill/>
          <a:ln>
            <a:noFill/>
          </a:ln>
        </p:spPr>
        <p:txBody>
          <a:bodyPr anchorCtr="0" anchor="t" bIns="45700" lIns="91425" spcFirstLastPara="1" rIns="91425" wrap="square" tIns="45700">
            <a:normAutofit/>
          </a:bodyPr>
          <a:lstStyle/>
          <a:p>
            <a:pPr indent="0" lvl="0" marL="0" rtl="0" algn="l">
              <a:lnSpc>
                <a:spcPct val="130000"/>
              </a:lnSpc>
              <a:spcBef>
                <a:spcPts val="0"/>
              </a:spcBef>
              <a:spcAft>
                <a:spcPts val="0"/>
              </a:spcAft>
              <a:buClr>
                <a:srgbClr val="FFFFFF"/>
              </a:buClr>
              <a:buSzPts val="2380"/>
              <a:buNone/>
            </a:pPr>
            <a:r>
              <a:rPr lang="en-US" sz="2800">
                <a:solidFill>
                  <a:srgbClr val="FFFFFF"/>
                </a:solidFill>
              </a:rPr>
              <a:t>LECCIÓN 4</a:t>
            </a:r>
            <a:endParaRPr/>
          </a:p>
        </p:txBody>
      </p:sp>
      <p:sp>
        <p:nvSpPr>
          <p:cNvPr id="364" name="Google Shape;364;g3784cbb456c_0_99"/>
          <p:cNvSpPr/>
          <p:nvPr/>
        </p:nvSpPr>
        <p:spPr>
          <a:xfrm rot="10800000">
            <a:off x="9993731" y="4714"/>
            <a:ext cx="2198267" cy="6853286"/>
          </a:xfrm>
          <a:custGeom>
            <a:rect b="b" l="l" r="r" t="t"/>
            <a:pathLst>
              <a:path extrusionOk="0" h="3807381" w="2192785">
                <a:moveTo>
                  <a:pt x="2192785" y="3807381"/>
                </a:moveTo>
                <a:lnTo>
                  <a:pt x="0" y="3807381"/>
                </a:lnTo>
                <a:lnTo>
                  <a:pt x="0" y="0"/>
                </a:lnTo>
                <a:lnTo>
                  <a:pt x="2192785" y="0"/>
                </a:lnTo>
                <a:close/>
              </a:path>
            </a:pathLst>
          </a:custGeom>
          <a:gradFill>
            <a:gsLst>
              <a:gs pos="0">
                <a:srgbClr val="000000">
                  <a:alpha val="0"/>
                </a:srgbClr>
              </a:gs>
              <a:gs pos="100000">
                <a:srgbClr val="000000">
                  <a:alpha val="30980"/>
                </a:srgbClr>
              </a:gs>
            </a:gsLst>
            <a:lin ang="10800025"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365" name="Google Shape;365;g3784cbb456c_0_99"/>
          <p:cNvSpPr/>
          <p:nvPr/>
        </p:nvSpPr>
        <p:spPr>
          <a:xfrm rot="10800000">
            <a:off x="11563254" y="3424389"/>
            <a:ext cx="642600" cy="2930700"/>
          </a:xfrm>
          <a:prstGeom prst="rect">
            <a:avLst/>
          </a:prstGeom>
          <a:blipFill rotWithShape="1">
            <a:blip r:embed="rId4">
              <a:alphaModFix amt="99000"/>
            </a:blip>
            <a:tile algn="ctr" flip="none" tx="0" sx="5999" ty="0" sy="5999"/>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366" name="Google Shape;366;g3784cbb456c_0_99"/>
          <p:cNvSpPr/>
          <p:nvPr/>
        </p:nvSpPr>
        <p:spPr>
          <a:xfrm flipH="1">
            <a:off x="11985901" y="4836695"/>
            <a:ext cx="206700" cy="2021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2" name="Shape 122"/>
        <p:cNvGrpSpPr/>
        <p:nvPr/>
      </p:nvGrpSpPr>
      <p:grpSpPr>
        <a:xfrm>
          <a:off x="0" y="0"/>
          <a:ext cx="0" cy="0"/>
          <a:chOff x="0" y="0"/>
          <a:chExt cx="0" cy="0"/>
        </a:xfrm>
      </p:grpSpPr>
      <p:sp>
        <p:nvSpPr>
          <p:cNvPr id="123" name="Google Shape;123;p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24" name="Google Shape;124;p3"/>
          <p:cNvSpPr txBox="1"/>
          <p:nvPr>
            <p:ph type="title"/>
          </p:nvPr>
        </p:nvSpPr>
        <p:spPr>
          <a:xfrm>
            <a:off x="1600200" y="699591"/>
            <a:ext cx="7638168" cy="1470404"/>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20000"/>
              </a:lnSpc>
              <a:spcBef>
                <a:spcPts val="0"/>
              </a:spcBef>
              <a:spcAft>
                <a:spcPts val="0"/>
              </a:spcAft>
              <a:buClr>
                <a:schemeClr val="dk1"/>
              </a:buClr>
              <a:buSzPct val="100000"/>
              <a:buFont typeface="Avenir"/>
              <a:buNone/>
            </a:pPr>
            <a:r>
              <a:rPr lang="en-US" sz="4400"/>
              <a:t>ESQUEMA DEL CURSO</a:t>
            </a:r>
            <a:endParaRPr/>
          </a:p>
        </p:txBody>
      </p:sp>
      <p:sp>
        <p:nvSpPr>
          <p:cNvPr id="125" name="Google Shape;125;p3"/>
          <p:cNvSpPr/>
          <p:nvPr/>
        </p:nvSpPr>
        <p:spPr>
          <a:xfrm flipH="1" rot="10800000">
            <a:off x="0" y="0"/>
            <a:ext cx="206609" cy="202130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26" name="Google Shape;126;p3"/>
          <p:cNvSpPr txBox="1"/>
          <p:nvPr>
            <p:ph idx="1" type="body"/>
          </p:nvPr>
        </p:nvSpPr>
        <p:spPr>
          <a:xfrm>
            <a:off x="1600200" y="2476499"/>
            <a:ext cx="8001000" cy="3695701"/>
          </a:xfrm>
          <a:prstGeom prst="rect">
            <a:avLst/>
          </a:prstGeom>
          <a:noFill/>
          <a:ln>
            <a:noFill/>
          </a:ln>
        </p:spPr>
        <p:txBody>
          <a:bodyPr anchorCtr="0" anchor="t" bIns="45700" lIns="91425" spcFirstLastPara="1" rIns="91425" wrap="square" tIns="45700">
            <a:normAutofit/>
          </a:bodyPr>
          <a:lstStyle/>
          <a:p>
            <a:pPr indent="0" lvl="0" marL="0" rtl="0" algn="l">
              <a:lnSpc>
                <a:spcPct val="130000"/>
              </a:lnSpc>
              <a:spcBef>
                <a:spcPts val="0"/>
              </a:spcBef>
              <a:spcAft>
                <a:spcPts val="0"/>
              </a:spcAft>
              <a:buClr>
                <a:schemeClr val="dk1"/>
              </a:buClr>
              <a:buSzPts val="1700"/>
              <a:buNone/>
            </a:pPr>
            <a:r>
              <a:rPr lang="en-US"/>
              <a:t>Lección 1 – El Señor de la Cosecha</a:t>
            </a:r>
            <a:br>
              <a:rPr lang="en-US"/>
            </a:br>
            <a:r>
              <a:rPr lang="en-US"/>
              <a:t>Lección 2 – Hasta los Confines de la Tierra</a:t>
            </a:r>
            <a:br>
              <a:rPr lang="en-US"/>
            </a:br>
            <a:r>
              <a:rPr lang="en-US"/>
              <a:t>Lección 3 – Cada Oportunidad</a:t>
            </a:r>
            <a:br>
              <a:rPr lang="en-US"/>
            </a:br>
            <a:r>
              <a:rPr b="1" lang="en-US">
                <a:solidFill>
                  <a:schemeClr val="accent5"/>
                </a:solidFill>
                <a:latin typeface="Avenir"/>
                <a:ea typeface="Avenir"/>
                <a:cs typeface="Avenir"/>
                <a:sym typeface="Avenir"/>
              </a:rPr>
              <a:t>Lección 4 – A Tiempo y Fuera de Tiempo</a:t>
            </a:r>
            <a:br>
              <a:rPr lang="en-US"/>
            </a:br>
            <a:r>
              <a:rPr lang="en-US"/>
              <a:t>Lección 5 – Conocidos por el Amor</a:t>
            </a:r>
            <a:br>
              <a:rPr lang="en-US"/>
            </a:br>
            <a:r>
              <a:rPr lang="en-US"/>
              <a:t>Lección 6 – Dejando a las Noventa y Nueve</a:t>
            </a:r>
            <a:br>
              <a:rPr lang="en-US"/>
            </a:br>
            <a:r>
              <a:rPr lang="en-US"/>
              <a:t>Lección 7 – Un Solo Cuerpo, Muchos Miembros</a:t>
            </a:r>
            <a:br>
              <a:rPr lang="en-US"/>
            </a:br>
            <a:r>
              <a:rPr lang="en-US"/>
              <a:t>Lección 8 – Luchando Juntos por el Evangelio</a:t>
            </a:r>
            <a:endParaRPr/>
          </a:p>
        </p:txBody>
      </p:sp>
      <p:sp>
        <p:nvSpPr>
          <p:cNvPr id="127" name="Google Shape;127;p3"/>
          <p:cNvSpPr/>
          <p:nvPr/>
        </p:nvSpPr>
        <p:spPr>
          <a:xfrm flipH="1" rot="10800000">
            <a:off x="11248316" y="2749419"/>
            <a:ext cx="949990" cy="4114798"/>
          </a:xfrm>
          <a:prstGeom prst="rect">
            <a:avLst/>
          </a:prstGeom>
          <a:solidFill>
            <a:srgbClr val="FEE5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28" name="Google Shape;128;p3"/>
          <p:cNvSpPr/>
          <p:nvPr/>
        </p:nvSpPr>
        <p:spPr>
          <a:xfrm flipH="1" rot="-5400000">
            <a:off x="8740216" y="2930143"/>
            <a:ext cx="5214382" cy="1269732"/>
          </a:xfrm>
          <a:custGeom>
            <a:rect b="b" l="l" r="r" t="t"/>
            <a:pathLst>
              <a:path extrusionOk="0" h="3694096" w="757287">
                <a:moveTo>
                  <a:pt x="757287" y="3694096"/>
                </a:moveTo>
                <a:lnTo>
                  <a:pt x="757287" y="0"/>
                </a:lnTo>
                <a:lnTo>
                  <a:pt x="0" y="0"/>
                </a:lnTo>
                <a:lnTo>
                  <a:pt x="0" y="3686094"/>
                </a:lnTo>
                <a:close/>
              </a:path>
            </a:pathLst>
          </a:custGeom>
          <a:blipFill rotWithShape="1">
            <a:blip r:embed="rId3">
              <a:alphaModFix/>
            </a:blip>
            <a:tile algn="tl" flip="none" tx="0" sx="6000" ty="0" sy="6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3" name="Shape 133"/>
        <p:cNvGrpSpPr/>
        <p:nvPr/>
      </p:nvGrpSpPr>
      <p:grpSpPr>
        <a:xfrm>
          <a:off x="0" y="0"/>
          <a:ext cx="0" cy="0"/>
          <a:chOff x="0" y="0"/>
          <a:chExt cx="0" cy="0"/>
        </a:xfrm>
      </p:grpSpPr>
      <p:sp>
        <p:nvSpPr>
          <p:cNvPr id="134" name="Google Shape;134;p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35" name="Google Shape;135;p4"/>
          <p:cNvSpPr/>
          <p:nvPr/>
        </p:nvSpPr>
        <p:spPr>
          <a:xfrm flipH="1" rot="-5400000">
            <a:off x="5404030" y="-5378272"/>
            <a:ext cx="1409700" cy="12192003"/>
          </a:xfrm>
          <a:custGeom>
            <a:rect b="b" l="l" r="r" t="t"/>
            <a:pathLst>
              <a:path extrusionOk="0" h="3694096" w="757287">
                <a:moveTo>
                  <a:pt x="757287" y="3694096"/>
                </a:moveTo>
                <a:lnTo>
                  <a:pt x="757287" y="0"/>
                </a:lnTo>
                <a:lnTo>
                  <a:pt x="0" y="0"/>
                </a:lnTo>
                <a:lnTo>
                  <a:pt x="0" y="3686094"/>
                </a:lnTo>
                <a:close/>
              </a:path>
            </a:pathLst>
          </a:custGeom>
          <a:blipFill rotWithShape="1">
            <a:blip r:embed="rId3">
              <a:alphaModFix/>
            </a:blip>
            <a:tile algn="tl" flip="none" tx="0" sx="6000" ty="0" sy="6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36" name="Google Shape;136;p4"/>
          <p:cNvSpPr txBox="1"/>
          <p:nvPr>
            <p:ph type="title"/>
          </p:nvPr>
        </p:nvSpPr>
        <p:spPr>
          <a:xfrm>
            <a:off x="965750" y="517186"/>
            <a:ext cx="10282725" cy="1281181"/>
          </a:xfrm>
          <a:prstGeom prst="rect">
            <a:avLst/>
          </a:prstGeom>
          <a:solidFill>
            <a:srgbClr val="FEE5D8"/>
          </a:solidFill>
          <a:ln>
            <a:noFill/>
          </a:ln>
          <a:effectLst>
            <a:outerShdw rotWithShape="0" algn="tr" dir="2700000" dist="190500">
              <a:schemeClr val="dk1"/>
            </a:outerShdw>
          </a:effectLst>
        </p:spPr>
        <p:txBody>
          <a:bodyPr anchorCtr="0" anchor="ctr" bIns="45700" lIns="91425" spcFirstLastPara="1" rIns="91425" wrap="square" tIns="45700">
            <a:normAutofit/>
          </a:bodyPr>
          <a:lstStyle/>
          <a:p>
            <a:pPr indent="0" lvl="0" marL="0" rtl="0" algn="l">
              <a:lnSpc>
                <a:spcPct val="120000"/>
              </a:lnSpc>
              <a:spcBef>
                <a:spcPts val="0"/>
              </a:spcBef>
              <a:spcAft>
                <a:spcPts val="0"/>
              </a:spcAft>
              <a:buClr>
                <a:srgbClr val="000000"/>
              </a:buClr>
              <a:buSzPts val="3200"/>
              <a:buFont typeface="Avenir"/>
              <a:buNone/>
            </a:pPr>
            <a:r>
              <a:rPr lang="en-US">
                <a:solidFill>
                  <a:srgbClr val="000000"/>
                </a:solidFill>
              </a:rPr>
              <a:t>PROGRESIÓN DEL CURSO</a:t>
            </a:r>
            <a:endParaRPr/>
          </a:p>
        </p:txBody>
      </p:sp>
      <p:grpSp>
        <p:nvGrpSpPr>
          <p:cNvPr id="137" name="Google Shape;137;p4"/>
          <p:cNvGrpSpPr/>
          <p:nvPr/>
        </p:nvGrpSpPr>
        <p:grpSpPr>
          <a:xfrm>
            <a:off x="808038" y="2556711"/>
            <a:ext cx="10598150" cy="3597104"/>
            <a:chOff x="0" y="186998"/>
            <a:chExt cx="10598150" cy="3597104"/>
          </a:xfrm>
        </p:grpSpPr>
        <p:sp>
          <p:nvSpPr>
            <p:cNvPr id="138" name="Google Shape;138;p4"/>
            <p:cNvSpPr/>
            <p:nvPr/>
          </p:nvSpPr>
          <p:spPr>
            <a:xfrm>
              <a:off x="0" y="186998"/>
              <a:ext cx="10598150" cy="1541359"/>
            </a:xfrm>
            <a:prstGeom prst="rightArrow">
              <a:avLst>
                <a:gd fmla="val 50000" name="adj1"/>
                <a:gd fmla="val 50000" name="adj2"/>
              </a:avLst>
            </a:prstGeom>
            <a:solidFill>
              <a:srgbClr val="EB6C5F"/>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4"/>
            <p:cNvSpPr txBox="1"/>
            <p:nvPr/>
          </p:nvSpPr>
          <p:spPr>
            <a:xfrm>
              <a:off x="0" y="572338"/>
              <a:ext cx="10212810" cy="770679"/>
            </a:xfrm>
            <a:prstGeom prst="rect">
              <a:avLst/>
            </a:prstGeom>
            <a:noFill/>
            <a:ln>
              <a:noFill/>
            </a:ln>
          </p:spPr>
          <p:txBody>
            <a:bodyPr anchorCtr="0" anchor="ctr" bIns="244675" lIns="64750" spcFirstLastPara="1" rIns="254000" wrap="square" tIns="64750">
              <a:noAutofit/>
            </a:bodyPr>
            <a:lstStyle/>
            <a:p>
              <a:pPr indent="0" lvl="0" marL="0" marR="0" rtl="0" algn="l">
                <a:lnSpc>
                  <a:spcPct val="90000"/>
                </a:lnSpc>
                <a:spcBef>
                  <a:spcPts val="0"/>
                </a:spcBef>
                <a:spcAft>
                  <a:spcPts val="0"/>
                </a:spcAft>
                <a:buClr>
                  <a:schemeClr val="lt1"/>
                </a:buClr>
                <a:buSzPts val="1700"/>
                <a:buFont typeface="Avenir"/>
                <a:buNone/>
              </a:pPr>
              <a:r>
                <a:rPr b="0" i="0" lang="en-US" sz="1700" u="none" cap="none" strike="noStrike">
                  <a:solidFill>
                    <a:schemeClr val="lt1"/>
                  </a:solidFill>
                  <a:latin typeface="Avenir"/>
                  <a:ea typeface="Avenir"/>
                  <a:cs typeface="Avenir"/>
                  <a:sym typeface="Avenir"/>
                </a:rPr>
                <a:t>Base Bíblica</a:t>
              </a:r>
              <a:endParaRPr b="0" i="0" sz="1700" u="none" cap="none" strike="noStrike">
                <a:solidFill>
                  <a:schemeClr val="lt1"/>
                </a:solidFill>
                <a:latin typeface="Avenir"/>
                <a:ea typeface="Avenir"/>
                <a:cs typeface="Avenir"/>
                <a:sym typeface="Avenir"/>
              </a:endParaRPr>
            </a:p>
          </p:txBody>
        </p:sp>
        <p:sp>
          <p:nvSpPr>
            <p:cNvPr id="140" name="Google Shape;140;p4"/>
            <p:cNvSpPr/>
            <p:nvPr/>
          </p:nvSpPr>
          <p:spPr>
            <a:xfrm>
              <a:off x="1958538" y="701024"/>
              <a:ext cx="8639611" cy="1541359"/>
            </a:xfrm>
            <a:prstGeom prst="rightArrow">
              <a:avLst>
                <a:gd fmla="val 50000" name="adj1"/>
                <a:gd fmla="val 50000" name="adj2"/>
              </a:avLst>
            </a:prstGeom>
            <a:solidFill>
              <a:srgbClr val="E5754F"/>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4"/>
            <p:cNvSpPr txBox="1"/>
            <p:nvPr/>
          </p:nvSpPr>
          <p:spPr>
            <a:xfrm>
              <a:off x="1958538" y="1086364"/>
              <a:ext cx="8254271" cy="770679"/>
            </a:xfrm>
            <a:prstGeom prst="rect">
              <a:avLst/>
            </a:prstGeom>
            <a:noFill/>
            <a:ln>
              <a:noFill/>
            </a:ln>
          </p:spPr>
          <p:txBody>
            <a:bodyPr anchorCtr="0" anchor="ctr" bIns="244675" lIns="64750" spcFirstLastPara="1" rIns="254000" wrap="square" tIns="64750">
              <a:noAutofit/>
            </a:bodyPr>
            <a:lstStyle/>
            <a:p>
              <a:pPr indent="0" lvl="0" marL="0" marR="0" rtl="0" algn="l">
                <a:lnSpc>
                  <a:spcPct val="90000"/>
                </a:lnSpc>
                <a:spcBef>
                  <a:spcPts val="0"/>
                </a:spcBef>
                <a:spcAft>
                  <a:spcPts val="0"/>
                </a:spcAft>
                <a:buClr>
                  <a:schemeClr val="lt1"/>
                </a:buClr>
                <a:buSzPts val="1700"/>
                <a:buFont typeface="Avenir"/>
                <a:buNone/>
              </a:pPr>
              <a:r>
                <a:rPr b="0" i="0" lang="en-US" sz="1700" u="none" cap="none" strike="noStrike">
                  <a:solidFill>
                    <a:schemeClr val="lt1"/>
                  </a:solidFill>
                  <a:latin typeface="Avenir"/>
                  <a:ea typeface="Avenir"/>
                  <a:cs typeface="Avenir"/>
                  <a:sym typeface="Avenir"/>
                </a:rPr>
                <a:t>Análisis histórico</a:t>
              </a:r>
              <a:endParaRPr b="0" i="0" sz="1700" u="none" cap="none" strike="noStrike">
                <a:solidFill>
                  <a:schemeClr val="lt1"/>
                </a:solidFill>
                <a:latin typeface="Avenir"/>
                <a:ea typeface="Avenir"/>
                <a:cs typeface="Avenir"/>
                <a:sym typeface="Avenir"/>
              </a:endParaRPr>
            </a:p>
          </p:txBody>
        </p:sp>
        <p:sp>
          <p:nvSpPr>
            <p:cNvPr id="142" name="Google Shape;142;p4"/>
            <p:cNvSpPr/>
            <p:nvPr/>
          </p:nvSpPr>
          <p:spPr>
            <a:xfrm>
              <a:off x="3917076" y="1215050"/>
              <a:ext cx="6681073" cy="1541359"/>
            </a:xfrm>
            <a:prstGeom prst="rightArrow">
              <a:avLst>
                <a:gd fmla="val 50000" name="adj1"/>
                <a:gd fmla="val 50000" name="adj2"/>
              </a:avLst>
            </a:prstGeom>
            <a:solidFill>
              <a:srgbClr val="DE824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4"/>
            <p:cNvSpPr txBox="1"/>
            <p:nvPr/>
          </p:nvSpPr>
          <p:spPr>
            <a:xfrm>
              <a:off x="3917076" y="1600390"/>
              <a:ext cx="6295733" cy="770679"/>
            </a:xfrm>
            <a:prstGeom prst="rect">
              <a:avLst/>
            </a:prstGeom>
            <a:noFill/>
            <a:ln>
              <a:noFill/>
            </a:ln>
          </p:spPr>
          <p:txBody>
            <a:bodyPr anchorCtr="0" anchor="ctr" bIns="244675" lIns="64750" spcFirstLastPara="1" rIns="254000" wrap="square" tIns="64750">
              <a:noAutofit/>
            </a:bodyPr>
            <a:lstStyle/>
            <a:p>
              <a:pPr indent="0" lvl="0" marL="0" marR="0" rtl="0" algn="l">
                <a:lnSpc>
                  <a:spcPct val="90000"/>
                </a:lnSpc>
                <a:spcBef>
                  <a:spcPts val="0"/>
                </a:spcBef>
                <a:spcAft>
                  <a:spcPts val="0"/>
                </a:spcAft>
                <a:buClr>
                  <a:schemeClr val="lt1"/>
                </a:buClr>
                <a:buSzPts val="1700"/>
                <a:buFont typeface="Avenir"/>
                <a:buNone/>
              </a:pPr>
              <a:r>
                <a:rPr b="0" i="0" lang="en-US" sz="1700" u="none" cap="none" strike="noStrike">
                  <a:solidFill>
                    <a:schemeClr val="lt1"/>
                  </a:solidFill>
                  <a:latin typeface="Avenir"/>
                  <a:ea typeface="Avenir"/>
                  <a:cs typeface="Avenir"/>
                  <a:sym typeface="Avenir"/>
                </a:rPr>
                <a:t>Lo práctico</a:t>
              </a:r>
              <a:endParaRPr b="0" i="0" sz="1700" u="none" cap="none" strike="noStrike">
                <a:solidFill>
                  <a:schemeClr val="lt1"/>
                </a:solidFill>
                <a:latin typeface="Avenir"/>
                <a:ea typeface="Avenir"/>
                <a:cs typeface="Avenir"/>
                <a:sym typeface="Avenir"/>
              </a:endParaRPr>
            </a:p>
          </p:txBody>
        </p:sp>
        <p:sp>
          <p:nvSpPr>
            <p:cNvPr id="144" name="Google Shape;144;p4"/>
            <p:cNvSpPr/>
            <p:nvPr/>
          </p:nvSpPr>
          <p:spPr>
            <a:xfrm>
              <a:off x="5876674" y="1728717"/>
              <a:ext cx="4721475" cy="1541359"/>
            </a:xfrm>
            <a:prstGeom prst="rightArrow">
              <a:avLst>
                <a:gd fmla="val 50000" name="adj1"/>
                <a:gd fmla="val 50000" name="adj2"/>
              </a:avLst>
            </a:prstGeom>
            <a:solidFill>
              <a:srgbClr val="D7923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4"/>
            <p:cNvSpPr txBox="1"/>
            <p:nvPr/>
          </p:nvSpPr>
          <p:spPr>
            <a:xfrm>
              <a:off x="5876674" y="2114057"/>
              <a:ext cx="4336135" cy="770679"/>
            </a:xfrm>
            <a:prstGeom prst="rect">
              <a:avLst/>
            </a:prstGeom>
            <a:noFill/>
            <a:ln>
              <a:noFill/>
            </a:ln>
          </p:spPr>
          <p:txBody>
            <a:bodyPr anchorCtr="0" anchor="ctr" bIns="244675" lIns="64750" spcFirstLastPara="1" rIns="254000" wrap="square" tIns="64750">
              <a:noAutofit/>
            </a:bodyPr>
            <a:lstStyle/>
            <a:p>
              <a:pPr indent="0" lvl="0" marL="0" marR="0" rtl="0" algn="l">
                <a:lnSpc>
                  <a:spcPct val="90000"/>
                </a:lnSpc>
                <a:spcBef>
                  <a:spcPts val="0"/>
                </a:spcBef>
                <a:spcAft>
                  <a:spcPts val="0"/>
                </a:spcAft>
                <a:buClr>
                  <a:schemeClr val="lt1"/>
                </a:buClr>
                <a:buSzPts val="1700"/>
                <a:buFont typeface="Avenir"/>
                <a:buNone/>
              </a:pPr>
              <a:r>
                <a:rPr b="0" i="0" lang="en-US" sz="1700" u="none" cap="none" strike="noStrike">
                  <a:solidFill>
                    <a:schemeClr val="lt1"/>
                  </a:solidFill>
                  <a:latin typeface="Avenir"/>
                  <a:ea typeface="Avenir"/>
                  <a:cs typeface="Avenir"/>
                  <a:sym typeface="Avenir"/>
                </a:rPr>
                <a:t>Crear un plan</a:t>
              </a:r>
              <a:endParaRPr/>
            </a:p>
          </p:txBody>
        </p:sp>
        <p:sp>
          <p:nvSpPr>
            <p:cNvPr id="146" name="Google Shape;146;p4"/>
            <p:cNvSpPr/>
            <p:nvPr/>
          </p:nvSpPr>
          <p:spPr>
            <a:xfrm>
              <a:off x="7835212" y="2242743"/>
              <a:ext cx="2762937" cy="1541359"/>
            </a:xfrm>
            <a:prstGeom prst="rightArrow">
              <a:avLst>
                <a:gd fmla="val 50000" name="adj1"/>
                <a:gd fmla="val 50000" name="adj2"/>
              </a:avLst>
            </a:prstGeom>
            <a:solidFill>
              <a:srgbClr val="CAA12B"/>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4"/>
            <p:cNvSpPr txBox="1"/>
            <p:nvPr/>
          </p:nvSpPr>
          <p:spPr>
            <a:xfrm>
              <a:off x="7835212" y="2628083"/>
              <a:ext cx="2377597" cy="770679"/>
            </a:xfrm>
            <a:prstGeom prst="rect">
              <a:avLst/>
            </a:prstGeom>
            <a:noFill/>
            <a:ln>
              <a:noFill/>
            </a:ln>
          </p:spPr>
          <p:txBody>
            <a:bodyPr anchorCtr="0" anchor="ctr" bIns="244675" lIns="64750" spcFirstLastPara="1" rIns="254000" wrap="square" tIns="64750">
              <a:noAutofit/>
            </a:bodyPr>
            <a:lstStyle/>
            <a:p>
              <a:pPr indent="0" lvl="0" marL="0" marR="0" rtl="0" algn="l">
                <a:lnSpc>
                  <a:spcPct val="90000"/>
                </a:lnSpc>
                <a:spcBef>
                  <a:spcPts val="0"/>
                </a:spcBef>
                <a:spcAft>
                  <a:spcPts val="0"/>
                </a:spcAft>
                <a:buClr>
                  <a:schemeClr val="lt1"/>
                </a:buClr>
                <a:buSzPts val="1700"/>
                <a:buFont typeface="Avenir"/>
                <a:buNone/>
              </a:pPr>
              <a:r>
                <a:rPr b="0" i="0" lang="en-US" sz="1700" u="none" cap="none" strike="noStrike">
                  <a:solidFill>
                    <a:schemeClr val="lt1"/>
                  </a:solidFill>
                  <a:latin typeface="Avenir"/>
                  <a:ea typeface="Avenir"/>
                  <a:cs typeface="Avenir"/>
                  <a:sym typeface="Avenir"/>
                </a:rPr>
                <a:t>Implementar su plan</a:t>
              </a:r>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5"/>
          <p:cNvSpPr txBox="1"/>
          <p:nvPr>
            <p:ph type="title"/>
          </p:nvPr>
        </p:nvSpPr>
        <p:spPr>
          <a:xfrm>
            <a:off x="808661" y="365125"/>
            <a:ext cx="10357666" cy="1438450"/>
          </a:xfrm>
          <a:prstGeom prst="rect">
            <a:avLst/>
          </a:prstGeom>
          <a:noFill/>
          <a:ln>
            <a:noFill/>
          </a:ln>
        </p:spPr>
        <p:txBody>
          <a:bodyPr anchorCtr="0" anchor="b" bIns="45700" lIns="91425" spcFirstLastPara="1" rIns="91425" wrap="square" tIns="45700">
            <a:normAutofit/>
          </a:bodyPr>
          <a:lstStyle/>
          <a:p>
            <a:pPr indent="0" lvl="0" marL="0" rtl="0" algn="l">
              <a:lnSpc>
                <a:spcPct val="120000"/>
              </a:lnSpc>
              <a:spcBef>
                <a:spcPts val="0"/>
              </a:spcBef>
              <a:spcAft>
                <a:spcPts val="0"/>
              </a:spcAft>
              <a:buClr>
                <a:schemeClr val="dk1"/>
              </a:buClr>
              <a:buSzPts val="3200"/>
              <a:buFont typeface="Avenir"/>
              <a:buNone/>
            </a:pPr>
            <a:r>
              <a:rPr lang="en-US"/>
              <a:t>DANDO UN TESTIMONIO</a:t>
            </a:r>
            <a:endParaRPr/>
          </a:p>
        </p:txBody>
      </p:sp>
      <p:sp>
        <p:nvSpPr>
          <p:cNvPr id="154" name="Google Shape;154;p5"/>
          <p:cNvSpPr txBox="1"/>
          <p:nvPr>
            <p:ph idx="1" type="body"/>
          </p:nvPr>
        </p:nvSpPr>
        <p:spPr>
          <a:xfrm>
            <a:off x="808662" y="2019299"/>
            <a:ext cx="10357666" cy="4114801"/>
          </a:xfrm>
          <a:prstGeom prst="rect">
            <a:avLst/>
          </a:prstGeom>
          <a:noFill/>
          <a:ln>
            <a:noFill/>
          </a:ln>
        </p:spPr>
        <p:txBody>
          <a:bodyPr anchorCtr="0" anchor="ctr" bIns="45700" lIns="91425" spcFirstLastPara="1" rIns="91425" wrap="square" tIns="45700">
            <a:normAutofit/>
          </a:bodyPr>
          <a:lstStyle/>
          <a:p>
            <a:pPr indent="0" lvl="0" marL="0" rtl="0" algn="l">
              <a:lnSpc>
                <a:spcPct val="130000"/>
              </a:lnSpc>
              <a:spcBef>
                <a:spcPts val="0"/>
              </a:spcBef>
              <a:spcAft>
                <a:spcPts val="0"/>
              </a:spcAft>
              <a:buClr>
                <a:schemeClr val="dk1"/>
              </a:buClr>
              <a:buSzPts val="3060"/>
              <a:buNone/>
            </a:pPr>
            <a:r>
              <a:rPr lang="en-US" sz="3600">
                <a:latin typeface="Avenir"/>
                <a:ea typeface="Avenir"/>
                <a:cs typeface="Avenir"/>
                <a:sym typeface="Avenir"/>
              </a:rPr>
              <a:t>¿Cuáles son algunos </a:t>
            </a:r>
            <a:r>
              <a:rPr lang="en-US" sz="3600">
                <a:solidFill>
                  <a:schemeClr val="accent5"/>
                </a:solidFill>
                <a:latin typeface="Avenir"/>
                <a:ea typeface="Avenir"/>
                <a:cs typeface="Avenir"/>
                <a:sym typeface="Avenir"/>
              </a:rPr>
              <a:t>puntos clave</a:t>
            </a:r>
            <a:r>
              <a:rPr lang="en-US" sz="3600">
                <a:latin typeface="Avenir"/>
                <a:ea typeface="Avenir"/>
                <a:cs typeface="Avenir"/>
                <a:sym typeface="Avenir"/>
              </a:rPr>
              <a:t> que deberíamos incluir cuándo estamos compartiendo nuestro </a:t>
            </a:r>
            <a:r>
              <a:rPr lang="en-US" sz="3600">
                <a:solidFill>
                  <a:schemeClr val="accent5"/>
                </a:solidFill>
                <a:latin typeface="Avenir"/>
                <a:ea typeface="Avenir"/>
                <a:cs typeface="Avenir"/>
                <a:sym typeface="Avenir"/>
              </a:rPr>
              <a:t>testimonio</a:t>
            </a:r>
            <a:r>
              <a:rPr lang="en-US" sz="3600">
                <a:latin typeface="Avenir"/>
                <a:ea typeface="Avenir"/>
                <a:cs typeface="Avenir"/>
                <a:sym typeface="Avenir"/>
              </a:rPr>
              <a:t> o </a:t>
            </a:r>
            <a:r>
              <a:rPr lang="en-US" sz="3600">
                <a:solidFill>
                  <a:schemeClr val="accent5"/>
                </a:solidFill>
                <a:latin typeface="Avenir"/>
                <a:ea typeface="Avenir"/>
                <a:cs typeface="Avenir"/>
                <a:sym typeface="Avenir"/>
              </a:rPr>
              <a:t>historia espiritual</a:t>
            </a:r>
            <a:r>
              <a:rPr lang="en-US" sz="3600">
                <a:latin typeface="Avenir"/>
                <a:ea typeface="Avenir"/>
                <a:cs typeface="Avenir"/>
                <a:sym typeface="Avenir"/>
              </a:rPr>
              <a:t>?</a:t>
            </a:r>
            <a:endParaRPr/>
          </a:p>
        </p:txBody>
      </p:sp>
      <p:grpSp>
        <p:nvGrpSpPr>
          <p:cNvPr id="155" name="Google Shape;155;p5"/>
          <p:cNvGrpSpPr/>
          <p:nvPr/>
        </p:nvGrpSpPr>
        <p:grpSpPr>
          <a:xfrm>
            <a:off x="10086006" y="614104"/>
            <a:ext cx="1297333" cy="1297333"/>
            <a:chOff x="9603" y="1408733"/>
            <a:chExt cx="1297333" cy="1297333"/>
          </a:xfrm>
        </p:grpSpPr>
        <p:sp>
          <p:nvSpPr>
            <p:cNvPr id="156" name="Google Shape;156;p5"/>
            <p:cNvSpPr/>
            <p:nvPr/>
          </p:nvSpPr>
          <p:spPr>
            <a:xfrm>
              <a:off x="9603" y="1408733"/>
              <a:ext cx="1297333" cy="1297333"/>
            </a:xfrm>
            <a:prstGeom prst="ellipse">
              <a:avLst/>
            </a:prstGeom>
            <a:solidFill>
              <a:srgbClr val="EB6C5F"/>
            </a:solidFill>
            <a:ln cap="flat" cmpd="sng" w="12700">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venir"/>
                <a:ea typeface="Avenir"/>
                <a:cs typeface="Avenir"/>
                <a:sym typeface="Avenir"/>
              </a:endParaRPr>
            </a:p>
          </p:txBody>
        </p:sp>
        <p:sp>
          <p:nvSpPr>
            <p:cNvPr id="157" name="Google Shape;157;p5"/>
            <p:cNvSpPr txBox="1"/>
            <p:nvPr/>
          </p:nvSpPr>
          <p:spPr>
            <a:xfrm>
              <a:off x="199593" y="1598723"/>
              <a:ext cx="917353" cy="917353"/>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Clr>
                  <a:schemeClr val="dk1"/>
                </a:buClr>
                <a:buSzPts val="1800"/>
                <a:buFont typeface="Avenir"/>
                <a:buNone/>
              </a:pPr>
              <a:r>
                <a:t/>
              </a:r>
              <a:endParaRPr b="1" i="0" sz="1800">
                <a:solidFill>
                  <a:schemeClr val="lt1"/>
                </a:solidFill>
                <a:latin typeface="Avenir"/>
                <a:ea typeface="Avenir"/>
                <a:cs typeface="Avenir"/>
                <a:sym typeface="Avenir"/>
              </a:endParaRPr>
            </a:p>
          </p:txBody>
        </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2" name="Shape 162"/>
        <p:cNvGrpSpPr/>
        <p:nvPr/>
      </p:nvGrpSpPr>
      <p:grpSpPr>
        <a:xfrm>
          <a:off x="0" y="0"/>
          <a:ext cx="0" cy="0"/>
          <a:chOff x="0" y="0"/>
          <a:chExt cx="0" cy="0"/>
        </a:xfrm>
      </p:grpSpPr>
      <p:sp>
        <p:nvSpPr>
          <p:cNvPr id="163" name="Google Shape;163;p6"/>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pic>
        <p:nvPicPr>
          <p:cNvPr descr="A group of men walking up stairs&#10;&#10;AI-generated content may be incorrect." id="164" name="Google Shape;164;p6"/>
          <p:cNvPicPr preferRelativeResize="0"/>
          <p:nvPr>
            <p:ph idx="1" type="body"/>
          </p:nvPr>
        </p:nvPicPr>
        <p:blipFill rotWithShape="1">
          <a:blip r:embed="rId3">
            <a:alphaModFix/>
          </a:blip>
          <a:srcRect b="0" l="0" r="0" t="0"/>
          <a:stretch/>
        </p:blipFill>
        <p:spPr>
          <a:xfrm>
            <a:off x="20" y="10"/>
            <a:ext cx="12191980" cy="6857990"/>
          </a:xfrm>
          <a:prstGeom prst="rect">
            <a:avLst/>
          </a:prstGeom>
          <a:noFill/>
          <a:ln>
            <a:noFill/>
          </a:ln>
        </p:spPr>
      </p:pic>
      <p:sp>
        <p:nvSpPr>
          <p:cNvPr id="165" name="Google Shape;165;p6"/>
          <p:cNvSpPr/>
          <p:nvPr/>
        </p:nvSpPr>
        <p:spPr>
          <a:xfrm flipH="1" rot="10800000">
            <a:off x="11986521" y="-1"/>
            <a:ext cx="206609" cy="202130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166" name="Google Shape;166;p6"/>
          <p:cNvSpPr/>
          <p:nvPr/>
        </p:nvSpPr>
        <p:spPr>
          <a:xfrm>
            <a:off x="-1" y="3769360"/>
            <a:ext cx="693472" cy="3088640"/>
          </a:xfrm>
          <a:prstGeom prst="rect">
            <a:avLst/>
          </a:prstGeom>
          <a:solidFill>
            <a:srgbClr val="FEE5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167" name="Google Shape;167;p6"/>
          <p:cNvSpPr/>
          <p:nvPr/>
        </p:nvSpPr>
        <p:spPr>
          <a:xfrm>
            <a:off x="273882" y="2879184"/>
            <a:ext cx="1444258" cy="3399672"/>
          </a:xfrm>
          <a:prstGeom prst="rect">
            <a:avLst/>
          </a:prstGeom>
          <a:blipFill rotWithShape="1">
            <a:blip r:embed="rId4">
              <a:alphaModFix/>
            </a:blip>
            <a:tile algn="tl" flip="none" tx="0" sx="6000" ty="0" sy="6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2" name="Shape 172"/>
        <p:cNvGrpSpPr/>
        <p:nvPr/>
      </p:nvGrpSpPr>
      <p:grpSpPr>
        <a:xfrm>
          <a:off x="0" y="0"/>
          <a:ext cx="0" cy="0"/>
          <a:chOff x="0" y="0"/>
          <a:chExt cx="0" cy="0"/>
        </a:xfrm>
      </p:grpSpPr>
      <p:grpSp>
        <p:nvGrpSpPr>
          <p:cNvPr id="173" name="Google Shape;173;p7"/>
          <p:cNvGrpSpPr/>
          <p:nvPr/>
        </p:nvGrpSpPr>
        <p:grpSpPr>
          <a:xfrm flipH="1">
            <a:off x="0" y="0"/>
            <a:ext cx="567782" cy="3306479"/>
            <a:chOff x="11619770" y="-2005"/>
            <a:chExt cx="567782" cy="3306479"/>
          </a:xfrm>
        </p:grpSpPr>
        <p:sp>
          <p:nvSpPr>
            <p:cNvPr id="174" name="Google Shape;174;p7"/>
            <p:cNvSpPr/>
            <p:nvPr/>
          </p:nvSpPr>
          <p:spPr>
            <a:xfrm flipH="1" rot="10800000">
              <a:off x="11619770" y="373807"/>
              <a:ext cx="526228" cy="2930667"/>
            </a:xfrm>
            <a:custGeom>
              <a:rect b="b" l="l" r="r" t="t"/>
              <a:pathLst>
                <a:path extrusionOk="0" h="3694096" w="757287">
                  <a:moveTo>
                    <a:pt x="757287" y="3694096"/>
                  </a:moveTo>
                  <a:lnTo>
                    <a:pt x="757287" y="0"/>
                  </a:lnTo>
                  <a:lnTo>
                    <a:pt x="0" y="0"/>
                  </a:lnTo>
                  <a:lnTo>
                    <a:pt x="0" y="3686094"/>
                  </a:lnTo>
                  <a:close/>
                </a:path>
              </a:pathLst>
            </a:custGeom>
            <a:blipFill rotWithShape="1">
              <a:blip r:embed="rId3">
                <a:alphaModFix/>
              </a:blip>
              <a:tile algn="tl" flip="none" tx="0" sx="6000" ty="0" sy="6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175" name="Google Shape;175;p7"/>
            <p:cNvSpPr/>
            <p:nvPr/>
          </p:nvSpPr>
          <p:spPr>
            <a:xfrm rot="10800000">
              <a:off x="11980943" y="-2005"/>
              <a:ext cx="206609" cy="202130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grpSp>
      <p:sp>
        <p:nvSpPr>
          <p:cNvPr id="176" name="Google Shape;176;p7"/>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177" name="Google Shape;177;p7"/>
          <p:cNvSpPr txBox="1"/>
          <p:nvPr>
            <p:ph type="title"/>
          </p:nvPr>
        </p:nvSpPr>
        <p:spPr>
          <a:xfrm>
            <a:off x="800100" y="1261872"/>
            <a:ext cx="4888099" cy="2882120"/>
          </a:xfrm>
          <a:prstGeom prst="rect">
            <a:avLst/>
          </a:prstGeom>
          <a:noFill/>
          <a:ln>
            <a:noFill/>
          </a:ln>
        </p:spPr>
        <p:txBody>
          <a:bodyPr anchorCtr="0" anchor="b" bIns="45700" lIns="91425" spcFirstLastPara="1" rIns="91425" wrap="square" tIns="45700">
            <a:normAutofit/>
          </a:bodyPr>
          <a:lstStyle/>
          <a:p>
            <a:pPr indent="0" lvl="0" marL="0" rtl="0" algn="l">
              <a:lnSpc>
                <a:spcPct val="130000"/>
              </a:lnSpc>
              <a:spcBef>
                <a:spcPts val="0"/>
              </a:spcBef>
              <a:spcAft>
                <a:spcPts val="0"/>
              </a:spcAft>
              <a:buClr>
                <a:schemeClr val="dk1"/>
              </a:buClr>
              <a:buSzPts val="5400"/>
              <a:buFont typeface="Avenir"/>
              <a:buNone/>
            </a:pPr>
            <a:r>
              <a:rPr lang="en-US" sz="5400"/>
              <a:t>1 TIMOTEO 1:12-17</a:t>
            </a:r>
            <a:endParaRPr sz="5400"/>
          </a:p>
        </p:txBody>
      </p:sp>
      <p:sp>
        <p:nvSpPr>
          <p:cNvPr id="178" name="Google Shape;178;p7"/>
          <p:cNvSpPr/>
          <p:nvPr/>
        </p:nvSpPr>
        <p:spPr>
          <a:xfrm rot="10800000">
            <a:off x="0" y="-2005"/>
            <a:ext cx="206609" cy="202130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179" name="Google Shape;179;p7"/>
          <p:cNvSpPr/>
          <p:nvPr/>
        </p:nvSpPr>
        <p:spPr>
          <a:xfrm flipH="1">
            <a:off x="8497388" y="-1"/>
            <a:ext cx="3671257" cy="4630783"/>
          </a:xfrm>
          <a:prstGeom prst="rect">
            <a:avLst/>
          </a:prstGeom>
          <a:blipFill rotWithShape="1">
            <a:blip r:embed="rId3">
              <a:alphaModFix/>
            </a:blip>
            <a:tile algn="tl" flip="none" tx="0" sx="6000" ty="0" sy="6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pic>
        <p:nvPicPr>
          <p:cNvPr descr="open book" id="180" name="Google Shape;180;p7"/>
          <p:cNvPicPr preferRelativeResize="0"/>
          <p:nvPr/>
        </p:nvPicPr>
        <p:blipFill rotWithShape="1">
          <a:blip r:embed="rId4">
            <a:alphaModFix/>
          </a:blip>
          <a:srcRect b="0" l="3821" r="23288" t="0"/>
          <a:stretch/>
        </p:blipFill>
        <p:spPr>
          <a:xfrm>
            <a:off x="6371244" y="865911"/>
            <a:ext cx="4961774" cy="5105398"/>
          </a:xfrm>
          <a:custGeom>
            <a:rect b="b" l="l" r="r" t="t"/>
            <a:pathLst>
              <a:path extrusionOk="0" h="2860724" w="2518883">
                <a:moveTo>
                  <a:pt x="0" y="0"/>
                </a:moveTo>
                <a:lnTo>
                  <a:pt x="2518883" y="0"/>
                </a:lnTo>
                <a:lnTo>
                  <a:pt x="2518883" y="2860724"/>
                </a:lnTo>
                <a:lnTo>
                  <a:pt x="0" y="2860724"/>
                </a:lnTo>
                <a:close/>
              </a:path>
            </a:pathLst>
          </a:custGeom>
          <a:noFill/>
          <a:ln>
            <a:noFill/>
          </a:ln>
          <a:effectLst>
            <a:outerShdw rotWithShape="0" algn="tr" dir="18660000" dist="177800">
              <a:schemeClr val="dk1"/>
            </a:outerShdw>
          </a:effectLst>
        </p:spPr>
      </p:pic>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8"/>
          <p:cNvSpPr txBox="1"/>
          <p:nvPr>
            <p:ph type="title"/>
          </p:nvPr>
        </p:nvSpPr>
        <p:spPr>
          <a:xfrm>
            <a:off x="808661" y="365125"/>
            <a:ext cx="10357666" cy="1438450"/>
          </a:xfrm>
          <a:prstGeom prst="rect">
            <a:avLst/>
          </a:prstGeom>
          <a:noFill/>
          <a:ln>
            <a:noFill/>
          </a:ln>
        </p:spPr>
        <p:txBody>
          <a:bodyPr anchorCtr="0" anchor="b" bIns="45700" lIns="91425" spcFirstLastPara="1" rIns="91425" wrap="square" tIns="45700">
            <a:normAutofit/>
          </a:bodyPr>
          <a:lstStyle/>
          <a:p>
            <a:pPr indent="0" lvl="0" marL="0" rtl="0" algn="l">
              <a:lnSpc>
                <a:spcPct val="120000"/>
              </a:lnSpc>
              <a:spcBef>
                <a:spcPts val="0"/>
              </a:spcBef>
              <a:spcAft>
                <a:spcPts val="0"/>
              </a:spcAft>
              <a:buClr>
                <a:schemeClr val="dk1"/>
              </a:buClr>
              <a:buSzPts val="3200"/>
              <a:buFont typeface="Avenir"/>
              <a:buNone/>
            </a:pPr>
            <a:r>
              <a:rPr lang="en-US"/>
              <a:t>1 TIMOTEO 1:12-17</a:t>
            </a:r>
            <a:endParaRPr/>
          </a:p>
        </p:txBody>
      </p:sp>
      <p:sp>
        <p:nvSpPr>
          <p:cNvPr id="187" name="Google Shape;187;p8"/>
          <p:cNvSpPr txBox="1"/>
          <p:nvPr>
            <p:ph idx="1" type="body"/>
          </p:nvPr>
        </p:nvSpPr>
        <p:spPr>
          <a:xfrm>
            <a:off x="808662" y="2019299"/>
            <a:ext cx="10357666" cy="4114801"/>
          </a:xfrm>
          <a:prstGeom prst="rect">
            <a:avLst/>
          </a:prstGeom>
          <a:noFill/>
          <a:ln>
            <a:noFill/>
          </a:ln>
        </p:spPr>
        <p:txBody>
          <a:bodyPr anchorCtr="0" anchor="ctr" bIns="45700" lIns="91425" spcFirstLastPara="1" rIns="91425" wrap="square" tIns="45700">
            <a:normAutofit/>
          </a:bodyPr>
          <a:lstStyle/>
          <a:p>
            <a:pPr indent="0" lvl="0" marL="0" rtl="0" algn="l">
              <a:lnSpc>
                <a:spcPct val="130000"/>
              </a:lnSpc>
              <a:spcBef>
                <a:spcPts val="0"/>
              </a:spcBef>
              <a:spcAft>
                <a:spcPts val="0"/>
              </a:spcAft>
              <a:buClr>
                <a:srgbClr val="000000"/>
              </a:buClr>
              <a:buSzPts val="2040"/>
              <a:buNone/>
            </a:pPr>
            <a:r>
              <a:rPr baseline="30000" lang="en-US" sz="2400">
                <a:solidFill>
                  <a:srgbClr val="000000"/>
                </a:solidFill>
                <a:latin typeface="Avenir"/>
                <a:ea typeface="Avenir"/>
                <a:cs typeface="Avenir"/>
                <a:sym typeface="Avenir"/>
              </a:rPr>
              <a:t>12 </a:t>
            </a:r>
            <a:r>
              <a:rPr lang="en-US" sz="2400">
                <a:solidFill>
                  <a:srgbClr val="000000"/>
                </a:solidFill>
                <a:latin typeface="Avenir"/>
                <a:ea typeface="Avenir"/>
                <a:cs typeface="Avenir"/>
                <a:sym typeface="Avenir"/>
              </a:rPr>
              <a:t>Doy gracias a </a:t>
            </a:r>
            <a:r>
              <a:rPr lang="en-US" sz="2400">
                <a:solidFill>
                  <a:schemeClr val="accent5"/>
                </a:solidFill>
                <a:latin typeface="Avenir"/>
                <a:ea typeface="Avenir"/>
                <a:cs typeface="Avenir"/>
                <a:sym typeface="Avenir"/>
              </a:rPr>
              <a:t>Cristo Jesús nuestro Señor</a:t>
            </a:r>
            <a:r>
              <a:rPr lang="en-US" sz="2400">
                <a:solidFill>
                  <a:srgbClr val="000000"/>
                </a:solidFill>
                <a:latin typeface="Avenir"/>
                <a:ea typeface="Avenir"/>
                <a:cs typeface="Avenir"/>
                <a:sym typeface="Avenir"/>
              </a:rPr>
              <a:t>, que </a:t>
            </a:r>
            <a:r>
              <a:rPr lang="en-US" sz="2400">
                <a:solidFill>
                  <a:schemeClr val="accent5"/>
                </a:solidFill>
                <a:latin typeface="Avenir"/>
                <a:ea typeface="Avenir"/>
                <a:cs typeface="Avenir"/>
                <a:sym typeface="Avenir"/>
              </a:rPr>
              <a:t>me fortaleció</a:t>
            </a:r>
            <a:r>
              <a:rPr lang="en-US" sz="2400">
                <a:solidFill>
                  <a:srgbClr val="000000"/>
                </a:solidFill>
                <a:latin typeface="Avenir"/>
                <a:ea typeface="Avenir"/>
                <a:cs typeface="Avenir"/>
                <a:sym typeface="Avenir"/>
              </a:rPr>
              <a:t>, porque me consideró fiel al ponerme en el ministerio, </a:t>
            </a:r>
            <a:r>
              <a:rPr baseline="30000" lang="en-US" sz="2400">
                <a:solidFill>
                  <a:srgbClr val="000000"/>
                </a:solidFill>
                <a:latin typeface="Avenir"/>
                <a:ea typeface="Avenir"/>
                <a:cs typeface="Avenir"/>
                <a:sym typeface="Avenir"/>
              </a:rPr>
              <a:t>13 </a:t>
            </a:r>
            <a:r>
              <a:rPr lang="en-US" sz="2400">
                <a:solidFill>
                  <a:srgbClr val="000000"/>
                </a:solidFill>
                <a:latin typeface="Avenir"/>
                <a:ea typeface="Avenir"/>
                <a:cs typeface="Avenir"/>
                <a:sym typeface="Avenir"/>
              </a:rPr>
              <a:t>aun cuando antes </a:t>
            </a:r>
            <a:r>
              <a:rPr lang="en-US" sz="2400">
                <a:solidFill>
                  <a:schemeClr val="accent5"/>
                </a:solidFill>
                <a:latin typeface="Avenir"/>
                <a:ea typeface="Avenir"/>
                <a:cs typeface="Avenir"/>
                <a:sym typeface="Avenir"/>
              </a:rPr>
              <a:t>yo había sido</a:t>
            </a:r>
            <a:r>
              <a:rPr lang="en-US" sz="2400">
                <a:solidFill>
                  <a:srgbClr val="000000"/>
                </a:solidFill>
                <a:latin typeface="Avenir"/>
                <a:ea typeface="Avenir"/>
                <a:cs typeface="Avenir"/>
                <a:sym typeface="Avenir"/>
              </a:rPr>
              <a:t> blasfemo, perseguidor e injuriador; pero </a:t>
            </a:r>
            <a:r>
              <a:rPr lang="en-US" sz="2400">
                <a:solidFill>
                  <a:schemeClr val="accent5"/>
                </a:solidFill>
                <a:latin typeface="Avenir"/>
                <a:ea typeface="Avenir"/>
                <a:cs typeface="Avenir"/>
                <a:sym typeface="Avenir"/>
              </a:rPr>
              <a:t>fui tratado con misericordia </a:t>
            </a:r>
            <a:r>
              <a:rPr lang="en-US" sz="2400">
                <a:solidFill>
                  <a:srgbClr val="000000"/>
                </a:solidFill>
                <a:latin typeface="Avenir"/>
                <a:ea typeface="Avenir"/>
                <a:cs typeface="Avenir"/>
                <a:sym typeface="Avenir"/>
              </a:rPr>
              <a:t>porque lo hice por ignorancia, en incredulidad. </a:t>
            </a:r>
            <a:r>
              <a:rPr baseline="30000" lang="en-US" sz="2400">
                <a:solidFill>
                  <a:srgbClr val="000000"/>
                </a:solidFill>
                <a:latin typeface="Avenir"/>
                <a:ea typeface="Avenir"/>
                <a:cs typeface="Avenir"/>
                <a:sym typeface="Avenir"/>
              </a:rPr>
              <a:t>14 </a:t>
            </a:r>
            <a:r>
              <a:rPr lang="en-US" sz="2400">
                <a:solidFill>
                  <a:srgbClr val="000000"/>
                </a:solidFill>
                <a:latin typeface="Avenir"/>
                <a:ea typeface="Avenir"/>
                <a:cs typeface="Avenir"/>
                <a:sym typeface="Avenir"/>
              </a:rPr>
              <a:t>Pero </a:t>
            </a:r>
            <a:r>
              <a:rPr lang="en-US" sz="2400">
                <a:solidFill>
                  <a:schemeClr val="accent5"/>
                </a:solidFill>
                <a:latin typeface="Avenir"/>
                <a:ea typeface="Avenir"/>
                <a:cs typeface="Avenir"/>
                <a:sym typeface="Avenir"/>
              </a:rPr>
              <a:t>la gracia </a:t>
            </a:r>
            <a:r>
              <a:rPr lang="en-US" sz="2400">
                <a:solidFill>
                  <a:srgbClr val="000000"/>
                </a:solidFill>
                <a:latin typeface="Avenir"/>
                <a:ea typeface="Avenir"/>
                <a:cs typeface="Avenir"/>
                <a:sym typeface="Avenir"/>
              </a:rPr>
              <a:t>de nuestro Señor fue más abundante con la fe y el amor que es en Cristo Jesús. </a:t>
            </a:r>
            <a:endParaRPr sz="3200">
              <a:latin typeface="Avenir"/>
              <a:ea typeface="Avenir"/>
              <a:cs typeface="Avenir"/>
              <a:sym typeface="Aveni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9"/>
          <p:cNvSpPr txBox="1"/>
          <p:nvPr>
            <p:ph type="title"/>
          </p:nvPr>
        </p:nvSpPr>
        <p:spPr>
          <a:xfrm>
            <a:off x="808661" y="365125"/>
            <a:ext cx="10357666" cy="1438450"/>
          </a:xfrm>
          <a:prstGeom prst="rect">
            <a:avLst/>
          </a:prstGeom>
          <a:noFill/>
          <a:ln>
            <a:noFill/>
          </a:ln>
        </p:spPr>
        <p:txBody>
          <a:bodyPr anchorCtr="0" anchor="b" bIns="45700" lIns="91425" spcFirstLastPara="1" rIns="91425" wrap="square" tIns="45700">
            <a:normAutofit/>
          </a:bodyPr>
          <a:lstStyle/>
          <a:p>
            <a:pPr indent="0" lvl="0" marL="0" rtl="0" algn="l">
              <a:lnSpc>
                <a:spcPct val="120000"/>
              </a:lnSpc>
              <a:spcBef>
                <a:spcPts val="0"/>
              </a:spcBef>
              <a:spcAft>
                <a:spcPts val="0"/>
              </a:spcAft>
              <a:buClr>
                <a:schemeClr val="dk1"/>
              </a:buClr>
              <a:buSzPts val="3200"/>
              <a:buFont typeface="Avenir"/>
              <a:buNone/>
            </a:pPr>
            <a:r>
              <a:rPr lang="en-US"/>
              <a:t>1 TIMOTEO 1:12-17</a:t>
            </a:r>
            <a:endParaRPr/>
          </a:p>
        </p:txBody>
      </p:sp>
      <p:sp>
        <p:nvSpPr>
          <p:cNvPr id="194" name="Google Shape;194;p9"/>
          <p:cNvSpPr txBox="1"/>
          <p:nvPr>
            <p:ph idx="1" type="body"/>
          </p:nvPr>
        </p:nvSpPr>
        <p:spPr>
          <a:xfrm>
            <a:off x="808662" y="2019299"/>
            <a:ext cx="10357666" cy="4114801"/>
          </a:xfrm>
          <a:prstGeom prst="rect">
            <a:avLst/>
          </a:prstGeom>
          <a:noFill/>
          <a:ln>
            <a:noFill/>
          </a:ln>
        </p:spPr>
        <p:txBody>
          <a:bodyPr anchorCtr="0" anchor="ctr" bIns="45700" lIns="91425" spcFirstLastPara="1" rIns="91425" wrap="square" tIns="45700">
            <a:normAutofit/>
          </a:bodyPr>
          <a:lstStyle/>
          <a:p>
            <a:pPr indent="0" lvl="0" marL="0" rtl="0" algn="l">
              <a:lnSpc>
                <a:spcPct val="130000"/>
              </a:lnSpc>
              <a:spcBef>
                <a:spcPts val="0"/>
              </a:spcBef>
              <a:spcAft>
                <a:spcPts val="0"/>
              </a:spcAft>
              <a:buClr>
                <a:srgbClr val="000000"/>
              </a:buClr>
              <a:buSzPts val="2040"/>
              <a:buNone/>
            </a:pPr>
            <a:r>
              <a:rPr baseline="30000" lang="en-US" sz="2400">
                <a:solidFill>
                  <a:srgbClr val="000000"/>
                </a:solidFill>
                <a:latin typeface="Avenir"/>
                <a:ea typeface="Avenir"/>
                <a:cs typeface="Avenir"/>
                <a:sym typeface="Avenir"/>
              </a:rPr>
              <a:t>15 </a:t>
            </a:r>
            <a:r>
              <a:rPr lang="en-US" sz="2400">
                <a:solidFill>
                  <a:srgbClr val="000000"/>
                </a:solidFill>
                <a:latin typeface="Avenir"/>
                <a:ea typeface="Avenir"/>
                <a:cs typeface="Avenir"/>
                <a:sym typeface="Avenir"/>
              </a:rPr>
              <a:t>Esta palabra es fiel y digna de ser recibida por todos: Cristo Jesús vino al mundo para salvar a los pecadores, </a:t>
            </a:r>
            <a:r>
              <a:rPr lang="en-US" sz="2400">
                <a:solidFill>
                  <a:schemeClr val="accent5"/>
                </a:solidFill>
                <a:latin typeface="Avenir"/>
                <a:ea typeface="Avenir"/>
                <a:cs typeface="Avenir"/>
                <a:sym typeface="Avenir"/>
              </a:rPr>
              <a:t>de los cuales yo soy el primero</a:t>
            </a:r>
            <a:r>
              <a:rPr lang="en-US" sz="2400">
                <a:solidFill>
                  <a:srgbClr val="000000"/>
                </a:solidFill>
                <a:latin typeface="Avenir"/>
                <a:ea typeface="Avenir"/>
                <a:cs typeface="Avenir"/>
                <a:sym typeface="Avenir"/>
              </a:rPr>
              <a:t>. </a:t>
            </a:r>
            <a:r>
              <a:rPr baseline="30000" lang="en-US" sz="2400">
                <a:solidFill>
                  <a:srgbClr val="000000"/>
                </a:solidFill>
                <a:latin typeface="Avenir"/>
                <a:ea typeface="Avenir"/>
                <a:cs typeface="Avenir"/>
                <a:sym typeface="Avenir"/>
              </a:rPr>
              <a:t>16 </a:t>
            </a:r>
            <a:r>
              <a:rPr lang="en-US" sz="2400">
                <a:solidFill>
                  <a:srgbClr val="000000"/>
                </a:solidFill>
                <a:latin typeface="Avenir"/>
                <a:ea typeface="Avenir"/>
                <a:cs typeface="Avenir"/>
                <a:sym typeface="Avenir"/>
              </a:rPr>
              <a:t>Pero por esto fui tratado con </a:t>
            </a:r>
            <a:r>
              <a:rPr lang="en-US" sz="2400">
                <a:solidFill>
                  <a:schemeClr val="accent5"/>
                </a:solidFill>
                <a:latin typeface="Avenir"/>
                <a:ea typeface="Avenir"/>
                <a:cs typeface="Avenir"/>
                <a:sym typeface="Avenir"/>
              </a:rPr>
              <a:t>misericordia</a:t>
            </a:r>
            <a:r>
              <a:rPr lang="en-US" sz="2400">
                <a:solidFill>
                  <a:srgbClr val="000000"/>
                </a:solidFill>
                <a:latin typeface="Avenir"/>
                <a:ea typeface="Avenir"/>
                <a:cs typeface="Avenir"/>
                <a:sym typeface="Avenir"/>
              </a:rPr>
              <a:t>, para que en mí, el primer pecador, Jesucristo mostrara toda su </a:t>
            </a:r>
            <a:r>
              <a:rPr lang="en-US" sz="2400">
                <a:solidFill>
                  <a:schemeClr val="accent5"/>
                </a:solidFill>
                <a:latin typeface="Avenir"/>
                <a:ea typeface="Avenir"/>
                <a:cs typeface="Avenir"/>
                <a:sym typeface="Avenir"/>
              </a:rPr>
              <a:t>clemencia</a:t>
            </a:r>
            <a:r>
              <a:rPr lang="en-US" sz="2400">
                <a:solidFill>
                  <a:srgbClr val="000000"/>
                </a:solidFill>
                <a:latin typeface="Avenir"/>
                <a:ea typeface="Avenir"/>
                <a:cs typeface="Avenir"/>
                <a:sym typeface="Avenir"/>
              </a:rPr>
              <a:t>, para ejemplo de los que habrían de creer en él para </a:t>
            </a:r>
            <a:r>
              <a:rPr lang="en-US" sz="2400">
                <a:solidFill>
                  <a:schemeClr val="accent5"/>
                </a:solidFill>
                <a:latin typeface="Avenir"/>
                <a:ea typeface="Avenir"/>
                <a:cs typeface="Avenir"/>
                <a:sym typeface="Avenir"/>
              </a:rPr>
              <a:t>vida eterna</a:t>
            </a:r>
            <a:r>
              <a:rPr lang="en-US" sz="2400">
                <a:solidFill>
                  <a:srgbClr val="000000"/>
                </a:solidFill>
                <a:latin typeface="Avenir"/>
                <a:ea typeface="Avenir"/>
                <a:cs typeface="Avenir"/>
                <a:sym typeface="Avenir"/>
              </a:rPr>
              <a:t>. </a:t>
            </a:r>
            <a:r>
              <a:rPr baseline="30000" lang="en-US" sz="2400">
                <a:solidFill>
                  <a:srgbClr val="000000"/>
                </a:solidFill>
                <a:latin typeface="Avenir"/>
                <a:ea typeface="Avenir"/>
                <a:cs typeface="Avenir"/>
                <a:sym typeface="Avenir"/>
              </a:rPr>
              <a:t>17 </a:t>
            </a:r>
            <a:r>
              <a:rPr lang="en-US" sz="2400">
                <a:solidFill>
                  <a:srgbClr val="000000"/>
                </a:solidFill>
                <a:latin typeface="Avenir"/>
                <a:ea typeface="Avenir"/>
                <a:cs typeface="Avenir"/>
                <a:sym typeface="Avenir"/>
              </a:rPr>
              <a:t>Por tanto, al Rey de los siglos, al inmortal e invisible, al único y sabio Dios, sean el honor y la gloria por los siglos de los siglos. Amén.</a:t>
            </a:r>
            <a:endParaRPr sz="3200">
              <a:latin typeface="Avenir"/>
              <a:ea typeface="Avenir"/>
              <a:cs typeface="Avenir"/>
              <a:sym typeface="Aveni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VeniceBeachVTI">
  <a:themeElements>
    <a:clrScheme name="Venice Beach">
      <a:dk1>
        <a:srgbClr val="000000"/>
      </a:dk1>
      <a:lt1>
        <a:srgbClr val="FFFFFF"/>
      </a:lt1>
      <a:dk2>
        <a:srgbClr val="2B3E3D"/>
      </a:dk2>
      <a:lt2>
        <a:srgbClr val="FEF3EB"/>
      </a:lt2>
      <a:accent1>
        <a:srgbClr val="FE8542"/>
      </a:accent1>
      <a:accent2>
        <a:srgbClr val="EC6D60"/>
      </a:accent2>
      <a:accent3>
        <a:srgbClr val="CDA32B"/>
      </a:accent3>
      <a:accent4>
        <a:srgbClr val="EE66A7"/>
      </a:accent4>
      <a:accent5>
        <a:srgbClr val="EA5F48"/>
      </a:accent5>
      <a:accent6>
        <a:srgbClr val="C8466B"/>
      </a:accent6>
      <a:hlink>
        <a:srgbClr val="E46153"/>
      </a:hlink>
      <a:folHlink>
        <a:srgbClr val="CF63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2025-02-23T19:02:04Z</dcterms:created>
  <dc:creator>Matthew Behmer</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0x0101000CA98D1A91E88F4EA07A1308032786DE</vt:lpwstr>
  </property>
</Properties>
</file>