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2192000" cy="6858000"/>
  <p:notesSz cx="6858000" cy="9144000"/>
  <p:embeddedFontLst>
    <p:embeddedFont>
      <p:font typeface="Calibri" panose="020F0502020204030204" pitchFamily="34" charset="0"/>
      <p:regular r:id="rId33"/>
      <p:bold r:id="rId34"/>
      <p:italic r:id="rId35"/>
      <p:boldItalic r:id="rId36"/>
    </p:embeddedFont>
    <p:embeddedFont>
      <p:font typeface="Overlock" panose="02000506030000020004" pitchFamily="2" charset="77"/>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1" roundtripDataSignature="AMtx7mha7C6sDjDOxmqir/HciFFX6DHvS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2781"/>
  </p:normalViewPr>
  <p:slideViewPr>
    <p:cSldViewPr snapToGrid="0">
      <p:cViewPr varScale="1">
        <p:scale>
          <a:sx n="56" d="100"/>
          <a:sy n="56" d="100"/>
        </p:scale>
        <p:origin x="217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20" Type="http://schemas.openxmlformats.org/officeDocument/2006/relationships/slide" Target="slides/slide19.xml"/><Relationship Id="rId41"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Saludos, Bienvenidos</a:t>
            </a:r>
            <a:endParaRPr/>
          </a:p>
        </p:txBody>
      </p:sp>
      <p:sp>
        <p:nvSpPr>
          <p:cNvPr id="86" name="Google Shape;8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https://www.nicepik.com/person-sitting-with-both-hand-on-book-top-prayer-bible-christian-folded-hands-religion-free-photo-1201874</a:t>
            </a:r>
            <a:endParaRPr/>
          </a:p>
        </p:txBody>
      </p:sp>
      <p:sp>
        <p:nvSpPr>
          <p:cNvPr id="151" name="Google Shape;15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https://www.nicepik.com/grayscale-photography-of-man-carrying-baby-family-uncle-familia-nephew-child-on-arms-free-photo-68733</a:t>
            </a:r>
            <a:endParaRPr/>
          </a:p>
        </p:txBody>
      </p:sp>
      <p:sp>
        <p:nvSpPr>
          <p:cNvPr id="159" name="Google Shape;159;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http://freebibleimages.org/photos/jesus-gethsemane/</a:t>
            </a:r>
            <a:endParaRPr/>
          </a:p>
        </p:txBody>
      </p:sp>
      <p:sp>
        <p:nvSpPr>
          <p:cNvPr id="167" name="Google Shape;16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https://www.nicepik.com/person-holding-wallet-and-paper-white-paper-bible-worship-christian-religious-christianity-free-photo-418806</a:t>
            </a:r>
            <a:endParaRPr/>
          </a:p>
        </p:txBody>
      </p:sp>
      <p:sp>
        <p:nvSpPr>
          <p:cNvPr id="181" name="Google Shape;18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https://www.nicepik.com/couple-in-church-people-bible-man-prayer-prayers-praying-religion-religious-woman-free-photo-1330210</a:t>
            </a:r>
            <a:endParaRPr/>
          </a:p>
        </p:txBody>
      </p:sp>
      <p:sp>
        <p:nvSpPr>
          <p:cNvPr id="209" name="Google Shape;209;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4" name="Google Shape;244;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https://www.nicepik.com/grayscale-photo-person-wears-pants-and-long-sleeved-shirt-desperate-sad-depressed-feet-free-photo-824081</a:t>
            </a:r>
            <a:endParaRPr/>
          </a:p>
        </p:txBody>
      </p:sp>
      <p:sp>
        <p:nvSpPr>
          <p:cNvPr id="272" name="Google Shape;272;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https://pxhere.com/en/photo/1575599</a:t>
            </a:r>
            <a:endParaRPr/>
          </a:p>
        </p:txBody>
      </p:sp>
      <p:sp>
        <p:nvSpPr>
          <p:cNvPr id="279" name="Google Shape;279;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https://pxhere.com/en/photo/1432501</a:t>
            </a:r>
            <a:endParaRPr/>
          </a:p>
        </p:txBody>
      </p:sp>
      <p:sp>
        <p:nvSpPr>
          <p:cNvPr id="286" name="Google Shape;286;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 name="Google Shape;292;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 name="Google Shape;12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https://www.nicepik.com/woman-standing-beside-two-kids-near-man-sitting-on-dining-table-family-eating-at-the-table-free-photo-74048</a:t>
            </a:r>
            <a:endParaRPr/>
          </a:p>
        </p:txBody>
      </p:sp>
      <p:sp>
        <p:nvSpPr>
          <p:cNvPr id="143" name="Google Shape;14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3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3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 name="Google Shape;17;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 name="Google Shape;18;p33"/>
          <p:cNvSpPr txBox="1">
            <a:spLocks noGrp="1"/>
          </p:cNvSpPr>
          <p:nvPr>
            <p:ph type="ftr" idx="11"/>
          </p:nvPr>
        </p:nvSpPr>
        <p:spPr>
          <a:xfrm>
            <a:off x="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1"/>
        <p:cNvGrpSpPr/>
        <p:nvPr/>
      </p:nvGrpSpPr>
      <p:grpSpPr>
        <a:xfrm>
          <a:off x="0" y="0"/>
          <a:ext cx="0" cy="0"/>
          <a:chOff x="0" y="0"/>
          <a:chExt cx="0" cy="0"/>
        </a:xfrm>
      </p:grpSpPr>
      <p:sp>
        <p:nvSpPr>
          <p:cNvPr id="72" name="Google Shape;72;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4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5" name="Google Shape;75;p42"/>
          <p:cNvSpPr txBox="1">
            <a:spLocks noGrp="1"/>
          </p:cNvSpPr>
          <p:nvPr>
            <p:ph type="ftr" idx="11"/>
          </p:nvPr>
        </p:nvSpPr>
        <p:spPr>
          <a:xfrm>
            <a:off x="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7"/>
        <p:cNvGrpSpPr/>
        <p:nvPr/>
      </p:nvGrpSpPr>
      <p:grpSpPr>
        <a:xfrm>
          <a:off x="0" y="0"/>
          <a:ext cx="0" cy="0"/>
          <a:chOff x="0" y="0"/>
          <a:chExt cx="0" cy="0"/>
        </a:xfrm>
      </p:grpSpPr>
      <p:sp>
        <p:nvSpPr>
          <p:cNvPr id="78" name="Google Shape;78;p4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4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1" name="Google Shape;81;p43"/>
          <p:cNvSpPr txBox="1">
            <a:spLocks noGrp="1"/>
          </p:cNvSpPr>
          <p:nvPr>
            <p:ph type="ftr" idx="11"/>
          </p:nvPr>
        </p:nvSpPr>
        <p:spPr>
          <a:xfrm>
            <a:off x="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
        <p:cNvGrpSpPr/>
        <p:nvPr/>
      </p:nvGrpSpPr>
      <p:grpSpPr>
        <a:xfrm>
          <a:off x="0" y="0"/>
          <a:ext cx="0" cy="0"/>
          <a:chOff x="0" y="0"/>
          <a:chExt cx="0" cy="0"/>
        </a:xfrm>
      </p:grpSpPr>
      <p:sp>
        <p:nvSpPr>
          <p:cNvPr id="21" name="Google Shape;21;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Overlock"/>
              <a:buNone/>
              <a:defRPr>
                <a:latin typeface="Overlock"/>
                <a:ea typeface="Overlock"/>
                <a:cs typeface="Overlock"/>
                <a:sym typeface="Overlo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Overlock"/>
                <a:ea typeface="Overlock"/>
                <a:cs typeface="Overlock"/>
                <a:sym typeface="Overlock"/>
              </a:defRPr>
            </a:lvl1pPr>
            <a:lvl2pPr marL="914400" lvl="1" indent="-381000" algn="l">
              <a:lnSpc>
                <a:spcPct val="90000"/>
              </a:lnSpc>
              <a:spcBef>
                <a:spcPts val="500"/>
              </a:spcBef>
              <a:spcAft>
                <a:spcPts val="0"/>
              </a:spcAft>
              <a:buClr>
                <a:schemeClr val="dk1"/>
              </a:buClr>
              <a:buSzPts val="2400"/>
              <a:buChar char="•"/>
              <a:defRPr>
                <a:latin typeface="Overlock"/>
                <a:ea typeface="Overlock"/>
                <a:cs typeface="Overlock"/>
                <a:sym typeface="Overlock"/>
              </a:defRPr>
            </a:lvl2pPr>
            <a:lvl3pPr marL="1371600" lvl="2" indent="-355600" algn="l">
              <a:lnSpc>
                <a:spcPct val="90000"/>
              </a:lnSpc>
              <a:spcBef>
                <a:spcPts val="500"/>
              </a:spcBef>
              <a:spcAft>
                <a:spcPts val="0"/>
              </a:spcAft>
              <a:buClr>
                <a:schemeClr val="dk1"/>
              </a:buClr>
              <a:buSzPts val="2000"/>
              <a:buChar char="•"/>
              <a:defRPr>
                <a:latin typeface="Overlock"/>
                <a:ea typeface="Overlock"/>
                <a:cs typeface="Overlock"/>
                <a:sym typeface="Overlock"/>
              </a:defRPr>
            </a:lvl3pPr>
            <a:lvl4pPr marL="1828800" lvl="3" indent="-342900" algn="l">
              <a:lnSpc>
                <a:spcPct val="90000"/>
              </a:lnSpc>
              <a:spcBef>
                <a:spcPts val="500"/>
              </a:spcBef>
              <a:spcAft>
                <a:spcPts val="0"/>
              </a:spcAft>
              <a:buClr>
                <a:schemeClr val="dk1"/>
              </a:buClr>
              <a:buSzPts val="1800"/>
              <a:buChar char="•"/>
              <a:defRPr>
                <a:latin typeface="Overlock"/>
                <a:ea typeface="Overlock"/>
                <a:cs typeface="Overlock"/>
                <a:sym typeface="Overlock"/>
              </a:defRPr>
            </a:lvl4pPr>
            <a:lvl5pPr marL="2286000" lvl="4" indent="-342900" algn="l">
              <a:lnSpc>
                <a:spcPct val="90000"/>
              </a:lnSpc>
              <a:spcBef>
                <a:spcPts val="500"/>
              </a:spcBef>
              <a:spcAft>
                <a:spcPts val="0"/>
              </a:spcAft>
              <a:buClr>
                <a:schemeClr val="dk1"/>
              </a:buClr>
              <a:buSzPts val="1800"/>
              <a:buChar char="•"/>
              <a:defRPr>
                <a:latin typeface="Overlock"/>
                <a:ea typeface="Overlock"/>
                <a:cs typeface="Overlock"/>
                <a:sym typeface="Overlock"/>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34"/>
          <p:cNvSpPr txBox="1">
            <a:spLocks noGrp="1"/>
          </p:cNvSpPr>
          <p:nvPr>
            <p:ph type="ftr" idx="11"/>
          </p:nvPr>
        </p:nvSpPr>
        <p:spPr>
          <a:xfrm>
            <a:off x="0" y="631190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Overlock"/>
                <a:ea typeface="Overlock"/>
                <a:cs typeface="Overlock"/>
                <a:sym typeface="Overlock"/>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pic>
        <p:nvPicPr>
          <p:cNvPr id="25" name="Google Shape;25;p34"/>
          <p:cNvPicPr preferRelativeResize="0"/>
          <p:nvPr/>
        </p:nvPicPr>
        <p:blipFill rotWithShape="1">
          <a:blip r:embed="rId2">
            <a:alphaModFix/>
          </a:blip>
          <a:srcRect/>
          <a:stretch/>
        </p:blipFill>
        <p:spPr>
          <a:xfrm>
            <a:off x="10010775" y="6033819"/>
            <a:ext cx="1047750" cy="68765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
        <p:cNvGrpSpPr/>
        <p:nvPr/>
      </p:nvGrpSpPr>
      <p:grpSpPr>
        <a:xfrm>
          <a:off x="0" y="0"/>
          <a:ext cx="0" cy="0"/>
          <a:chOff x="0" y="0"/>
          <a:chExt cx="0" cy="0"/>
        </a:xfrm>
      </p:grpSpPr>
      <p:sp>
        <p:nvSpPr>
          <p:cNvPr id="27" name="Google Shape;27;p3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3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9" name="Google Shape;29;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 name="Google Shape;30;p35"/>
          <p:cNvSpPr txBox="1">
            <a:spLocks noGrp="1"/>
          </p:cNvSpPr>
          <p:nvPr>
            <p:ph type="ftr" idx="11"/>
          </p:nvPr>
        </p:nvSpPr>
        <p:spPr>
          <a:xfrm>
            <a:off x="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
        <p:cNvGrpSpPr/>
        <p:nvPr/>
      </p:nvGrpSpPr>
      <p:grpSpPr>
        <a:xfrm>
          <a:off x="0" y="0"/>
          <a:ext cx="0" cy="0"/>
          <a:chOff x="0" y="0"/>
          <a:chExt cx="0" cy="0"/>
        </a:xfrm>
      </p:grpSpPr>
      <p:sp>
        <p:nvSpPr>
          <p:cNvPr id="33" name="Google Shape;33;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3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3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7" name="Google Shape;37;p36"/>
          <p:cNvSpPr txBox="1">
            <a:spLocks noGrp="1"/>
          </p:cNvSpPr>
          <p:nvPr>
            <p:ph type="ftr" idx="11"/>
          </p:nvPr>
        </p:nvSpPr>
        <p:spPr>
          <a:xfrm>
            <a:off x="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9"/>
        <p:cNvGrpSpPr/>
        <p:nvPr/>
      </p:nvGrpSpPr>
      <p:grpSpPr>
        <a:xfrm>
          <a:off x="0" y="0"/>
          <a:ext cx="0" cy="0"/>
          <a:chOff x="0" y="0"/>
          <a:chExt cx="0" cy="0"/>
        </a:xfrm>
      </p:grpSpPr>
      <p:sp>
        <p:nvSpPr>
          <p:cNvPr id="40" name="Google Shape;40;p3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3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 name="Google Shape;42;p3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3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 name="Google Shape;44;p3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6" name="Google Shape;46;p37"/>
          <p:cNvSpPr txBox="1">
            <a:spLocks noGrp="1"/>
          </p:cNvSpPr>
          <p:nvPr>
            <p:ph type="ftr" idx="11"/>
          </p:nvPr>
        </p:nvSpPr>
        <p:spPr>
          <a:xfrm>
            <a:off x="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8"/>
        <p:cNvGrpSpPr/>
        <p:nvPr/>
      </p:nvGrpSpPr>
      <p:grpSpPr>
        <a:xfrm>
          <a:off x="0" y="0"/>
          <a:ext cx="0" cy="0"/>
          <a:chOff x="0" y="0"/>
          <a:chExt cx="0" cy="0"/>
        </a:xfrm>
      </p:grpSpPr>
      <p:sp>
        <p:nvSpPr>
          <p:cNvPr id="49" name="Google Shape;49;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1" name="Google Shape;51;p38"/>
          <p:cNvSpPr txBox="1">
            <a:spLocks noGrp="1"/>
          </p:cNvSpPr>
          <p:nvPr>
            <p:ph type="ftr" idx="11"/>
          </p:nvPr>
        </p:nvSpPr>
        <p:spPr>
          <a:xfrm>
            <a:off x="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39"/>
          <p:cNvSpPr txBox="1">
            <a:spLocks noGrp="1"/>
          </p:cNvSpPr>
          <p:nvPr>
            <p:ph type="ftr" idx="11"/>
          </p:nvPr>
        </p:nvSpPr>
        <p:spPr>
          <a:xfrm>
            <a:off x="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7"/>
        <p:cNvGrpSpPr/>
        <p:nvPr/>
      </p:nvGrpSpPr>
      <p:grpSpPr>
        <a:xfrm>
          <a:off x="0" y="0"/>
          <a:ext cx="0" cy="0"/>
          <a:chOff x="0" y="0"/>
          <a:chExt cx="0" cy="0"/>
        </a:xfrm>
      </p:grpSpPr>
      <p:sp>
        <p:nvSpPr>
          <p:cNvPr id="58" name="Google Shape;58;p4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4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0" name="Google Shape;60;p4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1" name="Google Shape;61;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2" name="Google Shape;62;p40"/>
          <p:cNvSpPr txBox="1">
            <a:spLocks noGrp="1"/>
          </p:cNvSpPr>
          <p:nvPr>
            <p:ph type="ftr" idx="11"/>
          </p:nvPr>
        </p:nvSpPr>
        <p:spPr>
          <a:xfrm>
            <a:off x="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4"/>
        <p:cNvGrpSpPr/>
        <p:nvPr/>
      </p:nvGrpSpPr>
      <p:grpSpPr>
        <a:xfrm>
          <a:off x="0" y="0"/>
          <a:ext cx="0" cy="0"/>
          <a:chOff x="0" y="0"/>
          <a:chExt cx="0" cy="0"/>
        </a:xfrm>
      </p:grpSpPr>
      <p:sp>
        <p:nvSpPr>
          <p:cNvPr id="65" name="Google Shape;65;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41"/>
          <p:cNvSpPr>
            <a:spLocks noGrp="1"/>
          </p:cNvSpPr>
          <p:nvPr>
            <p:ph type="pic" idx="2"/>
          </p:nvPr>
        </p:nvSpPr>
        <p:spPr>
          <a:xfrm>
            <a:off x="5183188" y="987425"/>
            <a:ext cx="6172200" cy="4873625"/>
          </a:xfrm>
          <a:prstGeom prst="rect">
            <a:avLst/>
          </a:prstGeom>
          <a:noFill/>
          <a:ln>
            <a:noFill/>
          </a:ln>
        </p:spPr>
      </p:sp>
      <p:sp>
        <p:nvSpPr>
          <p:cNvPr id="67" name="Google Shape;67;p4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8" name="Google Shape;68;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9" name="Google Shape;69;p41"/>
          <p:cNvSpPr txBox="1">
            <a:spLocks noGrp="1"/>
          </p:cNvSpPr>
          <p:nvPr>
            <p:ph type="ftr" idx="11"/>
          </p:nvPr>
        </p:nvSpPr>
        <p:spPr>
          <a:xfrm>
            <a:off x="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2"/>
          <p:cNvSpPr txBox="1">
            <a:spLocks noGrp="1"/>
          </p:cNvSpPr>
          <p:nvPr>
            <p:ph type="ftr" idx="11"/>
          </p:nvPr>
        </p:nvSpPr>
        <p:spPr>
          <a:xfrm>
            <a:off x="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Overlock"/>
                <a:ea typeface="Overlock"/>
                <a:cs typeface="Overlock"/>
                <a:sym typeface="Overlock"/>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89" name="Google Shape;89;p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91" name="Google Shape;91;p1"/>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verlock"/>
              <a:buNone/>
            </a:pPr>
            <a:endParaRPr/>
          </a:p>
        </p:txBody>
      </p:sp>
      <p:sp>
        <p:nvSpPr>
          <p:cNvPr id="154" name="Google Shape;154;p11"/>
          <p:cNvSpPr txBox="1">
            <a:spLocks noGrp="1"/>
          </p:cNvSpPr>
          <p:nvPr>
            <p:ph type="ftr" idx="11"/>
          </p:nvPr>
        </p:nvSpPr>
        <p:spPr>
          <a:xfrm>
            <a:off x="0" y="631190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S"/>
              <a:t>Las Enseñanzas de Jesús #3</a:t>
            </a:r>
            <a:endParaRPr/>
          </a:p>
        </p:txBody>
      </p:sp>
      <p:pic>
        <p:nvPicPr>
          <p:cNvPr id="155" name="Google Shape;155;p11" descr="Screen Clipping"/>
          <p:cNvPicPr preferRelativeResize="0">
            <a:picLocks noGrp="1"/>
          </p:cNvPicPr>
          <p:nvPr>
            <p:ph type="body" idx="1"/>
          </p:nvPr>
        </p:nvPicPr>
        <p:blipFill rotWithShape="1">
          <a:blip r:embed="rId3">
            <a:alphaModFix/>
          </a:blip>
          <a:srcRect/>
          <a:stretch/>
        </p:blipFill>
        <p:spPr>
          <a:xfrm>
            <a:off x="0" y="0"/>
            <a:ext cx="12192000" cy="789295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verlock"/>
              <a:buNone/>
            </a:pPr>
            <a:endParaRPr/>
          </a:p>
        </p:txBody>
      </p:sp>
      <p:sp>
        <p:nvSpPr>
          <p:cNvPr id="162" name="Google Shape;162;p12"/>
          <p:cNvSpPr txBox="1">
            <a:spLocks noGrp="1"/>
          </p:cNvSpPr>
          <p:nvPr>
            <p:ph type="ftr" idx="11"/>
          </p:nvPr>
        </p:nvSpPr>
        <p:spPr>
          <a:xfrm>
            <a:off x="0" y="631190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S"/>
              <a:t>Las Enseñanzas de Jesús #3</a:t>
            </a:r>
            <a:endParaRPr/>
          </a:p>
        </p:txBody>
      </p:sp>
      <p:pic>
        <p:nvPicPr>
          <p:cNvPr id="163" name="Google Shape;163;p12" descr="Screen Clipping"/>
          <p:cNvPicPr preferRelativeResize="0">
            <a:picLocks noGrp="1"/>
          </p:cNvPicPr>
          <p:nvPr>
            <p:ph type="body" idx="1"/>
          </p:nvPr>
        </p:nvPicPr>
        <p:blipFill rotWithShape="1">
          <a:blip r:embed="rId3">
            <a:alphaModFix/>
          </a:blip>
          <a:srcRect/>
          <a:stretch/>
        </p:blipFill>
        <p:spPr>
          <a:xfrm>
            <a:off x="0" y="0"/>
            <a:ext cx="12192000" cy="796995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verlock"/>
              <a:buNone/>
            </a:pPr>
            <a:endParaRPr/>
          </a:p>
        </p:txBody>
      </p:sp>
      <p:sp>
        <p:nvSpPr>
          <p:cNvPr id="170" name="Google Shape;170;p13"/>
          <p:cNvSpPr txBox="1">
            <a:spLocks noGrp="1"/>
          </p:cNvSpPr>
          <p:nvPr>
            <p:ph type="ftr" idx="11"/>
          </p:nvPr>
        </p:nvSpPr>
        <p:spPr>
          <a:xfrm>
            <a:off x="0" y="631190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S"/>
              <a:t>Las Enseñanzas de Jesús #3</a:t>
            </a:r>
            <a:endParaRPr/>
          </a:p>
        </p:txBody>
      </p:sp>
      <p:pic>
        <p:nvPicPr>
          <p:cNvPr id="171" name="Google Shape;171;p13" descr="Screen Clipping"/>
          <p:cNvPicPr preferRelativeResize="0">
            <a:picLocks noGrp="1"/>
          </p:cNvPicPr>
          <p:nvPr>
            <p:ph type="body" idx="1"/>
          </p:nvPr>
        </p:nvPicPr>
        <p:blipFill rotWithShape="1">
          <a:blip r:embed="rId3">
            <a:alphaModFix/>
          </a:blip>
          <a:srcRect/>
          <a:stretch/>
        </p:blipFill>
        <p:spPr>
          <a:xfrm>
            <a:off x="0" y="-1"/>
            <a:ext cx="12192000" cy="786890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4"/>
          <p:cNvSpPr txBox="1">
            <a:spLocks noGrp="1"/>
          </p:cNvSpPr>
          <p:nvPr>
            <p:ph type="title"/>
          </p:nvPr>
        </p:nvSpPr>
        <p:spPr>
          <a:xfrm>
            <a:off x="838200" y="2235708"/>
            <a:ext cx="10515600" cy="238658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0000"/>
              <a:buFont typeface="Overlock"/>
              <a:buNone/>
            </a:pPr>
            <a:r>
              <a:rPr lang="es-ES" dirty="0"/>
              <a:t>Preguntas</a:t>
            </a:r>
            <a:endParaRPr dirty="0"/>
          </a:p>
        </p:txBody>
      </p:sp>
      <p:sp>
        <p:nvSpPr>
          <p:cNvPr id="177" name="Google Shape;177;p14"/>
          <p:cNvSpPr txBox="1">
            <a:spLocks noGrp="1"/>
          </p:cNvSpPr>
          <p:nvPr>
            <p:ph type="ftr" idx="11"/>
          </p:nvPr>
        </p:nvSpPr>
        <p:spPr>
          <a:xfrm>
            <a:off x="0" y="631190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S"/>
              <a:t>Las Enseñanzas de Jesús #3</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15" descr="Screen Clipping"/>
          <p:cNvPicPr preferRelativeResize="0"/>
          <p:nvPr/>
        </p:nvPicPr>
        <p:blipFill rotWithShape="1">
          <a:blip r:embed="rId3">
            <a:alphaModFix/>
          </a:blip>
          <a:srcRect/>
          <a:stretch/>
        </p:blipFill>
        <p:spPr>
          <a:xfrm>
            <a:off x="0" y="0"/>
            <a:ext cx="12192000" cy="8075368"/>
          </a:xfrm>
          <a:prstGeom prst="rect">
            <a:avLst/>
          </a:prstGeom>
          <a:noFill/>
          <a:ln>
            <a:noFill/>
          </a:ln>
        </p:spPr>
      </p:pic>
      <p:sp>
        <p:nvSpPr>
          <p:cNvPr id="184" name="Google Shape;184;p15"/>
          <p:cNvSpPr txBox="1">
            <a:spLocks noGrp="1"/>
          </p:cNvSpPr>
          <p:nvPr>
            <p:ph type="body" idx="1"/>
          </p:nvPr>
        </p:nvSpPr>
        <p:spPr>
          <a:xfrm>
            <a:off x="3039395" y="2994384"/>
            <a:ext cx="6113209" cy="869232"/>
          </a:xfrm>
          <a:prstGeom prst="rect">
            <a:avLst/>
          </a:prstGeom>
          <a:solidFill>
            <a:schemeClr val="lt2">
              <a:alpha val="80000"/>
            </a:schemeClr>
          </a:solid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7500"/>
              <a:buNone/>
            </a:pPr>
            <a:r>
              <a:rPr lang="es-ES" sz="4400" dirty="0"/>
              <a:t>¿El ayuno y las vigilias?</a:t>
            </a:r>
            <a:endParaRPr sz="44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16"/>
          <p:cNvSpPr txBox="1">
            <a:spLocks noGrp="1"/>
          </p:cNvSpPr>
          <p:nvPr>
            <p:ph type="body" idx="1"/>
          </p:nvPr>
        </p:nvSpPr>
        <p:spPr>
          <a:xfrm>
            <a:off x="838200" y="765289"/>
            <a:ext cx="10515600" cy="500738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None/>
            </a:pPr>
            <a:r>
              <a:rPr lang="es-ES" sz="4400" b="1" dirty="0"/>
              <a:t>¿Nos ha dado Dios acceso directo a él en la oración?</a:t>
            </a:r>
            <a:endParaRPr sz="4400" dirty="0"/>
          </a:p>
          <a:p>
            <a:pPr marL="228600" lvl="0" indent="-254000" algn="l" rtl="0">
              <a:lnSpc>
                <a:spcPct val="90000"/>
              </a:lnSpc>
              <a:spcBef>
                <a:spcPts val="1000"/>
              </a:spcBef>
              <a:spcAft>
                <a:spcPts val="0"/>
              </a:spcAft>
              <a:buClr>
                <a:schemeClr val="dk1"/>
              </a:buClr>
              <a:buSzPts val="4000"/>
              <a:buChar char="•"/>
            </a:pPr>
            <a:r>
              <a:rPr lang="es-ES" sz="4400" b="1" dirty="0"/>
              <a:t> Efesios 2:18, “</a:t>
            </a:r>
            <a:r>
              <a:rPr lang="es-ES" sz="4400" dirty="0"/>
              <a:t>Por medio de él, unos y otros tenemos acceso al Padre en un mismo Espíritu.”</a:t>
            </a:r>
            <a:endParaRPr sz="4400" dirty="0"/>
          </a:p>
          <a:p>
            <a:pPr marL="228600" lvl="0" indent="-254000" algn="l" rtl="0">
              <a:lnSpc>
                <a:spcPct val="90000"/>
              </a:lnSpc>
              <a:spcBef>
                <a:spcPts val="1000"/>
              </a:spcBef>
              <a:spcAft>
                <a:spcPts val="0"/>
              </a:spcAft>
              <a:buClr>
                <a:schemeClr val="dk1"/>
              </a:buClr>
              <a:buSzPts val="4000"/>
              <a:buChar char="•"/>
            </a:pPr>
            <a:r>
              <a:rPr lang="es-ES" sz="4400" dirty="0"/>
              <a:t> El decir que tenemos que hacer algo para tener más acceso es insultar a Jesús y su obra</a:t>
            </a:r>
            <a:endParaRPr sz="4400" dirty="0"/>
          </a:p>
        </p:txBody>
      </p:sp>
      <p:sp>
        <p:nvSpPr>
          <p:cNvPr id="191" name="Google Shape;191;p16"/>
          <p:cNvSpPr txBox="1">
            <a:spLocks noGrp="1"/>
          </p:cNvSpPr>
          <p:nvPr>
            <p:ph type="ftr" idx="11"/>
          </p:nvPr>
        </p:nvSpPr>
        <p:spPr>
          <a:xfrm>
            <a:off x="0" y="631190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S"/>
              <a:t>Las Enseñanzas de Jesús #3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7"/>
          <p:cNvSpPr txBox="1">
            <a:spLocks noGrp="1"/>
          </p:cNvSpPr>
          <p:nvPr>
            <p:ph type="body" idx="1"/>
          </p:nvPr>
        </p:nvSpPr>
        <p:spPr>
          <a:xfrm>
            <a:off x="838200" y="925309"/>
            <a:ext cx="10515600" cy="500738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000"/>
              <a:buNone/>
            </a:pPr>
            <a:r>
              <a:rPr lang="es-ES" sz="4400" b="1" dirty="0"/>
              <a:t>¿Cómo esta mentalidad no da toda la gloria a Dios?</a:t>
            </a:r>
            <a:endParaRPr sz="4400" dirty="0"/>
          </a:p>
          <a:p>
            <a:pPr marL="228600" lvl="0" indent="-254000" algn="l" rtl="0">
              <a:lnSpc>
                <a:spcPct val="90000"/>
              </a:lnSpc>
              <a:spcBef>
                <a:spcPts val="1000"/>
              </a:spcBef>
              <a:spcAft>
                <a:spcPts val="0"/>
              </a:spcAft>
              <a:buClr>
                <a:schemeClr val="dk1"/>
              </a:buClr>
              <a:buSzPts val="4000"/>
              <a:buChar char="•"/>
            </a:pPr>
            <a:r>
              <a:rPr lang="es-ES" sz="4400" dirty="0"/>
              <a:t> “Porque yo hice esto, Dios contestó mi oración en la manera que yo quería que contestara.”</a:t>
            </a:r>
            <a:endParaRPr sz="4400" dirty="0"/>
          </a:p>
          <a:p>
            <a:pPr marL="228600" lvl="0" indent="-254000" algn="l" rtl="0">
              <a:lnSpc>
                <a:spcPct val="90000"/>
              </a:lnSpc>
              <a:spcBef>
                <a:spcPts val="1000"/>
              </a:spcBef>
              <a:spcAft>
                <a:spcPts val="0"/>
              </a:spcAft>
              <a:buClr>
                <a:schemeClr val="dk1"/>
              </a:buClr>
              <a:buSzPts val="4000"/>
              <a:buChar char="•"/>
            </a:pPr>
            <a:r>
              <a:rPr lang="es-ES" sz="4400" dirty="0"/>
              <a:t> Basada en el orgullo pecaminoso</a:t>
            </a:r>
            <a:endParaRPr sz="4400" dirty="0"/>
          </a:p>
        </p:txBody>
      </p:sp>
      <p:sp>
        <p:nvSpPr>
          <p:cNvPr id="198" name="Google Shape;198;p17"/>
          <p:cNvSpPr txBox="1">
            <a:spLocks noGrp="1"/>
          </p:cNvSpPr>
          <p:nvPr>
            <p:ph type="ftr" idx="11"/>
          </p:nvPr>
        </p:nvSpPr>
        <p:spPr>
          <a:xfrm>
            <a:off x="0" y="631190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S"/>
              <a:t>Las Enseñanzas de Jesús #3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8"/>
          <p:cNvSpPr txBox="1">
            <a:spLocks noGrp="1"/>
          </p:cNvSpPr>
          <p:nvPr>
            <p:ph type="body" idx="1"/>
          </p:nvPr>
        </p:nvSpPr>
        <p:spPr>
          <a:xfrm>
            <a:off x="838200" y="1296513"/>
            <a:ext cx="10515600" cy="426497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000"/>
              <a:buNone/>
            </a:pPr>
            <a:r>
              <a:rPr lang="es-ES" sz="4400" b="1" dirty="0"/>
              <a:t>¿Cómo este tipo de estrategia hace lucir como si nosotros somos más sabios que Dios?</a:t>
            </a:r>
            <a:endParaRPr sz="4400" dirty="0"/>
          </a:p>
          <a:p>
            <a:pPr marL="228600" lvl="0" indent="-254000" algn="l" rtl="0">
              <a:lnSpc>
                <a:spcPct val="90000"/>
              </a:lnSpc>
              <a:spcBef>
                <a:spcPts val="1000"/>
              </a:spcBef>
              <a:spcAft>
                <a:spcPts val="0"/>
              </a:spcAft>
              <a:buClr>
                <a:schemeClr val="dk1"/>
              </a:buClr>
              <a:buSzPts val="4000"/>
              <a:buChar char="•"/>
            </a:pPr>
            <a:r>
              <a:rPr lang="es-ES" sz="4400" b="1" dirty="0"/>
              <a:t> </a:t>
            </a:r>
            <a:r>
              <a:rPr lang="es-ES" sz="4400" dirty="0"/>
              <a:t>Olvidamos que Dios es más sabio y tiene nuestro bienestar eterno en mente</a:t>
            </a:r>
            <a:endParaRPr sz="4400" dirty="0"/>
          </a:p>
          <a:p>
            <a:pPr marL="228600" lvl="0" indent="-254000" algn="l" rtl="0">
              <a:lnSpc>
                <a:spcPct val="90000"/>
              </a:lnSpc>
              <a:spcBef>
                <a:spcPts val="1000"/>
              </a:spcBef>
              <a:spcAft>
                <a:spcPts val="0"/>
              </a:spcAft>
              <a:buClr>
                <a:schemeClr val="dk1"/>
              </a:buClr>
              <a:buSzPts val="4000"/>
              <a:buChar char="•"/>
            </a:pPr>
            <a:r>
              <a:rPr lang="es-ES" sz="4400" dirty="0"/>
              <a:t> Queremos orar humildemente</a:t>
            </a:r>
            <a:endParaRPr sz="4400" dirty="0"/>
          </a:p>
        </p:txBody>
      </p:sp>
      <p:sp>
        <p:nvSpPr>
          <p:cNvPr id="205" name="Google Shape;205;p18"/>
          <p:cNvSpPr txBox="1">
            <a:spLocks noGrp="1"/>
          </p:cNvSpPr>
          <p:nvPr>
            <p:ph type="ftr" idx="11"/>
          </p:nvPr>
        </p:nvSpPr>
        <p:spPr>
          <a:xfrm>
            <a:off x="0" y="631190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S"/>
              <a:t>Las Enseñanzas de Jesús #3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0"/>
        <p:cNvGrpSpPr/>
        <p:nvPr/>
      </p:nvGrpSpPr>
      <p:grpSpPr>
        <a:xfrm>
          <a:off x="0" y="0"/>
          <a:ext cx="0" cy="0"/>
          <a:chOff x="0" y="0"/>
          <a:chExt cx="0" cy="0"/>
        </a:xfrm>
      </p:grpSpPr>
      <p:pic>
        <p:nvPicPr>
          <p:cNvPr id="211" name="Google Shape;211;p19" descr="Screen Clipping"/>
          <p:cNvPicPr preferRelativeResize="0"/>
          <p:nvPr/>
        </p:nvPicPr>
        <p:blipFill rotWithShape="1">
          <a:blip r:embed="rId3">
            <a:alphaModFix/>
          </a:blip>
          <a:srcRect/>
          <a:stretch/>
        </p:blipFill>
        <p:spPr>
          <a:xfrm>
            <a:off x="0" y="-510364"/>
            <a:ext cx="12192000" cy="8600059"/>
          </a:xfrm>
          <a:prstGeom prst="rect">
            <a:avLst/>
          </a:prstGeom>
          <a:noFill/>
          <a:ln>
            <a:noFill/>
          </a:ln>
        </p:spPr>
      </p:pic>
      <p:sp>
        <p:nvSpPr>
          <p:cNvPr id="212" name="Google Shape;212;p19"/>
          <p:cNvSpPr txBox="1">
            <a:spLocks noGrp="1"/>
          </p:cNvSpPr>
          <p:nvPr>
            <p:ph type="body" idx="1"/>
          </p:nvPr>
        </p:nvSpPr>
        <p:spPr>
          <a:xfrm>
            <a:off x="1640409" y="3066184"/>
            <a:ext cx="8911181" cy="725632"/>
          </a:xfrm>
          <a:prstGeom prst="rect">
            <a:avLst/>
          </a:prstGeom>
          <a:solidFill>
            <a:schemeClr val="lt1">
              <a:alpha val="60000"/>
            </a:schemeClr>
          </a:solid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7500"/>
              <a:buNone/>
            </a:pPr>
            <a:r>
              <a:rPr lang="es-ES" sz="4400" dirty="0"/>
              <a:t>Lecciones bíblicas sobre la oración.</a:t>
            </a:r>
            <a:endParaRPr sz="44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20"/>
          <p:cNvSpPr txBox="1">
            <a:spLocks noGrp="1"/>
          </p:cNvSpPr>
          <p:nvPr>
            <p:ph type="body" idx="1"/>
          </p:nvPr>
        </p:nvSpPr>
        <p:spPr>
          <a:xfrm>
            <a:off x="542260" y="808074"/>
            <a:ext cx="11376837" cy="438006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None/>
            </a:pPr>
            <a:r>
              <a:rPr lang="es-ES" sz="4400" b="1" dirty="0"/>
              <a:t>Mateo 26:36-46, </a:t>
            </a:r>
            <a:r>
              <a:rPr lang="es-ES" sz="4400" dirty="0"/>
              <a:t>“Entonces Jesús fue con ellos a un lugar que se llama Getsemaní, y dijo a sus discípulos: «Siéntense aquí, mientras yo voy a orar en aquel lugar.» </a:t>
            </a:r>
            <a:r>
              <a:rPr lang="es-ES" sz="4400" baseline="30000" dirty="0"/>
              <a:t>37 </a:t>
            </a:r>
            <a:r>
              <a:rPr lang="es-ES" sz="4400" dirty="0"/>
              <a:t>Jesús llevó consigo a Pedro y a los dos hijos de Zebedeo, y comenzó a ponerse triste y muy angustiado. </a:t>
            </a:r>
            <a:r>
              <a:rPr lang="es-ES" sz="4400" baseline="30000" dirty="0"/>
              <a:t>38 </a:t>
            </a:r>
            <a:r>
              <a:rPr lang="es-ES" sz="4400" dirty="0"/>
              <a:t>Entonces les dijo: «Quédense aquí, y velen conmigo, porque siento en el alma una tristeza de muerte.» </a:t>
            </a:r>
            <a:r>
              <a:rPr lang="es-ES" sz="4400" baseline="30000" dirty="0"/>
              <a:t>39 </a:t>
            </a:r>
            <a:endParaRPr sz="4400" dirty="0">
              <a:latin typeface="Arial"/>
              <a:ea typeface="Arial"/>
              <a:cs typeface="Arial"/>
              <a:sym typeface="Arial"/>
            </a:endParaRPr>
          </a:p>
        </p:txBody>
      </p:sp>
      <p:sp>
        <p:nvSpPr>
          <p:cNvPr id="219" name="Google Shape;219;p20"/>
          <p:cNvSpPr txBox="1">
            <a:spLocks noGrp="1"/>
          </p:cNvSpPr>
          <p:nvPr>
            <p:ph type="ftr" idx="11"/>
          </p:nvPr>
        </p:nvSpPr>
        <p:spPr>
          <a:xfrm>
            <a:off x="0" y="631190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S"/>
              <a:t>Las Enseñanzas de Jesús #3</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3"/>
          <p:cNvSpPr txBox="1">
            <a:spLocks noGrp="1"/>
          </p:cNvSpPr>
          <p:nvPr>
            <p:ph type="title"/>
          </p:nvPr>
        </p:nvSpPr>
        <p:spPr>
          <a:xfrm>
            <a:off x="833628" y="765810"/>
            <a:ext cx="10524744" cy="532638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Overlock"/>
              <a:buNone/>
            </a:pPr>
            <a:r>
              <a:rPr lang="es-ES" dirty="0"/>
              <a:t>Querido Padre celestial, te agradecemos que por medio de tu Hijo Jesucristo tenemos acceso completo a ti en oración. Perdónanos todas las veces que no hemos apreciado ese regalo como deberíamos. Recuérdanos diariamente del privilegio que tenemos en la oración. Te lo pedimos en el nombre de Jesús. Amén.</a:t>
            </a:r>
            <a:endParaRPr dirty="0"/>
          </a:p>
        </p:txBody>
      </p:sp>
      <p:sp>
        <p:nvSpPr>
          <p:cNvPr id="98" name="Google Shape;98;p3"/>
          <p:cNvSpPr txBox="1">
            <a:spLocks noGrp="1"/>
          </p:cNvSpPr>
          <p:nvPr>
            <p:ph type="ftr" idx="11"/>
          </p:nvPr>
        </p:nvSpPr>
        <p:spPr>
          <a:xfrm>
            <a:off x="0" y="631190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S"/>
              <a:t>Las Enseñanzas de Jesús #3</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1"/>
          <p:cNvSpPr txBox="1">
            <a:spLocks noGrp="1"/>
          </p:cNvSpPr>
          <p:nvPr>
            <p:ph type="body" idx="1"/>
          </p:nvPr>
        </p:nvSpPr>
        <p:spPr>
          <a:xfrm>
            <a:off x="838200" y="421235"/>
            <a:ext cx="10515600" cy="499815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None/>
            </a:pPr>
            <a:r>
              <a:rPr lang="es-ES" sz="4000" dirty="0"/>
              <a:t>Unos pasos más adelante, se inclinó sobre su rostro y comenzó a orar. Y decía: «Padre mío, si es posible, haz que pase de mí esta copa. Pero que no sea como yo lo quiero, sino como lo quieres tú.» </a:t>
            </a:r>
            <a:r>
              <a:rPr lang="es-ES" sz="4000" baseline="30000" dirty="0"/>
              <a:t>40 </a:t>
            </a:r>
            <a:r>
              <a:rPr lang="es-ES" sz="4000" dirty="0"/>
              <a:t>Luego volvió con sus discípulos, y como los encontró durmiendo, le dijo a Pedro: «¿Así que no han podido mantenerse despiertos conmigo ni una hora? </a:t>
            </a:r>
            <a:r>
              <a:rPr lang="es-ES" sz="4000" baseline="30000" dirty="0"/>
              <a:t>41 </a:t>
            </a:r>
            <a:r>
              <a:rPr lang="es-ES" sz="4000" dirty="0"/>
              <a:t>Manténganse despiertos, y oren, para que no caigan en tentación. A decir verdad, el espíritu está dispuesto, pero la carne es débil.»</a:t>
            </a:r>
            <a:endParaRPr sz="4000" dirty="0">
              <a:latin typeface="Arial"/>
              <a:ea typeface="Arial"/>
              <a:cs typeface="Arial"/>
              <a:sym typeface="Arial"/>
            </a:endParaRPr>
          </a:p>
        </p:txBody>
      </p:sp>
      <p:sp>
        <p:nvSpPr>
          <p:cNvPr id="226" name="Google Shape;226;p21"/>
          <p:cNvSpPr txBox="1">
            <a:spLocks noGrp="1"/>
          </p:cNvSpPr>
          <p:nvPr>
            <p:ph type="ftr" idx="11"/>
          </p:nvPr>
        </p:nvSpPr>
        <p:spPr>
          <a:xfrm>
            <a:off x="0" y="631190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S"/>
              <a:t>Las Enseñanzas de Jesús #3</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2"/>
          <p:cNvSpPr txBox="1">
            <a:spLocks noGrp="1"/>
          </p:cNvSpPr>
          <p:nvPr>
            <p:ph type="body" idx="1"/>
          </p:nvPr>
        </p:nvSpPr>
        <p:spPr>
          <a:xfrm>
            <a:off x="774404" y="211241"/>
            <a:ext cx="11006470" cy="499815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None/>
            </a:pPr>
            <a:r>
              <a:rPr lang="es-ES" sz="4000" baseline="30000" dirty="0"/>
              <a:t>42 </a:t>
            </a:r>
            <a:r>
              <a:rPr lang="es-ES" sz="4000" dirty="0"/>
              <a:t>Otra vez fue y oró por segunda vez, y dijo: «Padre mío, si esta copa no puede pasar de mí sin que yo la beba, que se haga tu voluntad.» </a:t>
            </a:r>
            <a:r>
              <a:rPr lang="es-ES" sz="4000" baseline="30000" dirty="0"/>
              <a:t>43 </a:t>
            </a:r>
            <a:r>
              <a:rPr lang="es-ES" sz="4000" dirty="0"/>
              <a:t>Una vez más fue y los halló durmiendo, porque los ojos se les caían de sueño. </a:t>
            </a:r>
            <a:r>
              <a:rPr lang="es-ES" sz="4000" baseline="30000" dirty="0"/>
              <a:t>44 </a:t>
            </a:r>
            <a:r>
              <a:rPr lang="es-ES" sz="4000" dirty="0"/>
              <a:t>Entonces los dejó y volvió a irse, y por tercera vez oró con las mismas palabras. </a:t>
            </a:r>
            <a:r>
              <a:rPr lang="es-ES" sz="4000" baseline="30000" dirty="0"/>
              <a:t>45 </a:t>
            </a:r>
            <a:r>
              <a:rPr lang="es-ES" sz="4000" dirty="0"/>
              <a:t>Luego volvió con sus discípulos y les dijo: «Sigan durmiendo y descansando. Miren que ha llegado la hora, y el Hijo del Hombre es entregado en manos de pecadores. </a:t>
            </a:r>
            <a:r>
              <a:rPr lang="es-ES" sz="4000" baseline="30000" dirty="0"/>
              <a:t>46 </a:t>
            </a:r>
            <a:r>
              <a:rPr lang="es-ES" sz="4000" dirty="0"/>
              <a:t>¡Vamos, levántense, que ya se acerca el que me traiciona!»</a:t>
            </a:r>
            <a:endParaRPr sz="4000" dirty="0">
              <a:latin typeface="Arial"/>
              <a:ea typeface="Arial"/>
              <a:cs typeface="Arial"/>
              <a:sym typeface="Arial"/>
            </a:endParaRPr>
          </a:p>
        </p:txBody>
      </p:sp>
      <p:sp>
        <p:nvSpPr>
          <p:cNvPr id="233" name="Google Shape;233;p22"/>
          <p:cNvSpPr txBox="1">
            <a:spLocks noGrp="1"/>
          </p:cNvSpPr>
          <p:nvPr>
            <p:ph type="ftr" idx="11"/>
          </p:nvPr>
        </p:nvSpPr>
        <p:spPr>
          <a:xfrm>
            <a:off x="0" y="631190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S"/>
              <a:t>Las Enseñanzas de Jesús #3</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3"/>
          <p:cNvSpPr txBox="1">
            <a:spLocks noGrp="1"/>
          </p:cNvSpPr>
          <p:nvPr>
            <p:ph type="body" idx="1"/>
          </p:nvPr>
        </p:nvSpPr>
        <p:spPr>
          <a:xfrm>
            <a:off x="604283" y="786809"/>
            <a:ext cx="10921410" cy="442259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None/>
            </a:pPr>
            <a:r>
              <a:rPr lang="es-ES" sz="4000" b="1" dirty="0"/>
              <a:t>Marcos 9:14-27, </a:t>
            </a:r>
            <a:r>
              <a:rPr lang="es-ES" sz="4000" dirty="0"/>
              <a:t>“Cuando llegaron adonde estaban los otros discípulos, los encontraron rodeados de una gran multitud. Algunos escribas discutían con ellos. </a:t>
            </a:r>
            <a:r>
              <a:rPr lang="es-ES" sz="4000" baseline="30000" dirty="0"/>
              <a:t>15 </a:t>
            </a:r>
            <a:r>
              <a:rPr lang="es-ES" sz="4000" dirty="0"/>
              <a:t>En cuanto la gente vio a Jesús, se quedó asombrada y corrió a saludarlo. </a:t>
            </a:r>
            <a:r>
              <a:rPr lang="es-ES" sz="4000" baseline="30000" dirty="0"/>
              <a:t>16 </a:t>
            </a:r>
            <a:r>
              <a:rPr lang="es-ES" sz="4000" dirty="0"/>
              <a:t>Jesús les preguntó: «¿Qué es lo que discuten con ellos?» </a:t>
            </a:r>
            <a:r>
              <a:rPr lang="es-ES" sz="4000" baseline="30000" dirty="0"/>
              <a:t>17 </a:t>
            </a:r>
            <a:r>
              <a:rPr lang="es-ES" sz="4000" dirty="0"/>
              <a:t>De entre la multitud, uno le respondió: «Maestro, te he traído a mi hijo. Tiene un espíritu que lo ha dejado mudo. </a:t>
            </a:r>
            <a:endParaRPr sz="4000" dirty="0">
              <a:latin typeface="Arial"/>
              <a:ea typeface="Arial"/>
              <a:cs typeface="Arial"/>
              <a:sym typeface="Arial"/>
            </a:endParaRPr>
          </a:p>
        </p:txBody>
      </p:sp>
      <p:sp>
        <p:nvSpPr>
          <p:cNvPr id="240" name="Google Shape;240;p23"/>
          <p:cNvSpPr txBox="1">
            <a:spLocks noGrp="1"/>
          </p:cNvSpPr>
          <p:nvPr>
            <p:ph type="ftr" idx="11"/>
          </p:nvPr>
        </p:nvSpPr>
        <p:spPr>
          <a:xfrm>
            <a:off x="0" y="631190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S"/>
              <a:t>Las Enseñanzas de Jesús #3</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4"/>
          <p:cNvSpPr txBox="1">
            <a:spLocks noGrp="1"/>
          </p:cNvSpPr>
          <p:nvPr>
            <p:ph type="body" idx="1"/>
          </p:nvPr>
        </p:nvSpPr>
        <p:spPr>
          <a:xfrm>
            <a:off x="838200" y="769900"/>
            <a:ext cx="10515600" cy="499815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None/>
            </a:pPr>
            <a:r>
              <a:rPr lang="es-ES" sz="4400" dirty="0"/>
              <a:t>Cada vez que se posesiona de él, lo sacude; entonces mi hijo echa espuma por la boca, rechina los dientes, y se queda rígido. Les pedí a tus discípulos que expulsaran a ese espíritu, pero no pudieron.» </a:t>
            </a:r>
            <a:r>
              <a:rPr lang="es-ES" sz="4400" baseline="30000" dirty="0"/>
              <a:t>19 </a:t>
            </a:r>
            <a:r>
              <a:rPr lang="es-ES" sz="4400" dirty="0"/>
              <a:t>Jesús dijo: «¡Ay, gente incrédula! ¿Hasta cuándo tendré que estar con ustedes? ¿Hasta cuándo tendré que soportarlos? ¡Tráiganme al muchacho!»</a:t>
            </a:r>
            <a:endParaRPr sz="4400" dirty="0"/>
          </a:p>
        </p:txBody>
      </p:sp>
      <p:sp>
        <p:nvSpPr>
          <p:cNvPr id="247" name="Google Shape;247;p24"/>
          <p:cNvSpPr txBox="1">
            <a:spLocks noGrp="1"/>
          </p:cNvSpPr>
          <p:nvPr>
            <p:ph type="ftr" idx="11"/>
          </p:nvPr>
        </p:nvSpPr>
        <p:spPr>
          <a:xfrm>
            <a:off x="0" y="631190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S"/>
              <a:t>Las Enseñanzas de Jesús #3</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5"/>
          <p:cNvSpPr txBox="1">
            <a:spLocks noGrp="1"/>
          </p:cNvSpPr>
          <p:nvPr>
            <p:ph type="body" idx="1"/>
          </p:nvPr>
        </p:nvSpPr>
        <p:spPr>
          <a:xfrm>
            <a:off x="447781" y="397968"/>
            <a:ext cx="11264757" cy="499815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None/>
            </a:pPr>
            <a:r>
              <a:rPr lang="es-ES" sz="4000" baseline="30000" dirty="0"/>
              <a:t>20 </a:t>
            </a:r>
            <a:r>
              <a:rPr lang="es-ES" sz="4000" dirty="0"/>
              <a:t>Cuando se lo llevaron, tan pronto como el espíritu vio a Jesús, sacudió al muchacho con violencia, y éste cayó al suelo revolcándose y echando espuma por la boca. </a:t>
            </a:r>
            <a:r>
              <a:rPr lang="es-ES" sz="4000" baseline="30000" dirty="0"/>
              <a:t>21 </a:t>
            </a:r>
            <a:r>
              <a:rPr lang="es-ES" sz="4000" dirty="0"/>
              <a:t>Jesús le preguntó al padre: «¿Desde cuándo le sucede esto?» Y el padre respondió: «Desde que era niño. </a:t>
            </a:r>
            <a:r>
              <a:rPr lang="es-ES" sz="4000" baseline="30000" dirty="0"/>
              <a:t>22 </a:t>
            </a:r>
            <a:r>
              <a:rPr lang="es-ES" sz="4000" dirty="0"/>
              <a:t>Muchas veces lo arroja al fuego, o al agua, con la intención de matarlo. Si puedes hacer algo, ¡ten compasión de nosotros y ayúdanos!»</a:t>
            </a:r>
            <a:endParaRPr sz="4000" dirty="0"/>
          </a:p>
          <a:p>
            <a:pPr marL="0" lvl="0" indent="0" algn="l" rtl="0">
              <a:lnSpc>
                <a:spcPct val="90000"/>
              </a:lnSpc>
              <a:spcBef>
                <a:spcPts val="1000"/>
              </a:spcBef>
              <a:spcAft>
                <a:spcPts val="0"/>
              </a:spcAft>
              <a:buClr>
                <a:schemeClr val="dk1"/>
              </a:buClr>
              <a:buSzPts val="4000"/>
              <a:buNone/>
            </a:pPr>
            <a:r>
              <a:rPr lang="es-ES" sz="4000" baseline="30000" dirty="0"/>
              <a:t>23 </a:t>
            </a:r>
            <a:r>
              <a:rPr lang="es-ES" sz="4000" dirty="0"/>
              <a:t>Jesús le dijo: «¿Cómo que “si puedes”? Para quien cree, todo es posible.»</a:t>
            </a:r>
            <a:endParaRPr sz="4000" dirty="0">
              <a:latin typeface="Arial"/>
              <a:ea typeface="Arial"/>
              <a:cs typeface="Arial"/>
              <a:sym typeface="Arial"/>
            </a:endParaRPr>
          </a:p>
        </p:txBody>
      </p:sp>
      <p:sp>
        <p:nvSpPr>
          <p:cNvPr id="254" name="Google Shape;254;p25"/>
          <p:cNvSpPr txBox="1">
            <a:spLocks noGrp="1"/>
          </p:cNvSpPr>
          <p:nvPr>
            <p:ph type="ftr" idx="11"/>
          </p:nvPr>
        </p:nvSpPr>
        <p:spPr>
          <a:xfrm>
            <a:off x="0" y="631190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S"/>
              <a:t>Las Enseñanzas de Jesús #3</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26"/>
          <p:cNvSpPr txBox="1">
            <a:spLocks noGrp="1"/>
          </p:cNvSpPr>
          <p:nvPr>
            <p:ph type="body" idx="1"/>
          </p:nvPr>
        </p:nvSpPr>
        <p:spPr>
          <a:xfrm>
            <a:off x="499152" y="439065"/>
            <a:ext cx="11357225" cy="499815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None/>
            </a:pPr>
            <a:r>
              <a:rPr lang="es-ES" sz="4000" baseline="30000"/>
              <a:t>24 </a:t>
            </a:r>
            <a:r>
              <a:rPr lang="es-ES" sz="4000"/>
              <a:t>Al instante, el padre del muchacho exclamó: «¡Creo! ¡Ayúdame en mi incredulidad!» </a:t>
            </a:r>
            <a:r>
              <a:rPr lang="es-ES" sz="4000" baseline="30000"/>
              <a:t>25 </a:t>
            </a:r>
            <a:r>
              <a:rPr lang="es-ES" sz="4000"/>
              <a:t>Cuando Jesús vio que la multitud se agolpaba, reprendió al espíritu impuro y le dijo: «Espíritu sordo y mudo, ¡yo te ordeno que salgas de este muchacho, y que nunca vuelvas a entrar en él!» </a:t>
            </a:r>
            <a:r>
              <a:rPr lang="es-ES" sz="4000" baseline="30000"/>
              <a:t>26 </a:t>
            </a:r>
            <a:r>
              <a:rPr lang="es-ES" sz="4000"/>
              <a:t>El espíritu salió gritando y sacudiendo con violencia al muchacho, el cual se quedó como muerto. En efecto, muchos decían: «Está muerto.» </a:t>
            </a:r>
            <a:r>
              <a:rPr lang="es-ES" sz="4000" baseline="30000"/>
              <a:t>27 </a:t>
            </a:r>
            <a:r>
              <a:rPr lang="es-ES" sz="4000"/>
              <a:t>Pero Jesús lo tomó de la mano, lo enderezó, y el muchacho se puso de pie.</a:t>
            </a:r>
            <a:endParaRPr sz="4000">
              <a:latin typeface="Arial"/>
              <a:ea typeface="Arial"/>
              <a:cs typeface="Arial"/>
              <a:sym typeface="Arial"/>
            </a:endParaRPr>
          </a:p>
        </p:txBody>
      </p:sp>
      <p:sp>
        <p:nvSpPr>
          <p:cNvPr id="261" name="Google Shape;261;p26"/>
          <p:cNvSpPr txBox="1">
            <a:spLocks noGrp="1"/>
          </p:cNvSpPr>
          <p:nvPr>
            <p:ph type="ftr" idx="11"/>
          </p:nvPr>
        </p:nvSpPr>
        <p:spPr>
          <a:xfrm>
            <a:off x="0" y="631190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S"/>
              <a:t>Las Enseñanzas de Jesús #3</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27"/>
          <p:cNvSpPr txBox="1">
            <a:spLocks noGrp="1"/>
          </p:cNvSpPr>
          <p:nvPr>
            <p:ph type="body" idx="1"/>
          </p:nvPr>
        </p:nvSpPr>
        <p:spPr>
          <a:xfrm>
            <a:off x="401976" y="490692"/>
            <a:ext cx="11388047" cy="499815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None/>
            </a:pPr>
            <a:r>
              <a:rPr lang="es-ES" sz="4000" b="1" dirty="0"/>
              <a:t>2 Corintios 12:7-9, </a:t>
            </a:r>
            <a:r>
              <a:rPr lang="es-ES" sz="4000" dirty="0"/>
              <a:t>“Y para que no me exaltara demasiado por la grandeza de las revelaciones, se me clavó un aguijón en el cuerpo, un mensajero de Satanás, para que me abofetee y no deje que yo me enaltezca. </a:t>
            </a:r>
            <a:r>
              <a:rPr lang="es-ES" sz="4000" baseline="30000" dirty="0"/>
              <a:t>8 </a:t>
            </a:r>
            <a:r>
              <a:rPr lang="es-ES" sz="4000" dirty="0"/>
              <a:t>Tres veces le he rogado al Señor que me lo quite, </a:t>
            </a:r>
            <a:r>
              <a:rPr lang="es-ES" sz="4000" baseline="30000" dirty="0"/>
              <a:t>9 </a:t>
            </a:r>
            <a:r>
              <a:rPr lang="es-ES" sz="4000" dirty="0"/>
              <a:t>pero él me ha dicho: «Con mi gracia tienes más que suficiente, porque mi poder se perfecciona en la debilidad.» Por eso, con mucho gusto habré de jactarme en mis debilidades, para que el poder de Cristo repose en mí.”</a:t>
            </a:r>
            <a:endParaRPr sz="4000" dirty="0">
              <a:latin typeface="Arial"/>
              <a:ea typeface="Arial"/>
              <a:cs typeface="Arial"/>
              <a:sym typeface="Arial"/>
            </a:endParaRPr>
          </a:p>
        </p:txBody>
      </p:sp>
      <p:sp>
        <p:nvSpPr>
          <p:cNvPr id="268" name="Google Shape;268;p27"/>
          <p:cNvSpPr txBox="1">
            <a:spLocks noGrp="1"/>
          </p:cNvSpPr>
          <p:nvPr>
            <p:ph type="ftr" idx="11"/>
          </p:nvPr>
        </p:nvSpPr>
        <p:spPr>
          <a:xfrm>
            <a:off x="0" y="631190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S"/>
              <a:t>Las Enseñanzas de Jesús #3</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28" descr="Screen Clipping"/>
          <p:cNvPicPr preferRelativeResize="0"/>
          <p:nvPr/>
        </p:nvPicPr>
        <p:blipFill rotWithShape="1">
          <a:blip r:embed="rId3">
            <a:alphaModFix/>
          </a:blip>
          <a:srcRect/>
          <a:stretch/>
        </p:blipFill>
        <p:spPr>
          <a:xfrm>
            <a:off x="0" y="-1321771"/>
            <a:ext cx="12192000" cy="8179771"/>
          </a:xfrm>
          <a:prstGeom prst="rect">
            <a:avLst/>
          </a:prstGeom>
          <a:noFill/>
          <a:ln>
            <a:noFill/>
          </a:ln>
        </p:spPr>
      </p:pic>
      <p:sp>
        <p:nvSpPr>
          <p:cNvPr id="275" name="Google Shape;275;p28"/>
          <p:cNvSpPr txBox="1">
            <a:spLocks noGrp="1"/>
          </p:cNvSpPr>
          <p:nvPr>
            <p:ph type="body" idx="1"/>
          </p:nvPr>
        </p:nvSpPr>
        <p:spPr>
          <a:xfrm>
            <a:off x="1417319" y="2843223"/>
            <a:ext cx="3676459" cy="837237"/>
          </a:xfrm>
          <a:prstGeom prst="rect">
            <a:avLst/>
          </a:prstGeom>
          <a:solidFill>
            <a:schemeClr val="lt1">
              <a:alpha val="40784"/>
            </a:schemeClr>
          </a:solid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10000"/>
              <a:buNone/>
            </a:pPr>
            <a:r>
              <a:rPr lang="es-ES" sz="4400" dirty="0"/>
              <a:t>La Oración</a:t>
            </a:r>
            <a:endParaRPr sz="10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29" descr="Screen Clipping"/>
          <p:cNvPicPr preferRelativeResize="0"/>
          <p:nvPr/>
        </p:nvPicPr>
        <p:blipFill rotWithShape="1">
          <a:blip r:embed="rId3">
            <a:alphaModFix/>
          </a:blip>
          <a:srcRect/>
          <a:stretch/>
        </p:blipFill>
        <p:spPr>
          <a:xfrm>
            <a:off x="0" y="0"/>
            <a:ext cx="12192000" cy="8222238"/>
          </a:xfrm>
          <a:prstGeom prst="rect">
            <a:avLst/>
          </a:prstGeom>
          <a:noFill/>
          <a:ln>
            <a:noFill/>
          </a:ln>
        </p:spPr>
      </p:pic>
      <p:sp>
        <p:nvSpPr>
          <p:cNvPr id="282" name="Google Shape;282;p29"/>
          <p:cNvSpPr txBox="1">
            <a:spLocks noGrp="1"/>
          </p:cNvSpPr>
          <p:nvPr>
            <p:ph type="body" idx="1"/>
          </p:nvPr>
        </p:nvSpPr>
        <p:spPr>
          <a:xfrm>
            <a:off x="1920240" y="1425053"/>
            <a:ext cx="2755871" cy="723787"/>
          </a:xfrm>
          <a:prstGeom prst="rect">
            <a:avLst/>
          </a:prstGeom>
          <a:solidFill>
            <a:schemeClr val="lt1">
              <a:alpha val="61960"/>
            </a:schemeClr>
          </a:solid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10000"/>
              <a:buNone/>
            </a:pPr>
            <a:r>
              <a:rPr lang="es-ES" sz="4400" dirty="0"/>
              <a:t>La Tarea</a:t>
            </a:r>
            <a:endParaRPr sz="10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p30" descr="Screen Clipping"/>
          <p:cNvPicPr preferRelativeResize="0"/>
          <p:nvPr/>
        </p:nvPicPr>
        <p:blipFill rotWithShape="1">
          <a:blip r:embed="rId3">
            <a:alphaModFix/>
          </a:blip>
          <a:srcRect/>
          <a:stretch/>
        </p:blipFill>
        <p:spPr>
          <a:xfrm>
            <a:off x="0" y="0"/>
            <a:ext cx="12192000" cy="8058132"/>
          </a:xfrm>
          <a:prstGeom prst="rect">
            <a:avLst/>
          </a:prstGeom>
          <a:noFill/>
          <a:ln>
            <a:noFill/>
          </a:ln>
        </p:spPr>
      </p:pic>
      <p:sp>
        <p:nvSpPr>
          <p:cNvPr id="289" name="Google Shape;289;p30"/>
          <p:cNvSpPr txBox="1">
            <a:spLocks noGrp="1"/>
          </p:cNvSpPr>
          <p:nvPr>
            <p:ph type="body" idx="1"/>
          </p:nvPr>
        </p:nvSpPr>
        <p:spPr>
          <a:xfrm>
            <a:off x="838200" y="4029066"/>
            <a:ext cx="10515600" cy="463264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10000"/>
              <a:buNone/>
            </a:pPr>
            <a:r>
              <a:rPr lang="es-ES" sz="4400" dirty="0"/>
              <a:t>La Despedida</a:t>
            </a:r>
            <a:endParaRPr sz="1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4"/>
          <p:cNvSpPr txBox="1">
            <a:spLocks noGrp="1"/>
          </p:cNvSpPr>
          <p:nvPr>
            <p:ph type="title"/>
          </p:nvPr>
        </p:nvSpPr>
        <p:spPr>
          <a:xfrm>
            <a:off x="838200" y="2235708"/>
            <a:ext cx="10515600" cy="238658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0000"/>
              <a:buFont typeface="Overlock"/>
              <a:buNone/>
            </a:pPr>
            <a:r>
              <a:rPr lang="es-ES" dirty="0"/>
              <a:t>Las Preguntas de Repaso</a:t>
            </a:r>
            <a:br>
              <a:rPr lang="es-ES" sz="10000" dirty="0"/>
            </a:br>
            <a:r>
              <a:rPr lang="es-ES" sz="4000" dirty="0"/>
              <a:t>(10 minutos)</a:t>
            </a:r>
            <a:endParaRPr sz="4000" dirty="0"/>
          </a:p>
        </p:txBody>
      </p:sp>
      <p:sp>
        <p:nvSpPr>
          <p:cNvPr id="105" name="Google Shape;105;p4"/>
          <p:cNvSpPr txBox="1">
            <a:spLocks noGrp="1"/>
          </p:cNvSpPr>
          <p:nvPr>
            <p:ph type="ftr" idx="11"/>
          </p:nvPr>
        </p:nvSpPr>
        <p:spPr>
          <a:xfrm>
            <a:off x="0" y="631190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S"/>
              <a:t>Las Enseñanzas de Jesús #3</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295" name="Google Shape;295;p3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296" name="Google Shape;296;p31" descr="Screen Clipping"/>
          <p:cNvPicPr preferRelativeResize="0"/>
          <p:nvPr/>
        </p:nvPicPr>
        <p:blipFill rotWithShape="1">
          <a:blip r:embed="rId3">
            <a:alphaModFix/>
          </a:blip>
          <a:srcRect/>
          <a:stretch/>
        </p:blipFill>
        <p:spPr>
          <a:xfrm>
            <a:off x="1011936" y="265451"/>
            <a:ext cx="10168128" cy="66731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5"/>
          <p:cNvSpPr txBox="1">
            <a:spLocks noGrp="1"/>
          </p:cNvSpPr>
          <p:nvPr>
            <p:ph type="title"/>
          </p:nvPr>
        </p:nvSpPr>
        <p:spPr>
          <a:xfrm>
            <a:off x="0" y="2103120"/>
            <a:ext cx="12192000" cy="265176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7500"/>
              <a:buFont typeface="Overlock"/>
              <a:buNone/>
            </a:pPr>
            <a:r>
              <a:rPr lang="es-ES" dirty="0"/>
              <a:t>¿Por qué tenemos acceso completo a Dios en oración?</a:t>
            </a:r>
            <a:endParaRPr dirty="0"/>
          </a:p>
        </p:txBody>
      </p:sp>
      <p:sp>
        <p:nvSpPr>
          <p:cNvPr id="112" name="Google Shape;112;p5"/>
          <p:cNvSpPr txBox="1">
            <a:spLocks noGrp="1"/>
          </p:cNvSpPr>
          <p:nvPr>
            <p:ph type="ftr" idx="11"/>
          </p:nvPr>
        </p:nvSpPr>
        <p:spPr>
          <a:xfrm>
            <a:off x="0" y="631190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S"/>
              <a:t>Las Enseñanzas de Jesús #3</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a:spLocks noGrp="1"/>
          </p:cNvSpPr>
          <p:nvPr>
            <p:ph type="body" idx="1"/>
          </p:nvPr>
        </p:nvSpPr>
        <p:spPr>
          <a:xfrm>
            <a:off x="838200" y="2750085"/>
            <a:ext cx="10515600" cy="1357829"/>
          </a:xfrm>
          <a:prstGeom prst="rect">
            <a:avLst/>
          </a:prstGeom>
          <a:noFill/>
          <a:ln>
            <a:noFill/>
          </a:ln>
        </p:spPr>
        <p:txBody>
          <a:bodyPr spcFirstLastPara="1" wrap="square" lIns="91425" tIns="45700" rIns="91425" bIns="45700" anchor="t" anchorCtr="0">
            <a:normAutofit/>
          </a:bodyPr>
          <a:lstStyle/>
          <a:p>
            <a:pPr marL="228600" lvl="0" indent="-317500" algn="l" rtl="0">
              <a:lnSpc>
                <a:spcPct val="90000"/>
              </a:lnSpc>
              <a:spcBef>
                <a:spcPts val="0"/>
              </a:spcBef>
              <a:spcAft>
                <a:spcPts val="0"/>
              </a:spcAft>
              <a:buClr>
                <a:schemeClr val="dk1"/>
              </a:buClr>
              <a:buSzPts val="5000"/>
              <a:buChar char="•"/>
            </a:pPr>
            <a:r>
              <a:rPr lang="es-ES" sz="4000" dirty="0"/>
              <a:t> Somos hijos de Dios por los méritos de Jesucristo</a:t>
            </a:r>
            <a:endParaRPr sz="1800" dirty="0"/>
          </a:p>
        </p:txBody>
      </p:sp>
      <p:sp>
        <p:nvSpPr>
          <p:cNvPr id="119" name="Google Shape;119;p6"/>
          <p:cNvSpPr txBox="1">
            <a:spLocks noGrp="1"/>
          </p:cNvSpPr>
          <p:nvPr>
            <p:ph type="ftr" idx="11"/>
          </p:nvPr>
        </p:nvSpPr>
        <p:spPr>
          <a:xfrm>
            <a:off x="0" y="631190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S"/>
              <a:t>Las Enseñanzas de Jesús #3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7"/>
          <p:cNvSpPr txBox="1">
            <a:spLocks noGrp="1"/>
          </p:cNvSpPr>
          <p:nvPr>
            <p:ph type="title"/>
          </p:nvPr>
        </p:nvSpPr>
        <p:spPr>
          <a:xfrm>
            <a:off x="0" y="379158"/>
            <a:ext cx="12192000" cy="609968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7500"/>
              <a:buFont typeface="Overlock"/>
              <a:buNone/>
            </a:pPr>
            <a:r>
              <a:rPr lang="es-ES" dirty="0"/>
              <a:t>¿Por qué es tan importante pedir que se haga la voluntad de Dios en nuestras oraciones?</a:t>
            </a:r>
            <a:endParaRPr dirty="0"/>
          </a:p>
        </p:txBody>
      </p:sp>
      <p:sp>
        <p:nvSpPr>
          <p:cNvPr id="126" name="Google Shape;126;p7"/>
          <p:cNvSpPr txBox="1">
            <a:spLocks noGrp="1"/>
          </p:cNvSpPr>
          <p:nvPr>
            <p:ph type="ftr" idx="11"/>
          </p:nvPr>
        </p:nvSpPr>
        <p:spPr>
          <a:xfrm>
            <a:off x="0" y="631190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S"/>
              <a:t>Las Enseñanzas de Jesús #3</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8"/>
          <p:cNvSpPr txBox="1">
            <a:spLocks noGrp="1"/>
          </p:cNvSpPr>
          <p:nvPr>
            <p:ph type="body" idx="1"/>
          </p:nvPr>
        </p:nvSpPr>
        <p:spPr>
          <a:xfrm>
            <a:off x="838200" y="1275588"/>
            <a:ext cx="10515600" cy="4306824"/>
          </a:xfrm>
          <a:prstGeom prst="rect">
            <a:avLst/>
          </a:prstGeom>
          <a:noFill/>
          <a:ln>
            <a:noFill/>
          </a:ln>
        </p:spPr>
        <p:txBody>
          <a:bodyPr spcFirstLastPara="1" wrap="square" lIns="91425" tIns="45700" rIns="91425" bIns="45700" anchor="t" anchorCtr="0">
            <a:normAutofit/>
          </a:bodyPr>
          <a:lstStyle/>
          <a:p>
            <a:pPr marL="228600" lvl="0" indent="-254000" algn="l" rtl="0">
              <a:lnSpc>
                <a:spcPct val="90000"/>
              </a:lnSpc>
              <a:spcBef>
                <a:spcPts val="0"/>
              </a:spcBef>
              <a:spcAft>
                <a:spcPts val="0"/>
              </a:spcAft>
              <a:buClr>
                <a:schemeClr val="dk1"/>
              </a:buClr>
              <a:buSzPts val="4000"/>
              <a:buChar char="•"/>
            </a:pPr>
            <a:r>
              <a:rPr lang="es-ES" sz="4400" dirty="0"/>
              <a:t> A menudo sabemos la voluntad de Dios (ejemplo: pedir el perdón de pecados)</a:t>
            </a:r>
            <a:endParaRPr sz="4400" dirty="0"/>
          </a:p>
          <a:p>
            <a:pPr marL="228600" lvl="0" indent="-254000" algn="l" rtl="0">
              <a:lnSpc>
                <a:spcPct val="90000"/>
              </a:lnSpc>
              <a:spcBef>
                <a:spcPts val="1000"/>
              </a:spcBef>
              <a:spcAft>
                <a:spcPts val="0"/>
              </a:spcAft>
              <a:buClr>
                <a:schemeClr val="dk1"/>
              </a:buClr>
              <a:buSzPts val="4000"/>
              <a:buChar char="•"/>
            </a:pPr>
            <a:r>
              <a:rPr lang="es-ES" sz="4400" dirty="0"/>
              <a:t> Pero muchas veces no sabemos (ejemplo: cuando alguien está enfermo)</a:t>
            </a:r>
            <a:endParaRPr sz="4400" dirty="0"/>
          </a:p>
          <a:p>
            <a:pPr marL="228600" lvl="0" indent="-254000" algn="l" rtl="0">
              <a:lnSpc>
                <a:spcPct val="90000"/>
              </a:lnSpc>
              <a:spcBef>
                <a:spcPts val="1000"/>
              </a:spcBef>
              <a:spcAft>
                <a:spcPts val="0"/>
              </a:spcAft>
              <a:buClr>
                <a:schemeClr val="dk1"/>
              </a:buClr>
              <a:buSzPts val="4000"/>
              <a:buChar char="•"/>
            </a:pPr>
            <a:r>
              <a:rPr lang="es-ES" sz="4400" dirty="0"/>
              <a:t> Una actitud de recibir lo que Dios quiera dar</a:t>
            </a:r>
            <a:endParaRPr sz="4400" dirty="0"/>
          </a:p>
          <a:p>
            <a:pPr marL="228600" lvl="0" indent="-254000" algn="l" rtl="0">
              <a:lnSpc>
                <a:spcPct val="90000"/>
              </a:lnSpc>
              <a:spcBef>
                <a:spcPts val="1000"/>
              </a:spcBef>
              <a:spcAft>
                <a:spcPts val="0"/>
              </a:spcAft>
              <a:buClr>
                <a:schemeClr val="dk1"/>
              </a:buClr>
              <a:buSzPts val="4000"/>
              <a:buChar char="•"/>
            </a:pPr>
            <a:r>
              <a:rPr lang="es-ES" sz="4400" dirty="0"/>
              <a:t> Él siempre obra para el bien</a:t>
            </a:r>
            <a:endParaRPr sz="4400" dirty="0"/>
          </a:p>
        </p:txBody>
      </p:sp>
      <p:sp>
        <p:nvSpPr>
          <p:cNvPr id="133" name="Google Shape;133;p8"/>
          <p:cNvSpPr txBox="1">
            <a:spLocks noGrp="1"/>
          </p:cNvSpPr>
          <p:nvPr>
            <p:ph type="ftr" idx="11"/>
          </p:nvPr>
        </p:nvSpPr>
        <p:spPr>
          <a:xfrm>
            <a:off x="0" y="631190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S"/>
              <a:t>Las Enseñanzas de Jesús #3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9"/>
          <p:cNvSpPr txBox="1">
            <a:spLocks noGrp="1"/>
          </p:cNvSpPr>
          <p:nvPr>
            <p:ph type="title"/>
          </p:nvPr>
        </p:nvSpPr>
        <p:spPr>
          <a:xfrm>
            <a:off x="838200" y="2235708"/>
            <a:ext cx="10515600" cy="238658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0000"/>
              <a:buFont typeface="Overlock"/>
              <a:buNone/>
            </a:pPr>
            <a:r>
              <a:rPr lang="es-ES" dirty="0"/>
              <a:t>Lección 7</a:t>
            </a:r>
            <a:br>
              <a:rPr lang="es-ES" sz="10000" dirty="0"/>
            </a:br>
            <a:r>
              <a:rPr lang="es-ES" sz="4000" dirty="0"/>
              <a:t>(45 minutos)</a:t>
            </a:r>
            <a:endParaRPr sz="4000" dirty="0"/>
          </a:p>
        </p:txBody>
      </p:sp>
      <p:sp>
        <p:nvSpPr>
          <p:cNvPr id="139" name="Google Shape;139;p9"/>
          <p:cNvSpPr txBox="1">
            <a:spLocks noGrp="1"/>
          </p:cNvSpPr>
          <p:nvPr>
            <p:ph type="ftr" idx="11"/>
          </p:nvPr>
        </p:nvSpPr>
        <p:spPr>
          <a:xfrm>
            <a:off x="0" y="631190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S"/>
              <a:t>Las Enseñanzas de Jesús #3</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verlock"/>
              <a:buNone/>
            </a:pPr>
            <a:endParaRPr/>
          </a:p>
        </p:txBody>
      </p:sp>
      <p:sp>
        <p:nvSpPr>
          <p:cNvPr id="146" name="Google Shape;146;p10"/>
          <p:cNvSpPr txBox="1">
            <a:spLocks noGrp="1"/>
          </p:cNvSpPr>
          <p:nvPr>
            <p:ph type="ftr" idx="11"/>
          </p:nvPr>
        </p:nvSpPr>
        <p:spPr>
          <a:xfrm>
            <a:off x="0" y="631190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s-ES"/>
              <a:t>Las Enseñanzas de Jesús #3</a:t>
            </a:r>
            <a:endParaRPr/>
          </a:p>
        </p:txBody>
      </p:sp>
      <p:pic>
        <p:nvPicPr>
          <p:cNvPr id="147" name="Google Shape;147;p10" descr="Screen Clipping"/>
          <p:cNvPicPr preferRelativeResize="0">
            <a:picLocks noGrp="1"/>
          </p:cNvPicPr>
          <p:nvPr>
            <p:ph type="body" idx="1"/>
          </p:nvPr>
        </p:nvPicPr>
        <p:blipFill rotWithShape="1">
          <a:blip r:embed="rId3">
            <a:alphaModFix/>
          </a:blip>
          <a:srcRect/>
          <a:stretch/>
        </p:blipFill>
        <p:spPr>
          <a:xfrm>
            <a:off x="0" y="-987552"/>
            <a:ext cx="12192000" cy="8015424"/>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1364</Words>
  <Application>Microsoft Macintosh PowerPoint</Application>
  <PresentationFormat>Widescreen</PresentationFormat>
  <Paragraphs>94</Paragraphs>
  <Slides>30</Slides>
  <Notes>30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Overlock</vt:lpstr>
      <vt:lpstr>Office Theme</vt:lpstr>
      <vt:lpstr>PowerPoint Presentation</vt:lpstr>
      <vt:lpstr>Querido Padre celestial, te agradecemos que por medio de tu Hijo Jesucristo tenemos acceso completo a ti en oración. Perdónanos todas las veces que no hemos apreciado ese regalo como deberíamos. Recuérdanos diariamente del privilegio que tenemos en la oración. Te lo pedimos en el nombre de Jesús. Amén.</vt:lpstr>
      <vt:lpstr>Las Preguntas de Repaso (10 minutos)</vt:lpstr>
      <vt:lpstr>¿Por qué tenemos acceso completo a Dios en oración?</vt:lpstr>
      <vt:lpstr>PowerPoint Presentation</vt:lpstr>
      <vt:lpstr>¿Por qué es tan importante pedir que se haga la voluntad de Dios en nuestras oraciones?</vt:lpstr>
      <vt:lpstr>PowerPoint Presentation</vt:lpstr>
      <vt:lpstr>Lección 7 (45 minutos)</vt:lpstr>
      <vt:lpstr>PowerPoint Presentation</vt:lpstr>
      <vt:lpstr>PowerPoint Presentation</vt:lpstr>
      <vt:lpstr>PowerPoint Presentation</vt:lpstr>
      <vt:lpstr>PowerPoint Presentation</vt:lpstr>
      <vt:lpstr>Preguntas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Nathan Schulte</dc:creator>
  <cp:lastModifiedBy>juan david escobar amaya</cp:lastModifiedBy>
  <cp:revision>1</cp:revision>
  <dcterms:created xsi:type="dcterms:W3CDTF">2019-08-24T17:54:58Z</dcterms:created>
  <dcterms:modified xsi:type="dcterms:W3CDTF">2023-01-28T20:08:45Z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0x010100469A67C346E6B04F8F3828DDC292199C</vt:lpwstr>
  </property>
</Properties>
</file>