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1.xml" ContentType="application/vnd.openxmlformats-officedocument.presentationml.slide+xml"/>
  <Override PartName="/ppt/presentation.xml" ContentType="application/vnd.openxmlformats-officedocument.presentationml.presentation.main+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8.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26.xml" ContentType="application/vnd.openxmlformats-officedocument.presentationml.notesSl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5"/>
  </p:notesMasterIdLst>
  <p:sldIdLst>
    <p:sldId id="290" r:id="rId2"/>
    <p:sldId id="257" r:id="rId3"/>
    <p:sldId id="259" r:id="rId4"/>
    <p:sldId id="260" r:id="rId5"/>
    <p:sldId id="263" r:id="rId6"/>
    <p:sldId id="328" r:id="rId7"/>
    <p:sldId id="329" r:id="rId8"/>
    <p:sldId id="330" r:id="rId9"/>
    <p:sldId id="295" r:id="rId10"/>
    <p:sldId id="333" r:id="rId11"/>
    <p:sldId id="334" r:id="rId12"/>
    <p:sldId id="335" r:id="rId13"/>
    <p:sldId id="336" r:id="rId14"/>
    <p:sldId id="337" r:id="rId15"/>
    <p:sldId id="296" r:id="rId16"/>
    <p:sldId id="297" r:id="rId17"/>
    <p:sldId id="310" r:id="rId18"/>
    <p:sldId id="298" r:id="rId19"/>
    <p:sldId id="299" r:id="rId20"/>
    <p:sldId id="300" r:id="rId21"/>
    <p:sldId id="291" r:id="rId22"/>
    <p:sldId id="338" r:id="rId23"/>
    <p:sldId id="311" r:id="rId24"/>
    <p:sldId id="301" r:id="rId25"/>
    <p:sldId id="302" r:id="rId26"/>
    <p:sldId id="303" r:id="rId27"/>
    <p:sldId id="292" r:id="rId28"/>
    <p:sldId id="339" r:id="rId29"/>
    <p:sldId id="342" r:id="rId30"/>
    <p:sldId id="343" r:id="rId31"/>
    <p:sldId id="341" r:id="rId32"/>
    <p:sldId id="286" r:id="rId33"/>
    <p:sldId id="344" r:id="rId34"/>
  </p:sldIdLst>
  <p:sldSz cx="12192000" cy="6858000"/>
  <p:notesSz cx="6858000" cy="9144000"/>
  <p:embeddedFontLst>
    <p:embeddedFont>
      <p:font typeface="Lato" panose="020F0502020204030203"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hUnneEO/LAV5SPzMt1eWCnuH72/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ena Jensen"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45110"/>
  </p:normalViewPr>
  <p:slideViewPr>
    <p:cSldViewPr snapToGrid="0">
      <p:cViewPr varScale="1">
        <p:scale>
          <a:sx n="31" d="100"/>
          <a:sy n="31" d="100"/>
        </p:scale>
        <p:origin x="2496" y="4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5" Type="http://customschemas.google.com/relationships/presentationmetadata" Target="metadata"/><Relationship Id="rId53"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commentAuthors" Target="commentAuthors.xml"/><Relationship Id="rId20"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ThPnCRTKBh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youtube.com/watch?v=ThPnCRTKBhg"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buNone/>
            </a:pPr>
            <a:r>
              <a:rPr lang="es-ES" sz="1800" b="1" dirty="0">
                <a:effectLst/>
                <a:latin typeface="Calibri" panose="020F0502020204030204" pitchFamily="34" charset="0"/>
                <a:ea typeface="Arial Unicode MS" panose="020B0604020202020204" pitchFamily="34" charset="-128"/>
              </a:rPr>
              <a:t>TAREA PARA LECCIÓN 4</a:t>
            </a:r>
            <a:endParaRPr lang="en-US" sz="1800" dirty="0">
              <a:effectLst/>
              <a:latin typeface="Times New Roman" panose="02020603050405020304" pitchFamily="18" charset="0"/>
              <a:ea typeface="Arial Unicode MS" panose="020B0604020202020204" pitchFamily="34" charset="-128"/>
            </a:endParaRPr>
          </a:p>
          <a:p>
            <a:pPr marL="0" marR="0">
              <a:buNone/>
            </a:pPr>
            <a:r>
              <a:rPr lang="es-ES" sz="1800" i="1" dirty="0">
                <a:solidFill>
                  <a:srgbClr val="00B050"/>
                </a:solidFill>
                <a:effectLst/>
                <a:latin typeface="Calibri" panose="020F0502020204030204" pitchFamily="34" charset="0"/>
                <a:ea typeface="Arial Unicode MS" panose="020B0604020202020204" pitchFamily="34" charset="-128"/>
              </a:rPr>
              <a:t>Antes de la clase en vivo, el docente compartirá lo siguiente en el grupo de WhatsApp:</a:t>
            </a:r>
            <a:br>
              <a:rPr lang="es-ES" sz="1800" i="1" dirty="0">
                <a:solidFill>
                  <a:srgbClr val="00B050"/>
                </a:solidFill>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0" marR="0">
              <a:buNone/>
            </a:pPr>
            <a:r>
              <a:rPr lang="es-ES" sz="1800" dirty="0">
                <a:effectLst/>
                <a:latin typeface="Calibri" panose="020F0502020204030204" pitchFamily="34" charset="0"/>
                <a:ea typeface="Arial Unicode MS" panose="020B0604020202020204" pitchFamily="34" charset="-128"/>
              </a:rPr>
              <a:t>1. Ver </a:t>
            </a:r>
            <a:r>
              <a:rPr lang="es-ES" sz="1800" u="sng" dirty="0">
                <a:effectLst/>
                <a:latin typeface="Calibri" panose="020F0502020204030204" pitchFamily="34" charset="0"/>
                <a:ea typeface="Arial Unicode MS" panose="020B0604020202020204" pitchFamily="34" charset="-128"/>
              </a:rPr>
              <a:t>el siguiente breve video de instrucción: </a:t>
            </a:r>
            <a:r>
              <a:rPr lang="es-ES" sz="1800" u="none" strike="noStrike" dirty="0">
                <a:effectLst/>
                <a:latin typeface="Calibri" panose="020F0502020204030204" pitchFamily="34" charset="0"/>
                <a:ea typeface="Arial Unicode MS" panose="020B0604020202020204" pitchFamily="34" charset="-128"/>
                <a:hlinkClick r:id="rId3"/>
              </a:rPr>
              <a:t>https://www.youtube.com/watch?v=ThPnCRTKBhg</a:t>
            </a:r>
            <a:r>
              <a:rPr lang="en-US" sz="1800" dirty="0">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0" marR="0">
              <a:buNone/>
            </a:pPr>
            <a:r>
              <a:rPr lang="es-ES" sz="1800" dirty="0">
                <a:effectLst/>
                <a:latin typeface="Calibri" panose="020F0502020204030204" pitchFamily="34" charset="0"/>
                <a:ea typeface="Arial Unicode MS" panose="020B0604020202020204" pitchFamily="34" charset="-128"/>
              </a:rPr>
              <a:t>2. Leer la historia de Génesis 6-9:17 en sus Biblias </a:t>
            </a:r>
            <a:br>
              <a:rPr lang="en-US" sz="1800" dirty="0">
                <a:effectLst/>
                <a:latin typeface="Times New Roman" panose="02020603050405020304" pitchFamily="18" charset="0"/>
                <a:ea typeface="Arial Unicode MS" panose="020B0604020202020204" pitchFamily="34" charset="-128"/>
              </a:rPr>
            </a:br>
            <a:r>
              <a:rPr lang="es-ES" sz="1800" dirty="0">
                <a:effectLst/>
                <a:latin typeface="Calibri" panose="020F0502020204030204" pitchFamily="34" charset="0"/>
                <a:ea typeface="Arial Unicode MS" panose="020B0604020202020204" pitchFamily="34" charset="-128"/>
              </a:rPr>
              <a:t>3. Reflexionar: En los días de Noé, el Señor vio que era mucha la maldad de los hombres en la tierra, y que todos los planes y pensamientos de su corazón eran siempre los de hacer sólo el mal. Comparen el mundo en la actualidad con el mundo en los días de Noé. ¿Por qué el Señor no ha destruido el mundo hoy? </a:t>
            </a:r>
            <a:endParaRPr lang="en-US" sz="1800" dirty="0">
              <a:effectLst/>
              <a:latin typeface="Times New Roman" panose="02020603050405020304" pitchFamily="18" charset="0"/>
              <a:ea typeface="Arial Unicode MS" panose="020B0604020202020204" pitchFamily="34" charset="-128"/>
            </a:endParaRPr>
          </a:p>
          <a:p>
            <a:endParaRPr lang="en-US" dirty="0"/>
          </a:p>
        </p:txBody>
      </p:sp>
    </p:spTree>
    <p:extLst>
      <p:ext uri="{BB962C8B-B14F-4D97-AF65-F5344CB8AC3E}">
        <p14:creationId xmlns:p14="http://schemas.microsoft.com/office/powerpoint/2010/main" val="615107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cs typeface="Times New Roman" panose="02020603050405020304" pitchFamily="18" charset="0"/>
              </a:rPr>
              <a:t>6:9-22 Noé construye el arca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Noé era un hombre justo y caminaba con Dios. Tuvo tres hijos: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Sem</a:t>
            </a:r>
            <a:r>
              <a:rPr lang="es-ES" sz="1800" dirty="0">
                <a:effectLst/>
                <a:latin typeface="Calibri" panose="020F0502020204030204" pitchFamily="34" charset="0"/>
                <a:ea typeface="Calibri" panose="020F0502020204030204" pitchFamily="34" charset="0"/>
                <a:cs typeface="Times New Roman" panose="02020603050405020304" pitchFamily="18" charset="0"/>
              </a:rPr>
              <a:t>, Cam y Jafet.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Dios le dijo a Noé:</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cs typeface="Times New Roman" panose="02020603050405020304" pitchFamily="18" charset="0"/>
              </a:rPr>
              <a:t>«He decidido acabar con todo ser, pues por causa de ellos la tierra está llena de violencia. ¡Yo los destruiré, junto con la tierra! Hazte un arca… Yo voy a traer sobre la tierra un diluvio. ¡Todo lo que hay en la tierra morirá!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cs typeface="Times New Roman" panose="02020603050405020304" pitchFamily="18" charset="0"/>
              </a:rPr>
              <a:t>Pero contigo estableceré mi pacto, y tú entrarás en el arca, y contigo tus hijos, tu mujer, y las mujeres de tus hijos.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cs typeface="Times New Roman" panose="02020603050405020304" pitchFamily="18" charset="0"/>
              </a:rPr>
              <a:t>De todos los seres vivos meterás en el arca dos de cada especie, un macho y una hembra, para que sobrevivan contigo. Lleva contigo de todo aquello que se puede comer. (siete parejas de los limpios)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Y Noé hizo todo conforme a lo que Dios le mandó. </a:t>
            </a: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9670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cs typeface="Times New Roman" panose="02020603050405020304" pitchFamily="18" charset="0"/>
              </a:rPr>
              <a:t>7:1-7 El diluvio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Después el Señor le dijo a Noé:</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cs typeface="Times New Roman" panose="02020603050405020304" pitchFamily="18" charset="0"/>
              </a:rPr>
              <a:t>«Entra en el arca, tú y toda tu casa. Porque dentro de siete días yo haré llover sobre la tierra.</a:t>
            </a: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Noé obedeció al Señor. Entonces el Señor cerró la puerta. </a:t>
            </a:r>
          </a:p>
          <a:p>
            <a:pPr marL="0" marR="0" indent="0">
              <a:spcBef>
                <a:spcPts val="0"/>
              </a:spcBef>
              <a:spcAft>
                <a:spcPts val="0"/>
              </a:spcAft>
              <a:buFontTx/>
              <a:buNone/>
            </a:pPr>
            <a:endParaRPr lang="es-ES" sz="1800" b="0" i="0" u="none" strike="noStrike" dirty="0">
              <a:solidFill>
                <a:srgbClr val="000000"/>
              </a:solidFill>
              <a:effectLst/>
              <a:latin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b="0" i="0" u="none" strike="noStrike" dirty="0">
                <a:solidFill>
                  <a:srgbClr val="000000"/>
                </a:solidFill>
                <a:effectLst/>
              </a:rPr>
              <a:t>Al </a:t>
            </a:r>
            <a:r>
              <a:rPr lang="en-US" b="0" i="0" u="none" strike="noStrike" dirty="0" err="1">
                <a:solidFill>
                  <a:srgbClr val="000000"/>
                </a:solidFill>
                <a:effectLst/>
              </a:rPr>
              <a:t>séptimo</a:t>
            </a:r>
            <a:r>
              <a:rPr lang="en-US" b="0" i="0" u="none" strike="noStrike" dirty="0">
                <a:solidFill>
                  <a:srgbClr val="000000"/>
                </a:solidFill>
                <a:effectLst/>
              </a:rPr>
              <a:t> día </a:t>
            </a:r>
            <a:r>
              <a:rPr lang="en-US" b="0" i="0" u="none" strike="noStrike" dirty="0" err="1">
                <a:solidFill>
                  <a:srgbClr val="000000"/>
                </a:solidFill>
                <a:effectLst/>
              </a:rPr>
              <a:t>comenzaron</a:t>
            </a:r>
            <a:r>
              <a:rPr lang="en-US" b="0" i="0" u="none" strike="noStrike" dirty="0">
                <a:solidFill>
                  <a:srgbClr val="000000"/>
                </a:solidFill>
                <a:effectLst/>
              </a:rPr>
              <a:t> las </a:t>
            </a:r>
            <a:r>
              <a:rPr lang="en-US" b="0" i="0" u="none" strike="noStrike" dirty="0" err="1">
                <a:solidFill>
                  <a:srgbClr val="000000"/>
                </a:solidFill>
                <a:effectLst/>
              </a:rPr>
              <a:t>lluvias</a:t>
            </a:r>
            <a:r>
              <a:rPr lang="en-US" b="0" i="0" u="none" strike="noStrike" dirty="0">
                <a:solidFill>
                  <a:srgbClr val="000000"/>
                </a:solidFill>
                <a:effectLst/>
              </a:rPr>
              <a:t>: se </a:t>
            </a:r>
            <a:r>
              <a:rPr lang="en-US" b="0" i="0" u="none" strike="noStrike" dirty="0" err="1">
                <a:solidFill>
                  <a:srgbClr val="000000"/>
                </a:solidFill>
                <a:effectLst/>
              </a:rPr>
              <a:t>abrieron</a:t>
            </a:r>
            <a:r>
              <a:rPr lang="en-US" b="0" i="0" u="none" strike="noStrike" dirty="0">
                <a:solidFill>
                  <a:srgbClr val="000000"/>
                </a:solidFill>
                <a:effectLst/>
              </a:rPr>
              <a:t> las </a:t>
            </a:r>
            <a:r>
              <a:rPr lang="en-US" b="0" i="0" u="none" strike="noStrike" dirty="0" err="1">
                <a:solidFill>
                  <a:srgbClr val="000000"/>
                </a:solidFill>
                <a:effectLst/>
              </a:rPr>
              <a:t>fuentes</a:t>
            </a:r>
            <a:r>
              <a:rPr lang="en-US" b="0" i="0" u="none" strike="noStrike" dirty="0">
                <a:solidFill>
                  <a:srgbClr val="000000"/>
                </a:solidFill>
                <a:effectLst/>
              </a:rPr>
              <a:t> del </a:t>
            </a:r>
            <a:r>
              <a:rPr lang="en-US" b="0" i="0" u="none" strike="noStrike" dirty="0" err="1">
                <a:solidFill>
                  <a:srgbClr val="000000"/>
                </a:solidFill>
                <a:effectLst/>
              </a:rPr>
              <a:t>abismo</a:t>
            </a:r>
            <a:r>
              <a:rPr lang="en-US" b="0" i="0" u="none" strike="noStrike" dirty="0">
                <a:solidFill>
                  <a:srgbClr val="000000"/>
                </a:solidFill>
                <a:effectLst/>
              </a:rPr>
              <a:t> y las </a:t>
            </a:r>
            <a:r>
              <a:rPr lang="en-US" b="0" i="0" u="none" strike="noStrike" dirty="0" err="1">
                <a:solidFill>
                  <a:srgbClr val="000000"/>
                </a:solidFill>
                <a:effectLst/>
              </a:rPr>
              <a:t>cataratas</a:t>
            </a:r>
            <a:r>
              <a:rPr lang="en-US" b="0" i="0" u="none" strike="noStrike" dirty="0">
                <a:solidFill>
                  <a:srgbClr val="000000"/>
                </a:solidFill>
                <a:effectLst/>
              </a:rPr>
              <a:t> del </a:t>
            </a:r>
            <a:r>
              <a:rPr lang="en-US" b="0" i="0" u="none" strike="noStrike" dirty="0" err="1">
                <a:solidFill>
                  <a:srgbClr val="000000"/>
                </a:solidFill>
                <a:effectLst/>
              </a:rPr>
              <a:t>cielo</a:t>
            </a:r>
            <a:r>
              <a:rPr lang="en-US" b="0" i="0" u="none" strike="noStrike" dirty="0">
                <a:solidFill>
                  <a:srgbClr val="000000"/>
                </a:solidFill>
                <a:effectLst/>
              </a:rPr>
              <a:t>. </a:t>
            </a:r>
            <a:r>
              <a:rPr lang="en-US" b="0" i="0" u="none" strike="noStrike" dirty="0" err="1">
                <a:solidFill>
                  <a:srgbClr val="000000"/>
                </a:solidFill>
                <a:effectLst/>
              </a:rPr>
              <a:t>Llovió</a:t>
            </a:r>
            <a:r>
              <a:rPr lang="en-US" b="0" i="0" u="none" strike="noStrike" dirty="0">
                <a:solidFill>
                  <a:srgbClr val="000000"/>
                </a:solidFill>
                <a:effectLst/>
              </a:rPr>
              <a:t> </a:t>
            </a:r>
            <a:r>
              <a:rPr lang="en-US" b="0" i="0" u="none" strike="noStrike" dirty="0" err="1">
                <a:solidFill>
                  <a:srgbClr val="000000"/>
                </a:solidFill>
                <a:effectLst/>
              </a:rPr>
              <a:t>cuarenta</a:t>
            </a:r>
            <a:r>
              <a:rPr lang="en-US" b="0" i="0" u="none" strike="noStrike" dirty="0">
                <a:solidFill>
                  <a:srgbClr val="000000"/>
                </a:solidFill>
                <a:effectLst/>
              </a:rPr>
              <a:t> días y </a:t>
            </a:r>
            <a:r>
              <a:rPr lang="en-US" b="0" i="0" u="none" strike="noStrike" dirty="0" err="1">
                <a:solidFill>
                  <a:srgbClr val="000000"/>
                </a:solidFill>
                <a:effectLst/>
              </a:rPr>
              <a:t>cuarenta</a:t>
            </a:r>
            <a:r>
              <a:rPr lang="en-US" b="0" i="0" u="none" strike="noStrike" dirty="0">
                <a:solidFill>
                  <a:srgbClr val="000000"/>
                </a:solidFill>
                <a:effectLst/>
              </a:rPr>
              <a:t> </a:t>
            </a:r>
            <a:r>
              <a:rPr lang="en-US" b="0" i="0" u="none" strike="noStrike" dirty="0" err="1">
                <a:solidFill>
                  <a:srgbClr val="000000"/>
                </a:solidFill>
                <a:effectLst/>
              </a:rPr>
              <a:t>noches</a:t>
            </a:r>
            <a:r>
              <a:rPr lang="en-US" b="0" i="0" u="none" strike="noStrike" dirty="0">
                <a:solidFill>
                  <a:srgbClr val="000000"/>
                </a:solidFill>
                <a:effectLst/>
              </a:rPr>
              <a:t>, y las </a:t>
            </a:r>
            <a:r>
              <a:rPr lang="en-US" b="0" i="0" u="none" strike="noStrike" dirty="0" err="1">
                <a:solidFill>
                  <a:srgbClr val="000000"/>
                </a:solidFill>
                <a:effectLst/>
              </a:rPr>
              <a:t>aguas</a:t>
            </a:r>
            <a:r>
              <a:rPr lang="en-US" b="0" i="0" u="none" strike="noStrike" dirty="0">
                <a:solidFill>
                  <a:srgbClr val="000000"/>
                </a:solidFill>
                <a:effectLst/>
              </a:rPr>
              <a:t> </a:t>
            </a:r>
            <a:r>
              <a:rPr lang="en-US" b="0" i="0" u="none" strike="noStrike" dirty="0" err="1">
                <a:solidFill>
                  <a:srgbClr val="000000"/>
                </a:solidFill>
                <a:effectLst/>
              </a:rPr>
              <a:t>crecieron</a:t>
            </a:r>
            <a:r>
              <a:rPr lang="en-US" b="0" i="0" u="none" strike="noStrike" dirty="0">
                <a:solidFill>
                  <a:srgbClr val="000000"/>
                </a:solidFill>
                <a:effectLst/>
              </a:rPr>
              <a:t> tanto que </a:t>
            </a:r>
            <a:r>
              <a:rPr lang="en-US" b="0" i="0" u="none" strike="noStrike" dirty="0" err="1">
                <a:solidFill>
                  <a:srgbClr val="000000"/>
                </a:solidFill>
                <a:effectLst/>
              </a:rPr>
              <a:t>cubrieron</a:t>
            </a:r>
            <a:r>
              <a:rPr lang="en-US" b="0" i="0" u="none" strike="noStrike" dirty="0">
                <a:solidFill>
                  <a:srgbClr val="000000"/>
                </a:solidFill>
                <a:effectLst/>
              </a:rPr>
              <a:t> </a:t>
            </a:r>
            <a:r>
              <a:rPr lang="en-US" b="0" i="0" u="none" strike="noStrike" dirty="0" err="1">
                <a:solidFill>
                  <a:srgbClr val="000000"/>
                </a:solidFill>
                <a:effectLst/>
              </a:rPr>
              <a:t>aun</a:t>
            </a:r>
            <a:r>
              <a:rPr lang="en-US" b="0" i="0" u="none" strike="noStrike" dirty="0">
                <a:solidFill>
                  <a:srgbClr val="000000"/>
                </a:solidFill>
                <a:effectLst/>
              </a:rPr>
              <a:t> </a:t>
            </a:r>
            <a:r>
              <a:rPr lang="en-US" b="0" i="0" u="none" strike="noStrike" dirty="0" err="1">
                <a:solidFill>
                  <a:srgbClr val="000000"/>
                </a:solidFill>
                <a:effectLst/>
              </a:rPr>
              <a:t>los</a:t>
            </a:r>
            <a:r>
              <a:rPr lang="en-US" b="0" i="0" u="none" strike="noStrike" dirty="0">
                <a:solidFill>
                  <a:srgbClr val="000000"/>
                </a:solidFill>
                <a:effectLst/>
              </a:rPr>
              <a:t> </a:t>
            </a:r>
            <a:r>
              <a:rPr lang="en-US" b="0" i="0" u="none" strike="noStrike" dirty="0" err="1">
                <a:solidFill>
                  <a:srgbClr val="000000"/>
                </a:solidFill>
                <a:effectLst/>
              </a:rPr>
              <a:t>montes</a:t>
            </a:r>
            <a:r>
              <a:rPr lang="en-US" b="0" i="0" u="none" strike="noStrike" dirty="0">
                <a:solidFill>
                  <a:srgbClr val="000000"/>
                </a:solidFill>
                <a:effectLst/>
              </a:rPr>
              <a:t> </a:t>
            </a:r>
            <a:r>
              <a:rPr lang="en-US" b="0" i="0" u="none" strike="noStrike" dirty="0" err="1">
                <a:solidFill>
                  <a:srgbClr val="000000"/>
                </a:solidFill>
                <a:effectLst/>
              </a:rPr>
              <a:t>más</a:t>
            </a:r>
            <a:r>
              <a:rPr lang="en-US" b="0" i="0" u="none" strike="noStrike" dirty="0">
                <a:solidFill>
                  <a:srgbClr val="000000"/>
                </a:solidFill>
                <a:effectLst/>
              </a:rPr>
              <a:t> altos.</a:t>
            </a:r>
          </a:p>
          <a:p>
            <a:pPr marL="0" marR="0" indent="0">
              <a:spcBef>
                <a:spcPts val="0"/>
              </a:spcBef>
              <a:spcAft>
                <a:spcPts val="0"/>
              </a:spcAft>
              <a:buFontTx/>
              <a:buNone/>
            </a:pPr>
            <a:endParaRPr lang="en-US" b="0" i="0" u="none" strike="noStrike" dirty="0">
              <a:solidFill>
                <a:srgbClr val="000000"/>
              </a:solidFill>
              <a:effectLst/>
            </a:endParaRPr>
          </a:p>
          <a:p>
            <a:pPr marL="0" marR="0" indent="0">
              <a:spcBef>
                <a:spcPts val="0"/>
              </a:spcBef>
              <a:spcAft>
                <a:spcPts val="0"/>
              </a:spcAft>
              <a:buFontTx/>
              <a:buNone/>
            </a:pPr>
            <a:r>
              <a:rPr lang="en-US" b="0" i="0" u="none" strike="noStrike" dirty="0" err="1">
                <a:solidFill>
                  <a:srgbClr val="000000"/>
                </a:solidFill>
                <a:effectLst/>
              </a:rPr>
              <a:t>Murió</a:t>
            </a:r>
            <a:r>
              <a:rPr lang="en-US" b="0" i="0" u="none" strike="noStrike" dirty="0">
                <a:solidFill>
                  <a:srgbClr val="000000"/>
                </a:solidFill>
                <a:effectLst/>
              </a:rPr>
              <a:t> </a:t>
            </a:r>
            <a:r>
              <a:rPr lang="en-US" b="0" i="0" u="none" strike="noStrike" dirty="0" err="1">
                <a:solidFill>
                  <a:srgbClr val="000000"/>
                </a:solidFill>
                <a:effectLst/>
              </a:rPr>
              <a:t>todo</a:t>
            </a:r>
            <a:r>
              <a:rPr lang="en-US" b="0" i="0" u="none" strike="noStrike" dirty="0">
                <a:solidFill>
                  <a:srgbClr val="000000"/>
                </a:solidFill>
                <a:effectLst/>
              </a:rPr>
              <a:t> ser que </a:t>
            </a:r>
            <a:r>
              <a:rPr lang="en-US" b="0" i="0" u="none" strike="noStrike" dirty="0" err="1">
                <a:solidFill>
                  <a:srgbClr val="000000"/>
                </a:solidFill>
                <a:effectLst/>
              </a:rPr>
              <a:t>tenía</a:t>
            </a:r>
            <a:r>
              <a:rPr lang="en-US" b="0" i="0" u="none" strike="noStrike" dirty="0">
                <a:solidFill>
                  <a:srgbClr val="000000"/>
                </a:solidFill>
                <a:effectLst/>
              </a:rPr>
              <a:t> </a:t>
            </a:r>
            <a:r>
              <a:rPr lang="en-US" b="0" i="0" u="none" strike="noStrike" dirty="0" err="1">
                <a:solidFill>
                  <a:srgbClr val="000000"/>
                </a:solidFill>
                <a:effectLst/>
              </a:rPr>
              <a:t>aliento</a:t>
            </a:r>
            <a:r>
              <a:rPr lang="en-US" b="0" i="0" u="none" strike="noStrike" dirty="0">
                <a:solidFill>
                  <a:srgbClr val="000000"/>
                </a:solidFill>
                <a:effectLst/>
              </a:rPr>
              <a:t> de </a:t>
            </a:r>
            <a:r>
              <a:rPr lang="en-US" b="0" i="0" u="none" strike="noStrike" dirty="0" err="1">
                <a:solidFill>
                  <a:srgbClr val="000000"/>
                </a:solidFill>
                <a:effectLst/>
              </a:rPr>
              <a:t>vida</a:t>
            </a:r>
            <a:r>
              <a:rPr lang="en-US" b="0" i="0" u="none" strike="noStrike" dirty="0">
                <a:solidFill>
                  <a:srgbClr val="000000"/>
                </a:solidFill>
                <a:effectLst/>
              </a:rPr>
              <a:t>, y </a:t>
            </a:r>
            <a:r>
              <a:rPr lang="en-US" b="1" i="0" u="none" strike="noStrike" dirty="0">
                <a:solidFill>
                  <a:srgbClr val="000000"/>
                </a:solidFill>
                <a:effectLst/>
              </a:rPr>
              <a:t>solo Noé y </a:t>
            </a:r>
            <a:r>
              <a:rPr lang="en-US" b="1" i="0" u="none" strike="noStrike" dirty="0" err="1">
                <a:solidFill>
                  <a:srgbClr val="000000"/>
                </a:solidFill>
                <a:effectLst/>
              </a:rPr>
              <a:t>los</a:t>
            </a:r>
            <a:r>
              <a:rPr lang="en-US" b="1" i="0" u="none" strike="noStrike" dirty="0">
                <a:solidFill>
                  <a:srgbClr val="000000"/>
                </a:solidFill>
                <a:effectLst/>
              </a:rPr>
              <a:t> que </a:t>
            </a:r>
            <a:r>
              <a:rPr lang="en-US" b="1" i="0" u="none" strike="noStrike" dirty="0" err="1">
                <a:solidFill>
                  <a:srgbClr val="000000"/>
                </a:solidFill>
                <a:effectLst/>
              </a:rPr>
              <a:t>estaban</a:t>
            </a:r>
            <a:r>
              <a:rPr lang="en-US" b="1" i="0" u="none" strike="noStrike" dirty="0">
                <a:solidFill>
                  <a:srgbClr val="000000"/>
                </a:solidFill>
                <a:effectLst/>
              </a:rPr>
              <a:t> con </a:t>
            </a:r>
            <a:r>
              <a:rPr lang="en-US" b="1" i="0" u="none" strike="noStrike" dirty="0" err="1">
                <a:solidFill>
                  <a:srgbClr val="000000"/>
                </a:solidFill>
                <a:effectLst/>
              </a:rPr>
              <a:t>él</a:t>
            </a:r>
            <a:r>
              <a:rPr lang="en-US" b="1" i="0" u="none" strike="noStrike" dirty="0">
                <a:solidFill>
                  <a:srgbClr val="000000"/>
                </a:solidFill>
                <a:effectLst/>
              </a:rPr>
              <a:t> </a:t>
            </a:r>
            <a:r>
              <a:rPr lang="en-US" b="1" i="0" u="none" strike="noStrike" dirty="0" err="1">
                <a:solidFill>
                  <a:srgbClr val="000000"/>
                </a:solidFill>
                <a:effectLst/>
              </a:rPr>
              <a:t>en</a:t>
            </a:r>
            <a:r>
              <a:rPr lang="en-US" b="1" i="0" u="none" strike="noStrike" dirty="0">
                <a:solidFill>
                  <a:srgbClr val="000000"/>
                </a:solidFill>
                <a:effectLst/>
              </a:rPr>
              <a:t> </a:t>
            </a:r>
            <a:r>
              <a:rPr lang="en-US" b="1" i="0" u="none" strike="noStrike" dirty="0" err="1">
                <a:solidFill>
                  <a:srgbClr val="000000"/>
                </a:solidFill>
                <a:effectLst/>
              </a:rPr>
              <a:t>el</a:t>
            </a:r>
            <a:r>
              <a:rPr lang="en-US" b="1" i="0" u="none" strike="noStrike" dirty="0">
                <a:solidFill>
                  <a:srgbClr val="000000"/>
                </a:solidFill>
                <a:effectLst/>
              </a:rPr>
              <a:t> arca </a:t>
            </a:r>
            <a:r>
              <a:rPr lang="en-US" b="1" i="0" u="none" strike="noStrike" dirty="0" err="1">
                <a:solidFill>
                  <a:srgbClr val="000000"/>
                </a:solidFill>
                <a:effectLst/>
              </a:rPr>
              <a:t>sobrevivieron</a:t>
            </a:r>
            <a:r>
              <a:rPr lang="en-US" b="1" i="0" u="none" strike="noStrike" dirty="0">
                <a:solidFill>
                  <a:srgbClr val="000000"/>
                </a:solidFill>
                <a:effectLst/>
              </a:rPr>
              <a:t>.</a:t>
            </a:r>
            <a:r>
              <a:rPr lang="en-US" b="0" i="0" u="none" strike="noStrike" dirty="0">
                <a:solidFill>
                  <a:srgbClr val="000000"/>
                </a:solidFill>
                <a:effectLst/>
              </a:rPr>
              <a:t> Las </a:t>
            </a:r>
            <a:r>
              <a:rPr lang="en-US" b="0" i="0" u="none" strike="noStrike" dirty="0" err="1">
                <a:solidFill>
                  <a:srgbClr val="000000"/>
                </a:solidFill>
                <a:effectLst/>
              </a:rPr>
              <a:t>aguas</a:t>
            </a:r>
            <a:r>
              <a:rPr lang="en-US" b="0" i="0" u="none" strike="noStrike" dirty="0">
                <a:solidFill>
                  <a:srgbClr val="000000"/>
                </a:solidFill>
                <a:effectLst/>
              </a:rPr>
              <a:t> </a:t>
            </a:r>
            <a:r>
              <a:rPr lang="en-US" b="0" i="0" u="none" strike="noStrike" dirty="0" err="1">
                <a:solidFill>
                  <a:srgbClr val="000000"/>
                </a:solidFill>
                <a:effectLst/>
              </a:rPr>
              <a:t>dominaron</a:t>
            </a:r>
            <a:r>
              <a:rPr lang="en-US" b="0" i="0" u="none" strike="noStrike" dirty="0">
                <a:solidFill>
                  <a:srgbClr val="000000"/>
                </a:solidFill>
                <a:effectLst/>
              </a:rPr>
              <a:t> la tierra </a:t>
            </a:r>
            <a:r>
              <a:rPr lang="en-US" b="0" i="0" u="none" strike="noStrike" dirty="0" err="1">
                <a:solidFill>
                  <a:srgbClr val="000000"/>
                </a:solidFill>
                <a:effectLst/>
              </a:rPr>
              <a:t>durante</a:t>
            </a:r>
            <a:r>
              <a:rPr lang="en-US" b="0" i="0" u="none" strike="noStrike" dirty="0">
                <a:solidFill>
                  <a:srgbClr val="000000"/>
                </a:solidFill>
                <a:effectLst/>
              </a:rPr>
              <a:t> </a:t>
            </a:r>
            <a:r>
              <a:rPr lang="en-US" b="0" i="0" u="none" strike="noStrike" dirty="0" err="1">
                <a:solidFill>
                  <a:srgbClr val="000000"/>
                </a:solidFill>
                <a:effectLst/>
              </a:rPr>
              <a:t>ciento</a:t>
            </a:r>
            <a:r>
              <a:rPr lang="en-US" b="0" i="0" u="none" strike="noStrike" dirty="0">
                <a:solidFill>
                  <a:srgbClr val="000000"/>
                </a:solidFill>
                <a:effectLst/>
              </a:rPr>
              <a:t> </a:t>
            </a:r>
            <a:r>
              <a:rPr lang="en-US" b="0" i="0" u="none" strike="noStrike" dirty="0" err="1">
                <a:solidFill>
                  <a:srgbClr val="000000"/>
                </a:solidFill>
                <a:effectLst/>
              </a:rPr>
              <a:t>cincuenta</a:t>
            </a:r>
            <a:r>
              <a:rPr lang="en-US" b="0" i="0" u="none" strike="noStrike" dirty="0">
                <a:solidFill>
                  <a:srgbClr val="000000"/>
                </a:solidFill>
                <a:effectLst/>
              </a:rPr>
              <a:t> días.</a:t>
            </a:r>
          </a:p>
          <a:p>
            <a:pPr marL="914400" lvl="0" indent="-298450" algn="l" rtl="0">
              <a:spcBef>
                <a:spcPts val="0"/>
              </a:spcBef>
              <a:spcAft>
                <a:spcPts val="0"/>
              </a:spcAft>
              <a:buClr>
                <a:schemeClr val="dk1"/>
              </a:buClr>
              <a:buSzPts val="1100"/>
              <a:buFont typeface="Calibri"/>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4043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buNone/>
            </a:pPr>
            <a:r>
              <a:rPr lang="en-US" b="0" i="0" u="none" strike="noStrike" dirty="0">
                <a:solidFill>
                  <a:srgbClr val="000000"/>
                </a:solidFill>
                <a:effectLst/>
              </a:rPr>
              <a:t>Pero </a:t>
            </a:r>
            <a:r>
              <a:rPr lang="en-US" b="1" i="0" u="none" strike="noStrike" dirty="0">
                <a:solidFill>
                  <a:srgbClr val="000000"/>
                </a:solidFill>
                <a:effectLst/>
              </a:rPr>
              <a:t>Dios se </a:t>
            </a:r>
            <a:r>
              <a:rPr lang="en-US" b="1" i="0" u="none" strike="noStrike" dirty="0" err="1">
                <a:solidFill>
                  <a:srgbClr val="000000"/>
                </a:solidFill>
                <a:effectLst/>
              </a:rPr>
              <a:t>acordó</a:t>
            </a:r>
            <a:r>
              <a:rPr lang="en-US" b="1" i="0" u="none" strike="noStrike" dirty="0">
                <a:solidFill>
                  <a:srgbClr val="000000"/>
                </a:solidFill>
                <a:effectLst/>
              </a:rPr>
              <a:t> de Noé</a:t>
            </a:r>
            <a:r>
              <a:rPr lang="en-US" b="0" i="0" u="none" strike="noStrike" dirty="0">
                <a:solidFill>
                  <a:srgbClr val="000000"/>
                </a:solidFill>
                <a:effectLst/>
              </a:rPr>
              <a:t> y de </a:t>
            </a:r>
            <a:r>
              <a:rPr lang="en-US" b="0" i="0" u="none" strike="noStrike" dirty="0" err="1">
                <a:solidFill>
                  <a:srgbClr val="000000"/>
                </a:solidFill>
                <a:effectLst/>
              </a:rPr>
              <a:t>todos</a:t>
            </a:r>
            <a:r>
              <a:rPr lang="en-US" b="0" i="0" u="none" strike="noStrike" dirty="0">
                <a:solidFill>
                  <a:srgbClr val="000000"/>
                </a:solidFill>
                <a:effectLst/>
              </a:rPr>
              <a:t> </a:t>
            </a:r>
            <a:r>
              <a:rPr lang="en-US" b="0" i="0" u="none" strike="noStrike" dirty="0" err="1">
                <a:solidFill>
                  <a:srgbClr val="000000"/>
                </a:solidFill>
                <a:effectLst/>
              </a:rPr>
              <a:t>los</a:t>
            </a:r>
            <a:r>
              <a:rPr lang="en-US" b="0" i="0" u="none" strike="noStrike" dirty="0">
                <a:solidFill>
                  <a:srgbClr val="000000"/>
                </a:solidFill>
                <a:effectLst/>
              </a:rPr>
              <a:t> </a:t>
            </a:r>
            <a:r>
              <a:rPr lang="en-US" b="0" i="0" u="none" strike="noStrike" dirty="0" err="1">
                <a:solidFill>
                  <a:srgbClr val="000000"/>
                </a:solidFill>
                <a:effectLst/>
              </a:rPr>
              <a:t>animales</a:t>
            </a:r>
            <a:r>
              <a:rPr lang="en-US" b="0" i="0" u="none" strike="noStrike" dirty="0">
                <a:solidFill>
                  <a:srgbClr val="000000"/>
                </a:solidFill>
                <a:effectLst/>
              </a:rPr>
              <a:t> que</a:t>
            </a:r>
          </a:p>
          <a:p>
            <a:pPr algn="l">
              <a:buNone/>
            </a:pPr>
            <a:r>
              <a:rPr lang="en-US" b="0" i="0" u="none" strike="noStrike" dirty="0" err="1">
                <a:solidFill>
                  <a:srgbClr val="000000"/>
                </a:solidFill>
                <a:effectLst/>
              </a:rPr>
              <a:t>estaban</a:t>
            </a:r>
            <a:r>
              <a:rPr lang="en-US" b="0" i="0" u="none" strike="noStrike" dirty="0">
                <a:solidFill>
                  <a:srgbClr val="000000"/>
                </a:solidFill>
                <a:effectLst/>
              </a:rPr>
              <a:t> con </a:t>
            </a:r>
            <a:r>
              <a:rPr lang="en-US" b="0" i="0" u="none" strike="noStrike" dirty="0" err="1">
                <a:solidFill>
                  <a:srgbClr val="000000"/>
                </a:solidFill>
                <a:effectLst/>
              </a:rPr>
              <a:t>él</a:t>
            </a:r>
            <a:r>
              <a:rPr lang="en-US" b="0" i="0" u="none" strike="noStrike" dirty="0">
                <a:solidFill>
                  <a:srgbClr val="000000"/>
                </a:solidFill>
                <a:effectLst/>
              </a:rPr>
              <a:t> </a:t>
            </a:r>
            <a:r>
              <a:rPr lang="en-US" b="0" i="0" u="none" strike="noStrike" dirty="0" err="1">
                <a:solidFill>
                  <a:srgbClr val="000000"/>
                </a:solidFill>
                <a:effectLst/>
              </a:rPr>
              <a:t>en</a:t>
            </a:r>
            <a:r>
              <a:rPr lang="en-US" b="0" i="0" u="none" strike="noStrike" dirty="0">
                <a:solidFill>
                  <a:srgbClr val="000000"/>
                </a:solidFill>
                <a:effectLst/>
              </a:rPr>
              <a:t> </a:t>
            </a:r>
            <a:r>
              <a:rPr lang="en-US" b="0" i="0" u="none" strike="noStrike" dirty="0" err="1">
                <a:solidFill>
                  <a:srgbClr val="000000"/>
                </a:solidFill>
                <a:effectLst/>
              </a:rPr>
              <a:t>el</a:t>
            </a:r>
            <a:r>
              <a:rPr lang="en-US" b="0" i="0" u="none" strike="noStrike" dirty="0">
                <a:solidFill>
                  <a:srgbClr val="000000"/>
                </a:solidFill>
                <a:effectLst/>
              </a:rPr>
              <a:t> arca. </a:t>
            </a:r>
            <a:r>
              <a:rPr lang="en-US" b="0" i="0" u="none" strike="noStrike" dirty="0" err="1">
                <a:solidFill>
                  <a:srgbClr val="000000"/>
                </a:solidFill>
                <a:effectLst/>
              </a:rPr>
              <a:t>Hizo</a:t>
            </a:r>
            <a:r>
              <a:rPr lang="en-US" b="0" i="0" u="none" strike="noStrike" dirty="0">
                <a:solidFill>
                  <a:srgbClr val="000000"/>
                </a:solidFill>
                <a:effectLst/>
              </a:rPr>
              <a:t> </a:t>
            </a:r>
            <a:r>
              <a:rPr lang="en-US" b="0" i="0" u="none" strike="noStrike" dirty="0" err="1">
                <a:solidFill>
                  <a:srgbClr val="000000"/>
                </a:solidFill>
                <a:effectLst/>
              </a:rPr>
              <a:t>soplar</a:t>
            </a:r>
            <a:r>
              <a:rPr lang="en-US" b="0" i="0" u="none" strike="noStrike" dirty="0">
                <a:solidFill>
                  <a:srgbClr val="000000"/>
                </a:solidFill>
                <a:effectLst/>
              </a:rPr>
              <a:t> un </a:t>
            </a:r>
            <a:r>
              <a:rPr lang="en-US" b="0" i="0" u="none" strike="noStrike" dirty="0" err="1">
                <a:solidFill>
                  <a:srgbClr val="000000"/>
                </a:solidFill>
                <a:effectLst/>
              </a:rPr>
              <a:t>viento</a:t>
            </a:r>
            <a:r>
              <a:rPr lang="en-US" b="0" i="0" u="none" strike="noStrike" dirty="0">
                <a:solidFill>
                  <a:srgbClr val="000000"/>
                </a:solidFill>
                <a:effectLst/>
              </a:rPr>
              <a:t> </a:t>
            </a:r>
            <a:r>
              <a:rPr lang="en-US" b="0" i="0" u="none" strike="noStrike" dirty="0" err="1">
                <a:solidFill>
                  <a:srgbClr val="000000"/>
                </a:solidFill>
                <a:effectLst/>
              </a:rPr>
              <a:t>sobre</a:t>
            </a:r>
            <a:r>
              <a:rPr lang="en-US" b="0" i="0" u="none" strike="noStrike" dirty="0">
                <a:solidFill>
                  <a:srgbClr val="000000"/>
                </a:solidFill>
                <a:effectLst/>
              </a:rPr>
              <a:t> la tierra, y</a:t>
            </a:r>
          </a:p>
          <a:p>
            <a:pPr algn="l">
              <a:buNone/>
            </a:pPr>
            <a:r>
              <a:rPr lang="en-US" b="0" i="0" u="none" strike="noStrike" dirty="0">
                <a:solidFill>
                  <a:srgbClr val="000000"/>
                </a:solidFill>
                <a:effectLst/>
              </a:rPr>
              <a:t>las </a:t>
            </a:r>
            <a:r>
              <a:rPr lang="en-US" b="0" i="0" u="none" strike="noStrike" dirty="0" err="1">
                <a:solidFill>
                  <a:srgbClr val="000000"/>
                </a:solidFill>
                <a:effectLst/>
              </a:rPr>
              <a:t>aguas</a:t>
            </a:r>
            <a:r>
              <a:rPr lang="en-US" b="0" i="0" u="none" strike="noStrike" dirty="0">
                <a:solidFill>
                  <a:srgbClr val="000000"/>
                </a:solidFill>
                <a:effectLst/>
              </a:rPr>
              <a:t> </a:t>
            </a:r>
            <a:r>
              <a:rPr lang="en-US" b="0" i="0" u="none" strike="noStrike" dirty="0" err="1">
                <a:solidFill>
                  <a:srgbClr val="000000"/>
                </a:solidFill>
                <a:effectLst/>
              </a:rPr>
              <a:t>comenzaron</a:t>
            </a:r>
            <a:r>
              <a:rPr lang="en-US" b="0" i="0" u="none" strike="noStrike" dirty="0">
                <a:solidFill>
                  <a:srgbClr val="000000"/>
                </a:solidFill>
                <a:effectLst/>
              </a:rPr>
              <a:t> a </a:t>
            </a:r>
            <a:r>
              <a:rPr lang="en-US" b="0" i="0" u="none" strike="noStrike" dirty="0" err="1">
                <a:solidFill>
                  <a:srgbClr val="000000"/>
                </a:solidFill>
                <a:effectLst/>
              </a:rPr>
              <a:t>bajar</a:t>
            </a:r>
            <a:r>
              <a:rPr lang="en-US" b="0" i="0" u="none" strike="noStrike" dirty="0">
                <a:solidFill>
                  <a:srgbClr val="000000"/>
                </a:solidFill>
                <a:effectLst/>
              </a:rPr>
              <a:t>. </a:t>
            </a:r>
            <a:r>
              <a:rPr lang="en-US" b="0" i="0" u="none" strike="noStrike" dirty="0" err="1">
                <a:solidFill>
                  <a:srgbClr val="000000"/>
                </a:solidFill>
                <a:effectLst/>
              </a:rPr>
              <a:t>Después</a:t>
            </a:r>
            <a:r>
              <a:rPr lang="en-US" b="0" i="0" u="none" strike="noStrike" dirty="0">
                <a:solidFill>
                  <a:srgbClr val="000000"/>
                </a:solidFill>
                <a:effectLst/>
              </a:rPr>
              <a:t> de </a:t>
            </a:r>
            <a:r>
              <a:rPr lang="en-US" b="0" i="0" u="none" strike="noStrike" dirty="0" err="1">
                <a:solidFill>
                  <a:srgbClr val="000000"/>
                </a:solidFill>
                <a:effectLst/>
              </a:rPr>
              <a:t>ciento</a:t>
            </a:r>
            <a:r>
              <a:rPr lang="en-US" b="0" i="0" u="none" strike="noStrike" dirty="0">
                <a:solidFill>
                  <a:srgbClr val="000000"/>
                </a:solidFill>
                <a:effectLst/>
              </a:rPr>
              <a:t> </a:t>
            </a:r>
            <a:r>
              <a:rPr lang="en-US" b="0" i="0" u="none" strike="noStrike" dirty="0" err="1">
                <a:solidFill>
                  <a:srgbClr val="000000"/>
                </a:solidFill>
                <a:effectLst/>
              </a:rPr>
              <a:t>cincuenta</a:t>
            </a:r>
            <a:r>
              <a:rPr lang="en-US" b="0" i="0" u="none" strike="noStrike" dirty="0">
                <a:solidFill>
                  <a:srgbClr val="000000"/>
                </a:solidFill>
                <a:effectLst/>
              </a:rPr>
              <a:t> días,</a:t>
            </a:r>
          </a:p>
          <a:p>
            <a:pPr algn="l">
              <a:buNone/>
            </a:pPr>
            <a:r>
              <a:rPr lang="en-US" b="0" i="0" u="none" strike="noStrike" dirty="0" err="1">
                <a:solidFill>
                  <a:srgbClr val="000000"/>
                </a:solidFill>
                <a:effectLst/>
              </a:rPr>
              <a:t>el</a:t>
            </a:r>
            <a:r>
              <a:rPr lang="en-US" b="0" i="0" u="none" strike="noStrike" dirty="0">
                <a:solidFill>
                  <a:srgbClr val="000000"/>
                </a:solidFill>
                <a:effectLst/>
              </a:rPr>
              <a:t> arca se </a:t>
            </a:r>
            <a:r>
              <a:rPr lang="en-US" b="0" i="0" u="none" strike="noStrike" dirty="0" err="1">
                <a:solidFill>
                  <a:srgbClr val="000000"/>
                </a:solidFill>
                <a:effectLst/>
              </a:rPr>
              <a:t>detuvo</a:t>
            </a:r>
            <a:r>
              <a:rPr lang="en-US" b="0" i="0" u="none" strike="noStrike" dirty="0">
                <a:solidFill>
                  <a:srgbClr val="000000"/>
                </a:solidFill>
                <a:effectLst/>
              </a:rPr>
              <a:t> </a:t>
            </a:r>
            <a:r>
              <a:rPr lang="en-US" b="0" i="0" u="none" strike="noStrike" dirty="0" err="1">
                <a:solidFill>
                  <a:srgbClr val="000000"/>
                </a:solidFill>
                <a:effectLst/>
              </a:rPr>
              <a:t>sobre</a:t>
            </a:r>
            <a:r>
              <a:rPr lang="en-US" b="0" i="0" u="none" strike="noStrike" dirty="0">
                <a:solidFill>
                  <a:srgbClr val="000000"/>
                </a:solidFill>
                <a:effectLst/>
              </a:rPr>
              <a:t> </a:t>
            </a:r>
            <a:r>
              <a:rPr lang="en-US" b="0" i="0" u="none" strike="noStrike" dirty="0" err="1">
                <a:solidFill>
                  <a:srgbClr val="000000"/>
                </a:solidFill>
                <a:effectLst/>
              </a:rPr>
              <a:t>los</a:t>
            </a:r>
            <a:r>
              <a:rPr lang="en-US" b="0" i="0" u="none" strike="noStrike" dirty="0">
                <a:solidFill>
                  <a:srgbClr val="000000"/>
                </a:solidFill>
                <a:effectLst/>
              </a:rPr>
              <a:t> </a:t>
            </a:r>
            <a:r>
              <a:rPr lang="en-US" b="0" i="0" u="none" strike="noStrike" dirty="0" err="1">
                <a:solidFill>
                  <a:srgbClr val="000000"/>
                </a:solidFill>
                <a:effectLst/>
              </a:rPr>
              <a:t>montes</a:t>
            </a:r>
            <a:r>
              <a:rPr lang="en-US" b="0" i="0" u="none" strike="noStrike" dirty="0">
                <a:solidFill>
                  <a:srgbClr val="000000"/>
                </a:solidFill>
                <a:effectLst/>
              </a:rPr>
              <a:t> de Ararat.</a:t>
            </a:r>
          </a:p>
          <a:p>
            <a:pPr algn="l">
              <a:buNone/>
            </a:pPr>
            <a:endParaRPr lang="en-US" b="0" i="0" u="none" strike="noStrike" dirty="0">
              <a:solidFill>
                <a:srgbClr val="000000"/>
              </a:solidFill>
              <a:effectLst/>
            </a:endParaRPr>
          </a:p>
          <a:p>
            <a:pPr algn="l">
              <a:buNone/>
            </a:pPr>
            <a:r>
              <a:rPr lang="en-US" b="0" i="0" u="none" strike="noStrike" dirty="0">
                <a:solidFill>
                  <a:srgbClr val="000000"/>
                </a:solidFill>
                <a:effectLst/>
              </a:rPr>
              <a:t>Noé </a:t>
            </a:r>
            <a:r>
              <a:rPr lang="en-US" b="0" i="0" u="none" strike="noStrike" dirty="0" err="1">
                <a:solidFill>
                  <a:srgbClr val="000000"/>
                </a:solidFill>
                <a:effectLst/>
              </a:rPr>
              <a:t>abrió</a:t>
            </a:r>
            <a:r>
              <a:rPr lang="en-US" b="0" i="0" u="none" strike="noStrike" dirty="0">
                <a:solidFill>
                  <a:srgbClr val="000000"/>
                </a:solidFill>
                <a:effectLst/>
              </a:rPr>
              <a:t> la </a:t>
            </a:r>
            <a:r>
              <a:rPr lang="en-US" b="0" i="0" u="none" strike="noStrike" dirty="0" err="1">
                <a:solidFill>
                  <a:srgbClr val="000000"/>
                </a:solidFill>
                <a:effectLst/>
              </a:rPr>
              <a:t>ventana</a:t>
            </a:r>
            <a:r>
              <a:rPr lang="en-US" b="0" i="0" u="none" strike="noStrike" dirty="0">
                <a:solidFill>
                  <a:srgbClr val="000000"/>
                </a:solidFill>
                <a:effectLst/>
              </a:rPr>
              <a:t> del arca y </a:t>
            </a:r>
            <a:r>
              <a:rPr lang="en-US" b="0" i="0" u="none" strike="noStrike" dirty="0" err="1">
                <a:solidFill>
                  <a:srgbClr val="000000"/>
                </a:solidFill>
                <a:effectLst/>
              </a:rPr>
              <a:t>envió</a:t>
            </a:r>
            <a:r>
              <a:rPr lang="en-US" b="0" i="0" u="none" strike="noStrike" dirty="0">
                <a:solidFill>
                  <a:srgbClr val="000000"/>
                </a:solidFill>
                <a:effectLst/>
              </a:rPr>
              <a:t> un </a:t>
            </a:r>
            <a:r>
              <a:rPr lang="en-US" b="0" i="0" u="none" strike="noStrike" dirty="0" err="1">
                <a:solidFill>
                  <a:srgbClr val="000000"/>
                </a:solidFill>
                <a:effectLst/>
              </a:rPr>
              <a:t>cuervo</a:t>
            </a:r>
            <a:r>
              <a:rPr lang="en-US" b="0" i="0" u="none" strike="noStrike" dirty="0">
                <a:solidFill>
                  <a:srgbClr val="000000"/>
                </a:solidFill>
                <a:effectLst/>
              </a:rPr>
              <a:t>, que </a:t>
            </a:r>
            <a:r>
              <a:rPr lang="en-US" b="0" i="0" u="none" strike="noStrike" dirty="0" err="1">
                <a:solidFill>
                  <a:srgbClr val="000000"/>
                </a:solidFill>
                <a:effectLst/>
              </a:rPr>
              <a:t>iba</a:t>
            </a:r>
            <a:r>
              <a:rPr lang="en-US" b="0" i="0" u="none" strike="noStrike" dirty="0">
                <a:solidFill>
                  <a:srgbClr val="000000"/>
                </a:solidFill>
                <a:effectLst/>
              </a:rPr>
              <a:t> y </a:t>
            </a:r>
            <a:r>
              <a:rPr lang="en-US" b="0" i="0" u="none" strike="noStrike" dirty="0" err="1">
                <a:solidFill>
                  <a:srgbClr val="000000"/>
                </a:solidFill>
                <a:effectLst/>
              </a:rPr>
              <a:t>venía</a:t>
            </a:r>
            <a:endParaRPr lang="en-US" b="0" i="0" u="none" strike="noStrike" dirty="0">
              <a:solidFill>
                <a:srgbClr val="000000"/>
              </a:solidFill>
              <a:effectLst/>
            </a:endParaRPr>
          </a:p>
          <a:p>
            <a:pPr algn="l">
              <a:buNone/>
            </a:pPr>
            <a:r>
              <a:rPr lang="en-US" b="0" i="0" u="none" strike="noStrike" dirty="0">
                <a:solidFill>
                  <a:srgbClr val="000000"/>
                </a:solidFill>
                <a:effectLst/>
              </a:rPr>
              <a:t>hasta que las </a:t>
            </a:r>
            <a:r>
              <a:rPr lang="en-US" b="0" i="0" u="none" strike="noStrike" dirty="0" err="1">
                <a:solidFill>
                  <a:srgbClr val="000000"/>
                </a:solidFill>
                <a:effectLst/>
              </a:rPr>
              <a:t>aguas</a:t>
            </a:r>
            <a:r>
              <a:rPr lang="en-US" b="0" i="0" u="none" strike="noStrike" dirty="0">
                <a:solidFill>
                  <a:srgbClr val="000000"/>
                </a:solidFill>
                <a:effectLst/>
              </a:rPr>
              <a:t> se </a:t>
            </a:r>
            <a:r>
              <a:rPr lang="en-US" b="0" i="0" u="none" strike="noStrike" dirty="0" err="1">
                <a:solidFill>
                  <a:srgbClr val="000000"/>
                </a:solidFill>
                <a:effectLst/>
              </a:rPr>
              <a:t>secaron</a:t>
            </a:r>
            <a:r>
              <a:rPr lang="en-US" b="0" i="0" u="none" strike="noStrike" dirty="0">
                <a:solidFill>
                  <a:srgbClr val="000000"/>
                </a:solidFill>
                <a:effectLst/>
              </a:rPr>
              <a:t>. Luego </a:t>
            </a:r>
            <a:r>
              <a:rPr lang="en-US" b="0" i="0" u="none" strike="noStrike" dirty="0" err="1">
                <a:solidFill>
                  <a:srgbClr val="000000"/>
                </a:solidFill>
                <a:effectLst/>
              </a:rPr>
              <a:t>soltó</a:t>
            </a:r>
            <a:r>
              <a:rPr lang="en-US" b="0" i="0" u="none" strike="noStrike" dirty="0">
                <a:solidFill>
                  <a:srgbClr val="000000"/>
                </a:solidFill>
                <a:effectLst/>
              </a:rPr>
              <a:t> </a:t>
            </a:r>
            <a:r>
              <a:rPr lang="en-US" b="0" i="0" u="none" strike="noStrike" dirty="0" err="1">
                <a:solidFill>
                  <a:srgbClr val="000000"/>
                </a:solidFill>
                <a:effectLst/>
              </a:rPr>
              <a:t>una</a:t>
            </a:r>
            <a:r>
              <a:rPr lang="en-US" b="0" i="0" u="none" strike="noStrike" dirty="0">
                <a:solidFill>
                  <a:srgbClr val="000000"/>
                </a:solidFill>
                <a:effectLst/>
              </a:rPr>
              <a:t> paloma, </a:t>
            </a:r>
            <a:r>
              <a:rPr lang="en-US" b="0" i="0" u="none" strike="noStrike" dirty="0" err="1">
                <a:solidFill>
                  <a:srgbClr val="000000"/>
                </a:solidFill>
                <a:effectLst/>
              </a:rPr>
              <a:t>pero</a:t>
            </a:r>
            <a:r>
              <a:rPr lang="en-US" b="0" i="0" u="none" strike="noStrike" dirty="0">
                <a:solidFill>
                  <a:srgbClr val="000000"/>
                </a:solidFill>
                <a:effectLst/>
              </a:rPr>
              <a:t> al</a:t>
            </a:r>
          </a:p>
          <a:p>
            <a:pPr algn="l">
              <a:buNone/>
            </a:pPr>
            <a:r>
              <a:rPr lang="en-US" b="0" i="0" u="none" strike="noStrike" dirty="0">
                <a:solidFill>
                  <a:srgbClr val="000000"/>
                </a:solidFill>
                <a:effectLst/>
              </a:rPr>
              <a:t>no </a:t>
            </a:r>
            <a:r>
              <a:rPr lang="en-US" b="0" i="0" u="none" strike="noStrike" dirty="0" err="1">
                <a:solidFill>
                  <a:srgbClr val="000000"/>
                </a:solidFill>
                <a:effectLst/>
              </a:rPr>
              <a:t>hallar</a:t>
            </a:r>
            <a:r>
              <a:rPr lang="en-US" b="0" i="0" u="none" strike="noStrike" dirty="0">
                <a:solidFill>
                  <a:srgbClr val="000000"/>
                </a:solidFill>
                <a:effectLst/>
              </a:rPr>
              <a:t> </a:t>
            </a:r>
            <a:r>
              <a:rPr lang="en-US" b="0" i="0" u="none" strike="noStrike" dirty="0" err="1">
                <a:solidFill>
                  <a:srgbClr val="000000"/>
                </a:solidFill>
                <a:effectLst/>
              </a:rPr>
              <a:t>dónde</a:t>
            </a:r>
            <a:r>
              <a:rPr lang="en-US" b="0" i="0" u="none" strike="noStrike" dirty="0">
                <a:solidFill>
                  <a:srgbClr val="000000"/>
                </a:solidFill>
                <a:effectLst/>
              </a:rPr>
              <a:t> </a:t>
            </a:r>
            <a:r>
              <a:rPr lang="en-US" b="0" i="0" u="none" strike="noStrike" dirty="0" err="1">
                <a:solidFill>
                  <a:srgbClr val="000000"/>
                </a:solidFill>
                <a:effectLst/>
              </a:rPr>
              <a:t>posarse</a:t>
            </a:r>
            <a:r>
              <a:rPr lang="en-US" b="0" i="0" u="none" strike="noStrike" dirty="0">
                <a:solidFill>
                  <a:srgbClr val="000000"/>
                </a:solidFill>
                <a:effectLst/>
              </a:rPr>
              <a:t>, </a:t>
            </a:r>
            <a:r>
              <a:rPr lang="en-US" b="0" i="0" u="none" strike="noStrike" dirty="0" err="1">
                <a:solidFill>
                  <a:srgbClr val="000000"/>
                </a:solidFill>
                <a:effectLst/>
              </a:rPr>
              <a:t>regresó</a:t>
            </a:r>
            <a:r>
              <a:rPr lang="en-US" b="0" i="0" u="none" strike="noStrike" dirty="0">
                <a:solidFill>
                  <a:srgbClr val="000000"/>
                </a:solidFill>
                <a:effectLst/>
              </a:rPr>
              <a:t> al arca.</a:t>
            </a:r>
          </a:p>
          <a:p>
            <a:pPr algn="l">
              <a:buNone/>
            </a:pPr>
            <a:endParaRPr lang="en-US" b="0" i="0" u="none" strike="noStrike" dirty="0">
              <a:solidFill>
                <a:srgbClr val="000000"/>
              </a:solidFill>
              <a:effectLst/>
            </a:endParaRPr>
          </a:p>
          <a:p>
            <a:pPr algn="l">
              <a:buNone/>
            </a:pPr>
            <a:r>
              <a:rPr lang="en-US" b="0" i="0" u="none" strike="noStrike" dirty="0">
                <a:solidFill>
                  <a:srgbClr val="000000"/>
                </a:solidFill>
                <a:effectLst/>
              </a:rPr>
              <a:t>Siete días </a:t>
            </a:r>
            <a:r>
              <a:rPr lang="en-US" b="0" i="0" u="none" strike="noStrike" dirty="0" err="1">
                <a:solidFill>
                  <a:srgbClr val="000000"/>
                </a:solidFill>
                <a:effectLst/>
              </a:rPr>
              <a:t>después</a:t>
            </a:r>
            <a:r>
              <a:rPr lang="en-US" b="0" i="0" u="none" strike="noStrike" dirty="0">
                <a:solidFill>
                  <a:srgbClr val="000000"/>
                </a:solidFill>
                <a:effectLst/>
              </a:rPr>
              <a:t> la </a:t>
            </a:r>
            <a:r>
              <a:rPr lang="en-US" b="0" i="0" u="none" strike="noStrike" dirty="0" err="1">
                <a:solidFill>
                  <a:srgbClr val="000000"/>
                </a:solidFill>
                <a:effectLst/>
              </a:rPr>
              <a:t>soltó</a:t>
            </a:r>
            <a:r>
              <a:rPr lang="en-US" b="0" i="0" u="none" strike="noStrike" dirty="0">
                <a:solidFill>
                  <a:srgbClr val="000000"/>
                </a:solidFill>
                <a:effectLst/>
              </a:rPr>
              <a:t> de nuevo, y al </a:t>
            </a:r>
            <a:r>
              <a:rPr lang="en-US" b="0" i="0" u="none" strike="noStrike" dirty="0" err="1">
                <a:solidFill>
                  <a:srgbClr val="000000"/>
                </a:solidFill>
                <a:effectLst/>
              </a:rPr>
              <a:t>atardecer</a:t>
            </a:r>
            <a:r>
              <a:rPr lang="en-US" b="0" i="0" u="none" strike="noStrike" dirty="0">
                <a:solidFill>
                  <a:srgbClr val="000000"/>
                </a:solidFill>
                <a:effectLst/>
              </a:rPr>
              <a:t> la paloma</a:t>
            </a:r>
          </a:p>
          <a:p>
            <a:pPr algn="l">
              <a:buNone/>
            </a:pPr>
            <a:r>
              <a:rPr lang="en-US" b="0" i="0" u="none" strike="noStrike" dirty="0" err="1">
                <a:solidFill>
                  <a:srgbClr val="000000"/>
                </a:solidFill>
                <a:effectLst/>
              </a:rPr>
              <a:t>volvió</a:t>
            </a:r>
            <a:r>
              <a:rPr lang="en-US" b="0" i="0" u="none" strike="noStrike" dirty="0">
                <a:solidFill>
                  <a:srgbClr val="000000"/>
                </a:solidFill>
                <a:effectLst/>
              </a:rPr>
              <a:t> con </a:t>
            </a:r>
            <a:r>
              <a:rPr lang="en-US" b="0" i="0" u="none" strike="noStrike" dirty="0" err="1">
                <a:solidFill>
                  <a:srgbClr val="000000"/>
                </a:solidFill>
                <a:effectLst/>
              </a:rPr>
              <a:t>una</a:t>
            </a:r>
            <a:r>
              <a:rPr lang="en-US" b="0" i="0" u="none" strike="noStrike" dirty="0">
                <a:solidFill>
                  <a:srgbClr val="000000"/>
                </a:solidFill>
                <a:effectLst/>
              </a:rPr>
              <a:t> hoja de </a:t>
            </a:r>
            <a:r>
              <a:rPr lang="en-US" b="0" i="0" u="none" strike="noStrike" dirty="0" err="1">
                <a:solidFill>
                  <a:srgbClr val="000000"/>
                </a:solidFill>
                <a:effectLst/>
              </a:rPr>
              <a:t>olivo</a:t>
            </a:r>
            <a:r>
              <a:rPr lang="en-US" b="0" i="0" u="none" strike="noStrike" dirty="0">
                <a:solidFill>
                  <a:srgbClr val="000000"/>
                </a:solidFill>
                <a:effectLst/>
              </a:rPr>
              <a:t> </a:t>
            </a:r>
            <a:r>
              <a:rPr lang="en-US" b="0" i="0" u="none" strike="noStrike" dirty="0" err="1">
                <a:solidFill>
                  <a:srgbClr val="000000"/>
                </a:solidFill>
                <a:effectLst/>
              </a:rPr>
              <a:t>en</a:t>
            </a:r>
            <a:r>
              <a:rPr lang="en-US" b="0" i="0" u="none" strike="noStrike" dirty="0">
                <a:solidFill>
                  <a:srgbClr val="000000"/>
                </a:solidFill>
                <a:effectLst/>
              </a:rPr>
              <a:t> </a:t>
            </a:r>
            <a:r>
              <a:rPr lang="en-US" b="0" i="0" u="none" strike="noStrike" dirty="0" err="1">
                <a:solidFill>
                  <a:srgbClr val="000000"/>
                </a:solidFill>
                <a:effectLst/>
              </a:rPr>
              <a:t>el</a:t>
            </a:r>
            <a:r>
              <a:rPr lang="en-US" b="0" i="0" u="none" strike="noStrike" dirty="0">
                <a:solidFill>
                  <a:srgbClr val="000000"/>
                </a:solidFill>
                <a:effectLst/>
              </a:rPr>
              <a:t> </a:t>
            </a:r>
            <a:r>
              <a:rPr lang="en-US" b="0" i="0" u="none" strike="noStrike" dirty="0" err="1">
                <a:solidFill>
                  <a:srgbClr val="000000"/>
                </a:solidFill>
                <a:effectLst/>
              </a:rPr>
              <a:t>pico</a:t>
            </a:r>
            <a:r>
              <a:rPr lang="en-US" b="0" i="0" u="none" strike="noStrike" dirty="0">
                <a:solidFill>
                  <a:srgbClr val="000000"/>
                </a:solidFill>
                <a:effectLst/>
              </a:rPr>
              <a:t>. Noé </a:t>
            </a:r>
            <a:r>
              <a:rPr lang="en-US" b="0" i="0" u="none" strike="noStrike" dirty="0" err="1">
                <a:solidFill>
                  <a:srgbClr val="000000"/>
                </a:solidFill>
                <a:effectLst/>
              </a:rPr>
              <a:t>comprendió</a:t>
            </a:r>
            <a:r>
              <a:rPr lang="en-US" b="0" i="0" u="none" strike="noStrike" dirty="0">
                <a:solidFill>
                  <a:srgbClr val="000000"/>
                </a:solidFill>
                <a:effectLst/>
              </a:rPr>
              <a:t> que las</a:t>
            </a:r>
          </a:p>
          <a:p>
            <a:pPr algn="l">
              <a:buNone/>
            </a:pPr>
            <a:r>
              <a:rPr lang="en-US" b="0" i="0" u="none" strike="noStrike" dirty="0" err="1">
                <a:solidFill>
                  <a:srgbClr val="000000"/>
                </a:solidFill>
                <a:effectLst/>
              </a:rPr>
              <a:t>aguas</a:t>
            </a:r>
            <a:r>
              <a:rPr lang="en-US" b="0" i="0" u="none" strike="noStrike" dirty="0">
                <a:solidFill>
                  <a:srgbClr val="000000"/>
                </a:solidFill>
                <a:effectLst/>
              </a:rPr>
              <a:t> </a:t>
            </a:r>
            <a:r>
              <a:rPr lang="en-US" b="0" i="0" u="none" strike="noStrike" dirty="0" err="1">
                <a:solidFill>
                  <a:srgbClr val="000000"/>
                </a:solidFill>
                <a:effectLst/>
              </a:rPr>
              <a:t>habían</a:t>
            </a:r>
            <a:r>
              <a:rPr lang="en-US" b="0" i="0" u="none" strike="noStrike" dirty="0">
                <a:solidFill>
                  <a:srgbClr val="000000"/>
                </a:solidFill>
                <a:effectLst/>
              </a:rPr>
              <a:t> </a:t>
            </a:r>
            <a:r>
              <a:rPr lang="en-US" b="0" i="0" u="none" strike="noStrike" dirty="0" err="1">
                <a:solidFill>
                  <a:srgbClr val="000000"/>
                </a:solidFill>
                <a:effectLst/>
              </a:rPr>
              <a:t>bajado</a:t>
            </a:r>
            <a:r>
              <a:rPr lang="en-US" b="0" i="0" u="none" strike="noStrike" dirty="0">
                <a:solidFill>
                  <a:srgbClr val="000000"/>
                </a:solidFill>
                <a:effectLst/>
              </a:rPr>
              <a:t>. </a:t>
            </a:r>
            <a:r>
              <a:rPr lang="en-US" b="0" i="0" u="none" strike="noStrike" dirty="0" err="1">
                <a:solidFill>
                  <a:srgbClr val="000000"/>
                </a:solidFill>
                <a:effectLst/>
              </a:rPr>
              <a:t>Esperó</a:t>
            </a:r>
            <a:r>
              <a:rPr lang="en-US" b="0" i="0" u="none" strike="noStrike" dirty="0">
                <a:solidFill>
                  <a:srgbClr val="000000"/>
                </a:solidFill>
                <a:effectLst/>
              </a:rPr>
              <a:t> </a:t>
            </a:r>
            <a:r>
              <a:rPr lang="en-US" b="0" i="0" u="none" strike="noStrike" dirty="0" err="1">
                <a:solidFill>
                  <a:srgbClr val="000000"/>
                </a:solidFill>
                <a:effectLst/>
              </a:rPr>
              <a:t>otros</a:t>
            </a:r>
            <a:r>
              <a:rPr lang="en-US" b="0" i="0" u="none" strike="noStrike" dirty="0">
                <a:solidFill>
                  <a:srgbClr val="000000"/>
                </a:solidFill>
                <a:effectLst/>
              </a:rPr>
              <a:t> </a:t>
            </a:r>
            <a:r>
              <a:rPr lang="en-US" b="0" i="0" u="none" strike="noStrike" dirty="0" err="1">
                <a:solidFill>
                  <a:srgbClr val="000000"/>
                </a:solidFill>
                <a:effectLst/>
              </a:rPr>
              <a:t>siete</a:t>
            </a:r>
            <a:r>
              <a:rPr lang="en-US" b="0" i="0" u="none" strike="noStrike" dirty="0">
                <a:solidFill>
                  <a:srgbClr val="000000"/>
                </a:solidFill>
                <a:effectLst/>
              </a:rPr>
              <a:t> días, y la paloma </a:t>
            </a:r>
            <a:r>
              <a:rPr lang="en-US" b="0" i="0" u="none" strike="noStrike" dirty="0" err="1">
                <a:solidFill>
                  <a:srgbClr val="000000"/>
                </a:solidFill>
                <a:effectLst/>
              </a:rPr>
              <a:t>ya</a:t>
            </a:r>
            <a:r>
              <a:rPr lang="en-US" b="0" i="0" u="none" strike="noStrike" dirty="0">
                <a:solidFill>
                  <a:srgbClr val="000000"/>
                </a:solidFill>
                <a:effectLst/>
              </a:rPr>
              <a:t> no</a:t>
            </a:r>
          </a:p>
          <a:p>
            <a:pPr algn="l">
              <a:buNone/>
            </a:pPr>
            <a:r>
              <a:rPr lang="en-US" b="0" i="0" u="none" strike="noStrike" dirty="0" err="1">
                <a:solidFill>
                  <a:srgbClr val="000000"/>
                </a:solidFill>
                <a:effectLst/>
              </a:rPr>
              <a:t>regresó</a:t>
            </a:r>
            <a:r>
              <a:rPr lang="en-US" b="0" i="0" u="none" strike="noStrike" dirty="0">
                <a:solidFill>
                  <a:srgbClr val="000000"/>
                </a:solidFill>
                <a:effectLst/>
              </a:rPr>
              <a:t>.</a:t>
            </a:r>
          </a:p>
          <a:p>
            <a:pPr algn="l">
              <a:buNone/>
            </a:pPr>
            <a:endParaRPr lang="en-US" b="0" i="0" u="none" strike="noStrike" dirty="0">
              <a:solidFill>
                <a:srgbClr val="000000"/>
              </a:solidFill>
              <a:effectLst/>
            </a:endParaRPr>
          </a:p>
          <a:p>
            <a:pPr algn="l">
              <a:buNone/>
            </a:pPr>
            <a:r>
              <a:rPr lang="en-US" b="0" i="0" u="none" strike="noStrike" dirty="0" err="1">
                <a:solidFill>
                  <a:srgbClr val="000000"/>
                </a:solidFill>
                <a:effectLst/>
              </a:rPr>
              <a:t>Entonces</a:t>
            </a:r>
            <a:r>
              <a:rPr lang="en-US" b="0" i="0" u="none" strike="noStrike" dirty="0">
                <a:solidFill>
                  <a:srgbClr val="000000"/>
                </a:solidFill>
                <a:effectLst/>
              </a:rPr>
              <a:t> </a:t>
            </a:r>
            <a:r>
              <a:rPr lang="en-US" b="0" i="0" u="none" strike="noStrike" dirty="0" err="1">
                <a:solidFill>
                  <a:srgbClr val="000000"/>
                </a:solidFill>
                <a:effectLst/>
              </a:rPr>
              <a:t>quitó</a:t>
            </a:r>
            <a:r>
              <a:rPr lang="en-US" b="0" i="0" u="none" strike="noStrike" dirty="0">
                <a:solidFill>
                  <a:srgbClr val="000000"/>
                </a:solidFill>
                <a:effectLst/>
              </a:rPr>
              <a:t> la </a:t>
            </a:r>
            <a:r>
              <a:rPr lang="en-US" b="0" i="0" u="none" strike="noStrike" dirty="0" err="1">
                <a:solidFill>
                  <a:srgbClr val="000000"/>
                </a:solidFill>
                <a:effectLst/>
              </a:rPr>
              <a:t>cubierta</a:t>
            </a:r>
            <a:r>
              <a:rPr lang="en-US" b="0" i="0" u="none" strike="noStrike" dirty="0">
                <a:solidFill>
                  <a:srgbClr val="000000"/>
                </a:solidFill>
                <a:effectLst/>
              </a:rPr>
              <a:t> del arca y </a:t>
            </a:r>
            <a:r>
              <a:rPr lang="en-US" b="0" i="0" u="none" strike="noStrike" dirty="0" err="1">
                <a:solidFill>
                  <a:srgbClr val="000000"/>
                </a:solidFill>
                <a:effectLst/>
              </a:rPr>
              <a:t>vio</a:t>
            </a:r>
            <a:r>
              <a:rPr lang="en-US" b="0" i="0" u="none" strike="noStrike" dirty="0">
                <a:solidFill>
                  <a:srgbClr val="000000"/>
                </a:solidFill>
                <a:effectLst/>
              </a:rPr>
              <a:t> que </a:t>
            </a:r>
            <a:r>
              <a:rPr lang="en-US" b="1" i="0" u="none" strike="noStrike" dirty="0">
                <a:solidFill>
                  <a:srgbClr val="000000"/>
                </a:solidFill>
                <a:effectLst/>
              </a:rPr>
              <a:t>la tierra </a:t>
            </a:r>
            <a:r>
              <a:rPr lang="en-US" b="1" i="0" u="none" strike="noStrike" dirty="0" err="1">
                <a:solidFill>
                  <a:srgbClr val="000000"/>
                </a:solidFill>
                <a:effectLst/>
              </a:rPr>
              <a:t>comenzaba</a:t>
            </a:r>
            <a:endParaRPr lang="en-US" b="1" i="0" u="none" strike="noStrike" dirty="0">
              <a:solidFill>
                <a:srgbClr val="000000"/>
              </a:solidFill>
              <a:effectLst/>
            </a:endParaRPr>
          </a:p>
          <a:p>
            <a:pPr algn="l">
              <a:buNone/>
            </a:pPr>
            <a:r>
              <a:rPr lang="en-US" b="1" i="0" u="none" strike="noStrike" dirty="0">
                <a:solidFill>
                  <a:srgbClr val="000000"/>
                </a:solidFill>
                <a:effectLst/>
              </a:rPr>
              <a:t>a </a:t>
            </a:r>
            <a:r>
              <a:rPr lang="en-US" b="1" i="0" u="none" strike="noStrike" dirty="0" err="1">
                <a:solidFill>
                  <a:srgbClr val="000000"/>
                </a:solidFill>
                <a:effectLst/>
              </a:rPr>
              <a:t>secarse</a:t>
            </a:r>
            <a:r>
              <a:rPr lang="en-US" b="1" i="0" u="none" strike="noStrike" dirty="0">
                <a:solidFill>
                  <a:srgbClr val="000000"/>
                </a:solidFill>
                <a:effectLst/>
              </a:rPr>
              <a:t>.</a:t>
            </a:r>
            <a:endParaRPr lang="en-US" b="0" i="0" u="none" strike="noStrike" dirty="0">
              <a:solidFill>
                <a:srgbClr val="000000"/>
              </a:solidFill>
              <a:effectLst/>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9168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8:15-22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Entonces Dios habló con Noé, y le dijo: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Sal del arca… saca todos los animales que están contigo y pueblen la tierra. ¡</a:t>
            </a:r>
          </a:p>
          <a:p>
            <a:pPr marL="0" marR="0" indent="0">
              <a:spcBef>
                <a:spcPts val="0"/>
              </a:spcBef>
              <a:spcAft>
                <a:spcPts val="0"/>
              </a:spcAft>
              <a:buFontTx/>
              <a:buNone/>
            </a:pP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Noé edificó un altar al Señor y, tomando de todo animal limpio y de toda ave limpia, ofreció en el altar un holocausto. </a:t>
            </a:r>
          </a:p>
          <a:p>
            <a:pPr marL="0" marR="0" indent="0">
              <a:spcBef>
                <a:spcPts val="0"/>
              </a:spcBef>
              <a:spcAft>
                <a:spcPts val="0"/>
              </a:spcAft>
              <a:buFontTx/>
              <a:buNone/>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Al percibir el Señor ese grato olor, dijo en su corazón: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«No volveré a maldecir la tierra por causa del hombre, porque desde su juventud las intenciones del corazón del hombre son malas. Y tampoco volveré a destruir a todo ser vivo, como lo he hecho. </a:t>
            </a:r>
          </a:p>
          <a:p>
            <a:pPr marL="0" marR="0" indent="0">
              <a:spcBef>
                <a:spcPts val="0"/>
              </a:spcBef>
              <a:spcAft>
                <a:spcPts val="0"/>
              </a:spcAft>
              <a:buFontTx/>
              <a:buNone/>
            </a:pP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9:1-17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Dios bendijo a Noé y a sus hijos, y les dijo: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cs typeface="Times New Roman" panose="02020603050405020304" pitchFamily="18" charset="0"/>
              </a:rPr>
              <a:t>«Reprodúzcanse y multiplíquense: ¡llenen la tierra! Todo lo que se mueve y tiene vida les servirá de alimento, Yo les he dado todo. Pero la carne con su vida, que es su sangre, no la comerán. (y no matar a otros)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cs typeface="Times New Roman" panose="02020603050405020304" pitchFamily="18" charset="0"/>
              </a:rPr>
              <a:t>«Miren, yo establezco mi pacto con ustedes y con sus descendientes que les nazcan después. Estableceré mi pacto con ustedes, y no volveré a exterminar a ningún ser con aguas de diluvio, ni habrá otro diluvio que destruya la tierra.»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7025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Dios también dijo: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«Ésta es la señal del pacto que yo establezco con ustedes. He puesto mi arco en las nubes, el cual servirá como señal de mi pacto con la tierra: no volverá a haber un diluvio de aguas que destruya a todo ser vivo. </a:t>
            </a: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8053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Arial Unicode MS" panose="020B0604020202020204" pitchFamily="34" charset="-128"/>
              </a:rPr>
              <a:t>3. CONSIDERAR</a:t>
            </a:r>
            <a:endParaRPr lang="en-US" sz="1200" dirty="0">
              <a:effectLst/>
              <a:latin typeface="Times New Roman" panose="02020603050405020304" pitchFamily="18" charset="0"/>
              <a:ea typeface="Arial Unicode MS" panose="020B0604020202020204" pitchFamily="34" charset="-128"/>
            </a:endParaRPr>
          </a:p>
          <a:p>
            <a:pPr marL="0" marR="0" lvl="0" indent="0">
              <a:buFontTx/>
              <a:buNone/>
            </a:pPr>
            <a:br>
              <a:rPr lang="es-ES" sz="1100" dirty="0">
                <a:effectLst/>
                <a:latin typeface="Calibri" panose="020F0502020204030204" pitchFamily="34" charset="0"/>
                <a:ea typeface="Arial Unicode MS" panose="020B0604020202020204" pitchFamily="34" charset="-128"/>
              </a:rPr>
            </a:br>
            <a:r>
              <a:rPr lang="es-ES" sz="1100" dirty="0">
                <a:effectLst/>
                <a:latin typeface="Calibri" panose="020F0502020204030204" pitchFamily="34" charset="0"/>
                <a:ea typeface="Arial Unicode MS" panose="020B0604020202020204" pitchFamily="34" charset="-128"/>
              </a:rPr>
              <a:t>El paso de “considerar” consiste en 6 preguntas muy útiles que nos ayudan a comprender mejor los detalles de la historia. Honramos la Palabra de Dios al tomar el tiempo necesario para asegurarnos de que realmente entendemos lo que hemos leído. </a:t>
            </a:r>
            <a:br>
              <a:rPr lang="es-ES" sz="1100" dirty="0">
                <a:effectLst/>
                <a:latin typeface="Calibri" panose="020F0502020204030204" pitchFamily="34" charset="0"/>
                <a:ea typeface="Arial Unicode MS" panose="020B0604020202020204" pitchFamily="34" charset="-128"/>
              </a:rPr>
            </a:br>
            <a:endParaRPr lang="en-US" sz="1200" dirty="0">
              <a:effectLst/>
              <a:latin typeface="Times New Roman" panose="02020603050405020304" pitchFamily="18" charset="0"/>
              <a:ea typeface="Arial Unicode MS" panose="020B0604020202020204" pitchFamily="34" charset="-128"/>
            </a:endParaRPr>
          </a:p>
          <a:p>
            <a:pPr marL="0" marR="0" lvl="0" indent="0">
              <a:buFontTx/>
              <a:buNone/>
            </a:pPr>
            <a:r>
              <a:rPr lang="es-ES" sz="1100" b="1" dirty="0">
                <a:effectLst/>
                <a:latin typeface="Calibri" panose="020F0502020204030204" pitchFamily="34" charset="0"/>
                <a:ea typeface="Arial Unicode MS" panose="020B0604020202020204" pitchFamily="34" charset="-128"/>
              </a:rPr>
              <a:t>1. ¿Quiénes son los personajes de esta historia? </a:t>
            </a:r>
            <a:br>
              <a:rPr lang="es-ES" sz="1100" b="1" dirty="0">
                <a:effectLst/>
                <a:latin typeface="Calibri" panose="020F0502020204030204" pitchFamily="34" charset="0"/>
                <a:ea typeface="Arial Unicode MS" panose="020B0604020202020204" pitchFamily="34" charset="-128"/>
              </a:rPr>
            </a:br>
            <a:endParaRPr lang="en-US" sz="1200" b="1"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Los hombres malvados; Las hijas de los hombres (6:1-2)</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Jehová (6:2)</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Gigantes/</a:t>
            </a:r>
            <a:r>
              <a:rPr lang="es-ES" sz="1100" dirty="0" err="1">
                <a:effectLst/>
                <a:latin typeface="Calibri" panose="020F0502020204030204" pitchFamily="34" charset="0"/>
                <a:ea typeface="Arial Unicode MS" panose="020B0604020202020204" pitchFamily="34" charset="-128"/>
              </a:rPr>
              <a:t>Nefilim</a:t>
            </a:r>
            <a:r>
              <a:rPr lang="es-ES" sz="1100" dirty="0">
                <a:effectLst/>
                <a:latin typeface="Calibri" panose="020F0502020204030204" pitchFamily="34" charset="0"/>
                <a:ea typeface="Arial Unicode MS" panose="020B0604020202020204" pitchFamily="34" charset="-128"/>
              </a:rPr>
              <a:t> (6:4)</a:t>
            </a:r>
            <a:endParaRPr lang="en-US" sz="1200" dirty="0">
              <a:effectLst/>
              <a:latin typeface="Times New Roman" panose="02020603050405020304" pitchFamily="18" charset="0"/>
              <a:ea typeface="Arial Unicode MS" panose="020B0604020202020204" pitchFamily="34" charset="-128"/>
            </a:endParaRPr>
          </a:p>
          <a:p>
            <a:pPr marL="628650" marR="0" lvl="1" indent="-171450"/>
            <a:r>
              <a:rPr lang="es-ES" sz="1100" dirty="0">
                <a:effectLst/>
                <a:latin typeface="Calibri" panose="020F0502020204030204" pitchFamily="34" charset="0"/>
                <a:ea typeface="Arial Unicode MS" panose="020B0604020202020204" pitchFamily="34" charset="-128"/>
              </a:rPr>
              <a:t>Aunque son llamados “gigantes” en la Reina-Valera, la palabra hebrea </a:t>
            </a:r>
            <a:r>
              <a:rPr lang="es-ES" sz="1100" dirty="0" err="1">
                <a:effectLst/>
                <a:latin typeface="Calibri" panose="020F0502020204030204" pitchFamily="34" charset="0"/>
                <a:ea typeface="Arial Unicode MS" panose="020B0604020202020204" pitchFamily="34" charset="-128"/>
              </a:rPr>
              <a:t>nefilim</a:t>
            </a:r>
            <a:r>
              <a:rPr lang="es-ES" sz="1100" dirty="0">
                <a:effectLst/>
                <a:latin typeface="Calibri" panose="020F0502020204030204" pitchFamily="34" charset="0"/>
                <a:ea typeface="Arial Unicode MS" panose="020B0604020202020204" pitchFamily="34" charset="-128"/>
              </a:rPr>
              <a:t> parece venir de la palabra hebrea que significa “asaltar”, “atacar”. Hubo hombres violentes que pisoteaban los derechos de los demás. </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Noé, varón justo (6:9)</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Hijos de Noé: </a:t>
            </a:r>
            <a:r>
              <a:rPr lang="es-ES" sz="1100" dirty="0" err="1">
                <a:effectLst/>
                <a:latin typeface="Calibri" panose="020F0502020204030204" pitchFamily="34" charset="0"/>
                <a:ea typeface="Arial Unicode MS" panose="020B0604020202020204" pitchFamily="34" charset="-128"/>
              </a:rPr>
              <a:t>Sem</a:t>
            </a:r>
            <a:r>
              <a:rPr lang="es-ES" sz="1100" dirty="0">
                <a:effectLst/>
                <a:latin typeface="Calibri" panose="020F0502020204030204" pitchFamily="34" charset="0"/>
                <a:ea typeface="Arial Unicode MS" panose="020B0604020202020204" pitchFamily="34" charset="-128"/>
              </a:rPr>
              <a:t>, Cam, Jafet (6:10)</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la esposa de Noé y las de sus tres hijos (7:7)</a:t>
            </a:r>
            <a:endParaRPr lang="en-US" sz="1200" dirty="0">
              <a:effectLst/>
              <a:latin typeface="Times New Roman" panose="02020603050405020304" pitchFamily="18" charset="0"/>
              <a:ea typeface="Arial Unicode MS" panose="020B0604020202020204" pitchFamily="34" charset="-128"/>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7263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2. ¿Cuáles son los objetos (o animales) de esta historia? </a:t>
            </a:r>
            <a:br>
              <a:rPr lang="es-ES" sz="1800" b="1" dirty="0">
                <a:solidFill>
                  <a:srgbClr val="000000"/>
                </a:solidFill>
                <a:effectLst/>
                <a:latin typeface="Calibri" panose="020F0502020204030204" pitchFamily="34" charset="0"/>
                <a:ea typeface="Times New Roman" panose="02020603050405020304" pitchFamily="18" charset="0"/>
              </a:rPr>
            </a:b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arca y todos sus materiales de construcción (6:9-22)</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Dos de cada especie de animal (siete parejas de los limpios) (6:9-22 y 7:1-3)</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Las aguas del cielo y de adentró de la tierra (7:11)</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cuervo y la paloma. (8:7-12)</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 ventana del arco (8:6)</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Una hoja de olivo en el pico de paloma (8:11)</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 tierra seca (8:13)</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altar y los holocaustos (8:20)</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arco iris (9:11-17)</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5552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3. ¿Dónde ocurrió la historia? </a:t>
            </a:r>
            <a:br>
              <a:rPr lang="es-ES" sz="1800" b="1" dirty="0">
                <a:solidFill>
                  <a:srgbClr val="000000"/>
                </a:solidFill>
                <a:effectLst/>
                <a:latin typeface="Calibri" panose="020F0502020204030204" pitchFamily="34" charset="0"/>
                <a:ea typeface="Times New Roman" panose="02020603050405020304" pitchFamily="18" charset="0"/>
              </a:rPr>
            </a:b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Pues, no nos dice donde vivía Noé antes del diluvio; pero el arca llega a estar sobre los montes de Ararat. (8:4) Hoy en día existen unos montes con ese nombre en Turquía. </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3585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4. ¿Cuándo ocurrió la historia? </a:t>
            </a:r>
            <a:br>
              <a:rPr lang="es-ES" sz="1800" b="1" dirty="0">
                <a:solidFill>
                  <a:srgbClr val="000000"/>
                </a:solidFill>
                <a:effectLst/>
                <a:latin typeface="Calibri" panose="020F0502020204030204" pitchFamily="34" charset="0"/>
                <a:ea typeface="Times New Roman" panose="02020603050405020304" pitchFamily="18" charset="0"/>
              </a:rPr>
            </a:b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6:3 Dios dice “120 años más…”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7:6 Noé tenía 600 años cuando las lluvias empezaron.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7:12 llueve durante 40 días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7:24 La tierra queda inundada 150 días</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5550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200" b="1" dirty="0">
                <a:solidFill>
                  <a:srgbClr val="000000"/>
                </a:solidFill>
                <a:effectLst/>
                <a:latin typeface="Calibri" panose="020F0502020204030204" pitchFamily="34" charset="0"/>
                <a:ea typeface="Times New Roman" panose="02020603050405020304" pitchFamily="18" charset="0"/>
              </a:rPr>
              <a:t>5. ¿Cuál es el problema? </a:t>
            </a:r>
            <a:br>
              <a:rPr lang="es-ES" sz="1200" b="1" dirty="0">
                <a:solidFill>
                  <a:srgbClr val="000000"/>
                </a:solidFill>
                <a:effectLst/>
                <a:latin typeface="Calibri" panose="020F0502020204030204" pitchFamily="34" charset="0"/>
                <a:ea typeface="Times New Roman" panose="02020603050405020304" pitchFamily="18" charset="0"/>
              </a:rPr>
            </a:b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La maldad en el mundo</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Que viendo los hijos de Dios que las hijas de los hombres eran hermosas, tomaron para sí mujeres, escogiendo entre todas (6:2)</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Y vio Jehová que la maldad de los hombres era mucha en la tierra, y que todo designio de los pensamientos del corazón de ellos era de continuo solamente el mal. (6:5)</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Y se arrepintió Jehová de haber hecho hombre en la tierra, y le dolió en su corazón. (6:6)</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¿La promesa de Dios va a sobrevivir? </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07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800" b="1" dirty="0">
                <a:effectLst/>
                <a:latin typeface="Calibri" panose="020F0502020204030204" pitchFamily="34" charset="0"/>
                <a:ea typeface="Arial Unicode MS" panose="020B0604020202020204" pitchFamily="34" charset="-128"/>
              </a:rPr>
              <a:t>BIENVENIDA Y ORACIÓN </a:t>
            </a:r>
          </a:p>
          <a:p>
            <a:pPr marL="0" marR="0">
              <a:buNone/>
            </a:pPr>
            <a:endParaRPr lang="en-US" sz="1800" dirty="0">
              <a:effectLst/>
              <a:latin typeface="Times New Roman" panose="02020603050405020304" pitchFamily="18" charset="0"/>
              <a:ea typeface="Arial Unicode MS" panose="020B0604020202020204" pitchFamily="34" charset="-128"/>
            </a:endParaRPr>
          </a:p>
          <a:p>
            <a:pPr marL="0" marR="0">
              <a:buNone/>
            </a:pPr>
            <a:r>
              <a:rPr lang="es-ES" sz="1800" b="1" dirty="0">
                <a:solidFill>
                  <a:srgbClr val="000000"/>
                </a:solidFill>
                <a:effectLst/>
                <a:latin typeface="Calibri" panose="020F0502020204030204" pitchFamily="34" charset="0"/>
                <a:ea typeface="Arial Unicode MS" panose="020B0604020202020204" pitchFamily="34" charset="-128"/>
              </a:rPr>
              <a:t>1. Bienvenida y saludos. </a:t>
            </a:r>
            <a:endParaRPr lang="en-US" sz="1800" dirty="0">
              <a:effectLst/>
              <a:latin typeface="Times New Roman" panose="02020603050405020304" pitchFamily="18" charset="0"/>
              <a:ea typeface="Arial Unicode MS" panose="020B0604020202020204" pitchFamily="34" charset="-128"/>
            </a:endParaRPr>
          </a:p>
          <a:p>
            <a:pPr marL="0" marR="0">
              <a:buNone/>
            </a:pPr>
            <a:r>
              <a:rPr lang="es-ES" sz="1800" i="1" dirty="0">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0" marR="0">
              <a:buNone/>
            </a:pPr>
            <a:r>
              <a:rPr lang="es-ES" sz="1800" b="1" dirty="0">
                <a:effectLst/>
                <a:latin typeface="Calibri" panose="020F0502020204030204" pitchFamily="34" charset="0"/>
                <a:ea typeface="Arial Unicode MS" panose="020B0604020202020204" pitchFamily="34" charset="-128"/>
              </a:rPr>
              <a:t>2. Introducción a la Lección 4: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Hoy veremos la historia de Noé, pero en realidad veremos la historia de Dios y su fidelidad a su plan de Salvación. </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0"/>
              </a:spcBef>
              <a:spcAft>
                <a:spcPts val="0"/>
              </a:spcAft>
              <a:buSzPts val="1100"/>
              <a:buNone/>
            </a:pPr>
            <a:endParaRPr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6. ¿Se soluciona el problema? </a:t>
            </a:r>
            <a:br>
              <a:rPr lang="es-ES" sz="1800" b="1" dirty="0">
                <a:solidFill>
                  <a:srgbClr val="000000"/>
                </a:solidFill>
                <a:effectLst/>
                <a:latin typeface="Calibri" panose="020F0502020204030204" pitchFamily="34" charset="0"/>
                <a:ea typeface="Times New Roman" panose="02020603050405020304" pitchFamily="18" charset="0"/>
              </a:rPr>
            </a:b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Dijo, pues, Dios a Noé: He decidido el fin de todo ser, porque la tierra está llena de violencia a causa de ellos; y he aquí que yo los destruiré con la tierra (6:13)</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Mas estableceré mi pacto contigo, y entrarás en el arca tú (y la familia) y todo lo que vive (animales) para que tengan vida. (6:20)</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Dios manda un diluvio. Pero sigue fiel a sus promesas salvando a Noé y su familia.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533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Arial Unicode MS" panose="020B0604020202020204" pitchFamily="34" charset="-128"/>
              </a:rPr>
              <a:t>4. CONSOLIDAR</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En el paso de “consolidar” deseamos aplicar la historia a nuestra vida personal. </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b="1" dirty="0">
                <a:effectLst/>
                <a:latin typeface="Calibri" panose="020F0502020204030204" pitchFamily="34" charset="0"/>
                <a:ea typeface="Arial Unicode MS" panose="020B0604020202020204" pitchFamily="34" charset="-128"/>
              </a:rPr>
              <a:t>OBJETIVO 2: Practicar las preguntas de “Consolidar” con un compañero. </a:t>
            </a:r>
          </a:p>
          <a:p>
            <a:pPr marL="0" marR="0" lvl="0" indent="0">
              <a:buFontTx/>
              <a:buNone/>
            </a:pPr>
            <a:endParaRPr lang="es-ES" sz="1100" b="1" i="1" dirty="0">
              <a:solidFill>
                <a:srgbClr val="00B050"/>
              </a:solidFill>
              <a:effectLst/>
              <a:latin typeface="Calibri" panose="020F0502020204030204" pitchFamily="34" charset="0"/>
              <a:ea typeface="Arial Unicode MS" panose="020B0604020202020204" pitchFamily="34" charset="-128"/>
            </a:endParaRPr>
          </a:p>
          <a:p>
            <a:pPr marL="0" marR="0" lvl="0" indent="0">
              <a:buFontTx/>
              <a:buNone/>
            </a:pPr>
            <a:r>
              <a:rPr lang="es-ES" sz="1100" i="1" dirty="0">
                <a:solidFill>
                  <a:srgbClr val="00B050"/>
                </a:solidFill>
                <a:effectLst/>
                <a:latin typeface="Calibri" panose="020F0502020204030204" pitchFamily="34" charset="0"/>
                <a:ea typeface="Arial Unicode MS" panose="020B0604020202020204" pitchFamily="34" charset="-128"/>
              </a:rPr>
              <a:t>Explique a los estudiantes cómo funcionarán los grupos pequeños en Zoom y divídalos en grupos de 3 o 4 personas para que practiquen respondiendo las preguntas de Consolidar. Anímenlos activar sus micrófonos y videos antes de ir a los grupos pequeños. </a:t>
            </a:r>
            <a:endParaRPr lang="en-US" sz="1200" i="0" dirty="0">
              <a:solidFill>
                <a:srgbClr val="000000"/>
              </a:solidFill>
              <a:effectLst/>
              <a:latin typeface="Times New Roman" panose="02020603050405020304" pitchFamily="18" charset="0"/>
              <a:ea typeface="Arial Unicode MS" panose="020B0604020202020204" pitchFamily="34" charset="-128"/>
            </a:endParaRPr>
          </a:p>
          <a:p>
            <a:pPr marL="0" marR="0" lvl="0" indent="0">
              <a:buFontTx/>
              <a:buNone/>
            </a:pPr>
            <a:endParaRPr lang="en-US" sz="1200" i="0" dirty="0">
              <a:solidFill>
                <a:srgbClr val="000000"/>
              </a:solidFill>
              <a:effectLst/>
              <a:latin typeface="Times New Roman" panose="02020603050405020304" pitchFamily="18" charset="0"/>
              <a:ea typeface="Arial Unicode MS" panose="020B0604020202020204" pitchFamily="34" charset="-128"/>
            </a:endParaRPr>
          </a:p>
          <a:p>
            <a:pPr marL="0" marR="0" lvl="0" indent="0">
              <a:buFontTx/>
              <a:buNone/>
            </a:pPr>
            <a:r>
              <a:rPr lang="es-ES" sz="1100" i="1" dirty="0">
                <a:solidFill>
                  <a:srgbClr val="00B050"/>
                </a:solidFill>
                <a:effectLst/>
                <a:latin typeface="Calibri" panose="020F0502020204030204" pitchFamily="34" charset="0"/>
                <a:ea typeface="Arial Unicode MS" panose="020B0604020202020204" pitchFamily="34" charset="-128"/>
              </a:rPr>
              <a:t>Las preguntas de Consolidar pueden compartirse en el grupo de WhatsApp, en el chat de Zoom o directamente en cada grupo pequeño. </a:t>
            </a:r>
            <a:endParaRPr lang="en-US" sz="1200" i="0" dirty="0">
              <a:solidFill>
                <a:srgbClr val="000000"/>
              </a:solidFill>
              <a:effectLst/>
              <a:latin typeface="Times New Roman" panose="02020603050405020304" pitchFamily="18" charset="0"/>
              <a:ea typeface="Arial Unicode MS" panose="020B0604020202020204" pitchFamily="34" charset="-128"/>
            </a:endParaRPr>
          </a:p>
          <a:p>
            <a:pPr marL="0" marR="0" lvl="0" indent="0">
              <a:buFontTx/>
              <a:buNone/>
            </a:pPr>
            <a:endParaRPr lang="en-US" sz="1200" i="0" dirty="0">
              <a:solidFill>
                <a:srgbClr val="000000"/>
              </a:solidFill>
              <a:effectLst/>
              <a:latin typeface="Times New Roman" panose="02020603050405020304" pitchFamily="18" charset="0"/>
              <a:ea typeface="Arial Unicode MS" panose="020B0604020202020204" pitchFamily="34" charset="-128"/>
            </a:endParaRPr>
          </a:p>
          <a:p>
            <a:pPr marL="0" marR="0" lvl="0" indent="0">
              <a:buFontTx/>
              <a:buNone/>
            </a:pPr>
            <a:r>
              <a:rPr lang="es-ES" sz="1100" i="1" dirty="0">
                <a:solidFill>
                  <a:srgbClr val="00B050"/>
                </a:solidFill>
                <a:effectLst/>
                <a:latin typeface="Calibri" panose="020F0502020204030204" pitchFamily="34" charset="0"/>
                <a:ea typeface="Arial Unicode MS" panose="020B0604020202020204" pitchFamily="34" charset="-128"/>
              </a:rPr>
              <a:t>Aconseje a los estudiantes que algunos podrían tener problemas con la conexión a internet. Anímelos a intentar participar en un grupo pequeño, pero si se desconectan, pueden simplemente volver a ingresar la clase usando el enlace principal. </a:t>
            </a:r>
            <a:endParaRPr lang="en-US" sz="1200" i="0" dirty="0">
              <a:solidFill>
                <a:srgbClr val="000000"/>
              </a:solidFill>
              <a:effectLst/>
              <a:latin typeface="Times New Roman" panose="02020603050405020304" pitchFamily="18" charset="0"/>
              <a:ea typeface="Arial Unicode MS" panose="020B0604020202020204" pitchFamily="34" charset="-128"/>
            </a:endParaRPr>
          </a:p>
          <a:p>
            <a:pPr marL="0" marR="0" lvl="0" indent="0">
              <a:buFontTx/>
              <a:buNone/>
            </a:pPr>
            <a:endParaRPr lang="en-US" sz="1200" i="0" dirty="0">
              <a:solidFill>
                <a:srgbClr val="000000"/>
              </a:solidFill>
              <a:effectLst/>
              <a:latin typeface="Times New Roman" panose="02020603050405020304" pitchFamily="18" charset="0"/>
              <a:ea typeface="Arial Unicode MS" panose="020B0604020202020204" pitchFamily="34" charset="-128"/>
            </a:endParaRPr>
          </a:p>
          <a:p>
            <a:pPr marL="0" marR="0" lvl="0" indent="0">
              <a:buFontTx/>
              <a:buNone/>
            </a:pPr>
            <a:r>
              <a:rPr lang="es-ES" sz="1100" i="1" dirty="0">
                <a:solidFill>
                  <a:srgbClr val="00B050"/>
                </a:solidFill>
                <a:effectLst/>
                <a:latin typeface="Calibri" panose="020F0502020204030204" pitchFamily="34" charset="0"/>
                <a:ea typeface="Arial Unicode MS" panose="020B0604020202020204" pitchFamily="34" charset="-128"/>
              </a:rPr>
              <a:t>El profesor debe permanecer en la sala principal para asegurarse de que todos estén trabajando en sus grupos o participando activamente en la discusión en el grupo principal si su conexión no les permite unirse a un grupo pequeño. </a:t>
            </a:r>
            <a:endParaRPr lang="en-US" sz="1200" i="0" dirty="0">
              <a:solidFill>
                <a:srgbClr val="000000"/>
              </a:solidFill>
              <a:effectLst/>
              <a:latin typeface="Times New Roman" panose="02020603050405020304" pitchFamily="18" charset="0"/>
              <a:ea typeface="Arial Unicode MS" panose="020B0604020202020204" pitchFamily="34" charset="-128"/>
            </a:endParaRPr>
          </a:p>
          <a:p>
            <a:pPr marL="0" marR="0" lvl="0" indent="0">
              <a:buFontTx/>
              <a:buNone/>
            </a:pPr>
            <a:endParaRPr lang="en-US" sz="1200" i="0" dirty="0">
              <a:solidFill>
                <a:srgbClr val="000000"/>
              </a:solidFill>
              <a:effectLst/>
              <a:latin typeface="Times New Roman" panose="02020603050405020304" pitchFamily="18" charset="0"/>
              <a:ea typeface="Arial Unicode MS" panose="020B0604020202020204" pitchFamily="34" charset="-128"/>
            </a:endParaRPr>
          </a:p>
          <a:p>
            <a:pPr marL="0" marR="0" lvl="0" indent="0">
              <a:buFontTx/>
              <a:buNone/>
            </a:pPr>
            <a:r>
              <a:rPr lang="es-ES" sz="1100" i="1" dirty="0">
                <a:solidFill>
                  <a:srgbClr val="00B050"/>
                </a:solidFill>
                <a:effectLst/>
                <a:latin typeface="Calibri" panose="020F0502020204030204" pitchFamily="34" charset="0"/>
                <a:ea typeface="Arial Unicode MS" panose="020B0604020202020204" pitchFamily="34" charset="-128"/>
              </a:rPr>
              <a:t>Una vez terminen, revisen las preguntas juntos en el grupo grande. </a:t>
            </a:r>
            <a:endParaRPr lang="en-US" sz="1200" i="0" dirty="0">
              <a:solidFill>
                <a:srgbClr val="000000"/>
              </a:solidFill>
              <a:effectLst/>
              <a:latin typeface="Times New Roman" panose="02020603050405020304" pitchFamily="18" charset="0"/>
              <a:ea typeface="Arial Unicode MS" panose="020B0604020202020204" pitchFamily="34" charset="-128"/>
            </a:endParaRPr>
          </a:p>
          <a:p>
            <a:pPr marL="0" marR="0" lvl="0" indent="0">
              <a:buFontTx/>
              <a:buNone/>
            </a:pPr>
            <a:endParaRPr lang="en-US" sz="1200" i="0" dirty="0">
              <a:solidFill>
                <a:srgbClr val="000000"/>
              </a:solidFill>
              <a:effectLst/>
              <a:latin typeface="Times New Roman" panose="02020603050405020304" pitchFamily="18" charset="0"/>
              <a:ea typeface="Arial Unicode MS" panose="020B0604020202020204" pitchFamily="34" charset="-128"/>
            </a:endParaRPr>
          </a:p>
          <a:p>
            <a:pPr marL="0" marR="0" lvl="0" indent="0">
              <a:buFontTx/>
              <a:buNone/>
            </a:pPr>
            <a:r>
              <a:rPr lang="es-ES" sz="1100" i="1" dirty="0">
                <a:solidFill>
                  <a:srgbClr val="00B050"/>
                </a:solidFill>
                <a:effectLst/>
                <a:latin typeface="Calibri" panose="020F0502020204030204" pitchFamily="34" charset="0"/>
                <a:ea typeface="Arial Unicode MS" panose="020B0604020202020204" pitchFamily="34" charset="-128"/>
              </a:rPr>
              <a:t>Nota para el docente: Si no está familiarizado con cómo usar las salas de grupos (</a:t>
            </a:r>
            <a:r>
              <a:rPr lang="es-ES" sz="1100" i="1" dirty="0" err="1">
                <a:solidFill>
                  <a:srgbClr val="00B050"/>
                </a:solidFill>
                <a:effectLst/>
                <a:latin typeface="Calibri" panose="020F0502020204030204" pitchFamily="34" charset="0"/>
                <a:ea typeface="Arial Unicode MS" panose="020B0604020202020204" pitchFamily="34" charset="-128"/>
              </a:rPr>
              <a:t>breakout</a:t>
            </a:r>
            <a:r>
              <a:rPr lang="es-ES" sz="1100" i="1" dirty="0">
                <a:solidFill>
                  <a:srgbClr val="00B050"/>
                </a:solidFill>
                <a:effectLst/>
                <a:latin typeface="Calibri" panose="020F0502020204030204" pitchFamily="34" charset="0"/>
                <a:ea typeface="Arial Unicode MS" panose="020B0604020202020204" pitchFamily="34" charset="-128"/>
              </a:rPr>
              <a:t> romos), pida ayuda a un miembro del equipo de instrucción antes de la clase. Si aún no se siente preparado, puede omitir esta actividad y realizar el paso de Considerar todos juntos en el grupo principal. </a:t>
            </a:r>
            <a:endParaRPr lang="en-US" sz="12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0"/>
              </a:spcAft>
              <a:buSzPts val="1100"/>
              <a:buNone/>
            </a:pPr>
            <a:endParaRPr lang="en-US"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03133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Consolidar </a:t>
            </a:r>
            <a:r>
              <a:rPr lang="es-ES" sz="1800" i="1" dirty="0">
                <a:solidFill>
                  <a:srgbClr val="00B050"/>
                </a:solidFill>
                <a:effectLst/>
                <a:latin typeface="Calibri" panose="020F0502020204030204" pitchFamily="34" charset="0"/>
                <a:ea typeface="Times New Roman" panose="02020603050405020304" pitchFamily="18" charset="0"/>
              </a:rPr>
              <a:t>Estas preguntas son muy útiles para aplicar cualquier historia bíblica a la vida personal. Es la oración de Academia Cristo que ustedes las usen para aplicar ley y evangelio a tus vidas propias.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Lección 4: Noé y el Diluvio</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Usar el método de las Cuatro “C” para leer y entender Génesis 6:1-9:17.</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u="sng" dirty="0">
                <a:solidFill>
                  <a:srgbClr val="000000"/>
                </a:solidFill>
                <a:effectLst/>
                <a:latin typeface="Calibri" panose="020F0502020204030204" pitchFamily="34" charset="0"/>
                <a:ea typeface="Times New Roman" panose="02020603050405020304" pitchFamily="18" charset="0"/>
              </a:rPr>
              <a:t>Platicar las preguntas de “Consolidar” con un compañero.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Identificar ideas para un Captar para Génesis 6:1-9:17</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u="none" strike="noStrike"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Times New Roman" panose="02020603050405020304" pitchFamily="18" charset="0"/>
              </a:rPr>
              <a:t>Explica cómo usar los grupos pequeños de Zoom y divide el grupo de 3 o 4 para practicar con las preguntas de Considerar. Puede enviar las preguntas al grupo de WhatsApp, en el chat, o transmitirlas directamente a los grupos pequeños. Luego, revisen las respuestas juntos en el grupo grande. </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7731459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1. ¿Cuál es el punto principal de la historia? </a:t>
            </a:r>
          </a:p>
          <a:p>
            <a:pPr marL="0" marR="0" indent="0">
              <a:spcBef>
                <a:spcPts val="0"/>
              </a:spcBef>
              <a:spcAft>
                <a:spcPts val="0"/>
              </a:spcAft>
              <a:buFontTx/>
              <a:buNone/>
            </a:pP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Dios destruyó a la raza humana entera, excepto por Noé y su familia, para que no se perdieran por completo los creyentes. </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2. ¿Qué pecado veo en esta historia y confieso en mi vida? </a:t>
            </a:r>
          </a:p>
          <a:p>
            <a:pPr marL="0" marR="0" indent="0">
              <a:spcBef>
                <a:spcPts val="0"/>
              </a:spcBef>
              <a:spcAft>
                <a:spcPts val="0"/>
              </a:spcAft>
              <a:buFontTx/>
              <a:buNone/>
            </a:pP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El pecado de no reconocer mis pecados.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El conformarme a una generación corrupta. </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0784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None/>
            </a:pPr>
            <a:r>
              <a:rPr lang="es-ES" sz="1800" b="1" dirty="0">
                <a:solidFill>
                  <a:srgbClr val="000000"/>
                </a:solidFill>
                <a:effectLst/>
                <a:latin typeface="Calibri" panose="020F0502020204030204" pitchFamily="34" charset="0"/>
                <a:ea typeface="Times New Roman" panose="02020603050405020304" pitchFamily="18" charset="0"/>
              </a:rPr>
              <a:t>3. ¿En qué versos y palabras de esta historia veo el amor de Dios para conmigo? </a:t>
            </a:r>
          </a:p>
          <a:p>
            <a:pPr marL="0" marR="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Dios se esperó 120 años. Eran 120 años de pura paciencia y gracia. Dios tiene paciencia también hoy en día con los pecadores.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Dios protegió a Noé del diluvio mundial y el diluvio realmente fue una bendición para él y su familia. Fue una bendición porque le protegió del efecto contaminante de la incredulidad que le rodeaba. Nos conserva a nosotros también: físicamente y en lo espiritual.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En el arca, Dios llevaba su promesa y los ancestros de la simiente prometida, su Hijo Jesucristo. El Salvador prometido a Adán y Eva vendría de los descendientes de Noé.</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Dios también nos guarda y protege con su santa palabra por el Espíritu Santo. Nos salva por las aguas del Bautismo.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El arco iris es un bonito recuerdo de la promesa de Dios de no destruir al mundo con otro diluvio global. </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66842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4. ¿Qué pediré que Dios obre en mi para poner en práctica esta palabra de Dios?</a:t>
            </a:r>
          </a:p>
          <a:p>
            <a:pPr marL="0" marR="0" indent="0">
              <a:spcBef>
                <a:spcPts val="0"/>
              </a:spcBef>
              <a:spcAft>
                <a:spcPts val="0"/>
              </a:spcAft>
              <a:buFontTx/>
              <a:buNone/>
            </a:pP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Dios quiere que confiemos en nuestro Salvador y que permanezcamos fieles a él, aun cuando el mundo alrededor le ha dado la espalda a Dios. </a:t>
            </a:r>
            <a:endParaRPr lang="en-US" sz="1800" dirty="0">
              <a:solidFill>
                <a:srgbClr val="000000"/>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Que recuerde la historia para ayudar a gente perseguida, atacada por su fe, rodeada por incredulidad. </a:t>
            </a: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42157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ES" sz="1800" b="1" dirty="0">
                <a:effectLst/>
                <a:latin typeface="Calibri" panose="020F0502020204030204" pitchFamily="34" charset="0"/>
                <a:ea typeface="Arial Unicode MS" panose="020B0604020202020204" pitchFamily="34" charset="-128"/>
              </a:rPr>
              <a:t>OBJETIVO 3: Identificar ideas para un “Captar” para Génesis 6:1-9:17.</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470455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buNone/>
            </a:pPr>
            <a:r>
              <a:rPr lang="es-ES" sz="1800" dirty="0">
                <a:effectLst/>
                <a:latin typeface="Calibri" panose="020F0502020204030204" pitchFamily="34" charset="0"/>
                <a:ea typeface="Arial Unicode MS" panose="020B0604020202020204" pitchFamily="34" charset="-128"/>
              </a:rPr>
              <a:t>1. El Captar es el gancho o la introducción que usamos para atraer la atención del grupo y prepararlos para escuchar lo que Dios nos enseña en su Palabra. </a:t>
            </a:r>
          </a:p>
          <a:p>
            <a:pPr marL="0" marR="0">
              <a:buNone/>
            </a:pPr>
            <a:endParaRPr lang="es-ES" sz="1800" dirty="0">
              <a:effectLst/>
              <a:latin typeface="Calibri" panose="020F0502020204030204" pitchFamily="34" charset="0"/>
              <a:ea typeface="Arial Unicode MS" panose="020B0604020202020204" pitchFamily="34" charset="-128"/>
            </a:endParaRPr>
          </a:p>
          <a:p>
            <a:pPr marL="0" marR="0">
              <a:buNone/>
            </a:pPr>
            <a:endParaRPr lang="es-ES" sz="1800" dirty="0">
              <a:effectLst/>
              <a:latin typeface="Calibri" panose="020F0502020204030204" pitchFamily="34" charset="0"/>
              <a:ea typeface="Arial Unicode MS" panose="020B0604020202020204" pitchFamily="34" charset="-128"/>
            </a:endParaRPr>
          </a:p>
          <a:p>
            <a:pPr marL="0" marR="0">
              <a:buNone/>
            </a:pPr>
            <a:r>
              <a:rPr lang="es-ES" sz="1800" dirty="0">
                <a:effectLst/>
                <a:latin typeface="Calibri" panose="020F0502020204030204" pitchFamily="34" charset="0"/>
                <a:ea typeface="Arial Unicode MS" panose="020B0604020202020204" pitchFamily="34" charset="-128"/>
              </a:rPr>
              <a:t>Podemos utilizar un Captar de forma formal o informal – en un grupo de estudio o en el </a:t>
            </a:r>
            <a:r>
              <a:rPr lang="es-ES" sz="1800" dirty="0" err="1">
                <a:effectLst/>
                <a:latin typeface="Calibri" panose="020F0502020204030204" pitchFamily="34" charset="0"/>
                <a:ea typeface="Arial Unicode MS" panose="020B0604020202020204" pitchFamily="34" charset="-128"/>
              </a:rPr>
              <a:t>bús</a:t>
            </a:r>
            <a:r>
              <a:rPr lang="es-ES" sz="1800" dirty="0">
                <a:effectLst/>
                <a:latin typeface="Calibri" panose="020F0502020204030204" pitchFamily="34" charset="0"/>
                <a:ea typeface="Arial Unicode MS" panose="020B0604020202020204" pitchFamily="34" charset="-128"/>
              </a:rPr>
              <a:t>. En un devocional o mientras tomamos un té con un amigo. </a:t>
            </a:r>
            <a:endParaRPr lang="en-US" sz="1800" dirty="0">
              <a:effectLst/>
              <a:latin typeface="Times New Roman" panose="02020603050405020304" pitchFamily="18" charset="0"/>
              <a:ea typeface="Arial Unicode MS" panose="020B0604020202020204" pitchFamily="34" charset="-128"/>
            </a:endParaRPr>
          </a:p>
          <a:p>
            <a:pPr marL="0" marR="0">
              <a:buNone/>
            </a:pPr>
            <a:r>
              <a:rPr lang="es-ES" sz="1800" dirty="0">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0" marR="0" indent="0">
              <a:spcBef>
                <a:spcPts val="0"/>
              </a:spcBef>
              <a:spcAft>
                <a:spcPts val="0"/>
              </a:spcAft>
              <a:buFontTx/>
              <a:buNone/>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99112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a:extLst>
            <a:ext uri="{FF2B5EF4-FFF2-40B4-BE49-F238E27FC236}">
              <a16:creationId xmlns:a16="http://schemas.microsoft.com/office/drawing/2014/main" id="{8CDBD7D7-1AEF-C77D-0986-25E9F005006A}"/>
            </a:ext>
          </a:extLst>
        </p:cNvPr>
        <p:cNvGrpSpPr/>
        <p:nvPr/>
      </p:nvGrpSpPr>
      <p:grpSpPr>
        <a:xfrm>
          <a:off x="0" y="0"/>
          <a:ext cx="0" cy="0"/>
          <a:chOff x="0" y="0"/>
          <a:chExt cx="0" cy="0"/>
        </a:xfrm>
      </p:grpSpPr>
      <p:sp>
        <p:nvSpPr>
          <p:cNvPr id="384" name="Google Shape;384;p18:notes">
            <a:extLst>
              <a:ext uri="{FF2B5EF4-FFF2-40B4-BE49-F238E27FC236}">
                <a16:creationId xmlns:a16="http://schemas.microsoft.com/office/drawing/2014/main" id="{EB7C9099-4985-70B5-2144-2409410B107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buNone/>
            </a:pPr>
            <a:r>
              <a:rPr lang="es-ES" sz="1100" dirty="0">
                <a:effectLst/>
                <a:latin typeface="Calibri" panose="020F0502020204030204" pitchFamily="34" charset="0"/>
                <a:ea typeface="Arial Unicode MS" panose="020B0604020202020204" pitchFamily="34" charset="-128"/>
              </a:rPr>
              <a:t>2. Al preparar un Captar, recuerda:</a:t>
            </a:r>
          </a:p>
          <a:p>
            <a:pPr marL="0" marR="0">
              <a:buNone/>
            </a:pPr>
            <a:endParaRPr lang="en-US" sz="1100" dirty="0">
              <a:effectLst/>
              <a:latin typeface="Times New Roman" panose="02020603050405020304" pitchFamily="18" charset="0"/>
              <a:ea typeface="Arial Unicode MS" panose="020B0604020202020204" pitchFamily="34" charset="-128"/>
            </a:endParaRPr>
          </a:p>
          <a:p>
            <a:pPr marL="342900" marR="0" lvl="0" indent="-342900">
              <a:buFont typeface="Symbol" pitchFamily="2" charset="2"/>
              <a:buChar char=""/>
            </a:pPr>
            <a:r>
              <a:rPr lang="es-ES" sz="1100" dirty="0">
                <a:effectLst/>
                <a:latin typeface="Calibri" panose="020F0502020204030204" pitchFamily="34" charset="0"/>
                <a:ea typeface="Arial Unicode MS" panose="020B0604020202020204" pitchFamily="34" charset="-128"/>
              </a:rPr>
              <a:t>Primero, estudia el texto bíblico usando Contar, Considerar, Consolidar. Solo después de entender bien la historia podrás escoger una introducción que realmente prepare las personas para el mensaje. </a:t>
            </a:r>
          </a:p>
          <a:p>
            <a:pPr marL="342900" marR="0" lvl="0" indent="-342900">
              <a:buFont typeface="Symbol" pitchFamily="2" charset="2"/>
              <a:buChar char=""/>
            </a:pPr>
            <a:r>
              <a:rPr lang="es-ES" sz="1100" dirty="0">
                <a:effectLst/>
                <a:latin typeface="Calibri" panose="020F0502020204030204" pitchFamily="34" charset="0"/>
                <a:ea typeface="Arial Unicode MS" panose="020B0604020202020204" pitchFamily="34" charset="-128"/>
              </a:rPr>
              <a:t>Identificar el punto principal de la historia para compartir con otros. </a:t>
            </a:r>
            <a:endParaRPr lang="en-US" sz="1100" dirty="0">
              <a:effectLst/>
              <a:latin typeface="Times New Roman" panose="02020603050405020304" pitchFamily="18" charset="0"/>
              <a:ea typeface="Arial Unicode MS" panose="020B0604020202020204" pitchFamily="34" charset="-128"/>
            </a:endParaRPr>
          </a:p>
          <a:p>
            <a:pPr marL="342900" marR="0" lvl="0" indent="-342900">
              <a:buFont typeface="Symbol" pitchFamily="2" charset="2"/>
              <a:buChar char=""/>
            </a:pPr>
            <a:r>
              <a:rPr lang="es-ES" sz="1100" dirty="0">
                <a:effectLst/>
                <a:latin typeface="Calibri" panose="020F0502020204030204" pitchFamily="34" charset="0"/>
                <a:ea typeface="Arial Unicode MS" panose="020B0604020202020204" pitchFamily="34" charset="-128"/>
              </a:rPr>
              <a:t>Piensa en tu audiencia. No todos los grupos responden igual. Adapta tu Captar según el tipo de grupo: una familia, un grupo de adultos, jóvenes, etc. </a:t>
            </a:r>
            <a:endParaRPr lang="en-US" sz="1100" dirty="0">
              <a:effectLst/>
              <a:latin typeface="Times New Roman" panose="02020603050405020304" pitchFamily="18" charset="0"/>
              <a:ea typeface="Arial Unicode MS" panose="020B0604020202020204" pitchFamily="34" charset="-128"/>
            </a:endParaRPr>
          </a:p>
          <a:p>
            <a:pPr marL="0" marR="0" indent="0">
              <a:spcBef>
                <a:spcPts val="0"/>
              </a:spcBef>
              <a:spcAft>
                <a:spcPts val="0"/>
              </a:spcAft>
              <a:buFontTx/>
              <a:buNone/>
            </a:pPr>
            <a:endParaRPr dirty="0"/>
          </a:p>
        </p:txBody>
      </p:sp>
      <p:sp>
        <p:nvSpPr>
          <p:cNvPr id="385" name="Google Shape;385;p18:notes">
            <a:extLst>
              <a:ext uri="{FF2B5EF4-FFF2-40B4-BE49-F238E27FC236}">
                <a16:creationId xmlns:a16="http://schemas.microsoft.com/office/drawing/2014/main" id="{766AEF60-3D03-9489-8A3C-760FA90FFE2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99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800" b="1" dirty="0">
                <a:solidFill>
                  <a:srgbClr val="000000"/>
                </a:solidFill>
                <a:effectLst/>
                <a:latin typeface="Calibri" panose="020F0502020204030204" pitchFamily="34" charset="0"/>
                <a:ea typeface="Arial Unicode MS" panose="020B0604020202020204" pitchFamily="34" charset="-128"/>
              </a:rPr>
              <a:t>3. Oración</a:t>
            </a:r>
            <a:r>
              <a:rPr lang="es-ES" sz="1800" dirty="0">
                <a:solidFill>
                  <a:srgbClr val="000000"/>
                </a:solidFill>
                <a:effectLst/>
                <a:latin typeface="Calibri" panose="020F0502020204030204" pitchFamily="34" charset="0"/>
                <a:ea typeface="Arial Unicode MS" panose="020B0604020202020204" pitchFamily="34" charset="-128"/>
              </a:rPr>
              <a:t> </a:t>
            </a:r>
            <a:r>
              <a:rPr lang="es-ES" sz="1800" i="1" dirty="0">
                <a:solidFill>
                  <a:srgbClr val="00B050"/>
                </a:solidFill>
                <a:effectLst/>
                <a:latin typeface="Calibri" panose="020F0502020204030204" pitchFamily="34" charset="0"/>
                <a:ea typeface="Arial Unicode MS" panose="020B0604020202020204" pitchFamily="34" charset="-128"/>
              </a:rPr>
              <a:t>Comienza con la siguiente oración (o tu propia): </a:t>
            </a:r>
            <a:endParaRPr lang="en-US" sz="1800" i="1" dirty="0">
              <a:solidFill>
                <a:srgbClr val="00B050"/>
              </a:solidFill>
              <a:effectLst/>
              <a:latin typeface="Times New Roman" panose="02020603050405020304" pitchFamily="18" charset="0"/>
              <a:ea typeface="Arial Unicode MS" panose="020B0604020202020204" pitchFamily="34" charset="-128"/>
            </a:endParaRPr>
          </a:p>
          <a:p>
            <a:pPr marL="0" marR="0">
              <a:buNone/>
            </a:pPr>
            <a:endParaRPr lang="en-US" sz="1800" i="1" dirty="0">
              <a:solidFill>
                <a:srgbClr val="00B050"/>
              </a:solidFill>
              <a:effectLst/>
              <a:latin typeface="Times New Roman" panose="02020603050405020304" pitchFamily="18" charset="0"/>
              <a:ea typeface="Arial Unicode MS" panose="020B0604020202020204" pitchFamily="34" charset="-128"/>
            </a:endParaRPr>
          </a:p>
          <a:p>
            <a:pPr marL="0" marR="0">
              <a:buNone/>
            </a:pPr>
            <a:r>
              <a:rPr lang="es-ES" sz="1800" dirty="0">
                <a:effectLst/>
                <a:latin typeface="Calibri" panose="020F0502020204030204" pitchFamily="34" charset="0"/>
                <a:ea typeface="Arial Unicode MS" panose="020B0604020202020204" pitchFamily="34" charset="-128"/>
              </a:rPr>
              <a:t>Querido Padre celestial, te damos gracias porque eres justo y santo, pero también lleno de amor y misericordia. Sabemos que no toleras el pecado, y confesamos que también nosotros hemos fallado muchas veces. Perdónanos por los méritos de Jesús, nuestro Salvador, quien nos lavó con su sangre y nos dio nueva vida. Fortalece nuestra fe para que, como Noé, confiemos en tus promesas y caminemos contigo en obediencia, aun cuando el mundo a nuestro alrededor te rechace. Ayúdanos a vivir en gratitud, recordando que en Cristo tenemos salvación y una herencia eterna. Oramos todo esto en el nombre de Jesús, nuestro Salvador. Amén. </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0"/>
              </a:spcBef>
              <a:spcAft>
                <a:spcPts val="0"/>
              </a:spcAft>
              <a:buSzPts val="1100"/>
              <a:buNone/>
            </a:pPr>
            <a:endParaRPr dirty="0"/>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a:extLst>
            <a:ext uri="{FF2B5EF4-FFF2-40B4-BE49-F238E27FC236}">
              <a16:creationId xmlns:a16="http://schemas.microsoft.com/office/drawing/2014/main" id="{2F697A7A-5652-AC3B-6355-F267ED319D94}"/>
            </a:ext>
          </a:extLst>
        </p:cNvPr>
        <p:cNvGrpSpPr/>
        <p:nvPr/>
      </p:nvGrpSpPr>
      <p:grpSpPr>
        <a:xfrm>
          <a:off x="0" y="0"/>
          <a:ext cx="0" cy="0"/>
          <a:chOff x="0" y="0"/>
          <a:chExt cx="0" cy="0"/>
        </a:xfrm>
      </p:grpSpPr>
      <p:sp>
        <p:nvSpPr>
          <p:cNvPr id="384" name="Google Shape;384;p18:notes">
            <a:extLst>
              <a:ext uri="{FF2B5EF4-FFF2-40B4-BE49-F238E27FC236}">
                <a16:creationId xmlns:a16="http://schemas.microsoft.com/office/drawing/2014/main" id="{0B734810-EAFE-A8FA-E5A8-F0EB6E21721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buNone/>
            </a:pPr>
            <a:r>
              <a:rPr lang="es-ES" sz="1800" dirty="0">
                <a:effectLst/>
                <a:latin typeface="Calibri" panose="020F0502020204030204" pitchFamily="34" charset="0"/>
                <a:ea typeface="Arial Unicode MS" panose="020B0604020202020204" pitchFamily="34" charset="-128"/>
              </a:rPr>
              <a:t>3. Ideas para captar la atención de la audiencia: </a:t>
            </a:r>
            <a:br>
              <a:rPr lang="es-ES" sz="1800"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342900" marR="0" lvl="0" indent="-342900">
              <a:buFont typeface="Symbol" pitchFamily="2" charset="2"/>
              <a:buChar char=""/>
            </a:pPr>
            <a:r>
              <a:rPr lang="es-ES" sz="1800" dirty="0">
                <a:effectLst/>
                <a:latin typeface="Calibri" panose="020F0502020204030204" pitchFamily="34" charset="0"/>
                <a:ea typeface="Arial Unicode MS" panose="020B0604020202020204" pitchFamily="34" charset="-128"/>
              </a:rPr>
              <a:t>Algo relacionado con las últimas noticias: Comienza mencionando un evento actual que tenga relación con el tema. Esto ayuda a conectar la Biblia con la realidad del mundo hoy. </a:t>
            </a:r>
            <a:endParaRPr lang="en-US" sz="1800" dirty="0">
              <a:effectLst/>
              <a:latin typeface="Times New Roman" panose="02020603050405020304" pitchFamily="18" charset="0"/>
              <a:ea typeface="Arial Unicode MS" panose="020B0604020202020204" pitchFamily="34" charset="-128"/>
            </a:endParaRPr>
          </a:p>
          <a:p>
            <a:pPr marL="342900" marR="0" lvl="0" indent="-342900">
              <a:buFont typeface="Symbol" pitchFamily="2" charset="2"/>
              <a:buChar char=""/>
            </a:pPr>
            <a:r>
              <a:rPr lang="es-ES" sz="1800" dirty="0">
                <a:effectLst/>
                <a:latin typeface="Calibri" panose="020F0502020204030204" pitchFamily="34" charset="0"/>
                <a:ea typeface="Arial Unicode MS" panose="020B0604020202020204" pitchFamily="34" charset="-128"/>
              </a:rPr>
              <a:t>Un dicho o expresión común en la cultura: Usa frases populares o refranes para introducir el tema y contrastar con lo que realmente enseña la Palabra. </a:t>
            </a:r>
            <a:endParaRPr lang="en-US" sz="1800" dirty="0">
              <a:effectLst/>
              <a:latin typeface="Times New Roman" panose="02020603050405020304" pitchFamily="18" charset="0"/>
              <a:ea typeface="Arial Unicode MS" panose="020B0604020202020204" pitchFamily="34" charset="-128"/>
            </a:endParaRPr>
          </a:p>
          <a:p>
            <a:pPr marL="342900" marR="0" lvl="0" indent="-342900">
              <a:buFont typeface="Symbol" pitchFamily="2" charset="2"/>
              <a:buChar char=""/>
            </a:pPr>
            <a:r>
              <a:rPr lang="es-ES" sz="1800" dirty="0">
                <a:effectLst/>
                <a:latin typeface="Calibri" panose="020F0502020204030204" pitchFamily="34" charset="0"/>
                <a:ea typeface="Arial Unicode MS" panose="020B0604020202020204" pitchFamily="34" charset="-128"/>
              </a:rPr>
              <a:t>Una pregunta: Plantea una pregunta que provoque reflexión o debate. </a:t>
            </a:r>
            <a:endParaRPr lang="en-US" sz="1800" dirty="0">
              <a:effectLst/>
              <a:latin typeface="Times New Roman" panose="02020603050405020304" pitchFamily="18" charset="0"/>
              <a:ea typeface="Arial Unicode MS" panose="020B0604020202020204" pitchFamily="34" charset="-128"/>
            </a:endParaRPr>
          </a:p>
          <a:p>
            <a:pPr marL="342900" marR="0" lvl="0" indent="-342900">
              <a:buFont typeface="Symbol" pitchFamily="2" charset="2"/>
              <a:buChar char=""/>
            </a:pPr>
            <a:r>
              <a:rPr lang="es-ES" sz="1800" dirty="0">
                <a:effectLst/>
                <a:latin typeface="Calibri" panose="020F0502020204030204" pitchFamily="34" charset="0"/>
                <a:ea typeface="Arial Unicode MS" panose="020B0604020202020204" pitchFamily="34" charset="-128"/>
              </a:rPr>
              <a:t>Una anécdota personal o historia breve: Cuenta una experiencia real o inventada que lleve a pensar en el tema del texto, sin desviarse del mensaje central.</a:t>
            </a:r>
            <a:endParaRPr lang="en-US" sz="1800" dirty="0">
              <a:effectLst/>
              <a:latin typeface="Times New Roman" panose="02020603050405020304" pitchFamily="18" charset="0"/>
              <a:ea typeface="Arial Unicode MS" panose="020B0604020202020204" pitchFamily="34" charset="-128"/>
            </a:endParaRPr>
          </a:p>
          <a:p>
            <a:pPr marL="342900" marR="0" lvl="0" indent="-342900">
              <a:buFont typeface="Symbol" pitchFamily="2" charset="2"/>
              <a:buChar char=""/>
            </a:pPr>
            <a:r>
              <a:rPr lang="es-ES" sz="1800" dirty="0">
                <a:effectLst/>
                <a:latin typeface="Calibri" panose="020F0502020204030204" pitchFamily="34" charset="0"/>
                <a:ea typeface="Arial Unicode MS" panose="020B0604020202020204" pitchFamily="34" charset="-128"/>
              </a:rPr>
              <a:t>Una dinámica o actividad de grupo: Has algo breve, divertido o participativo. Esto genera interés y participación activa desde el inicio. </a:t>
            </a:r>
            <a:endParaRPr lang="en-US" sz="1800" dirty="0">
              <a:effectLst/>
              <a:latin typeface="Times New Roman" panose="02020603050405020304" pitchFamily="18" charset="0"/>
              <a:ea typeface="Arial Unicode MS" panose="020B0604020202020204" pitchFamily="34" charset="-128"/>
            </a:endParaRPr>
          </a:p>
          <a:p>
            <a:pPr marL="342900" marR="0" lvl="0" indent="-342900">
              <a:buFont typeface="Symbol" pitchFamily="2" charset="2"/>
              <a:buChar char=""/>
            </a:pPr>
            <a:r>
              <a:rPr lang="es-ES" sz="1800" dirty="0">
                <a:effectLst/>
                <a:latin typeface="Calibri" panose="020F0502020204030204" pitchFamily="34" charset="0"/>
                <a:ea typeface="Arial Unicode MS" panose="020B0604020202020204" pitchFamily="34" charset="-128"/>
              </a:rPr>
              <a:t>Una estadística sorprendente: Presenta un dato o número llamativo que genera interés y conecta con la historia. </a:t>
            </a:r>
            <a:endParaRPr lang="en-US" sz="1800" dirty="0">
              <a:effectLst/>
              <a:latin typeface="Times New Roman" panose="02020603050405020304" pitchFamily="18" charset="0"/>
              <a:ea typeface="Arial Unicode MS" panose="020B0604020202020204" pitchFamily="34" charset="-128"/>
            </a:endParaRPr>
          </a:p>
          <a:p>
            <a:pPr marL="342900" marR="0" lvl="0" indent="-342900">
              <a:buFont typeface="Symbol" pitchFamily="2" charset="2"/>
              <a:buChar char=""/>
            </a:pPr>
            <a:r>
              <a:rPr lang="es-ES" sz="1800" dirty="0">
                <a:effectLst/>
                <a:latin typeface="Calibri" panose="020F0502020204030204" pitchFamily="34" charset="0"/>
                <a:ea typeface="Arial Unicode MS" panose="020B0604020202020204" pitchFamily="34" charset="-128"/>
              </a:rPr>
              <a:t>Un video corto de Redes Sociales: Muestra un clip breve que ilustre el tema de manera visual. Es importante que el video sea apropiado y bien conectado al texto. </a:t>
            </a:r>
            <a:endParaRPr lang="en-US" sz="1800" dirty="0">
              <a:effectLst/>
              <a:latin typeface="Times New Roman" panose="02020603050405020304" pitchFamily="18" charset="0"/>
              <a:ea typeface="Arial Unicode MS" panose="020B0604020202020204" pitchFamily="34" charset="-128"/>
            </a:endParaRPr>
          </a:p>
          <a:p>
            <a:pPr marL="342900" marR="0" lvl="0" indent="-342900">
              <a:buFont typeface="Symbol" pitchFamily="2" charset="2"/>
              <a:buChar char=""/>
            </a:pPr>
            <a:r>
              <a:rPr lang="es-ES" sz="1800" dirty="0">
                <a:effectLst/>
                <a:latin typeface="Calibri" panose="020F0502020204030204" pitchFamily="34" charset="0"/>
                <a:ea typeface="Arial Unicode MS" panose="020B0604020202020204" pitchFamily="34" charset="-128"/>
              </a:rPr>
              <a:t>Un meme o imagen llamativa: Comparte una imagen divertida o impactante que conecte con el tema. Los recursos visuales son muy efectivos para captar la atención y abrir conversación. </a:t>
            </a:r>
            <a:endParaRPr lang="en-US" sz="1800" dirty="0">
              <a:effectLst/>
              <a:latin typeface="Times New Roman" panose="02020603050405020304" pitchFamily="18" charset="0"/>
              <a:ea typeface="Arial Unicode MS" panose="020B0604020202020204" pitchFamily="34" charset="-128"/>
            </a:endParaRPr>
          </a:p>
          <a:p>
            <a:pPr marL="342900" marR="0" lvl="0" indent="-342900">
              <a:buFont typeface="Symbol" pitchFamily="2" charset="2"/>
              <a:buChar char=""/>
            </a:pPr>
            <a:r>
              <a:rPr lang="es-ES" sz="1800" dirty="0">
                <a:effectLst/>
                <a:latin typeface="Calibri" panose="020F0502020204030204" pitchFamily="34" charset="0"/>
                <a:ea typeface="Arial Unicode MS" panose="020B0604020202020204" pitchFamily="34" charset="-128"/>
              </a:rPr>
              <a:t>Una referencia a alguien conocido o famoso: Menciona brevemente una figura pública, histórica o actual, como ejemplo (positivo o negativo) que se relacione con el mensaje. </a:t>
            </a:r>
          </a:p>
          <a:p>
            <a:pPr marL="342900" marR="0" lvl="0" indent="-342900">
              <a:buFont typeface="Symbol" pitchFamily="2" charset="2"/>
              <a:buChar char=""/>
            </a:pPr>
            <a:r>
              <a:rPr lang="es-ES" sz="1800" dirty="0">
                <a:effectLst/>
                <a:latin typeface="Calibri" panose="020F0502020204030204" pitchFamily="34" charset="0"/>
                <a:ea typeface="Arial Unicode MS" panose="020B0604020202020204" pitchFamily="34" charset="-128"/>
              </a:rPr>
              <a:t>Un momento de consejería: Conecta las emociones de alguien con </a:t>
            </a:r>
            <a:r>
              <a:rPr lang="es-ES" sz="1800">
                <a:effectLst/>
                <a:latin typeface="Calibri" panose="020F0502020204030204" pitchFamily="34" charset="0"/>
                <a:ea typeface="Arial Unicode MS" panose="020B0604020202020204" pitchFamily="34" charset="-128"/>
              </a:rPr>
              <a:t>la historia. </a:t>
            </a:r>
            <a:endParaRPr lang="en-US" sz="1800" dirty="0">
              <a:effectLst/>
              <a:latin typeface="Times New Roman" panose="02020603050405020304" pitchFamily="18" charset="0"/>
              <a:ea typeface="Arial Unicode MS" panose="020B0604020202020204" pitchFamily="34" charset="-128"/>
            </a:endParaRPr>
          </a:p>
          <a:p>
            <a:pPr marL="0" marR="0" indent="0">
              <a:spcBef>
                <a:spcPts val="0"/>
              </a:spcBef>
              <a:spcAft>
                <a:spcPts val="0"/>
              </a:spcAft>
              <a:buFontTx/>
              <a:buNone/>
            </a:pPr>
            <a:endParaRPr dirty="0"/>
          </a:p>
        </p:txBody>
      </p:sp>
      <p:sp>
        <p:nvSpPr>
          <p:cNvPr id="385" name="Google Shape;385;p18:notes">
            <a:extLst>
              <a:ext uri="{FF2B5EF4-FFF2-40B4-BE49-F238E27FC236}">
                <a16:creationId xmlns:a16="http://schemas.microsoft.com/office/drawing/2014/main" id="{DCB572C0-C718-67CD-C2DB-DBE4FC36604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58646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Arial Unicode MS" panose="020B0604020202020204" pitchFamily="34" charset="-128"/>
              </a:rPr>
              <a:t>4. ¿Cuál sería un buen captar para la historia de Génesis 6:1-9:17? </a:t>
            </a:r>
            <a:endParaRPr lang="en-US" sz="1200" dirty="0">
              <a:effectLst/>
              <a:latin typeface="Times New Roman" panose="02020603050405020304" pitchFamily="18" charset="0"/>
              <a:ea typeface="Arial Unicode MS" panose="020B0604020202020204" pitchFamily="34" charset="-128"/>
            </a:endParaRPr>
          </a:p>
          <a:p>
            <a:pPr marL="0" marR="0" lvl="0" indent="0">
              <a:buFontTx/>
              <a:buNone/>
            </a:pPr>
            <a:r>
              <a:rPr lang="es-ES" sz="1100" i="1" dirty="0">
                <a:solidFill>
                  <a:srgbClr val="00B050"/>
                </a:solidFill>
                <a:effectLst/>
                <a:latin typeface="Calibri" panose="020F0502020204030204" pitchFamily="34" charset="0"/>
                <a:ea typeface="Arial Unicode MS" panose="020B0604020202020204" pitchFamily="34" charset="-128"/>
              </a:rPr>
              <a:t>Permita que compartan sus ideas. </a:t>
            </a:r>
          </a:p>
          <a:p>
            <a:pPr marL="0" marR="0" lvl="0" indent="0">
              <a:buFontTx/>
              <a:buNone/>
            </a:pPr>
            <a:endParaRPr lang="en-US" sz="1200" dirty="0">
              <a:effectLst/>
              <a:latin typeface="Times New Roman" panose="02020603050405020304" pitchFamily="18" charset="0"/>
              <a:ea typeface="Arial Unicode MS" panose="020B0604020202020204" pitchFamily="34" charset="-128"/>
            </a:endParaRPr>
          </a:p>
          <a:p>
            <a:pPr marL="0" marR="0" lvl="0" indent="0">
              <a:buFontTx/>
              <a:buNone/>
            </a:pPr>
            <a:r>
              <a:rPr lang="es-ES" sz="1100" dirty="0">
                <a:effectLst/>
                <a:latin typeface="Calibri" panose="020F0502020204030204" pitchFamily="34" charset="0"/>
                <a:ea typeface="Arial Unicode MS" panose="020B0604020202020204" pitchFamily="34" charset="-128"/>
              </a:rPr>
              <a:t>Ejemplo 1: Una pregunta reflexiva (para adultos o grupos mixtos)</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“¿Qué haría usted si fuera la única persona en su ciudad que todavía cree en Dios? </a:t>
            </a:r>
            <a:br>
              <a:rPr lang="es-ES" sz="1100" dirty="0">
                <a:effectLst/>
                <a:latin typeface="Calibri" panose="020F0502020204030204" pitchFamily="34" charset="0"/>
                <a:ea typeface="Arial Unicode MS" panose="020B0604020202020204" pitchFamily="34" charset="-128"/>
              </a:rPr>
            </a:br>
            <a:endParaRPr lang="en-US" sz="1200" dirty="0">
              <a:effectLst/>
              <a:latin typeface="Times New Roman" panose="02020603050405020304" pitchFamily="18" charset="0"/>
              <a:ea typeface="Arial Unicode MS" panose="020B0604020202020204" pitchFamily="34" charset="-128"/>
            </a:endParaRPr>
          </a:p>
          <a:p>
            <a:pPr marL="0" marR="0" lvl="0" indent="0">
              <a:buFontTx/>
              <a:buNone/>
            </a:pPr>
            <a:r>
              <a:rPr lang="es-ES" sz="1100" dirty="0">
                <a:effectLst/>
                <a:latin typeface="Calibri" panose="020F0502020204030204" pitchFamily="34" charset="0"/>
                <a:ea typeface="Arial Unicode MS" panose="020B0604020202020204" pitchFamily="34" charset="-128"/>
              </a:rPr>
              <a:t>Ejemplo 2: Una dinámica familiar o de grupo</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Pida a los participantes que imaginen que están en una gran tormenta. “Cierren los ojos. Escuchen el sonido del viento, la lluvia, los truenos. Todo a su alrededor está siendo destruido. Pero ustedes están seguros en un lugar que Dios preparó.”</a:t>
            </a:r>
            <a:br>
              <a:rPr lang="es-ES" sz="1100" dirty="0">
                <a:effectLst/>
                <a:latin typeface="Calibri" panose="020F0502020204030204" pitchFamily="34" charset="0"/>
                <a:ea typeface="Arial Unicode MS" panose="020B0604020202020204" pitchFamily="34" charset="-128"/>
              </a:rPr>
            </a:br>
            <a:endParaRPr lang="en-US" sz="1200" dirty="0">
              <a:effectLst/>
              <a:latin typeface="Times New Roman" panose="02020603050405020304" pitchFamily="18" charset="0"/>
              <a:ea typeface="Arial Unicode MS" panose="020B0604020202020204" pitchFamily="34" charset="-128"/>
            </a:endParaRPr>
          </a:p>
          <a:p>
            <a:pPr marL="0" marR="0" lvl="0" indent="0">
              <a:buFontTx/>
              <a:buNone/>
            </a:pPr>
            <a:r>
              <a:rPr lang="es-ES" sz="1100" dirty="0">
                <a:effectLst/>
                <a:latin typeface="Calibri" panose="020F0502020204030204" pitchFamily="34" charset="0"/>
                <a:ea typeface="Arial Unicode MS" panose="020B0604020202020204" pitchFamily="34" charset="-128"/>
              </a:rPr>
              <a:t>Ejemplo 3: Una conexión a las noticias o el mundo actual (jóvenes o adultos)</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Comparta una noticia reciente sobre desastres naturales, violencia o corrupción, y pregunte:</a:t>
            </a:r>
            <a:br>
              <a:rPr lang="es-ES" sz="1100" dirty="0">
                <a:effectLst/>
                <a:latin typeface="Calibri" panose="020F0502020204030204" pitchFamily="34" charset="0"/>
                <a:ea typeface="Arial Unicode MS" panose="020B0604020202020204" pitchFamily="34" charset="-128"/>
              </a:rPr>
            </a:br>
            <a:r>
              <a:rPr lang="es-ES" sz="1100" dirty="0">
                <a:effectLst/>
                <a:latin typeface="Calibri" panose="020F0502020204030204" pitchFamily="34" charset="0"/>
                <a:ea typeface="Arial Unicode MS" panose="020B0604020202020204" pitchFamily="34" charset="-128"/>
              </a:rPr>
              <a:t>“¿Cree que el mundo de hoy se parece al de los días de Noé?”</a:t>
            </a:r>
            <a:br>
              <a:rPr lang="es-ES" sz="1100" dirty="0">
                <a:effectLst/>
                <a:latin typeface="Calibri" panose="020F0502020204030204" pitchFamily="34" charset="0"/>
                <a:ea typeface="Arial Unicode MS" panose="020B0604020202020204" pitchFamily="34" charset="-128"/>
              </a:rPr>
            </a:br>
            <a:endParaRPr lang="en-US" sz="1200" dirty="0">
              <a:effectLst/>
              <a:latin typeface="Times New Roman" panose="02020603050405020304" pitchFamily="18" charset="0"/>
              <a:ea typeface="Arial Unicode MS" panose="020B0604020202020204" pitchFamily="34" charset="-128"/>
            </a:endParaRPr>
          </a:p>
          <a:p>
            <a:pPr marL="0" marR="0" lvl="0" indent="0">
              <a:buFontTx/>
              <a:buNone/>
            </a:pPr>
            <a:r>
              <a:rPr lang="es-ES" sz="1100" dirty="0">
                <a:effectLst/>
                <a:latin typeface="Calibri" panose="020F0502020204030204" pitchFamily="34" charset="0"/>
                <a:ea typeface="Arial Unicode MS" panose="020B0604020202020204" pitchFamily="34" charset="-128"/>
              </a:rPr>
              <a:t>Ejemplo 4: Captar visual o de arte (niños o grupos creativos)</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Muestre una imagen del arco iris. Pregunte: “¿Qué nos recuerda el arco iris?”</a:t>
            </a:r>
            <a:r>
              <a:rPr lang="en-US" dirty="0">
                <a:effectLst/>
              </a:rPr>
              <a:t> </a:t>
            </a: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86622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Tarea para Lección 5</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Times New Roman" panose="02020603050405020304" pitchFamily="18" charset="0"/>
              </a:rPr>
              <a:t>Ver el siguiente video de instrucción: </a:t>
            </a:r>
            <a:r>
              <a:rPr lang="es-ES" sz="1800" u="sng" dirty="0">
                <a:solidFill>
                  <a:srgbClr val="0563C1"/>
                </a:solidFill>
                <a:effectLst/>
                <a:latin typeface="Calibri" panose="020F0502020204030204" pitchFamily="34" charset="0"/>
                <a:ea typeface="Times New Roman" panose="02020603050405020304" pitchFamily="18" charset="0"/>
                <a:hlinkClick r:id="rId3"/>
              </a:rPr>
              <a:t>https://www.youtube.com/watch?v=ThPnCRTKBhg</a:t>
            </a:r>
            <a:r>
              <a:rPr lang="es-E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Times New Roman" panose="02020603050405020304" pitchFamily="18" charset="0"/>
              </a:rPr>
              <a:t>Leer la historia de Génesis 6-9:17 en sus Biblias. </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496" name="Google Shape;49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Bendición o Oración y Despedida</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Padre celestial. Te damos gracias por tu gracia. Nos escogiste para ser tuyos antes de la creación, no por ningún mérito nuestro. Y ahora, por la fe somos hijos de Abraham, hijos tuyos, y herederos de la promesa. Que tu amor nos impulse a llevar este bello mensaje de misericordia a los demás. Te doy gracias por los que participaron en esta lección. Que sigan creciendo en la gracia de tu hijo Jesucristo, Amén.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548" name="Google Shape;54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ES" sz="1800" b="1" dirty="0">
                <a:effectLst/>
                <a:latin typeface="Calibri" panose="020F0502020204030204" pitchFamily="34" charset="0"/>
                <a:ea typeface="Arial Unicode MS" panose="020B0604020202020204" pitchFamily="34" charset="-128"/>
              </a:rPr>
              <a:t>OBJETIVO 1: Utilizar el método de las Cuatro “C” para leer y entender Génesis 6:1-9:17.</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marR="0" indent="-228600">
              <a:buFontTx/>
              <a:buAutoNum type="arabicPeriod"/>
            </a:pPr>
            <a:r>
              <a:rPr lang="es-ES" sz="1100" dirty="0">
                <a:effectLst/>
                <a:latin typeface="Calibri" panose="020F0502020204030204" pitchFamily="34" charset="0"/>
                <a:ea typeface="Arial Unicode MS" panose="020B0604020202020204" pitchFamily="34" charset="-128"/>
              </a:rPr>
              <a:t>CAPTAR</a:t>
            </a:r>
          </a:p>
          <a:p>
            <a:pPr marL="228600" marR="0" indent="-228600">
              <a:buFontTx/>
              <a:buAutoNum type="arabicPeriod"/>
            </a:pPr>
            <a:endParaRPr lang="en-US" sz="1200" dirty="0">
              <a:effectLst/>
              <a:latin typeface="Times New Roman" panose="02020603050405020304" pitchFamily="18" charset="0"/>
              <a:ea typeface="Arial Unicode MS" panose="020B0604020202020204" pitchFamily="34" charset="-128"/>
            </a:endParaRPr>
          </a:p>
          <a:p>
            <a:pPr marL="0" marR="0" lvl="0" indent="0">
              <a:buFontTx/>
              <a:buNone/>
            </a:pPr>
            <a:r>
              <a:rPr lang="es-ES" sz="1100" dirty="0">
                <a:effectLst/>
                <a:latin typeface="Calibri" panose="020F0502020204030204" pitchFamily="34" charset="0"/>
                <a:ea typeface="Arial Unicode MS" panose="020B0604020202020204" pitchFamily="34" charset="-128"/>
              </a:rPr>
              <a:t>El “captar” es la introducción. Debe ser algo interesante que atraiga la atención de los estudiantes y los haga reflexionar sobre el tema. </a:t>
            </a:r>
          </a:p>
          <a:p>
            <a:pPr marL="0" marR="0" lvl="0" indent="0">
              <a:buFontTx/>
              <a:buNone/>
            </a:pPr>
            <a:endParaRPr lang="en-US" sz="1200" dirty="0">
              <a:effectLst/>
              <a:latin typeface="Times New Roman" panose="02020603050405020304" pitchFamily="18" charset="0"/>
              <a:ea typeface="Arial Unicode MS" panose="020B0604020202020204" pitchFamily="34" charset="-128"/>
            </a:endParaRPr>
          </a:p>
          <a:p>
            <a:pPr marL="0" marR="0" lvl="0" indent="0">
              <a:buFontTx/>
              <a:buNone/>
            </a:pPr>
            <a:r>
              <a:rPr lang="es-ES" sz="1100" dirty="0">
                <a:effectLst/>
                <a:latin typeface="Calibri" panose="020F0502020204030204" pitchFamily="34" charset="0"/>
                <a:ea typeface="Arial Unicode MS" panose="020B0604020202020204" pitchFamily="34" charset="-128"/>
              </a:rPr>
              <a:t>Nuestro Captar de hoy es parte de la pregunta de nuestra tarea: En los días de Noé, el Señor vio que era mucha la maldad de los hombres en la tierra, y que todos los planes y pensamientos de su corazón eran siempre los de hacer sólo el mal. Comparen el mundo en la actualidad con el mundo en los días de Noé. ¿Por qué el Señor no ha destruido el mundo hoy? </a:t>
            </a:r>
            <a:endParaRPr lang="en-US" sz="1200" i="0" dirty="0">
              <a:solidFill>
                <a:srgbClr val="000000"/>
              </a:solidFill>
              <a:effectLst/>
              <a:latin typeface="Times New Roman" panose="02020603050405020304" pitchFamily="18" charset="0"/>
              <a:ea typeface="Arial Unicode MS" panose="020B0604020202020204" pitchFamily="34" charset="-128"/>
            </a:endParaRPr>
          </a:p>
          <a:p>
            <a:pPr marL="0" marR="0" lvl="0" indent="0">
              <a:buFontTx/>
              <a:buNone/>
            </a:pPr>
            <a:endParaRPr lang="en-US" sz="1200" i="0" dirty="0">
              <a:solidFill>
                <a:srgbClr val="000000"/>
              </a:solidFill>
              <a:effectLst/>
              <a:latin typeface="Times New Roman" panose="02020603050405020304" pitchFamily="18" charset="0"/>
              <a:ea typeface="Arial Unicode MS" panose="020B0604020202020204" pitchFamily="34" charset="-128"/>
            </a:endParaRPr>
          </a:p>
          <a:p>
            <a:pPr marL="0" marR="0" lvl="0" indent="0">
              <a:buFontTx/>
              <a:buNone/>
            </a:pPr>
            <a:r>
              <a:rPr lang="es-ES" sz="1100" i="1" dirty="0">
                <a:solidFill>
                  <a:srgbClr val="00B050"/>
                </a:solidFill>
                <a:effectLst/>
                <a:latin typeface="Calibri" panose="020F0502020204030204" pitchFamily="34" charset="0"/>
                <a:ea typeface="Arial Unicode MS" panose="020B0604020202020204" pitchFamily="34" charset="-128"/>
              </a:rPr>
              <a:t>Pida a los estudiantes que compartan sus respuestas. </a:t>
            </a:r>
            <a:endParaRPr lang="en-US" sz="1200" dirty="0">
              <a:effectLst/>
              <a:latin typeface="Times New Roman" panose="02020603050405020304" pitchFamily="18" charset="0"/>
              <a:ea typeface="Arial Unicode MS" panose="020B0604020202020204" pitchFamily="34" charset="-128"/>
            </a:endParaRPr>
          </a:p>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buFontTx/>
              <a:buNone/>
            </a:pPr>
            <a:endParaRPr lang="en-US" sz="1200" dirty="0">
              <a:effectLst/>
              <a:latin typeface="Times New Roman" panose="02020603050405020304" pitchFamily="18" charset="0"/>
              <a:ea typeface="Arial Unicode MS" panose="020B0604020202020204" pitchFamily="34" charset="-128"/>
            </a:endParaRPr>
          </a:p>
          <a:p>
            <a:pPr marL="0" marR="0" lvl="0" indent="0">
              <a:buFontTx/>
              <a:buNone/>
            </a:pPr>
            <a:r>
              <a:rPr lang="es-ES" sz="1100" dirty="0">
                <a:effectLst/>
                <a:latin typeface="Calibri" panose="020F0502020204030204" pitchFamily="34" charset="0"/>
                <a:ea typeface="Arial Unicode MS" panose="020B0604020202020204" pitchFamily="34" charset="-128"/>
              </a:rPr>
              <a:t>2 Pedro 3:3-9 nos da la respuesta</a:t>
            </a:r>
            <a:endParaRPr lang="en-US" sz="1200" dirty="0">
              <a:effectLst/>
              <a:latin typeface="Times New Roman" panose="02020603050405020304" pitchFamily="18" charset="0"/>
              <a:ea typeface="Arial Unicode MS" panose="020B0604020202020204" pitchFamily="34" charset="-128"/>
            </a:endParaRPr>
          </a:p>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2040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4548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Arial Unicode MS" panose="020B0604020202020204" pitchFamily="34" charset="-128"/>
              </a:rPr>
              <a:t>2 Pedro 3:3-9 nos da la respuesta</a:t>
            </a:r>
            <a:endParaRPr lang="en-US" sz="1200" dirty="0">
              <a:effectLst/>
              <a:latin typeface="Times New Roman" panose="02020603050405020304" pitchFamily="18" charset="0"/>
              <a:ea typeface="Arial Unicode MS" panose="020B0604020202020204" pitchFamily="34" charset="-128"/>
            </a:endParaRPr>
          </a:p>
          <a:p>
            <a:pPr marL="0" marR="0" indent="0">
              <a:buFontTx/>
              <a:buNone/>
            </a:pPr>
            <a:endParaRPr lang="en-US" sz="1200" dirty="0">
              <a:effectLst/>
              <a:latin typeface="Times New Roman" panose="02020603050405020304" pitchFamily="18" charset="0"/>
              <a:ea typeface="Arial Unicode MS" panose="020B0604020202020204" pitchFamily="34" charset="-128"/>
            </a:endParaRPr>
          </a:p>
          <a:p>
            <a:pPr marL="171450" marR="0" indent="-171450"/>
            <a:r>
              <a:rPr lang="es-ES" sz="1100" dirty="0">
                <a:effectLst/>
                <a:latin typeface="Calibri" panose="020F0502020204030204" pitchFamily="34" charset="0"/>
                <a:ea typeface="Arial Unicode MS" panose="020B0604020202020204" pitchFamily="34" charset="-128"/>
              </a:rPr>
              <a:t>Nos dice que en los últimos tiempos habrá mucha gente que se burlará de Dios y de su Palabra. La primera vez, Dios destruyó el mundo con agua; la próxima vez lo destruirá con fuego. </a:t>
            </a:r>
          </a:p>
          <a:p>
            <a:pPr marL="171450" marR="0" indent="-171450"/>
            <a:endParaRPr lang="en-US" sz="1200" dirty="0">
              <a:effectLst/>
              <a:latin typeface="Times New Roman" panose="02020603050405020304" pitchFamily="18" charset="0"/>
              <a:ea typeface="Arial Unicode MS" panose="020B0604020202020204" pitchFamily="34" charset="-128"/>
            </a:endParaRPr>
          </a:p>
          <a:p>
            <a:pPr marL="171450" marR="0" indent="-171450"/>
            <a:r>
              <a:rPr lang="es-ES" sz="1100" dirty="0">
                <a:effectLst/>
                <a:latin typeface="Calibri" panose="020F0502020204030204" pitchFamily="34" charset="0"/>
                <a:ea typeface="Arial Unicode MS" panose="020B0604020202020204" pitchFamily="34" charset="-128"/>
              </a:rPr>
              <a:t>El versículo 9 es clave: “El Señor no se tarda en cumplir su promesa, como algunos piensan, sino que nos tiene paciencia y no quiere que ninguno se pierda, sino que todos se vuelan a él.”</a:t>
            </a:r>
          </a:p>
          <a:p>
            <a:pPr marL="171450" marR="0" indent="-171450"/>
            <a:endParaRPr lang="en-US" sz="1200" dirty="0">
              <a:effectLst/>
              <a:latin typeface="Times New Roman" panose="02020603050405020304" pitchFamily="18" charset="0"/>
              <a:ea typeface="Arial Unicode MS" panose="020B0604020202020204" pitchFamily="34" charset="-128"/>
            </a:endParaRPr>
          </a:p>
          <a:p>
            <a:pPr marL="171450" marR="0" indent="-171450"/>
            <a:r>
              <a:rPr lang="es-ES" sz="1100" dirty="0">
                <a:effectLst/>
                <a:latin typeface="Calibri" panose="020F0502020204030204" pitchFamily="34" charset="0"/>
                <a:ea typeface="Arial Unicode MS" panose="020B0604020202020204" pitchFamily="34" charset="-128"/>
              </a:rPr>
              <a:t>Dios todavía muestra su paciencia y gracia. Él retrasa el juicio final para dar más tiempo a las personas a que escuchen el evangelio, se arrepientan y crean en Cristo Jesús. </a:t>
            </a:r>
            <a:endParaRPr lang="en-US" sz="1200" dirty="0">
              <a:effectLst/>
              <a:latin typeface="Times New Roman" panose="02020603050405020304" pitchFamily="18" charset="0"/>
              <a:ea typeface="Arial Unicode MS" panose="020B0604020202020204" pitchFamily="34" charset="-128"/>
            </a:endParaRPr>
          </a:p>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057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2. CONTAR</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El “Contar” es el momento en el que leemos una historia de la Palabra de Dios o la narramos con nuestras propias palabras, teniendo cuidado de ser fieles al texto. Deseamos que sea la Palabra la que habla, por lo tanto, evitamos explicar, añadir comentarios o dar nuestras opiniones.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i="1" dirty="0">
                <a:solidFill>
                  <a:srgbClr val="00B050"/>
                </a:solidFill>
                <a:effectLst/>
                <a:latin typeface="Calibri" panose="020F0502020204030204" pitchFamily="34" charset="0"/>
                <a:ea typeface="Arial Unicode MS" panose="020B0604020202020204" pitchFamily="34" charset="-128"/>
              </a:rPr>
              <a:t>Pida un voluntario entre los estudiantes para demostrar cómo contar la historia de Génesis 3:1-24 en sus propias palabras, manteniéndose fiel al texto bíblico. </a:t>
            </a:r>
            <a:endParaRPr lang="en-US" sz="1800" dirty="0">
              <a:effectLst/>
              <a:latin typeface="Times New Roman" panose="02020603050405020304" pitchFamily="18" charset="0"/>
              <a:ea typeface="Arial Unicode MS" panose="020B0604020202020204" pitchFamily="34" charset="-128"/>
            </a:endParaRPr>
          </a:p>
          <a:p>
            <a:pPr marL="158750" indent="0" algn="l">
              <a:buFontTx/>
              <a:buNone/>
            </a:pPr>
            <a:endParaRPr lang="en-US" b="0" i="0" u="none" strike="noStrike" dirty="0">
              <a:solidFill>
                <a:srgbClr val="000000"/>
              </a:solidFill>
              <a:effectLst/>
            </a:endParaRPr>
          </a:p>
          <a:p>
            <a:pPr marL="158750" indent="0" algn="l">
              <a:buFontTx/>
              <a:buNone/>
            </a:pPr>
            <a:endParaRPr lang="en-US" b="0" i="0" u="none" strike="noStrike" dirty="0">
              <a:solidFill>
                <a:srgbClr val="000000"/>
              </a:solidFill>
              <a:effectLst/>
            </a:endParaRPr>
          </a:p>
          <a:p>
            <a:pPr marL="158750" indent="0" algn="l">
              <a:buFontTx/>
              <a:buNone/>
            </a:pPr>
            <a:r>
              <a:rPr lang="en-US" b="0" i="0" u="none" strike="noStrike" dirty="0">
                <a:solidFill>
                  <a:srgbClr val="000000"/>
                </a:solidFill>
                <a:effectLst/>
              </a:rPr>
              <a:t>Cuando </a:t>
            </a:r>
            <a:r>
              <a:rPr lang="en-US" b="0" i="0" u="none" strike="noStrike" dirty="0" err="1">
                <a:solidFill>
                  <a:srgbClr val="000000"/>
                </a:solidFill>
                <a:effectLst/>
              </a:rPr>
              <a:t>los</a:t>
            </a:r>
            <a:r>
              <a:rPr lang="en-US" b="0" i="0" u="none" strike="noStrike" dirty="0">
                <a:solidFill>
                  <a:srgbClr val="000000"/>
                </a:solidFill>
                <a:effectLst/>
              </a:rPr>
              <a:t> hombres </a:t>
            </a:r>
            <a:r>
              <a:rPr lang="en-US" b="0" i="0" u="none" strike="noStrike" dirty="0" err="1">
                <a:solidFill>
                  <a:srgbClr val="000000"/>
                </a:solidFill>
                <a:effectLst/>
              </a:rPr>
              <a:t>comenzaron</a:t>
            </a:r>
            <a:r>
              <a:rPr lang="en-US" b="0" i="0" u="none" strike="noStrike" dirty="0">
                <a:solidFill>
                  <a:srgbClr val="000000"/>
                </a:solidFill>
                <a:effectLst/>
              </a:rPr>
              <a:t> a </a:t>
            </a:r>
            <a:r>
              <a:rPr lang="en-US" b="0" i="0" u="none" strike="noStrike" dirty="0" err="1">
                <a:solidFill>
                  <a:srgbClr val="000000"/>
                </a:solidFill>
                <a:effectLst/>
              </a:rPr>
              <a:t>multiplicarse</a:t>
            </a:r>
            <a:r>
              <a:rPr lang="en-US" b="0" i="0" u="none" strike="noStrike" dirty="0">
                <a:solidFill>
                  <a:srgbClr val="000000"/>
                </a:solidFill>
                <a:effectLst/>
              </a:rPr>
              <a:t> </a:t>
            </a:r>
            <a:r>
              <a:rPr lang="en-US" b="0" i="0" u="none" strike="noStrike" dirty="0" err="1">
                <a:solidFill>
                  <a:srgbClr val="000000"/>
                </a:solidFill>
                <a:effectLst/>
              </a:rPr>
              <a:t>en</a:t>
            </a:r>
            <a:r>
              <a:rPr lang="en-US" b="0" i="0" u="none" strike="noStrike" dirty="0">
                <a:solidFill>
                  <a:srgbClr val="000000"/>
                </a:solidFill>
                <a:effectLst/>
              </a:rPr>
              <a:t> la tierra, </a:t>
            </a:r>
            <a:r>
              <a:rPr lang="en-US" b="0" i="0" u="none" strike="noStrike" dirty="0" err="1">
                <a:solidFill>
                  <a:srgbClr val="000000"/>
                </a:solidFill>
                <a:effectLst/>
              </a:rPr>
              <a:t>los</a:t>
            </a:r>
            <a:r>
              <a:rPr lang="en-US" b="0" i="0" u="none" strike="noStrike" dirty="0">
                <a:solidFill>
                  <a:srgbClr val="000000"/>
                </a:solidFill>
                <a:effectLst/>
              </a:rPr>
              <a:t> </a:t>
            </a:r>
            <a:r>
              <a:rPr lang="en-US" b="0" i="0" u="none" strike="noStrike" dirty="0" err="1">
                <a:solidFill>
                  <a:srgbClr val="000000"/>
                </a:solidFill>
                <a:effectLst/>
              </a:rPr>
              <a:t>hijos</a:t>
            </a:r>
            <a:r>
              <a:rPr lang="en-US" b="0" i="0" u="none" strike="noStrike" dirty="0">
                <a:solidFill>
                  <a:srgbClr val="000000"/>
                </a:solidFill>
                <a:effectLst/>
              </a:rPr>
              <a:t> de Dios </a:t>
            </a:r>
            <a:r>
              <a:rPr lang="en-US" b="0" i="0" u="none" strike="noStrike" dirty="0" err="1">
                <a:solidFill>
                  <a:srgbClr val="000000"/>
                </a:solidFill>
                <a:effectLst/>
              </a:rPr>
              <a:t>vieron</a:t>
            </a:r>
            <a:r>
              <a:rPr lang="en-US" b="0" i="0" u="none" strike="noStrike" dirty="0">
                <a:solidFill>
                  <a:srgbClr val="000000"/>
                </a:solidFill>
                <a:effectLst/>
              </a:rPr>
              <a:t> que las </a:t>
            </a:r>
            <a:r>
              <a:rPr lang="en-US" b="0" i="0" u="none" strike="noStrike" dirty="0" err="1">
                <a:solidFill>
                  <a:srgbClr val="000000"/>
                </a:solidFill>
                <a:effectLst/>
              </a:rPr>
              <a:t>hijas</a:t>
            </a:r>
            <a:r>
              <a:rPr lang="en-US" b="0" i="0" u="none" strike="noStrike" dirty="0">
                <a:solidFill>
                  <a:srgbClr val="000000"/>
                </a:solidFill>
                <a:effectLst/>
              </a:rPr>
              <a:t> de </a:t>
            </a:r>
            <a:r>
              <a:rPr lang="en-US" b="0" i="0" u="none" strike="noStrike" dirty="0" err="1">
                <a:solidFill>
                  <a:srgbClr val="000000"/>
                </a:solidFill>
                <a:effectLst/>
              </a:rPr>
              <a:t>los</a:t>
            </a:r>
            <a:r>
              <a:rPr lang="en-US" b="0" i="0" u="none" strike="noStrike" dirty="0">
                <a:solidFill>
                  <a:srgbClr val="000000"/>
                </a:solidFill>
                <a:effectLst/>
              </a:rPr>
              <a:t> hombres </a:t>
            </a:r>
            <a:r>
              <a:rPr lang="en-US" b="0" i="0" u="none" strike="noStrike" dirty="0" err="1">
                <a:solidFill>
                  <a:srgbClr val="000000"/>
                </a:solidFill>
                <a:effectLst/>
              </a:rPr>
              <a:t>eran</a:t>
            </a:r>
            <a:r>
              <a:rPr lang="en-US" b="0" i="0" u="none" strike="noStrike" dirty="0">
                <a:solidFill>
                  <a:srgbClr val="000000"/>
                </a:solidFill>
                <a:effectLst/>
              </a:rPr>
              <a:t> </a:t>
            </a:r>
            <a:r>
              <a:rPr lang="en-US" b="0" i="0" u="none" strike="noStrike" dirty="0" err="1">
                <a:solidFill>
                  <a:srgbClr val="000000"/>
                </a:solidFill>
                <a:effectLst/>
              </a:rPr>
              <a:t>hermosas</a:t>
            </a:r>
            <a:r>
              <a:rPr lang="en-US" b="0" i="0" u="none" strike="noStrike" dirty="0">
                <a:solidFill>
                  <a:srgbClr val="000000"/>
                </a:solidFill>
                <a:effectLst/>
              </a:rPr>
              <a:t> y </a:t>
            </a:r>
            <a:r>
              <a:rPr lang="en-US" b="0" i="0" u="none" strike="noStrike" dirty="0" err="1">
                <a:solidFill>
                  <a:srgbClr val="000000"/>
                </a:solidFill>
                <a:effectLst/>
              </a:rPr>
              <a:t>tomaron</a:t>
            </a:r>
            <a:r>
              <a:rPr lang="en-US" b="0" i="0" u="none" strike="noStrike" dirty="0">
                <a:solidFill>
                  <a:srgbClr val="000000"/>
                </a:solidFill>
                <a:effectLst/>
              </a:rPr>
              <a:t> para </a:t>
            </a:r>
            <a:r>
              <a:rPr lang="en-US" b="0" i="0" u="none" strike="noStrike" dirty="0" err="1">
                <a:solidFill>
                  <a:srgbClr val="000000"/>
                </a:solidFill>
                <a:effectLst/>
              </a:rPr>
              <a:t>sí</a:t>
            </a:r>
            <a:r>
              <a:rPr lang="en-US" b="0" i="0" u="none" strike="noStrike" dirty="0">
                <a:solidFill>
                  <a:srgbClr val="000000"/>
                </a:solidFill>
                <a:effectLst/>
              </a:rPr>
              <a:t> las que </a:t>
            </a:r>
            <a:r>
              <a:rPr lang="en-US" b="0" i="0" u="none" strike="noStrike" dirty="0" err="1">
                <a:solidFill>
                  <a:srgbClr val="000000"/>
                </a:solidFill>
                <a:effectLst/>
              </a:rPr>
              <a:t>quisieron</a:t>
            </a:r>
            <a:r>
              <a:rPr lang="en-US" b="0" i="0" u="none" strike="noStrike" dirty="0">
                <a:solidFill>
                  <a:srgbClr val="000000"/>
                </a:solidFill>
                <a:effectLst/>
              </a:rPr>
              <a:t>. </a:t>
            </a:r>
          </a:p>
          <a:p>
            <a:pPr marL="158750" indent="0" algn="l">
              <a:buFontTx/>
              <a:buNone/>
            </a:pPr>
            <a:endParaRPr lang="en-US" b="0" i="0" u="none" strike="noStrike" dirty="0">
              <a:solidFill>
                <a:srgbClr val="000000"/>
              </a:solidFill>
              <a:effectLst/>
            </a:endParaRPr>
          </a:p>
          <a:p>
            <a:pPr marL="158750" indent="0" algn="l">
              <a:buFontTx/>
              <a:buNone/>
            </a:pPr>
            <a:r>
              <a:rPr lang="en-US" b="0" i="0" u="none" strike="noStrike" dirty="0" err="1">
                <a:solidFill>
                  <a:srgbClr val="000000"/>
                </a:solidFill>
                <a:effectLst/>
              </a:rPr>
              <a:t>Entonces</a:t>
            </a:r>
            <a:r>
              <a:rPr lang="en-US" b="0" i="0" u="none" strike="noStrike" dirty="0">
                <a:solidFill>
                  <a:srgbClr val="000000"/>
                </a:solidFill>
                <a:effectLst/>
              </a:rPr>
              <a:t> </a:t>
            </a:r>
            <a:r>
              <a:rPr lang="en-US" b="0" i="0" u="none" strike="noStrike" dirty="0" err="1">
                <a:solidFill>
                  <a:srgbClr val="000000"/>
                </a:solidFill>
                <a:effectLst/>
              </a:rPr>
              <a:t>el</a:t>
            </a:r>
            <a:r>
              <a:rPr lang="en-US" b="0" i="0" u="none" strike="noStrike" dirty="0">
                <a:solidFill>
                  <a:srgbClr val="000000"/>
                </a:solidFill>
                <a:effectLst/>
              </a:rPr>
              <a:t> </a:t>
            </a:r>
            <a:r>
              <a:rPr lang="en-US" b="0" i="0" u="none" strike="noStrike" dirty="0" err="1">
                <a:solidFill>
                  <a:srgbClr val="000000"/>
                </a:solidFill>
                <a:effectLst/>
              </a:rPr>
              <a:t>Señor</a:t>
            </a:r>
            <a:r>
              <a:rPr lang="en-US" b="0" i="0" u="none" strike="noStrike" dirty="0">
                <a:solidFill>
                  <a:srgbClr val="000000"/>
                </a:solidFill>
                <a:effectLst/>
              </a:rPr>
              <a:t> </a:t>
            </a:r>
            <a:r>
              <a:rPr lang="en-US" b="0" i="0" u="none" strike="noStrike" dirty="0" err="1">
                <a:solidFill>
                  <a:srgbClr val="000000"/>
                </a:solidFill>
                <a:effectLst/>
              </a:rPr>
              <a:t>dijo</a:t>
            </a:r>
            <a:r>
              <a:rPr lang="en-US" b="0" i="0" u="none" strike="noStrike" dirty="0">
                <a:solidFill>
                  <a:srgbClr val="000000"/>
                </a:solidFill>
                <a:effectLst/>
              </a:rPr>
              <a:t>:</a:t>
            </a:r>
            <a:br>
              <a:rPr lang="en-US" b="0" i="0" u="none" strike="noStrike" dirty="0">
                <a:solidFill>
                  <a:srgbClr val="000000"/>
                </a:solidFill>
                <a:effectLst/>
              </a:rPr>
            </a:br>
            <a:r>
              <a:rPr lang="en-US" b="0" i="0" u="none" strike="noStrike" dirty="0">
                <a:solidFill>
                  <a:srgbClr val="000000"/>
                </a:solidFill>
                <a:effectLst/>
              </a:rPr>
              <a:t>«Mi Espíritu no </a:t>
            </a:r>
            <a:r>
              <a:rPr lang="en-US" b="0" i="0" u="none" strike="noStrike" dirty="0" err="1">
                <a:solidFill>
                  <a:srgbClr val="000000"/>
                </a:solidFill>
                <a:effectLst/>
              </a:rPr>
              <a:t>permanecerá</a:t>
            </a:r>
            <a:r>
              <a:rPr lang="en-US" b="0" i="0" u="none" strike="noStrike" dirty="0">
                <a:solidFill>
                  <a:srgbClr val="000000"/>
                </a:solidFill>
                <a:effectLst/>
              </a:rPr>
              <a:t> para </a:t>
            </a:r>
            <a:r>
              <a:rPr lang="en-US" b="0" i="0" u="none" strike="noStrike" dirty="0" err="1">
                <a:solidFill>
                  <a:srgbClr val="000000"/>
                </a:solidFill>
                <a:effectLst/>
              </a:rPr>
              <a:t>siempre</a:t>
            </a:r>
            <a:r>
              <a:rPr lang="en-US" b="0" i="0" u="none" strike="noStrike" dirty="0">
                <a:solidFill>
                  <a:srgbClr val="000000"/>
                </a:solidFill>
                <a:effectLst/>
              </a:rPr>
              <a:t> con </a:t>
            </a:r>
            <a:r>
              <a:rPr lang="en-US" b="0" i="0" u="none" strike="noStrike" dirty="0" err="1">
                <a:solidFill>
                  <a:srgbClr val="000000"/>
                </a:solidFill>
                <a:effectLst/>
              </a:rPr>
              <a:t>el</a:t>
            </a:r>
            <a:r>
              <a:rPr lang="en-US" b="0" i="0" u="none" strike="noStrike" dirty="0">
                <a:solidFill>
                  <a:srgbClr val="000000"/>
                </a:solidFill>
                <a:effectLst/>
              </a:rPr>
              <a:t> hombre, </a:t>
            </a:r>
            <a:r>
              <a:rPr lang="en-US" b="0" i="0" u="none" strike="noStrike" dirty="0" err="1">
                <a:solidFill>
                  <a:srgbClr val="000000"/>
                </a:solidFill>
                <a:effectLst/>
              </a:rPr>
              <a:t>porque</a:t>
            </a:r>
            <a:r>
              <a:rPr lang="en-US" b="0" i="0" u="none" strike="noStrike" dirty="0">
                <a:solidFill>
                  <a:srgbClr val="000000"/>
                </a:solidFill>
                <a:effectLst/>
              </a:rPr>
              <a:t> no es </a:t>
            </a:r>
            <a:r>
              <a:rPr lang="en-US" b="0" i="0" u="none" strike="noStrike" dirty="0" err="1">
                <a:solidFill>
                  <a:srgbClr val="000000"/>
                </a:solidFill>
                <a:effectLst/>
              </a:rPr>
              <a:t>más</a:t>
            </a:r>
            <a:r>
              <a:rPr lang="en-US" b="0" i="0" u="none" strike="noStrike" dirty="0">
                <a:solidFill>
                  <a:srgbClr val="000000"/>
                </a:solidFill>
                <a:effectLst/>
              </a:rPr>
              <a:t> que carne. Sus días </a:t>
            </a:r>
            <a:r>
              <a:rPr lang="en-US" b="0" i="0" u="none" strike="noStrike" dirty="0" err="1">
                <a:solidFill>
                  <a:srgbClr val="000000"/>
                </a:solidFill>
                <a:effectLst/>
              </a:rPr>
              <a:t>serán</a:t>
            </a:r>
            <a:r>
              <a:rPr lang="en-US" b="0" i="0" u="none" strike="noStrike" dirty="0">
                <a:solidFill>
                  <a:srgbClr val="000000"/>
                </a:solidFill>
                <a:effectLst/>
              </a:rPr>
              <a:t> </a:t>
            </a:r>
            <a:r>
              <a:rPr lang="en-US" b="0" i="0" u="none" strike="noStrike" dirty="0" err="1">
                <a:solidFill>
                  <a:srgbClr val="000000"/>
                </a:solidFill>
                <a:effectLst/>
              </a:rPr>
              <a:t>ciento</a:t>
            </a:r>
            <a:r>
              <a:rPr lang="en-US" b="0" i="0" u="none" strike="noStrike" dirty="0">
                <a:solidFill>
                  <a:srgbClr val="000000"/>
                </a:solidFill>
                <a:effectLst/>
              </a:rPr>
              <a:t> </a:t>
            </a:r>
            <a:r>
              <a:rPr lang="en-US" b="0" i="0" u="none" strike="noStrike" dirty="0" err="1">
                <a:solidFill>
                  <a:srgbClr val="000000"/>
                </a:solidFill>
                <a:effectLst/>
              </a:rPr>
              <a:t>veinte</a:t>
            </a:r>
            <a:r>
              <a:rPr lang="en-US" b="0" i="0" u="none" strike="noStrike" dirty="0">
                <a:solidFill>
                  <a:srgbClr val="000000"/>
                </a:solidFill>
                <a:effectLst/>
              </a:rPr>
              <a:t> </a:t>
            </a:r>
            <a:r>
              <a:rPr lang="en-US" b="0" i="0" u="none" strike="noStrike" dirty="0" err="1">
                <a:solidFill>
                  <a:srgbClr val="000000"/>
                </a:solidFill>
                <a:effectLst/>
              </a:rPr>
              <a:t>años</a:t>
            </a:r>
            <a:r>
              <a:rPr lang="en-US" b="0" i="0" u="none" strike="noStrike" dirty="0">
                <a:solidFill>
                  <a:srgbClr val="000000"/>
                </a:solidFill>
                <a:effectLst/>
              </a:rPr>
              <a:t>.»</a:t>
            </a:r>
          </a:p>
          <a:p>
            <a:pPr marL="158750" indent="0" algn="l">
              <a:buFontTx/>
              <a:buNone/>
            </a:pPr>
            <a:br>
              <a:rPr lang="en-US" b="0" i="0" u="none" strike="noStrike" dirty="0">
                <a:solidFill>
                  <a:srgbClr val="000000"/>
                </a:solidFill>
                <a:effectLst/>
              </a:rPr>
            </a:br>
            <a:r>
              <a:rPr lang="en-US" b="0" i="0" u="none" strike="noStrike" dirty="0">
                <a:solidFill>
                  <a:srgbClr val="000000"/>
                </a:solidFill>
                <a:effectLst/>
              </a:rPr>
              <a:t>El </a:t>
            </a:r>
            <a:r>
              <a:rPr lang="en-US" b="0" i="0" u="none" strike="noStrike" dirty="0" err="1">
                <a:solidFill>
                  <a:srgbClr val="000000"/>
                </a:solidFill>
                <a:effectLst/>
              </a:rPr>
              <a:t>Señor</a:t>
            </a:r>
            <a:r>
              <a:rPr lang="en-US" b="0" i="0" u="none" strike="noStrike" dirty="0">
                <a:solidFill>
                  <a:srgbClr val="000000"/>
                </a:solidFill>
                <a:effectLst/>
              </a:rPr>
              <a:t> </a:t>
            </a:r>
            <a:r>
              <a:rPr lang="en-US" b="0" i="0" u="none" strike="noStrike" dirty="0" err="1">
                <a:solidFill>
                  <a:srgbClr val="000000"/>
                </a:solidFill>
                <a:effectLst/>
              </a:rPr>
              <a:t>vio</a:t>
            </a:r>
            <a:r>
              <a:rPr lang="en-US" b="0" i="0" u="none" strike="noStrike" dirty="0">
                <a:solidFill>
                  <a:srgbClr val="000000"/>
                </a:solidFill>
                <a:effectLst/>
              </a:rPr>
              <a:t> que la </a:t>
            </a:r>
            <a:r>
              <a:rPr lang="en-US" b="0" i="0" u="none" strike="noStrike" dirty="0" err="1">
                <a:solidFill>
                  <a:srgbClr val="000000"/>
                </a:solidFill>
                <a:effectLst/>
              </a:rPr>
              <a:t>maldad</a:t>
            </a:r>
            <a:r>
              <a:rPr lang="en-US" b="0" i="0" u="none" strike="noStrike" dirty="0">
                <a:solidFill>
                  <a:srgbClr val="000000"/>
                </a:solidFill>
                <a:effectLst/>
              </a:rPr>
              <a:t> </a:t>
            </a:r>
            <a:r>
              <a:rPr lang="en-US" b="0" i="0" u="none" strike="noStrike" dirty="0" err="1">
                <a:solidFill>
                  <a:srgbClr val="000000"/>
                </a:solidFill>
                <a:effectLst/>
              </a:rPr>
              <a:t>humana</a:t>
            </a:r>
            <a:r>
              <a:rPr lang="en-US" b="0" i="0" u="none" strike="noStrike" dirty="0">
                <a:solidFill>
                  <a:srgbClr val="000000"/>
                </a:solidFill>
                <a:effectLst/>
              </a:rPr>
              <a:t> era </a:t>
            </a:r>
            <a:r>
              <a:rPr lang="en-US" b="0" i="0" u="none" strike="noStrike" dirty="0" err="1">
                <a:solidFill>
                  <a:srgbClr val="000000"/>
                </a:solidFill>
                <a:effectLst/>
              </a:rPr>
              <a:t>mucha</a:t>
            </a:r>
            <a:r>
              <a:rPr lang="en-US" b="0" i="0" u="none" strike="noStrike" dirty="0">
                <a:solidFill>
                  <a:srgbClr val="000000"/>
                </a:solidFill>
                <a:effectLst/>
              </a:rPr>
              <a:t>, y que </a:t>
            </a:r>
            <a:r>
              <a:rPr lang="en-US" b="0" i="0" u="none" strike="noStrike" dirty="0" err="1">
                <a:solidFill>
                  <a:srgbClr val="000000"/>
                </a:solidFill>
                <a:effectLst/>
              </a:rPr>
              <a:t>todos</a:t>
            </a:r>
            <a:r>
              <a:rPr lang="en-US" b="0" i="0" u="none" strike="noStrike" dirty="0">
                <a:solidFill>
                  <a:srgbClr val="000000"/>
                </a:solidFill>
                <a:effectLst/>
              </a:rPr>
              <a:t> </a:t>
            </a:r>
            <a:r>
              <a:rPr lang="en-US" b="0" i="0" u="none" strike="noStrike" dirty="0" err="1">
                <a:solidFill>
                  <a:srgbClr val="000000"/>
                </a:solidFill>
                <a:effectLst/>
              </a:rPr>
              <a:t>los</a:t>
            </a:r>
            <a:r>
              <a:rPr lang="en-US" b="0" i="0" u="none" strike="noStrike" dirty="0">
                <a:solidFill>
                  <a:srgbClr val="000000"/>
                </a:solidFill>
                <a:effectLst/>
              </a:rPr>
              <a:t> </a:t>
            </a:r>
            <a:r>
              <a:rPr lang="en-US" b="0" i="0" u="none" strike="noStrike" dirty="0" err="1">
                <a:solidFill>
                  <a:srgbClr val="000000"/>
                </a:solidFill>
                <a:effectLst/>
              </a:rPr>
              <a:t>pensamientos</a:t>
            </a:r>
            <a:r>
              <a:rPr lang="en-US" b="0" i="0" u="none" strike="noStrike" dirty="0">
                <a:solidFill>
                  <a:srgbClr val="000000"/>
                </a:solidFill>
                <a:effectLst/>
              </a:rPr>
              <a:t> del </a:t>
            </a:r>
            <a:r>
              <a:rPr lang="en-US" b="0" i="0" u="none" strike="noStrike" dirty="0" err="1">
                <a:solidFill>
                  <a:srgbClr val="000000"/>
                </a:solidFill>
                <a:effectLst/>
              </a:rPr>
              <a:t>corazón</a:t>
            </a:r>
            <a:r>
              <a:rPr lang="en-US" b="0" i="0" u="none" strike="noStrike" dirty="0">
                <a:solidFill>
                  <a:srgbClr val="000000"/>
                </a:solidFill>
                <a:effectLst/>
              </a:rPr>
              <a:t> del hombre </a:t>
            </a:r>
            <a:r>
              <a:rPr lang="en-US" b="0" i="0" u="none" strike="noStrike" dirty="0" err="1">
                <a:solidFill>
                  <a:srgbClr val="000000"/>
                </a:solidFill>
                <a:effectLst/>
              </a:rPr>
              <a:t>eran</a:t>
            </a:r>
            <a:r>
              <a:rPr lang="en-US" b="0" i="0" u="none" strike="noStrike" dirty="0">
                <a:solidFill>
                  <a:srgbClr val="000000"/>
                </a:solidFill>
                <a:effectLst/>
              </a:rPr>
              <a:t> </a:t>
            </a:r>
            <a:r>
              <a:rPr lang="en-US" b="0" i="0" u="none" strike="noStrike" dirty="0" err="1">
                <a:solidFill>
                  <a:srgbClr val="000000"/>
                </a:solidFill>
                <a:effectLst/>
              </a:rPr>
              <a:t>siempre</a:t>
            </a:r>
            <a:r>
              <a:rPr lang="en-US" b="0" i="0" u="none" strike="noStrike" dirty="0">
                <a:solidFill>
                  <a:srgbClr val="000000"/>
                </a:solidFill>
                <a:effectLst/>
              </a:rPr>
              <a:t> de </a:t>
            </a:r>
            <a:r>
              <a:rPr lang="en-US" b="0" i="0" u="none" strike="noStrike" dirty="0" err="1">
                <a:solidFill>
                  <a:srgbClr val="000000"/>
                </a:solidFill>
                <a:effectLst/>
              </a:rPr>
              <a:t>hacer</a:t>
            </a:r>
            <a:r>
              <a:rPr lang="en-US" b="0" i="0" u="none" strike="noStrike" dirty="0">
                <a:solidFill>
                  <a:srgbClr val="000000"/>
                </a:solidFill>
                <a:effectLst/>
              </a:rPr>
              <a:t> </a:t>
            </a:r>
            <a:r>
              <a:rPr lang="en-US" b="0" i="0" u="none" strike="noStrike" dirty="0" err="1">
                <a:solidFill>
                  <a:srgbClr val="000000"/>
                </a:solidFill>
                <a:effectLst/>
              </a:rPr>
              <a:t>el</a:t>
            </a:r>
            <a:r>
              <a:rPr lang="en-US" b="0" i="0" u="none" strike="noStrike" dirty="0">
                <a:solidFill>
                  <a:srgbClr val="000000"/>
                </a:solidFill>
                <a:effectLst/>
              </a:rPr>
              <a:t> mal. Le </a:t>
            </a:r>
            <a:r>
              <a:rPr lang="en-US" b="0" i="0" u="none" strike="noStrike" dirty="0" err="1">
                <a:solidFill>
                  <a:srgbClr val="000000"/>
                </a:solidFill>
                <a:effectLst/>
              </a:rPr>
              <a:t>dolió</a:t>
            </a:r>
            <a:r>
              <a:rPr lang="en-US" b="0" i="0" u="none" strike="noStrike" dirty="0">
                <a:solidFill>
                  <a:srgbClr val="000000"/>
                </a:solidFill>
                <a:effectLst/>
              </a:rPr>
              <a:t> </a:t>
            </a:r>
            <a:r>
              <a:rPr lang="en-US" b="0" i="0" u="none" strike="noStrike" dirty="0" err="1">
                <a:solidFill>
                  <a:srgbClr val="000000"/>
                </a:solidFill>
                <a:effectLst/>
              </a:rPr>
              <a:t>haber</a:t>
            </a:r>
            <a:r>
              <a:rPr lang="en-US" b="0" i="0" u="none" strike="noStrike" dirty="0">
                <a:solidFill>
                  <a:srgbClr val="000000"/>
                </a:solidFill>
                <a:effectLst/>
              </a:rPr>
              <a:t> </a:t>
            </a:r>
            <a:r>
              <a:rPr lang="en-US" b="0" i="0" u="none" strike="noStrike" dirty="0" err="1">
                <a:solidFill>
                  <a:srgbClr val="000000"/>
                </a:solidFill>
                <a:effectLst/>
              </a:rPr>
              <a:t>creado</a:t>
            </a:r>
            <a:r>
              <a:rPr lang="en-US" b="0" i="0" u="none" strike="noStrike" dirty="0">
                <a:solidFill>
                  <a:srgbClr val="000000"/>
                </a:solidFill>
                <a:effectLst/>
              </a:rPr>
              <a:t> al ser </a:t>
            </a:r>
            <a:r>
              <a:rPr lang="en-US" b="0" i="0" u="none" strike="noStrike" dirty="0" err="1">
                <a:solidFill>
                  <a:srgbClr val="000000"/>
                </a:solidFill>
                <a:effectLst/>
              </a:rPr>
              <a:t>humano</a:t>
            </a:r>
            <a:r>
              <a:rPr lang="en-US" b="0" i="0" u="none" strike="noStrike" dirty="0">
                <a:solidFill>
                  <a:srgbClr val="000000"/>
                </a:solidFill>
                <a:effectLst/>
              </a:rPr>
              <a:t> y </a:t>
            </a:r>
            <a:r>
              <a:rPr lang="en-US" b="0" i="0" u="none" strike="noStrike" dirty="0" err="1">
                <a:solidFill>
                  <a:srgbClr val="000000"/>
                </a:solidFill>
                <a:effectLst/>
              </a:rPr>
              <a:t>dijo</a:t>
            </a:r>
            <a:r>
              <a:rPr lang="en-US" b="0" i="0" u="none" strike="noStrike" dirty="0">
                <a:solidFill>
                  <a:srgbClr val="000000"/>
                </a:solidFill>
                <a:effectLst/>
              </a:rPr>
              <a:t>:</a:t>
            </a:r>
          </a:p>
          <a:p>
            <a:pPr marL="158750" indent="0" algn="l">
              <a:buFontTx/>
              <a:buNone/>
            </a:pPr>
            <a:br>
              <a:rPr lang="en-US" b="0" i="0" u="none" strike="noStrike" dirty="0">
                <a:solidFill>
                  <a:srgbClr val="000000"/>
                </a:solidFill>
                <a:effectLst/>
              </a:rPr>
            </a:br>
            <a:r>
              <a:rPr lang="en-US" b="0" i="0" u="none" strike="noStrike" dirty="0">
                <a:solidFill>
                  <a:srgbClr val="000000"/>
                </a:solidFill>
                <a:effectLst/>
              </a:rPr>
              <a:t>«</a:t>
            </a:r>
            <a:r>
              <a:rPr lang="en-US" b="0" i="0" u="none" strike="noStrike" dirty="0" err="1">
                <a:solidFill>
                  <a:srgbClr val="000000"/>
                </a:solidFill>
                <a:effectLst/>
              </a:rPr>
              <a:t>Borraré</a:t>
            </a:r>
            <a:r>
              <a:rPr lang="en-US" b="0" i="0" u="none" strike="noStrike" dirty="0">
                <a:solidFill>
                  <a:srgbClr val="000000"/>
                </a:solidFill>
                <a:effectLst/>
              </a:rPr>
              <a:t> de la </a:t>
            </a:r>
            <a:r>
              <a:rPr lang="en-US" b="0" i="0" u="none" strike="noStrike" dirty="0" err="1">
                <a:solidFill>
                  <a:srgbClr val="000000"/>
                </a:solidFill>
                <a:effectLst/>
              </a:rPr>
              <a:t>faz</a:t>
            </a:r>
            <a:r>
              <a:rPr lang="en-US" b="0" i="0" u="none" strike="noStrike" dirty="0">
                <a:solidFill>
                  <a:srgbClr val="000000"/>
                </a:solidFill>
                <a:effectLst/>
              </a:rPr>
              <a:t> de la tierra al hombre y a </a:t>
            </a:r>
            <a:r>
              <a:rPr lang="en-US" b="0" i="0" u="none" strike="noStrike" dirty="0" err="1">
                <a:solidFill>
                  <a:srgbClr val="000000"/>
                </a:solidFill>
                <a:effectLst/>
              </a:rPr>
              <a:t>todo</a:t>
            </a:r>
            <a:r>
              <a:rPr lang="en-US" b="0" i="0" u="none" strike="noStrike" dirty="0">
                <a:solidFill>
                  <a:srgbClr val="000000"/>
                </a:solidFill>
                <a:effectLst/>
              </a:rPr>
              <a:t> ser </a:t>
            </a:r>
            <a:r>
              <a:rPr lang="en-US" b="0" i="0" u="none" strike="noStrike" dirty="0" err="1">
                <a:solidFill>
                  <a:srgbClr val="000000"/>
                </a:solidFill>
                <a:effectLst/>
              </a:rPr>
              <a:t>viviente</a:t>
            </a:r>
            <a:r>
              <a:rPr lang="en-US" b="0" i="0" u="none" strike="noStrike" dirty="0">
                <a:solidFill>
                  <a:srgbClr val="000000"/>
                </a:solidFill>
                <a:effectLst/>
              </a:rPr>
              <a:t>, </a:t>
            </a:r>
            <a:r>
              <a:rPr lang="en-US" b="0" i="0" u="none" strike="noStrike" dirty="0" err="1">
                <a:solidFill>
                  <a:srgbClr val="000000"/>
                </a:solidFill>
                <a:effectLst/>
              </a:rPr>
              <a:t>porque</a:t>
            </a:r>
            <a:r>
              <a:rPr lang="en-US" b="0" i="0" u="none" strike="noStrike" dirty="0">
                <a:solidFill>
                  <a:srgbClr val="000000"/>
                </a:solidFill>
                <a:effectLst/>
              </a:rPr>
              <a:t> me </a:t>
            </a:r>
            <a:r>
              <a:rPr lang="en-US" b="0" i="0" u="none" strike="noStrike" dirty="0" err="1">
                <a:solidFill>
                  <a:srgbClr val="000000"/>
                </a:solidFill>
                <a:effectLst/>
              </a:rPr>
              <a:t>pesa</a:t>
            </a:r>
            <a:r>
              <a:rPr lang="en-US" b="0" i="0" u="none" strike="noStrike" dirty="0">
                <a:solidFill>
                  <a:srgbClr val="000000"/>
                </a:solidFill>
                <a:effectLst/>
              </a:rPr>
              <a:t> </a:t>
            </a:r>
            <a:r>
              <a:rPr lang="en-US" b="0" i="0" u="none" strike="noStrike" dirty="0" err="1">
                <a:solidFill>
                  <a:srgbClr val="000000"/>
                </a:solidFill>
                <a:effectLst/>
              </a:rPr>
              <a:t>haberlos</a:t>
            </a:r>
            <a:r>
              <a:rPr lang="en-US" b="0" i="0" u="none" strike="noStrike" dirty="0">
                <a:solidFill>
                  <a:srgbClr val="000000"/>
                </a:solidFill>
                <a:effectLst/>
              </a:rPr>
              <a:t> </a:t>
            </a:r>
            <a:r>
              <a:rPr lang="en-US" b="0" i="0" u="none" strike="noStrike" dirty="0" err="1">
                <a:solidFill>
                  <a:srgbClr val="000000"/>
                </a:solidFill>
                <a:effectLst/>
              </a:rPr>
              <a:t>hecho</a:t>
            </a:r>
            <a:r>
              <a:rPr lang="en-US" b="0" i="0" u="none" strike="noStrike" dirty="0">
                <a:solidFill>
                  <a:srgbClr val="000000"/>
                </a:solidFill>
                <a:effectLst/>
              </a:rPr>
              <a:t>.»</a:t>
            </a:r>
          </a:p>
          <a:p>
            <a:pPr marL="158750" indent="0" algn="l">
              <a:buFontTx/>
              <a:buNone/>
            </a:pPr>
            <a:endParaRPr lang="en-US" b="0" i="0" u="none" strike="noStrike" dirty="0">
              <a:solidFill>
                <a:srgbClr val="000000"/>
              </a:solidFill>
              <a:effectLst/>
            </a:endParaRPr>
          </a:p>
          <a:p>
            <a:pPr marL="158750" indent="0" algn="l">
              <a:buFontTx/>
              <a:buNone/>
            </a:pPr>
            <a:r>
              <a:rPr lang="en-US" b="1" i="0" u="none" strike="noStrike" dirty="0">
                <a:solidFill>
                  <a:srgbClr val="000000"/>
                </a:solidFill>
                <a:effectLst/>
              </a:rPr>
              <a:t>Pero Noé </a:t>
            </a:r>
            <a:r>
              <a:rPr lang="en-US" b="1" i="0" u="none" strike="noStrike" dirty="0" err="1">
                <a:solidFill>
                  <a:srgbClr val="000000"/>
                </a:solidFill>
                <a:effectLst/>
              </a:rPr>
              <a:t>halló</a:t>
            </a:r>
            <a:r>
              <a:rPr lang="en-US" b="1" i="0" u="none" strike="noStrike" dirty="0">
                <a:solidFill>
                  <a:srgbClr val="000000"/>
                </a:solidFill>
                <a:effectLst/>
              </a:rPr>
              <a:t> </a:t>
            </a:r>
            <a:r>
              <a:rPr lang="en-US" b="1" i="0" u="none" strike="noStrike" dirty="0" err="1">
                <a:solidFill>
                  <a:srgbClr val="000000"/>
                </a:solidFill>
                <a:effectLst/>
              </a:rPr>
              <a:t>gracia</a:t>
            </a:r>
            <a:r>
              <a:rPr lang="en-US" b="1" i="0" u="none" strike="noStrike" dirty="0">
                <a:solidFill>
                  <a:srgbClr val="000000"/>
                </a:solidFill>
                <a:effectLst/>
              </a:rPr>
              <a:t> ante </a:t>
            </a:r>
            <a:r>
              <a:rPr lang="en-US" b="1" i="0" u="none" strike="noStrike" dirty="0" err="1">
                <a:solidFill>
                  <a:srgbClr val="000000"/>
                </a:solidFill>
                <a:effectLst/>
              </a:rPr>
              <a:t>los</a:t>
            </a:r>
            <a:r>
              <a:rPr lang="en-US" b="1" i="0" u="none" strike="noStrike" dirty="0">
                <a:solidFill>
                  <a:srgbClr val="000000"/>
                </a:solidFill>
                <a:effectLst/>
              </a:rPr>
              <a:t> ojos del </a:t>
            </a:r>
            <a:r>
              <a:rPr lang="en-US" b="1" i="0" u="none" strike="noStrike" dirty="0" err="1">
                <a:solidFill>
                  <a:srgbClr val="000000"/>
                </a:solidFill>
                <a:effectLst/>
              </a:rPr>
              <a:t>Señor</a:t>
            </a:r>
            <a:r>
              <a:rPr lang="en-US" b="1" i="0" u="none" strike="noStrike" dirty="0">
                <a:solidFill>
                  <a:srgbClr val="000000"/>
                </a:solidFill>
                <a:effectLst/>
              </a:rPr>
              <a:t>.</a:t>
            </a:r>
            <a:endParaRPr lang="en-US" b="0" i="0" u="none" strike="noStrike" dirty="0">
              <a:solidFill>
                <a:srgbClr val="000000"/>
              </a:solidFill>
              <a:effectLst/>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103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61121-962D-00D5-6BCC-19C061240DC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19C382B-7208-6604-D61D-08A337964D8F}"/>
              </a:ext>
            </a:extLst>
          </p:cNvPr>
          <p:cNvSpPr>
            <a:spLocks noGrp="1"/>
          </p:cNvSpPr>
          <p:nvPr>
            <p:ph type="subTitle" idx="1"/>
          </p:nvPr>
        </p:nvSpPr>
        <p:spPr/>
        <p:txBody>
          <a:bodyPr/>
          <a:lstStyle/>
          <a:p>
            <a:endParaRPr lang="en-US"/>
          </a:p>
        </p:txBody>
      </p:sp>
      <p:pic>
        <p:nvPicPr>
          <p:cNvPr id="4" name="Picture 3" descr="A book open with a tree in the background&#10;&#10;Description automatically generated with low confidence">
            <a:extLst>
              <a:ext uri="{FF2B5EF4-FFF2-40B4-BE49-F238E27FC236}">
                <a16:creationId xmlns:a16="http://schemas.microsoft.com/office/drawing/2014/main" id="{83AF7815-D3FD-5643-6BCF-02597F5089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82056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CONTAR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6-9:17)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1026" name="Picture 2" descr="Noah's Ark — Watchtower ONLINE LIBRARY">
            <a:extLst>
              <a:ext uri="{FF2B5EF4-FFF2-40B4-BE49-F238E27FC236}">
                <a16:creationId xmlns:a16="http://schemas.microsoft.com/office/drawing/2014/main" id="{547E5F51-BDED-DDDD-785B-EF75E68E5F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2652" y="1682598"/>
            <a:ext cx="9418308" cy="4709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348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CONTAR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6-9:17)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3074" name="Picture 2" descr="The Flood Eventually Came In keeping With The Word of God ,Genesis 7 –  TAYIBS.COM">
            <a:extLst>
              <a:ext uri="{FF2B5EF4-FFF2-40B4-BE49-F238E27FC236}">
                <a16:creationId xmlns:a16="http://schemas.microsoft.com/office/drawing/2014/main" id="{34901CCF-03E1-F80B-6771-22A418AF63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2489" y="1885792"/>
            <a:ext cx="8128000" cy="452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84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CONTAR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6-9:17)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5122" name="Picture 2" descr="Noah's dove obtained its olive branch from Mount of Olives – Moses  Egyptianised">
            <a:extLst>
              <a:ext uri="{FF2B5EF4-FFF2-40B4-BE49-F238E27FC236}">
                <a16:creationId xmlns:a16="http://schemas.microsoft.com/office/drawing/2014/main" id="{6B70D746-94E4-A087-5E03-9DD3E63662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697869"/>
            <a:ext cx="4941888" cy="4956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275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CONTAR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6-9:17)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7170" name="Picture 2" descr="Noah Built An Altar | We Are Israel">
            <a:extLst>
              <a:ext uri="{FF2B5EF4-FFF2-40B4-BE49-F238E27FC236}">
                <a16:creationId xmlns:a16="http://schemas.microsoft.com/office/drawing/2014/main" id="{AC2B2BFA-8059-00F9-841C-A01F4D9E4D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8672" y="1841523"/>
            <a:ext cx="8736440" cy="4550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238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CONTAR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6-9:17)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9218" name="Picture 2" descr="Rainbow">
            <a:extLst>
              <a:ext uri="{FF2B5EF4-FFF2-40B4-BE49-F238E27FC236}">
                <a16:creationId xmlns:a16="http://schemas.microsoft.com/office/drawing/2014/main" id="{3AE9BEE2-C525-9892-3721-5BB1C0492F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6560" y="1460358"/>
            <a:ext cx="7767003" cy="5237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926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94744"/>
            <a:ext cx="8632704"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6-9:17) </a:t>
            </a:r>
            <a:endParaRPr lang="en-US"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1415732"/>
          </a:xfrm>
          <a:prstGeom prst="rect">
            <a:avLst/>
          </a:prstGeom>
          <a:noFill/>
          <a:ln>
            <a:noFill/>
          </a:ln>
        </p:spPr>
        <p:txBody>
          <a:bodyPr spcFirstLastPara="1" wrap="square" lIns="91425" tIns="45700" rIns="91425" bIns="45700" anchor="t" anchorCtr="0">
            <a:spAutoFit/>
          </a:bodyPr>
          <a:lstStyle/>
          <a:p>
            <a:pPr>
              <a:spcBef>
                <a:spcPts val="600"/>
              </a:spcBef>
            </a:pPr>
            <a:r>
              <a:rPr lang="en-US" sz="3600" b="1" dirty="0">
                <a:solidFill>
                  <a:schemeClr val="dk1"/>
                </a:solidFill>
                <a:latin typeface="Lato"/>
                <a:ea typeface="Lato"/>
                <a:cs typeface="Lato"/>
                <a:sym typeface="Lato"/>
              </a:rPr>
              <a:t>1. ¿</a:t>
            </a:r>
            <a:r>
              <a:rPr lang="en-US" sz="3600" b="1" dirty="0" err="1">
                <a:solidFill>
                  <a:schemeClr val="dk1"/>
                </a:solidFill>
                <a:latin typeface="Lato"/>
                <a:ea typeface="Lato"/>
                <a:cs typeface="Lato"/>
                <a:sym typeface="Lato"/>
              </a:rPr>
              <a:t>Quiénes</a:t>
            </a:r>
            <a:r>
              <a:rPr lang="en-US" sz="3600" b="1" dirty="0">
                <a:solidFill>
                  <a:schemeClr val="dk1"/>
                </a:solidFill>
                <a:latin typeface="Lato"/>
                <a:ea typeface="Lato"/>
                <a:cs typeface="Lato"/>
                <a:sym typeface="Lato"/>
              </a:rPr>
              <a:t> son </a:t>
            </a:r>
            <a:r>
              <a:rPr lang="en-US" sz="3600" b="1" dirty="0" err="1">
                <a:solidFill>
                  <a:schemeClr val="dk1"/>
                </a:solidFill>
                <a:latin typeface="Lato"/>
                <a:ea typeface="Lato"/>
                <a:cs typeface="Lato"/>
                <a:sym typeface="Lato"/>
              </a:rPr>
              <a:t>los</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personajes</a:t>
            </a:r>
            <a:r>
              <a:rPr lang="en-US" sz="3600" b="1" dirty="0">
                <a:solidFill>
                  <a:schemeClr val="dk1"/>
                </a:solidFill>
                <a:latin typeface="Lato"/>
                <a:ea typeface="Lato"/>
                <a:cs typeface="Lato"/>
                <a:sym typeface="Lato"/>
              </a:rPr>
              <a:t> de </a:t>
            </a:r>
            <a:r>
              <a:rPr lang="en-US" sz="3600" b="1" dirty="0" err="1">
                <a:solidFill>
                  <a:schemeClr val="dk1"/>
                </a:solidFill>
                <a:latin typeface="Lato"/>
                <a:ea typeface="Lato"/>
                <a:cs typeface="Lato"/>
                <a:sym typeface="Lato"/>
              </a:rPr>
              <a:t>esta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historia</a:t>
            </a:r>
            <a:r>
              <a:rPr lang="en-US" sz="3600" b="1" dirty="0">
                <a:solidFill>
                  <a:schemeClr val="dk1"/>
                </a:solidFill>
                <a:latin typeface="Lato"/>
                <a:ea typeface="Lato"/>
                <a:cs typeface="Lato"/>
                <a:sym typeface="Lato"/>
              </a:rPr>
              <a:t>?</a:t>
            </a: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970476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1" y="466248"/>
            <a:ext cx="8518403"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 </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6-9:17)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2677616"/>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Quiénes</a:t>
            </a:r>
            <a:r>
              <a:rPr lang="en-US" sz="3600" dirty="0">
                <a:solidFill>
                  <a:schemeClr val="dk1"/>
                </a:solidFill>
                <a:latin typeface="Lato"/>
                <a:ea typeface="Lato"/>
                <a:cs typeface="Lato"/>
                <a:sym typeface="Lato"/>
              </a:rPr>
              <a:t> son </a:t>
            </a:r>
            <a:r>
              <a:rPr lang="en-US" sz="3600" dirty="0" err="1">
                <a:solidFill>
                  <a:schemeClr val="dk1"/>
                </a:solidFill>
                <a:latin typeface="Lato"/>
                <a:ea typeface="Lato"/>
                <a:cs typeface="Lato"/>
                <a:sym typeface="Lato"/>
              </a:rPr>
              <a:t>los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personajes</a:t>
            </a:r>
            <a:r>
              <a:rPr lang="en-US" sz="3600" dirty="0">
                <a:solidFill>
                  <a:schemeClr val="dk1"/>
                </a:solidFill>
                <a:latin typeface="Lato"/>
                <a:ea typeface="Lato"/>
                <a:cs typeface="Lato"/>
                <a:sym typeface="Lato"/>
              </a:rPr>
              <a:t> de </a:t>
            </a:r>
            <a:r>
              <a:rPr lang="en-US" sz="3600" dirty="0" err="1">
                <a:solidFill>
                  <a:schemeClr val="dk1"/>
                </a:solidFill>
                <a:latin typeface="Lato"/>
                <a:ea typeface="Lato"/>
                <a:cs typeface="Lato"/>
                <a:sym typeface="Lato"/>
              </a:rPr>
              <a:t>esta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historia</a:t>
            </a:r>
            <a:r>
              <a:rPr lang="en-US" sz="3600" dirty="0">
                <a:solidFill>
                  <a:schemeClr val="dk1"/>
                </a:solidFill>
                <a:latin typeface="Lato"/>
                <a:ea typeface="Lato"/>
                <a:cs typeface="Lato"/>
                <a:sym typeface="Lato"/>
              </a:rPr>
              <a:t>?</a:t>
            </a:r>
          </a:p>
          <a:p>
            <a:pPr marL="742950" indent="-742950">
              <a:spcBef>
                <a:spcPts val="600"/>
              </a:spcBef>
              <a:buFont typeface="Arial"/>
              <a:buAutoNum type="arabicPeriod"/>
            </a:pPr>
            <a:r>
              <a:rPr lang="es-ES" sz="3600" b="1" dirty="0">
                <a:solidFill>
                  <a:srgbClr val="000000"/>
                </a:solidFill>
                <a:effectLst/>
                <a:latin typeface="Calibri" panose="020F0502020204030204" pitchFamily="34" charset="0"/>
                <a:ea typeface="Times New Roman" panose="02020603050405020304" pitchFamily="18" charset="0"/>
              </a:rPr>
              <a:t>¿Cuáles son los objetos de esta historia? </a:t>
            </a:r>
          </a:p>
          <a:p>
            <a:pPr>
              <a:spcBef>
                <a:spcPts val="600"/>
              </a:spcBef>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683882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1" y="466248"/>
            <a:ext cx="8404103"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6-9:17)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3862555"/>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Quiénes</a:t>
            </a:r>
            <a:r>
              <a:rPr lang="en-US" sz="3600" dirty="0">
                <a:solidFill>
                  <a:schemeClr val="dk1"/>
                </a:solidFill>
                <a:latin typeface="Lato"/>
                <a:ea typeface="Lato"/>
                <a:cs typeface="Lato"/>
                <a:sym typeface="Lato"/>
              </a:rPr>
              <a:t> son </a:t>
            </a:r>
            <a:r>
              <a:rPr lang="en-US" sz="3600" dirty="0" err="1">
                <a:solidFill>
                  <a:schemeClr val="dk1"/>
                </a:solidFill>
                <a:latin typeface="Lato"/>
                <a:ea typeface="Lato"/>
                <a:cs typeface="Lato"/>
                <a:sym typeface="Lato"/>
              </a:rPr>
              <a:t>los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personajes</a:t>
            </a:r>
            <a:r>
              <a:rPr lang="en-US" sz="3600" dirty="0">
                <a:solidFill>
                  <a:schemeClr val="dk1"/>
                </a:solidFill>
                <a:latin typeface="Lato"/>
                <a:ea typeface="Lato"/>
                <a:cs typeface="Lato"/>
                <a:sym typeface="Lato"/>
              </a:rPr>
              <a:t> de </a:t>
            </a:r>
            <a:r>
              <a:rPr lang="en-US" sz="3600" dirty="0" err="1">
                <a:solidFill>
                  <a:schemeClr val="dk1"/>
                </a:solidFill>
                <a:latin typeface="Lato"/>
                <a:ea typeface="Lato"/>
                <a:cs typeface="Lato"/>
                <a:sym typeface="Lato"/>
              </a:rPr>
              <a:t>esta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historia</a:t>
            </a:r>
            <a:r>
              <a:rPr lang="en-US" sz="3600" dirty="0">
                <a:solidFill>
                  <a:schemeClr val="dk1"/>
                </a:solidFill>
                <a:latin typeface="Lato"/>
                <a:ea typeface="Lato"/>
                <a:cs typeface="Lato"/>
                <a:sym typeface="Lato"/>
              </a:rPr>
              <a:t>?</a:t>
            </a:r>
          </a:p>
          <a:p>
            <a:pPr marL="742950" indent="-742950">
              <a:spcBef>
                <a:spcPts val="600"/>
              </a:spcBef>
              <a:buFont typeface="Arial"/>
              <a:buAutoNum type="arabicPeriod"/>
            </a:pPr>
            <a:r>
              <a:rPr lang="es-ES" sz="3600" dirty="0">
                <a:solidFill>
                  <a:srgbClr val="000000"/>
                </a:solidFill>
                <a:effectLst/>
                <a:latin typeface="Calibri" panose="020F0502020204030204" pitchFamily="34" charset="0"/>
                <a:ea typeface="Times New Roman" panose="02020603050405020304" pitchFamily="18" charset="0"/>
              </a:rPr>
              <a:t>¿Cuáles son los objetos (o animales) de esta historia? </a:t>
            </a:r>
          </a:p>
          <a:p>
            <a:pPr marL="742950" indent="-742950">
              <a:spcBef>
                <a:spcPts val="600"/>
              </a:spcBef>
              <a:buFont typeface="Arial"/>
              <a:buAutoNum type="arabicPeriod"/>
            </a:pPr>
            <a:r>
              <a:rPr lang="es-ES" sz="3600" b="1" dirty="0">
                <a:solidFill>
                  <a:srgbClr val="000000"/>
                </a:solidFill>
                <a:effectLst/>
                <a:latin typeface="Calibri" panose="020F0502020204030204" pitchFamily="34" charset="0"/>
                <a:ea typeface="Times New Roman" panose="02020603050405020304" pitchFamily="18" charset="0"/>
              </a:rPr>
              <a:t>¿Dónde ocurrió la historia? </a:t>
            </a: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19760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83755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6-9:17)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5124439"/>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p>
          <a:p>
            <a:pPr marL="742950" indent="-742950">
              <a:spcBef>
                <a:spcPts val="600"/>
              </a:spcBef>
              <a:buFont typeface="Arial"/>
              <a:buAutoNum type="arabicPeriod"/>
            </a:pP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Cuándo</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ocurrió</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 la </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824164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84898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6-9:17)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6386323"/>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p>
          <a:p>
            <a:pPr marL="742950" indent="-742950">
              <a:spcBef>
                <a:spcPts val="600"/>
              </a:spcBef>
              <a:buFont typeface="Arial"/>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Cuándo</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ocurrió</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la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n-US" sz="3600" b="1" dirty="0">
                <a:solidFill>
                  <a:schemeClr val="dk1"/>
                </a:solidFill>
                <a:latin typeface="Lato"/>
                <a:ea typeface="Lato"/>
                <a:cs typeface="Lato"/>
                <a:sym typeface="Lato"/>
              </a:rPr>
              <a:t>¿</a:t>
            </a:r>
            <a:r>
              <a:rPr lang="en-US" sz="3600" b="1" dirty="0" err="1">
                <a:solidFill>
                  <a:schemeClr val="dk1"/>
                </a:solidFill>
                <a:latin typeface="Lato"/>
                <a:ea typeface="Lato"/>
                <a:cs typeface="Lato"/>
                <a:sym typeface="Lato"/>
              </a:rPr>
              <a:t>Cuál</a:t>
            </a:r>
            <a:r>
              <a:rPr lang="en-US" sz="3600" b="1" dirty="0">
                <a:solidFill>
                  <a:schemeClr val="dk1"/>
                </a:solidFill>
                <a:latin typeface="Lato"/>
                <a:ea typeface="Lato"/>
                <a:cs typeface="Lato"/>
                <a:sym typeface="Lato"/>
              </a:rPr>
              <a:t> es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problema</a:t>
            </a:r>
            <a:r>
              <a:rPr lang="en-US" sz="3600" b="1" dirty="0">
                <a:solidFill>
                  <a:schemeClr val="dk1"/>
                </a:solidFill>
                <a:latin typeface="Lato"/>
                <a:ea typeface="Lato"/>
                <a:cs typeface="Lato"/>
                <a:sym typeface="Lato"/>
              </a:rPr>
              <a:t>?</a:t>
            </a:r>
          </a:p>
          <a:p>
            <a:pPr>
              <a:spcBef>
                <a:spcPts val="600"/>
              </a:spcBef>
            </a:pP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742950" indent="-742950">
              <a:spcBef>
                <a:spcPts val="600"/>
              </a:spcBef>
              <a:buFont typeface="Arial"/>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392414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2"/>
          <p:cNvSpPr txBox="1"/>
          <p:nvPr/>
        </p:nvSpPr>
        <p:spPr>
          <a:xfrm>
            <a:off x="3632555" y="1989535"/>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Lección</a:t>
            </a:r>
            <a:r>
              <a:rPr lang="en-US" sz="4860" b="0" i="0" u="none" strike="noStrike" cap="none" dirty="0">
                <a:solidFill>
                  <a:srgbClr val="009444"/>
                </a:solidFill>
                <a:latin typeface="Lato"/>
                <a:ea typeface="Lato"/>
                <a:cs typeface="Lato"/>
                <a:sym typeface="Lato"/>
              </a:rPr>
              <a:t> 4</a:t>
            </a:r>
            <a:endParaRPr sz="6000" b="0" i="0" u="none" strike="noStrike" cap="none" dirty="0">
              <a:solidFill>
                <a:srgbClr val="009444"/>
              </a:solidFill>
              <a:latin typeface="Lato"/>
              <a:ea typeface="Lato"/>
              <a:cs typeface="Lato"/>
              <a:sym typeface="Lato"/>
            </a:endParaRPr>
          </a:p>
        </p:txBody>
      </p:sp>
      <p:cxnSp>
        <p:nvCxnSpPr>
          <p:cNvPr id="98" name="Google Shape;98;p2"/>
          <p:cNvCxnSpPr/>
          <p:nvPr/>
        </p:nvCxnSpPr>
        <p:spPr>
          <a:xfrm>
            <a:off x="3501382" y="3325410"/>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99" name="Google Shape;99;p2"/>
          <p:cNvSpPr txBox="1"/>
          <p:nvPr/>
        </p:nvSpPr>
        <p:spPr>
          <a:xfrm>
            <a:off x="3587100" y="3547510"/>
            <a:ext cx="7772100" cy="690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888" dirty="0" err="1">
                <a:solidFill>
                  <a:schemeClr val="dk1"/>
                </a:solidFill>
                <a:latin typeface="Lato"/>
                <a:ea typeface="Lato"/>
                <a:cs typeface="Lato"/>
                <a:sym typeface="Lato"/>
              </a:rPr>
              <a:t>Noé</a:t>
            </a:r>
            <a:r>
              <a:rPr lang="en-US" sz="3888" dirty="0">
                <a:solidFill>
                  <a:schemeClr val="dk1"/>
                </a:solidFill>
                <a:latin typeface="Lato"/>
                <a:ea typeface="Lato"/>
                <a:cs typeface="Lato"/>
                <a:sym typeface="Lato"/>
              </a:rPr>
              <a:t> y </a:t>
            </a:r>
            <a:r>
              <a:rPr lang="en-US" sz="3888" dirty="0" err="1">
                <a:solidFill>
                  <a:schemeClr val="dk1"/>
                </a:solidFill>
                <a:latin typeface="Lato"/>
                <a:ea typeface="Lato"/>
                <a:cs typeface="Lato"/>
                <a:sym typeface="Lato"/>
              </a:rPr>
              <a:t>el</a:t>
            </a:r>
            <a:r>
              <a:rPr lang="en-US" sz="3888" dirty="0">
                <a:solidFill>
                  <a:schemeClr val="dk1"/>
                </a:solidFill>
                <a:latin typeface="Lato"/>
                <a:ea typeface="Lato"/>
                <a:cs typeface="Lato"/>
                <a:sym typeface="Lato"/>
              </a:rPr>
              <a:t> </a:t>
            </a:r>
            <a:r>
              <a:rPr lang="en-US" sz="3888" dirty="0" err="1">
                <a:solidFill>
                  <a:schemeClr val="dk1"/>
                </a:solidFill>
                <a:latin typeface="Lato"/>
                <a:ea typeface="Lato"/>
                <a:cs typeface="Lato"/>
                <a:sym typeface="Lato"/>
              </a:rPr>
              <a:t>Diluvio</a:t>
            </a:r>
            <a:endParaRPr sz="3888" dirty="0">
              <a:solidFill>
                <a:schemeClr val="dk1"/>
              </a:solidFill>
              <a:latin typeface="Lato"/>
              <a:ea typeface="Lato"/>
              <a:cs typeface="Lato"/>
              <a:sym typeface="Lato"/>
            </a:endParaRPr>
          </a:p>
        </p:txBody>
      </p:sp>
      <p:sp>
        <p:nvSpPr>
          <p:cNvPr id="100" name="Google Shape;100;p2"/>
          <p:cNvSpPr txBox="1"/>
          <p:nvPr/>
        </p:nvSpPr>
        <p:spPr>
          <a:xfrm>
            <a:off x="3587100" y="4461665"/>
            <a:ext cx="50178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a:buNone/>
            </a:pPr>
            <a:r>
              <a:rPr lang="en-US" sz="3888" b="0" i="0" u="none" strike="noStrike" cap="none" dirty="0" err="1">
                <a:solidFill>
                  <a:schemeClr val="dk1"/>
                </a:solidFill>
                <a:latin typeface="Lato"/>
                <a:ea typeface="Lato"/>
                <a:cs typeface="Lato"/>
                <a:sym typeface="Lato"/>
              </a:rPr>
              <a:t>Génesis</a:t>
            </a:r>
            <a:r>
              <a:rPr lang="en-US" sz="3888" b="0" i="0" u="none" strike="noStrike" cap="none" dirty="0">
                <a:solidFill>
                  <a:schemeClr val="dk1"/>
                </a:solidFill>
                <a:latin typeface="Lato"/>
                <a:ea typeface="Lato"/>
                <a:cs typeface="Lato"/>
                <a:sym typeface="Lato"/>
              </a:rPr>
              <a:t> 6:1-9:17</a:t>
            </a:r>
            <a:endParaRPr sz="4800" b="0" i="0" u="none" strike="noStrike" cap="none" dirty="0">
              <a:solidFill>
                <a:schemeClr val="dk1"/>
              </a:solidFill>
              <a:latin typeface="Lato"/>
              <a:ea typeface="Lato"/>
              <a:cs typeface="Lato"/>
              <a:sym typeface="Lato"/>
            </a:endParaRPr>
          </a:p>
        </p:txBody>
      </p:sp>
      <p:sp>
        <p:nvSpPr>
          <p:cNvPr id="102" name="Google Shape;102;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0" y="1740206"/>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888987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6-9:17)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1902432"/>
            <a:ext cx="9994079" cy="7017265"/>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p>
          <a:p>
            <a:pPr marL="742950" indent="-742950">
              <a:spcBef>
                <a:spcPts val="600"/>
              </a:spcBef>
              <a:buFont typeface="Arial"/>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Cuándo</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ocurrió</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la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Cuál</a:t>
            </a:r>
            <a:r>
              <a:rPr lang="en-US" sz="3600" dirty="0">
                <a:solidFill>
                  <a:schemeClr val="dk1"/>
                </a:solidFill>
                <a:latin typeface="Lato"/>
                <a:ea typeface="Lato"/>
                <a:cs typeface="Lato"/>
                <a:sym typeface="Lato"/>
              </a:rPr>
              <a:t> es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problema</a:t>
            </a:r>
            <a:r>
              <a:rPr lang="en-US" sz="3600" dirty="0">
                <a:solidFill>
                  <a:schemeClr val="dk1"/>
                </a:solidFill>
                <a:latin typeface="Lato"/>
                <a:ea typeface="Lato"/>
                <a:cs typeface="Lato"/>
                <a:sym typeface="Lato"/>
              </a:rPr>
              <a:t>?</a:t>
            </a:r>
          </a:p>
          <a:p>
            <a:pPr marL="742950" indent="-742950">
              <a:spcBef>
                <a:spcPts val="600"/>
              </a:spcBef>
              <a:buFont typeface="Arial"/>
              <a:buAutoNum type="arabicPeriod"/>
            </a:pPr>
            <a:r>
              <a:rPr lang="en-US" sz="3600" b="1" dirty="0">
                <a:solidFill>
                  <a:schemeClr val="dk1"/>
                </a:solidFill>
                <a:latin typeface="Lato"/>
                <a:ea typeface="Lato"/>
                <a:cs typeface="Lato"/>
                <a:sym typeface="Lato"/>
              </a:rPr>
              <a:t>¿Se </a:t>
            </a:r>
            <a:r>
              <a:rPr lang="en-US" sz="3600" b="1" dirty="0" err="1">
                <a:solidFill>
                  <a:schemeClr val="dk1"/>
                </a:solidFill>
                <a:latin typeface="Lato"/>
                <a:ea typeface="Lato"/>
                <a:cs typeface="Lato"/>
                <a:sym typeface="Lato"/>
              </a:rPr>
              <a:t>resuelve</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problema</a:t>
            </a:r>
            <a:r>
              <a:rPr lang="en-US" sz="3600" b="1" dirty="0">
                <a:solidFill>
                  <a:schemeClr val="dk1"/>
                </a:solidFill>
                <a:latin typeface="Lato"/>
                <a:ea typeface="Lato"/>
                <a:cs typeface="Lato"/>
                <a:sym typeface="Lato"/>
              </a:rPr>
              <a:t>?</a:t>
            </a:r>
          </a:p>
          <a:p>
            <a:pPr>
              <a:spcBef>
                <a:spcPts val="600"/>
              </a:spcBef>
            </a:pP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742950" indent="-742950">
              <a:spcBef>
                <a:spcPts val="600"/>
              </a:spcBef>
              <a:buFont typeface="Arial"/>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1840495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Utilizar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método</a:t>
              </a:r>
              <a:r>
                <a:rPr lang="en-US" sz="2800" dirty="0">
                  <a:solidFill>
                    <a:schemeClr val="lt1"/>
                  </a:solidFill>
                  <a:latin typeface="Lato"/>
                  <a:ea typeface="Lato"/>
                  <a:cs typeface="Lato"/>
                  <a:sym typeface="Lato"/>
                </a:rPr>
                <a:t> de las Cuatro “C” con </a:t>
              </a:r>
              <a:r>
                <a:rPr lang="en-US" sz="2800" dirty="0" err="1">
                  <a:solidFill>
                    <a:schemeClr val="lt1"/>
                  </a:solidFill>
                  <a:latin typeface="Lato"/>
                  <a:ea typeface="Lato"/>
                  <a:cs typeface="Lato"/>
                  <a:sym typeface="Lato"/>
                </a:rPr>
                <a:t>Génesis</a:t>
              </a:r>
              <a:r>
                <a:rPr lang="en-US" sz="2800" dirty="0">
                  <a:solidFill>
                    <a:schemeClr val="lt1"/>
                  </a:solidFill>
                  <a:latin typeface="Lato"/>
                  <a:ea typeface="Lato"/>
                  <a:cs typeface="Lato"/>
                  <a:sym typeface="Lato"/>
                </a:rPr>
                <a:t> 6:1-9:17</a:t>
              </a:r>
              <a:endParaRPr sz="2800" b="0" i="0" u="none" strike="noStrike" cap="none"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tx1"/>
                  </a:solidFill>
                  <a:latin typeface="Lato"/>
                  <a:ea typeface="Lato"/>
                  <a:cs typeface="Lato"/>
                  <a:sym typeface="Lato"/>
                </a:rPr>
                <a:t>Conversar</a:t>
              </a:r>
              <a:r>
                <a:rPr lang="en-US" sz="2800" dirty="0">
                  <a:solidFill>
                    <a:schemeClr val="tx1"/>
                  </a:solidFill>
                  <a:latin typeface="Lato"/>
                  <a:ea typeface="Lato"/>
                  <a:cs typeface="Lato"/>
                  <a:sym typeface="Lato"/>
                </a:rPr>
                <a:t> las </a:t>
              </a:r>
              <a:r>
                <a:rPr lang="en-US" sz="2800" dirty="0" err="1">
                  <a:solidFill>
                    <a:schemeClr val="tx1"/>
                  </a:solidFill>
                  <a:latin typeface="Lato"/>
                  <a:ea typeface="Lato"/>
                  <a:cs typeface="Lato"/>
                  <a:sym typeface="Lato"/>
                </a:rPr>
                <a:t>preguntas</a:t>
              </a:r>
              <a:r>
                <a:rPr lang="en-US" sz="2800" dirty="0">
                  <a:solidFill>
                    <a:schemeClr val="tx1"/>
                  </a:solidFill>
                  <a:latin typeface="Lato"/>
                  <a:ea typeface="Lato"/>
                  <a:cs typeface="Lato"/>
                  <a:sym typeface="Lato"/>
                </a:rPr>
                <a:t> de “</a:t>
              </a:r>
              <a:r>
                <a:rPr lang="en-US" sz="2800" dirty="0" err="1">
                  <a:solidFill>
                    <a:schemeClr val="tx1"/>
                  </a:solidFill>
                  <a:latin typeface="Lato"/>
                  <a:ea typeface="Lato"/>
                  <a:cs typeface="Lato"/>
                  <a:sym typeface="Lato"/>
                </a:rPr>
                <a:t>Consolidar</a:t>
              </a:r>
              <a:r>
                <a:rPr lang="en-US" sz="2800" dirty="0">
                  <a:solidFill>
                    <a:schemeClr val="tx1"/>
                  </a:solidFill>
                  <a:latin typeface="Lato"/>
                  <a:ea typeface="Lato"/>
                  <a:cs typeface="Lato"/>
                  <a:sym typeface="Lato"/>
                </a:rPr>
                <a:t>” con un </a:t>
              </a:r>
              <a:r>
                <a:rPr lang="en-US" sz="2800" dirty="0" err="1">
                  <a:solidFill>
                    <a:schemeClr val="tx1"/>
                  </a:solidFill>
                  <a:latin typeface="Lato"/>
                  <a:ea typeface="Lato"/>
                  <a:cs typeface="Lato"/>
                  <a:sym typeface="Lato"/>
                </a:rPr>
                <a:t>compañero</a:t>
              </a:r>
              <a:r>
                <a:rPr lang="en-US" sz="2800" b="0" i="0" u="none" strike="noStrike" cap="none" dirty="0">
                  <a:solidFill>
                    <a:schemeClr val="tx1"/>
                  </a:solidFill>
                  <a:latin typeface="Lato"/>
                  <a:ea typeface="Lato"/>
                  <a:cs typeface="Lato"/>
                  <a:sym typeface="Lato"/>
                </a:rPr>
                <a:t>.</a:t>
              </a:r>
              <a:endParaRPr sz="2800" b="0" i="0" u="none" strike="noStrike" cap="none" dirty="0">
                <a:solidFill>
                  <a:schemeClr val="tx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800" dirty="0" err="1">
                  <a:solidFill>
                    <a:schemeClr val="lt1"/>
                  </a:solidFill>
                  <a:latin typeface="Lato"/>
                  <a:ea typeface="Lato"/>
                  <a:cs typeface="Lato"/>
                  <a:sym typeface="Lato"/>
                </a:rPr>
                <a:t>Identificar</a:t>
              </a:r>
              <a:r>
                <a:rPr lang="en-US" sz="2800" dirty="0">
                  <a:solidFill>
                    <a:schemeClr val="lt1"/>
                  </a:solidFill>
                  <a:latin typeface="Lato"/>
                  <a:ea typeface="Lato"/>
                  <a:cs typeface="Lato"/>
                  <a:sym typeface="Lato"/>
                </a:rPr>
                <a:t> ideas para un </a:t>
              </a:r>
              <a:r>
                <a:rPr lang="en-US" sz="2800" dirty="0" err="1">
                  <a:solidFill>
                    <a:schemeClr val="lt1"/>
                  </a:solidFill>
                  <a:latin typeface="Lato"/>
                  <a:ea typeface="Lato"/>
                  <a:cs typeface="Lato"/>
                  <a:sym typeface="Lato"/>
                </a:rPr>
                <a:t>Captar</a:t>
              </a:r>
              <a:r>
                <a:rPr lang="en-US" sz="2800" dirty="0">
                  <a:solidFill>
                    <a:schemeClr val="lt1"/>
                  </a:solidFill>
                  <a:latin typeface="Lato"/>
                  <a:ea typeface="Lato"/>
                  <a:cs typeface="Lato"/>
                  <a:sym typeface="Lato"/>
                </a:rPr>
                <a:t> para </a:t>
              </a:r>
              <a:r>
                <a:rPr lang="en-US" sz="2800" dirty="0" err="1">
                  <a:solidFill>
                    <a:schemeClr val="lt1"/>
                  </a:solidFill>
                  <a:latin typeface="Lato"/>
                  <a:ea typeface="Lato"/>
                  <a:cs typeface="Lato"/>
                  <a:sym typeface="Lato"/>
                </a:rPr>
                <a:t>Génesis</a:t>
              </a:r>
              <a:r>
                <a:rPr lang="en-US" sz="2800" dirty="0">
                  <a:solidFill>
                    <a:schemeClr val="lt1"/>
                  </a:solidFill>
                  <a:latin typeface="Lato"/>
                  <a:ea typeface="Lato"/>
                  <a:cs typeface="Lato"/>
                  <a:sym typeface="Lato"/>
                </a:rPr>
                <a:t> 6:1-9:17.</a:t>
              </a:r>
              <a:endParaRPr sz="2800" dirty="0">
                <a:solidFill>
                  <a:schemeClr val="lt1"/>
                </a:solidFill>
                <a:latin typeface="Lato"/>
                <a:ea typeface="Lato"/>
                <a:cs typeface="Lato"/>
                <a:sym typeface="Lato"/>
              </a:endParaRPr>
            </a:p>
          </p:txBody>
        </p:sp>
      </p:grpSp>
    </p:spTree>
    <p:extLst>
      <p:ext uri="{BB962C8B-B14F-4D97-AF65-F5344CB8AC3E}">
        <p14:creationId xmlns:p14="http://schemas.microsoft.com/office/powerpoint/2010/main" val="594764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text on a green background&#10;&#10;Description automatically generated">
            <a:extLst>
              <a:ext uri="{FF2B5EF4-FFF2-40B4-BE49-F238E27FC236}">
                <a16:creationId xmlns:a16="http://schemas.microsoft.com/office/drawing/2014/main" id="{A51BD933-91EF-8AFA-3F70-F1B74A9D6758}"/>
              </a:ext>
            </a:extLst>
          </p:cNvPr>
          <p:cNvPicPr>
            <a:picLocks noChangeAspect="1"/>
          </p:cNvPicPr>
          <p:nvPr/>
        </p:nvPicPr>
        <p:blipFill>
          <a:blip r:embed="rId3"/>
          <a:stretch>
            <a:fillRect/>
          </a:stretch>
        </p:blipFill>
        <p:spPr>
          <a:xfrm>
            <a:off x="1961515" y="339202"/>
            <a:ext cx="8268970" cy="6179595"/>
          </a:xfrm>
          <a:prstGeom prst="rect">
            <a:avLst/>
          </a:prstGeom>
        </p:spPr>
      </p:pic>
    </p:spTree>
    <p:extLst>
      <p:ext uri="{BB962C8B-B14F-4D97-AF65-F5344CB8AC3E}">
        <p14:creationId xmlns:p14="http://schemas.microsoft.com/office/powerpoint/2010/main" val="981812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4860" dirty="0">
                <a:solidFill>
                  <a:srgbClr val="009444"/>
                </a:solidFill>
                <a:latin typeface="Lato"/>
                <a:ea typeface="Lato"/>
                <a:cs typeface="Lato"/>
                <a:sym typeface="Lato"/>
              </a:rPr>
              <a:t>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6-9:17)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80939" y="1929567"/>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287476" y="2938641"/>
            <a:ext cx="743250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Lato"/>
                <a:ea typeface="Lato"/>
                <a:cs typeface="Lato"/>
                <a:sym typeface="Lato"/>
              </a:rPr>
              <a:t>1. ¿</a:t>
            </a:r>
            <a:r>
              <a:rPr lang="en-US" sz="3600" b="1" dirty="0" err="1">
                <a:solidFill>
                  <a:schemeClr val="dk1"/>
                </a:solidFill>
                <a:latin typeface="Lato"/>
                <a:ea typeface="Lato"/>
                <a:cs typeface="Lato"/>
                <a:sym typeface="Lato"/>
              </a:rPr>
              <a:t>Cuál</a:t>
            </a:r>
            <a:r>
              <a:rPr lang="en-US" sz="3600" b="1" dirty="0">
                <a:solidFill>
                  <a:schemeClr val="dk1"/>
                </a:solidFill>
                <a:latin typeface="Lato"/>
                <a:ea typeface="Lato"/>
                <a:cs typeface="Lato"/>
                <a:sym typeface="Lato"/>
              </a:rPr>
              <a:t> es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punto principal de </a:t>
            </a:r>
          </a:p>
          <a:p>
            <a:pPr marL="0" marR="0" lvl="0" indent="0" algn="l" rtl="0">
              <a:spcBef>
                <a:spcPts val="0"/>
              </a:spcBef>
              <a:spcAft>
                <a:spcPts val="0"/>
              </a:spcAft>
              <a:buNone/>
            </a:pPr>
            <a:r>
              <a:rPr lang="en-US" sz="3600" b="1" dirty="0">
                <a:solidFill>
                  <a:schemeClr val="dk1"/>
                </a:solidFill>
                <a:latin typeface="Lato"/>
                <a:ea typeface="Lato"/>
                <a:cs typeface="Lato"/>
                <a:sym typeface="Lato"/>
              </a:rPr>
              <a:t>     la </a:t>
            </a:r>
            <a:r>
              <a:rPr lang="en-US" sz="3600" b="1" dirty="0" err="1">
                <a:solidFill>
                  <a:schemeClr val="dk1"/>
                </a:solidFill>
                <a:latin typeface="Lato"/>
                <a:ea typeface="Lato"/>
                <a:cs typeface="Lato"/>
                <a:sym typeface="Lato"/>
              </a:rPr>
              <a:t>historia</a:t>
            </a:r>
            <a:r>
              <a:rPr lang="en-US" sz="3600" b="1" dirty="0">
                <a:solidFill>
                  <a:schemeClr val="dk1"/>
                </a:solidFill>
                <a:latin typeface="Lato"/>
                <a:ea typeface="Lato"/>
                <a:cs typeface="Lato"/>
                <a:sym typeface="Lato"/>
              </a:rPr>
              <a:t>?</a:t>
            </a:r>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8098851"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4860" dirty="0">
                <a:solidFill>
                  <a:srgbClr val="009444"/>
                </a:solidFill>
                <a:latin typeface="Lato"/>
                <a:ea typeface="Lato"/>
                <a:cs typeface="Lato"/>
                <a:sym typeface="Lato"/>
              </a:rPr>
              <a:t> </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6-9:17)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1" y="183477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125596" y="2824745"/>
            <a:ext cx="7432500" cy="1754286"/>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a:ea typeface="Lato"/>
                <a:cs typeface="Lato"/>
                <a:sym typeface="Lato"/>
              </a:rPr>
              <a:t>2. ¿</a:t>
            </a:r>
            <a:r>
              <a:rPr lang="en-US" sz="3600" b="1" dirty="0" err="1">
                <a:solidFill>
                  <a:schemeClr val="dk1"/>
                </a:solidFill>
                <a:latin typeface="Lato"/>
                <a:ea typeface="Lato"/>
                <a:cs typeface="Lato"/>
                <a:sym typeface="Lato"/>
              </a:rPr>
              <a:t>Qué</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pecado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veo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esta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historia</a:t>
            </a:r>
            <a:endParaRPr lang="en-US" sz="3600" b="1" dirty="0">
              <a:solidFill>
                <a:schemeClr val="dk1"/>
              </a:solidFill>
              <a:latin typeface="Lato"/>
              <a:ea typeface="Lato"/>
              <a:cs typeface="Lato"/>
              <a:sym typeface="Lato"/>
            </a:endParaRPr>
          </a:p>
          <a:p>
            <a:r>
              <a:rPr lang="en-US" sz="3600" b="1" dirty="0">
                <a:solidFill>
                  <a:schemeClr val="dk1"/>
                </a:solidFill>
                <a:latin typeface="Lato"/>
                <a:ea typeface="Lato"/>
                <a:cs typeface="Lato"/>
                <a:sym typeface="Lato"/>
              </a:rPr>
              <a:t>     y </a:t>
            </a:r>
            <a:r>
              <a:rPr lang="en-US" sz="3600" b="1" dirty="0" err="1">
                <a:solidFill>
                  <a:schemeClr val="dk1"/>
                </a:solidFill>
                <a:latin typeface="Lato"/>
                <a:ea typeface="Lato"/>
                <a:cs typeface="Lato"/>
                <a:sym typeface="Lato"/>
              </a:rPr>
              <a:t>confieso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mi </a:t>
            </a:r>
            <a:r>
              <a:rPr lang="en-US" sz="3600" b="1" dirty="0" err="1">
                <a:solidFill>
                  <a:schemeClr val="dk1"/>
                </a:solidFill>
                <a:latin typeface="Lato"/>
                <a:ea typeface="Lato"/>
                <a:cs typeface="Lato"/>
                <a:sym typeface="Lato"/>
              </a:rPr>
              <a:t>vida</a:t>
            </a:r>
            <a:r>
              <a:rPr lang="en-US" sz="3600" b="1" dirty="0">
                <a:solidFill>
                  <a:schemeClr val="dk1"/>
                </a:solidFill>
                <a:latin typeface="Lato"/>
                <a:ea typeface="Lato"/>
                <a:cs typeface="Lato"/>
                <a:sym typeface="Lato"/>
              </a:rPr>
              <a:t>?</a:t>
            </a:r>
          </a:p>
          <a:p>
            <a:pPr marL="0" marR="0" lvl="0" indent="0" algn="l" rtl="0">
              <a:spcBef>
                <a:spcPts val="0"/>
              </a:spcBef>
              <a:spcAft>
                <a:spcPts val="0"/>
              </a:spcAft>
              <a:buNone/>
            </a:pPr>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pic>
        <p:nvPicPr>
          <p:cNvPr id="3" name="Google Shape;409;p19" descr="A black background with a black square&#10;&#10;Description automatically generated with medium confidence">
            <a:extLst>
              <a:ext uri="{FF2B5EF4-FFF2-40B4-BE49-F238E27FC236}">
                <a16:creationId xmlns:a16="http://schemas.microsoft.com/office/drawing/2014/main" id="{A668FA56-6068-D0CC-9D0E-FF17BBD8915A}"/>
              </a:ext>
            </a:extLst>
          </p:cNvPr>
          <p:cNvPicPr preferRelativeResize="0"/>
          <p:nvPr/>
        </p:nvPicPr>
        <p:blipFill rotWithShape="1">
          <a:blip r:embed="rId4">
            <a:alphaModFix/>
          </a:blip>
          <a:srcRect/>
          <a:stretch/>
        </p:blipFill>
        <p:spPr>
          <a:xfrm>
            <a:off x="9544029" y="4720171"/>
            <a:ext cx="1490713" cy="1262317"/>
          </a:xfrm>
          <a:prstGeom prst="rect">
            <a:avLst/>
          </a:prstGeom>
          <a:noFill/>
          <a:ln>
            <a:noFill/>
          </a:ln>
        </p:spPr>
      </p:pic>
    </p:spTree>
    <p:extLst>
      <p:ext uri="{BB962C8B-B14F-4D97-AF65-F5344CB8AC3E}">
        <p14:creationId xmlns:p14="http://schemas.microsoft.com/office/powerpoint/2010/main" val="379894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6-9:17)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75389" y="1793161"/>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276376" y="2703313"/>
            <a:ext cx="7432500" cy="2308284"/>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a:ea typeface="Lato"/>
                <a:cs typeface="Lato"/>
                <a:sym typeface="Lato"/>
              </a:rPr>
              <a:t>3.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qué</a:t>
            </a:r>
            <a:r>
              <a:rPr lang="en-US" sz="3600" b="1" dirty="0">
                <a:solidFill>
                  <a:schemeClr val="dk1"/>
                </a:solidFill>
                <a:latin typeface="Lato"/>
                <a:ea typeface="Lato"/>
                <a:cs typeface="Lato"/>
                <a:sym typeface="Lato"/>
              </a:rPr>
              <a:t> versos y palabras de</a:t>
            </a:r>
          </a:p>
          <a:p>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esta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historia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veo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amor de Dios</a:t>
            </a:r>
          </a:p>
          <a:p>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hacia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mí</a:t>
            </a:r>
            <a:r>
              <a:rPr lang="en-US" sz="3600" b="1" dirty="0">
                <a:solidFill>
                  <a:schemeClr val="dk1"/>
                </a:solidFill>
                <a:latin typeface="Lato"/>
                <a:ea typeface="Lato"/>
                <a:cs typeface="Lato"/>
                <a:sym typeface="Lato"/>
              </a:rPr>
              <a:t>?</a:t>
            </a:r>
          </a:p>
          <a:p>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pic>
        <p:nvPicPr>
          <p:cNvPr id="4" name="Google Shape;437;p21" descr="A black background with a black square&#10;&#10;Description automatically generated with medium confidence">
            <a:extLst>
              <a:ext uri="{FF2B5EF4-FFF2-40B4-BE49-F238E27FC236}">
                <a16:creationId xmlns:a16="http://schemas.microsoft.com/office/drawing/2014/main" id="{7B9C62A8-3FE6-9F21-74AB-CEBF8E61C74B}"/>
              </a:ext>
            </a:extLst>
          </p:cNvPr>
          <p:cNvPicPr preferRelativeResize="0"/>
          <p:nvPr/>
        </p:nvPicPr>
        <p:blipFill rotWithShape="1">
          <a:blip r:embed="rId4">
            <a:alphaModFix/>
          </a:blip>
          <a:srcRect/>
          <a:stretch/>
        </p:blipFill>
        <p:spPr>
          <a:xfrm>
            <a:off x="9617030" y="4683093"/>
            <a:ext cx="1016456" cy="1031081"/>
          </a:xfrm>
          <a:prstGeom prst="rect">
            <a:avLst/>
          </a:prstGeom>
          <a:noFill/>
          <a:ln>
            <a:noFill/>
          </a:ln>
        </p:spPr>
      </p:pic>
    </p:spTree>
    <p:extLst>
      <p:ext uri="{BB962C8B-B14F-4D97-AF65-F5344CB8AC3E}">
        <p14:creationId xmlns:p14="http://schemas.microsoft.com/office/powerpoint/2010/main" val="1946676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6-9:17)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1" y="183477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125596" y="2762422"/>
            <a:ext cx="7432500" cy="1754286"/>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a:ea typeface="Lato"/>
                <a:cs typeface="Lato"/>
                <a:sym typeface="Lato"/>
              </a:rPr>
              <a:t>4. ¿</a:t>
            </a:r>
            <a:r>
              <a:rPr lang="en-US" sz="3600" b="1" dirty="0" err="1">
                <a:solidFill>
                  <a:schemeClr val="dk1"/>
                </a:solidFill>
                <a:latin typeface="Lato"/>
                <a:ea typeface="Lato"/>
                <a:cs typeface="Lato"/>
                <a:sym typeface="Lato"/>
              </a:rPr>
              <a:t>Qué</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pediré</a:t>
            </a:r>
            <a:r>
              <a:rPr lang="en-US" sz="3600" b="1" dirty="0">
                <a:solidFill>
                  <a:schemeClr val="dk1"/>
                </a:solidFill>
                <a:latin typeface="Lato"/>
                <a:ea typeface="Lato"/>
                <a:cs typeface="Lato"/>
                <a:sym typeface="Lato"/>
              </a:rPr>
              <a:t> que Dios </a:t>
            </a:r>
            <a:r>
              <a:rPr lang="en-US" sz="3600" b="1" dirty="0" err="1">
                <a:solidFill>
                  <a:schemeClr val="dk1"/>
                </a:solidFill>
                <a:latin typeface="Lato"/>
                <a:ea typeface="Lato"/>
                <a:cs typeface="Lato"/>
                <a:sym typeface="Lato"/>
              </a:rPr>
              <a:t>obre</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mí</a:t>
            </a:r>
            <a:r>
              <a:rPr lang="en-US" sz="3600" b="1" dirty="0">
                <a:solidFill>
                  <a:schemeClr val="dk1"/>
                </a:solidFill>
                <a:latin typeface="Lato"/>
                <a:ea typeface="Lato"/>
                <a:cs typeface="Lato"/>
                <a:sym typeface="Lato"/>
              </a:rPr>
              <a:t> para </a:t>
            </a:r>
            <a:r>
              <a:rPr lang="en-US" sz="3600" b="1" dirty="0" err="1">
                <a:solidFill>
                  <a:schemeClr val="dk1"/>
                </a:solidFill>
                <a:latin typeface="Lato"/>
                <a:ea typeface="Lato"/>
                <a:cs typeface="Lato"/>
                <a:sym typeface="Lato"/>
              </a:rPr>
              <a:t>poner</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práctica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su</a:t>
            </a:r>
            <a:r>
              <a:rPr lang="en-US" sz="3600" b="1" dirty="0">
                <a:solidFill>
                  <a:schemeClr val="dk1"/>
                </a:solidFill>
                <a:latin typeface="Lato"/>
                <a:ea typeface="Lato"/>
                <a:cs typeface="Lato"/>
                <a:sym typeface="Lato"/>
              </a:rPr>
              <a:t> Palabra?</a:t>
            </a:r>
          </a:p>
          <a:p>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spTree>
    <p:extLst>
      <p:ext uri="{BB962C8B-B14F-4D97-AF65-F5344CB8AC3E}">
        <p14:creationId xmlns:p14="http://schemas.microsoft.com/office/powerpoint/2010/main" val="56813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Utilizar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método</a:t>
              </a:r>
              <a:r>
                <a:rPr lang="en-US" sz="2800" dirty="0">
                  <a:solidFill>
                    <a:schemeClr val="lt1"/>
                  </a:solidFill>
                  <a:latin typeface="Lato"/>
                  <a:ea typeface="Lato"/>
                  <a:cs typeface="Lato"/>
                  <a:sym typeface="Lato"/>
                </a:rPr>
                <a:t> de las Cuatro “C” con </a:t>
              </a:r>
              <a:r>
                <a:rPr lang="en-US" sz="2800" dirty="0" err="1">
                  <a:solidFill>
                    <a:schemeClr val="lt1"/>
                  </a:solidFill>
                  <a:latin typeface="Lato"/>
                  <a:ea typeface="Lato"/>
                  <a:cs typeface="Lato"/>
                  <a:sym typeface="Lato"/>
                </a:rPr>
                <a:t>Génesis</a:t>
              </a:r>
              <a:r>
                <a:rPr lang="en-US" sz="2800" dirty="0">
                  <a:solidFill>
                    <a:schemeClr val="lt1"/>
                  </a:solidFill>
                  <a:latin typeface="Lato"/>
                  <a:ea typeface="Lato"/>
                  <a:cs typeface="Lato"/>
                  <a:sym typeface="Lato"/>
                </a:rPr>
                <a:t> 6:1-9:17</a:t>
              </a:r>
              <a:endParaRPr sz="2800" b="0" i="0" u="none" strike="noStrike" cap="none"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Conversar</a:t>
              </a:r>
              <a:r>
                <a:rPr lang="en-US" sz="2800" dirty="0">
                  <a:solidFill>
                    <a:schemeClr val="lt1"/>
                  </a:solidFill>
                  <a:latin typeface="Lato"/>
                  <a:ea typeface="Lato"/>
                  <a:cs typeface="Lato"/>
                  <a:sym typeface="Lato"/>
                </a:rPr>
                <a:t> las </a:t>
              </a:r>
              <a:r>
                <a:rPr lang="en-US" sz="2800" dirty="0" err="1">
                  <a:solidFill>
                    <a:schemeClr val="lt1"/>
                  </a:solidFill>
                  <a:latin typeface="Lato"/>
                  <a:ea typeface="Lato"/>
                  <a:cs typeface="Lato"/>
                  <a:sym typeface="Lato"/>
                </a:rPr>
                <a:t>preguntas</a:t>
              </a:r>
              <a:r>
                <a:rPr lang="en-US" sz="2800" dirty="0">
                  <a:solidFill>
                    <a:schemeClr val="lt1"/>
                  </a:solidFill>
                  <a:latin typeface="Lato"/>
                  <a:ea typeface="Lato"/>
                  <a:cs typeface="Lato"/>
                  <a:sym typeface="Lato"/>
                </a:rPr>
                <a:t> de “</a:t>
              </a:r>
              <a:r>
                <a:rPr lang="en-US" sz="2800" dirty="0" err="1">
                  <a:solidFill>
                    <a:schemeClr val="lt1"/>
                  </a:solidFill>
                  <a:latin typeface="Lato"/>
                  <a:ea typeface="Lato"/>
                  <a:cs typeface="Lato"/>
                  <a:sym typeface="Lato"/>
                </a:rPr>
                <a:t>Consolidar</a:t>
              </a:r>
              <a:r>
                <a:rPr lang="en-US" sz="2800" dirty="0">
                  <a:solidFill>
                    <a:schemeClr val="lt1"/>
                  </a:solidFill>
                  <a:latin typeface="Lato"/>
                  <a:ea typeface="Lato"/>
                  <a:cs typeface="Lato"/>
                  <a:sym typeface="Lato"/>
                </a:rPr>
                <a:t>” con un </a:t>
              </a:r>
              <a:r>
                <a:rPr lang="en-US" sz="2800" dirty="0" err="1">
                  <a:solidFill>
                    <a:schemeClr val="lt1"/>
                  </a:solidFill>
                  <a:latin typeface="Lato"/>
                  <a:ea typeface="Lato"/>
                  <a:cs typeface="Lato"/>
                  <a:sym typeface="Lato"/>
                </a:rPr>
                <a:t>compañero</a:t>
              </a:r>
              <a:endParaRPr sz="2800" b="0" i="0" u="none" strike="noStrike" cap="none"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800" dirty="0" err="1">
                  <a:solidFill>
                    <a:schemeClr val="tx1"/>
                  </a:solidFill>
                  <a:latin typeface="Lato"/>
                  <a:ea typeface="Lato"/>
                  <a:cs typeface="Lato"/>
                  <a:sym typeface="Lato"/>
                </a:rPr>
                <a:t>Identificar</a:t>
              </a:r>
              <a:r>
                <a:rPr lang="en-US" sz="2800" dirty="0">
                  <a:solidFill>
                    <a:schemeClr val="tx1"/>
                  </a:solidFill>
                  <a:latin typeface="Lato"/>
                  <a:ea typeface="Lato"/>
                  <a:cs typeface="Lato"/>
                  <a:sym typeface="Lato"/>
                </a:rPr>
                <a:t> ideas para un </a:t>
              </a:r>
              <a:r>
                <a:rPr lang="en-US" sz="2800" dirty="0" err="1">
                  <a:solidFill>
                    <a:schemeClr val="tx1"/>
                  </a:solidFill>
                  <a:latin typeface="Lato"/>
                  <a:ea typeface="Lato"/>
                  <a:cs typeface="Lato"/>
                  <a:sym typeface="Lato"/>
                </a:rPr>
                <a:t>Captar</a:t>
              </a:r>
              <a:r>
                <a:rPr lang="en-US" sz="2800" dirty="0">
                  <a:solidFill>
                    <a:schemeClr val="tx1"/>
                  </a:solidFill>
                  <a:latin typeface="Lato"/>
                  <a:ea typeface="Lato"/>
                  <a:cs typeface="Lato"/>
                  <a:sym typeface="Lato"/>
                </a:rPr>
                <a:t> para </a:t>
              </a:r>
              <a:r>
                <a:rPr lang="en-US" sz="2800" dirty="0" err="1">
                  <a:solidFill>
                    <a:schemeClr val="tx1"/>
                  </a:solidFill>
                  <a:latin typeface="Lato"/>
                  <a:ea typeface="Lato"/>
                  <a:cs typeface="Lato"/>
                  <a:sym typeface="Lato"/>
                </a:rPr>
                <a:t>Génesis</a:t>
              </a:r>
              <a:r>
                <a:rPr lang="en-US" sz="2800" dirty="0">
                  <a:solidFill>
                    <a:schemeClr val="tx1"/>
                  </a:solidFill>
                  <a:latin typeface="Lato"/>
                  <a:ea typeface="Lato"/>
                  <a:cs typeface="Lato"/>
                  <a:sym typeface="Lato"/>
                </a:rPr>
                <a:t> 6:1-9:17.</a:t>
              </a:r>
              <a:endParaRPr sz="2800" dirty="0">
                <a:solidFill>
                  <a:schemeClr val="tx1"/>
                </a:solidFill>
                <a:latin typeface="Lato"/>
                <a:ea typeface="Lato"/>
                <a:cs typeface="Lato"/>
                <a:sym typeface="Lato"/>
              </a:endParaRPr>
            </a:p>
          </p:txBody>
        </p:sp>
      </p:grpSp>
    </p:spTree>
    <p:extLst>
      <p:ext uri="{BB962C8B-B14F-4D97-AF65-F5344CB8AC3E}">
        <p14:creationId xmlns:p14="http://schemas.microsoft.com/office/powerpoint/2010/main" val="1271652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 name="Picture 3" descr="A green and white sign with black text&#10;&#10;Description automatically generated">
            <a:extLst>
              <a:ext uri="{FF2B5EF4-FFF2-40B4-BE49-F238E27FC236}">
                <a16:creationId xmlns:a16="http://schemas.microsoft.com/office/drawing/2014/main" id="{A68F0D3E-1C6A-7A1D-C373-9455F03F0885}"/>
              </a:ext>
            </a:extLst>
          </p:cNvPr>
          <p:cNvPicPr>
            <a:picLocks noChangeAspect="1"/>
          </p:cNvPicPr>
          <p:nvPr/>
        </p:nvPicPr>
        <p:blipFill>
          <a:blip r:embed="rId3"/>
          <a:stretch>
            <a:fillRect/>
          </a:stretch>
        </p:blipFill>
        <p:spPr>
          <a:xfrm>
            <a:off x="2599689" y="933450"/>
            <a:ext cx="8300801" cy="2495550"/>
          </a:xfrm>
          <a:prstGeom prst="rect">
            <a:avLst/>
          </a:prstGeom>
        </p:spPr>
      </p:pic>
      <p:pic>
        <p:nvPicPr>
          <p:cNvPr id="10242" name="Picture 2" descr="House Silhouette Photos and Images | Shutterstock">
            <a:extLst>
              <a:ext uri="{FF2B5EF4-FFF2-40B4-BE49-F238E27FC236}">
                <a16:creationId xmlns:a16="http://schemas.microsoft.com/office/drawing/2014/main" id="{5EABE11C-2247-A82A-477F-34D93A937EB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692" t="15286" r="15846" b="21286"/>
          <a:stretch/>
        </p:blipFill>
        <p:spPr bwMode="auto">
          <a:xfrm>
            <a:off x="1868169" y="4185688"/>
            <a:ext cx="2194560" cy="22555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lack silhouette of a church&#10;&#10;Description automatically generated">
            <a:extLst>
              <a:ext uri="{FF2B5EF4-FFF2-40B4-BE49-F238E27FC236}">
                <a16:creationId xmlns:a16="http://schemas.microsoft.com/office/drawing/2014/main" id="{2AF4545B-B32A-EA3C-EED9-8E3CD7FC3261}"/>
              </a:ext>
            </a:extLst>
          </p:cNvPr>
          <p:cNvPicPr>
            <a:picLocks noChangeAspect="1"/>
          </p:cNvPicPr>
          <p:nvPr/>
        </p:nvPicPr>
        <p:blipFill>
          <a:blip r:embed="rId5"/>
          <a:stretch>
            <a:fillRect/>
          </a:stretch>
        </p:blipFill>
        <p:spPr>
          <a:xfrm>
            <a:off x="4125873" y="3429000"/>
            <a:ext cx="2194560" cy="1340082"/>
          </a:xfrm>
          <a:prstGeom prst="rect">
            <a:avLst/>
          </a:prstGeom>
        </p:spPr>
      </p:pic>
      <p:pic>
        <p:nvPicPr>
          <p:cNvPr id="8" name="Picture 7" descr="A black and white bus&#10;&#10;Description automatically generated">
            <a:extLst>
              <a:ext uri="{FF2B5EF4-FFF2-40B4-BE49-F238E27FC236}">
                <a16:creationId xmlns:a16="http://schemas.microsoft.com/office/drawing/2014/main" id="{65A1A818-D4C6-274B-7A25-5404075ACACF}"/>
              </a:ext>
            </a:extLst>
          </p:cNvPr>
          <p:cNvPicPr>
            <a:picLocks noChangeAspect="1"/>
          </p:cNvPicPr>
          <p:nvPr/>
        </p:nvPicPr>
        <p:blipFill>
          <a:blip r:embed="rId6"/>
          <a:stretch>
            <a:fillRect/>
          </a:stretch>
        </p:blipFill>
        <p:spPr>
          <a:xfrm>
            <a:off x="4287160" y="5110016"/>
            <a:ext cx="3017118" cy="1328188"/>
          </a:xfrm>
          <a:prstGeom prst="rect">
            <a:avLst/>
          </a:prstGeom>
        </p:spPr>
      </p:pic>
      <p:pic>
        <p:nvPicPr>
          <p:cNvPr id="10" name="Picture 9" descr="A black and white image of a cup of coffee&#10;&#10;Description automatically generated">
            <a:extLst>
              <a:ext uri="{FF2B5EF4-FFF2-40B4-BE49-F238E27FC236}">
                <a16:creationId xmlns:a16="http://schemas.microsoft.com/office/drawing/2014/main" id="{31C2C6A8-7055-420E-2EB7-BB8C626FC103}"/>
              </a:ext>
            </a:extLst>
          </p:cNvPr>
          <p:cNvPicPr>
            <a:picLocks noChangeAspect="1"/>
          </p:cNvPicPr>
          <p:nvPr/>
        </p:nvPicPr>
        <p:blipFill>
          <a:blip r:embed="rId7"/>
          <a:stretch>
            <a:fillRect/>
          </a:stretch>
        </p:blipFill>
        <p:spPr>
          <a:xfrm>
            <a:off x="6855463" y="3372396"/>
            <a:ext cx="1273810" cy="1396686"/>
          </a:xfrm>
          <a:prstGeom prst="rect">
            <a:avLst/>
          </a:prstGeom>
        </p:spPr>
      </p:pic>
      <p:pic>
        <p:nvPicPr>
          <p:cNvPr id="12" name="Picture 11" descr="Silhouette of children standing and pointing&#10;&#10;Description automatically generated">
            <a:extLst>
              <a:ext uri="{FF2B5EF4-FFF2-40B4-BE49-F238E27FC236}">
                <a16:creationId xmlns:a16="http://schemas.microsoft.com/office/drawing/2014/main" id="{D05F0163-F43B-EF87-F160-4CAA4F470B0B}"/>
              </a:ext>
            </a:extLst>
          </p:cNvPr>
          <p:cNvPicPr>
            <a:picLocks noChangeAspect="1"/>
          </p:cNvPicPr>
          <p:nvPr/>
        </p:nvPicPr>
        <p:blipFill>
          <a:blip r:embed="rId8"/>
          <a:stretch>
            <a:fillRect/>
          </a:stretch>
        </p:blipFill>
        <p:spPr>
          <a:xfrm>
            <a:off x="8765157" y="4943988"/>
            <a:ext cx="2135333" cy="1494216"/>
          </a:xfrm>
          <a:prstGeom prst="rect">
            <a:avLst/>
          </a:prstGeom>
        </p:spPr>
      </p:pic>
      <p:pic>
        <p:nvPicPr>
          <p:cNvPr id="14" name="Picture 13" descr="Silhouette of people sitting at a table&#10;&#10;Description automatically generated">
            <a:extLst>
              <a:ext uri="{FF2B5EF4-FFF2-40B4-BE49-F238E27FC236}">
                <a16:creationId xmlns:a16="http://schemas.microsoft.com/office/drawing/2014/main" id="{D8B284F1-F35D-3AAE-162F-AA72F6652BC1}"/>
              </a:ext>
            </a:extLst>
          </p:cNvPr>
          <p:cNvPicPr>
            <a:picLocks noChangeAspect="1"/>
          </p:cNvPicPr>
          <p:nvPr/>
        </p:nvPicPr>
        <p:blipFill>
          <a:blip r:embed="rId9"/>
          <a:stretch>
            <a:fillRect/>
          </a:stretch>
        </p:blipFill>
        <p:spPr>
          <a:xfrm>
            <a:off x="8737254" y="3429000"/>
            <a:ext cx="2163236" cy="1113216"/>
          </a:xfrm>
          <a:prstGeom prst="rect">
            <a:avLst/>
          </a:prstGeom>
        </p:spPr>
      </p:pic>
    </p:spTree>
    <p:extLst>
      <p:ext uri="{BB962C8B-B14F-4D97-AF65-F5344CB8AC3E}">
        <p14:creationId xmlns:p14="http://schemas.microsoft.com/office/powerpoint/2010/main" val="14963079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6">
          <a:extLst>
            <a:ext uri="{FF2B5EF4-FFF2-40B4-BE49-F238E27FC236}">
              <a16:creationId xmlns:a16="http://schemas.microsoft.com/office/drawing/2014/main" id="{C0A93B21-056E-4E0C-7009-3E18EFD0AB03}"/>
            </a:ext>
          </a:extLst>
        </p:cNvPr>
        <p:cNvGrpSpPr/>
        <p:nvPr/>
      </p:nvGrpSpPr>
      <p:grpSpPr>
        <a:xfrm>
          <a:off x="0" y="0"/>
          <a:ext cx="0" cy="0"/>
          <a:chOff x="0" y="0"/>
          <a:chExt cx="0" cy="0"/>
        </a:xfrm>
      </p:grpSpPr>
      <p:sp>
        <p:nvSpPr>
          <p:cNvPr id="387" name="Google Shape;387;p18">
            <a:extLst>
              <a:ext uri="{FF2B5EF4-FFF2-40B4-BE49-F238E27FC236}">
                <a16:creationId xmlns:a16="http://schemas.microsoft.com/office/drawing/2014/main" id="{52D7F235-5CF5-CE82-B81F-2F6EC28C246D}"/>
              </a:ext>
            </a:extLst>
          </p:cNvPr>
          <p:cNvSpPr txBox="1"/>
          <p:nvPr/>
        </p:nvSpPr>
        <p:spPr>
          <a:xfrm>
            <a:off x="2501316" y="485779"/>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Al </a:t>
            </a:r>
            <a:r>
              <a:rPr lang="en-US" sz="4860" dirty="0" err="1">
                <a:solidFill>
                  <a:srgbClr val="009444"/>
                </a:solidFill>
                <a:latin typeface="Lato"/>
                <a:ea typeface="Lato"/>
                <a:cs typeface="Lato"/>
                <a:sym typeface="Lato"/>
              </a:rPr>
              <a:t>preparar</a:t>
            </a:r>
            <a:r>
              <a:rPr lang="en-US" sz="4860" dirty="0">
                <a:solidFill>
                  <a:srgbClr val="009444"/>
                </a:solidFill>
                <a:latin typeface="Lato"/>
                <a:ea typeface="Lato"/>
                <a:cs typeface="Lato"/>
                <a:sym typeface="Lato"/>
              </a:rPr>
              <a:t> un </a:t>
            </a:r>
            <a:r>
              <a:rPr lang="en-US" sz="4860" dirty="0" err="1">
                <a:solidFill>
                  <a:srgbClr val="009444"/>
                </a:solidFill>
                <a:latin typeface="Lato"/>
                <a:ea typeface="Lato"/>
                <a:cs typeface="Lato"/>
                <a:sym typeface="Lato"/>
              </a:rPr>
              <a:t>Captar</a:t>
            </a:r>
            <a:r>
              <a:rPr lang="en-US" sz="4860" dirty="0">
                <a:solidFill>
                  <a:srgbClr val="009444"/>
                </a:solidFill>
                <a:latin typeface="Lato"/>
                <a:ea typeface="Lato"/>
                <a:cs typeface="Lato"/>
                <a:sym typeface="Lato"/>
              </a:rPr>
              <a:t>…</a:t>
            </a:r>
            <a:r>
              <a:rPr lang="en-US" sz="3600" dirty="0">
                <a:solidFill>
                  <a:schemeClr val="tx1"/>
                </a:solidFill>
                <a:latin typeface="Lato"/>
                <a:ea typeface="Lato"/>
                <a:cs typeface="Lato"/>
                <a:sym typeface="Lato"/>
              </a:rPr>
              <a:t> </a:t>
            </a:r>
          </a:p>
        </p:txBody>
      </p:sp>
      <p:sp>
        <p:nvSpPr>
          <p:cNvPr id="391" name="Google Shape;391;p18">
            <a:extLst>
              <a:ext uri="{FF2B5EF4-FFF2-40B4-BE49-F238E27FC236}">
                <a16:creationId xmlns:a16="http://schemas.microsoft.com/office/drawing/2014/main" id="{7D8C2E1C-496B-CF16-F458-A81C2186A951}"/>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4" name="Google Shape;394;p18">
            <a:extLst>
              <a:ext uri="{FF2B5EF4-FFF2-40B4-BE49-F238E27FC236}">
                <a16:creationId xmlns:a16="http://schemas.microsoft.com/office/drawing/2014/main" id="{42592115-E74F-782F-77D0-783C8003585E}"/>
              </a:ext>
            </a:extLst>
          </p:cNvPr>
          <p:cNvSpPr txBox="1"/>
          <p:nvPr/>
        </p:nvSpPr>
        <p:spPr>
          <a:xfrm>
            <a:off x="2501316" y="2014277"/>
            <a:ext cx="7432500" cy="4524275"/>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a:ea typeface="Lato"/>
                <a:cs typeface="Lato"/>
                <a:sym typeface="Lato"/>
              </a:rPr>
              <a:t>1. Primero </a:t>
            </a:r>
            <a:r>
              <a:rPr lang="en-US" sz="3600" b="1" dirty="0" err="1">
                <a:solidFill>
                  <a:schemeClr val="dk1"/>
                </a:solidFill>
                <a:latin typeface="Lato"/>
                <a:ea typeface="Lato"/>
                <a:cs typeface="Lato"/>
                <a:sym typeface="Lato"/>
              </a:rPr>
              <a:t>estudia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texto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usando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Contar</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Considerar</a:t>
            </a:r>
            <a:r>
              <a:rPr lang="en-US" sz="3600" b="1" dirty="0">
                <a:solidFill>
                  <a:schemeClr val="dk1"/>
                </a:solidFill>
                <a:latin typeface="Lato"/>
                <a:ea typeface="Lato"/>
                <a:cs typeface="Lato"/>
                <a:sym typeface="Lato"/>
              </a:rPr>
              <a:t> y </a:t>
            </a:r>
            <a:r>
              <a:rPr lang="en-US" sz="3600" b="1" dirty="0" err="1">
                <a:solidFill>
                  <a:schemeClr val="dk1"/>
                </a:solidFill>
                <a:latin typeface="Lato"/>
                <a:ea typeface="Lato"/>
                <a:cs typeface="Lato"/>
                <a:sym typeface="Lato"/>
              </a:rPr>
              <a:t>Consolidar</a:t>
            </a:r>
            <a:r>
              <a:rPr lang="en-US" sz="3600" b="1" dirty="0">
                <a:solidFill>
                  <a:schemeClr val="dk1"/>
                </a:solidFill>
                <a:latin typeface="Lato"/>
                <a:ea typeface="Lato"/>
                <a:cs typeface="Lato"/>
                <a:sym typeface="Lato"/>
              </a:rPr>
              <a:t>. </a:t>
            </a:r>
          </a:p>
          <a:p>
            <a:endParaRPr lang="en-US" sz="3600" b="1" dirty="0">
              <a:solidFill>
                <a:schemeClr val="dk1"/>
              </a:solidFill>
              <a:latin typeface="Lato"/>
              <a:ea typeface="Lato"/>
              <a:cs typeface="Lato"/>
              <a:sym typeface="Lato"/>
            </a:endParaRPr>
          </a:p>
          <a:p>
            <a:r>
              <a:rPr lang="en-US" sz="3600" b="1" dirty="0">
                <a:solidFill>
                  <a:schemeClr val="dk1"/>
                </a:solidFill>
                <a:latin typeface="Lato"/>
                <a:ea typeface="Lato"/>
                <a:cs typeface="Lato"/>
                <a:sym typeface="Lato"/>
              </a:rPr>
              <a:t>2. </a:t>
            </a:r>
            <a:r>
              <a:rPr lang="en-US" sz="3600" b="1" dirty="0" err="1">
                <a:solidFill>
                  <a:schemeClr val="dk1"/>
                </a:solidFill>
                <a:latin typeface="Lato"/>
                <a:ea typeface="Lato"/>
                <a:cs typeface="Lato"/>
                <a:sym typeface="Lato"/>
              </a:rPr>
              <a:t>Identificar</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punto principal de la </a:t>
            </a:r>
            <a:r>
              <a:rPr lang="en-US" sz="3600" b="1" dirty="0" err="1">
                <a:solidFill>
                  <a:schemeClr val="dk1"/>
                </a:solidFill>
                <a:latin typeface="Lato"/>
                <a:ea typeface="Lato"/>
                <a:cs typeface="Lato"/>
                <a:sym typeface="Lato"/>
              </a:rPr>
              <a:t>historia</a:t>
            </a:r>
            <a:r>
              <a:rPr lang="en-US" sz="3600" b="1" dirty="0">
                <a:solidFill>
                  <a:schemeClr val="dk1"/>
                </a:solidFill>
                <a:latin typeface="Lato"/>
                <a:ea typeface="Lato"/>
                <a:cs typeface="Lato"/>
                <a:sym typeface="Lato"/>
              </a:rPr>
              <a:t> para </a:t>
            </a:r>
            <a:r>
              <a:rPr lang="en-US" sz="3600" b="1" dirty="0" err="1">
                <a:solidFill>
                  <a:schemeClr val="dk1"/>
                </a:solidFill>
                <a:latin typeface="Lato"/>
                <a:ea typeface="Lato"/>
                <a:cs typeface="Lato"/>
                <a:sym typeface="Lato"/>
              </a:rPr>
              <a:t>compartir</a:t>
            </a:r>
            <a:r>
              <a:rPr lang="en-US" sz="3600" b="1" dirty="0">
                <a:solidFill>
                  <a:schemeClr val="dk1"/>
                </a:solidFill>
                <a:latin typeface="Lato"/>
                <a:ea typeface="Lato"/>
                <a:cs typeface="Lato"/>
                <a:sym typeface="Lato"/>
              </a:rPr>
              <a:t> con </a:t>
            </a:r>
            <a:r>
              <a:rPr lang="en-US" sz="3600" b="1" dirty="0" err="1">
                <a:solidFill>
                  <a:schemeClr val="dk1"/>
                </a:solidFill>
                <a:latin typeface="Lato"/>
                <a:ea typeface="Lato"/>
                <a:cs typeface="Lato"/>
                <a:sym typeface="Lato"/>
              </a:rPr>
              <a:t>otros</a:t>
            </a:r>
            <a:r>
              <a:rPr lang="en-US" sz="3600" b="1" dirty="0">
                <a:solidFill>
                  <a:schemeClr val="dk1"/>
                </a:solidFill>
                <a:latin typeface="Lato"/>
                <a:ea typeface="Lato"/>
                <a:cs typeface="Lato"/>
                <a:sym typeface="Lato"/>
              </a:rPr>
              <a:t>. </a:t>
            </a:r>
          </a:p>
          <a:p>
            <a:endParaRPr lang="en-US" sz="3600" b="1" dirty="0">
              <a:solidFill>
                <a:schemeClr val="dk1"/>
              </a:solidFill>
              <a:latin typeface="Lato"/>
              <a:ea typeface="Lato"/>
              <a:cs typeface="Lato"/>
              <a:sym typeface="Lato"/>
            </a:endParaRPr>
          </a:p>
          <a:p>
            <a:r>
              <a:rPr lang="en-US" sz="3600" b="1" dirty="0">
                <a:solidFill>
                  <a:schemeClr val="dk1"/>
                </a:solidFill>
                <a:latin typeface="Lato"/>
                <a:ea typeface="Lato"/>
                <a:cs typeface="Lato"/>
                <a:sym typeface="Lato"/>
              </a:rPr>
              <a:t>3. </a:t>
            </a:r>
            <a:r>
              <a:rPr lang="en-US" sz="3600" b="1" dirty="0" err="1">
                <a:solidFill>
                  <a:schemeClr val="dk1"/>
                </a:solidFill>
                <a:latin typeface="Lato"/>
                <a:ea typeface="Lato"/>
                <a:cs typeface="Lato"/>
                <a:sym typeface="Lato"/>
              </a:rPr>
              <a:t>Piensa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tu</a:t>
            </a:r>
            <a:r>
              <a:rPr lang="en-US" sz="3600" b="1" dirty="0">
                <a:solidFill>
                  <a:schemeClr val="dk1"/>
                </a:solidFill>
                <a:latin typeface="Lato"/>
                <a:ea typeface="Lato"/>
                <a:cs typeface="Lato"/>
                <a:sym typeface="Lato"/>
              </a:rPr>
              <a:t> audiencia. </a:t>
            </a:r>
          </a:p>
          <a:p>
            <a:endParaRPr sz="3600" b="1" dirty="0">
              <a:solidFill>
                <a:schemeClr val="dk1"/>
              </a:solidFill>
              <a:latin typeface="Lato"/>
              <a:ea typeface="Lato"/>
              <a:cs typeface="Lato"/>
              <a:sym typeface="Lato"/>
            </a:endParaRPr>
          </a:p>
        </p:txBody>
      </p:sp>
    </p:spTree>
    <p:extLst>
      <p:ext uri="{BB962C8B-B14F-4D97-AF65-F5344CB8AC3E}">
        <p14:creationId xmlns:p14="http://schemas.microsoft.com/office/powerpoint/2010/main" val="1034157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4"/>
          <p:cNvSpPr txBox="1"/>
          <p:nvPr/>
        </p:nvSpPr>
        <p:spPr>
          <a:xfrm>
            <a:off x="3348044" y="3008885"/>
            <a:ext cx="7152445"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122" name="Google Shape;122;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4" name="Google Shape;124;p4"/>
          <p:cNvPicPr preferRelativeResize="0"/>
          <p:nvPr/>
        </p:nvPicPr>
        <p:blipFill rotWithShape="1">
          <a:blip r:embed="rId3">
            <a:alphaModFix/>
          </a:blip>
          <a:srcRect/>
          <a:stretch/>
        </p:blipFill>
        <p:spPr>
          <a:xfrm>
            <a:off x="-1" y="1819782"/>
            <a:ext cx="3125596" cy="3218436"/>
          </a:xfrm>
          <a:prstGeom prst="rect">
            <a:avLst/>
          </a:prstGeom>
          <a:noFill/>
          <a:ln>
            <a:noFill/>
          </a:ln>
          <a:effectLst>
            <a:outerShdw blurRad="50800" dist="38100" dir="2700000" algn="tl" rotWithShape="0">
              <a:srgbClr val="000000">
                <a:alpha val="40000"/>
              </a:srgbClr>
            </a:outerShdw>
          </a:effectLst>
        </p:spPr>
      </p:pic>
      <p:pic>
        <p:nvPicPr>
          <p:cNvPr id="126" name="Google Shape;126;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6">
          <a:extLst>
            <a:ext uri="{FF2B5EF4-FFF2-40B4-BE49-F238E27FC236}">
              <a16:creationId xmlns:a16="http://schemas.microsoft.com/office/drawing/2014/main" id="{7E2ABA77-D2D7-FD82-53FF-170C3A5C1265}"/>
            </a:ext>
          </a:extLst>
        </p:cNvPr>
        <p:cNvGrpSpPr/>
        <p:nvPr/>
      </p:nvGrpSpPr>
      <p:grpSpPr>
        <a:xfrm>
          <a:off x="0" y="0"/>
          <a:ext cx="0" cy="0"/>
          <a:chOff x="0" y="0"/>
          <a:chExt cx="0" cy="0"/>
        </a:xfrm>
      </p:grpSpPr>
      <p:sp>
        <p:nvSpPr>
          <p:cNvPr id="387" name="Google Shape;387;p18">
            <a:extLst>
              <a:ext uri="{FF2B5EF4-FFF2-40B4-BE49-F238E27FC236}">
                <a16:creationId xmlns:a16="http://schemas.microsoft.com/office/drawing/2014/main" id="{F515FC6C-A561-20F9-0CC6-00911F65E98D}"/>
              </a:ext>
            </a:extLst>
          </p:cNvPr>
          <p:cNvSpPr txBox="1"/>
          <p:nvPr/>
        </p:nvSpPr>
        <p:spPr>
          <a:xfrm>
            <a:off x="2501316" y="485779"/>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Ideas para </a:t>
            </a:r>
            <a:r>
              <a:rPr lang="en-US" sz="4860" dirty="0" err="1">
                <a:solidFill>
                  <a:srgbClr val="009444"/>
                </a:solidFill>
                <a:latin typeface="Lato"/>
                <a:ea typeface="Lato"/>
                <a:cs typeface="Lato"/>
                <a:sym typeface="Lato"/>
              </a:rPr>
              <a:t>Captar</a:t>
            </a:r>
            <a:endParaRPr lang="en-US" sz="3600" dirty="0">
              <a:solidFill>
                <a:schemeClr val="tx1"/>
              </a:solidFill>
              <a:latin typeface="Lato"/>
              <a:ea typeface="Lato"/>
              <a:cs typeface="Lato"/>
              <a:sym typeface="Lato"/>
            </a:endParaRPr>
          </a:p>
        </p:txBody>
      </p:sp>
      <p:sp>
        <p:nvSpPr>
          <p:cNvPr id="391" name="Google Shape;391;p18">
            <a:extLst>
              <a:ext uri="{FF2B5EF4-FFF2-40B4-BE49-F238E27FC236}">
                <a16:creationId xmlns:a16="http://schemas.microsoft.com/office/drawing/2014/main" id="{FCBA10EA-69CC-0E98-A24C-AD5109009A09}"/>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4" name="Google Shape;394;p18">
            <a:extLst>
              <a:ext uri="{FF2B5EF4-FFF2-40B4-BE49-F238E27FC236}">
                <a16:creationId xmlns:a16="http://schemas.microsoft.com/office/drawing/2014/main" id="{C9AA4922-768E-F916-A7AC-D74EF9304D9B}"/>
              </a:ext>
            </a:extLst>
          </p:cNvPr>
          <p:cNvSpPr txBox="1"/>
          <p:nvPr/>
        </p:nvSpPr>
        <p:spPr>
          <a:xfrm>
            <a:off x="1960987" y="1847946"/>
            <a:ext cx="4980139" cy="4524275"/>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a:ea typeface="Lato"/>
                <a:cs typeface="Lato"/>
                <a:sym typeface="Lato"/>
              </a:rPr>
              <a:t>Las </a:t>
            </a:r>
            <a:r>
              <a:rPr lang="en-US" sz="3600" b="1" dirty="0" err="1">
                <a:solidFill>
                  <a:schemeClr val="dk1"/>
                </a:solidFill>
                <a:latin typeface="Lato"/>
                <a:ea typeface="Lato"/>
                <a:cs typeface="Lato"/>
                <a:sym typeface="Lato"/>
              </a:rPr>
              <a:t>últimas</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noticias</a:t>
            </a:r>
            <a:br>
              <a:rPr lang="en-US" sz="3600" b="1" dirty="0">
                <a:solidFill>
                  <a:schemeClr val="dk1"/>
                </a:solidFill>
                <a:latin typeface="Lato"/>
                <a:ea typeface="Lato"/>
                <a:cs typeface="Lato"/>
                <a:sym typeface="Lato"/>
              </a:rPr>
            </a:br>
            <a:r>
              <a:rPr lang="en-US" sz="3600" b="1" dirty="0">
                <a:solidFill>
                  <a:schemeClr val="dk1"/>
                </a:solidFill>
                <a:latin typeface="Lato"/>
                <a:ea typeface="Lato"/>
                <a:cs typeface="Lato"/>
                <a:sym typeface="Lato"/>
              </a:rPr>
              <a:t>Un </a:t>
            </a:r>
            <a:r>
              <a:rPr lang="en-US" sz="3600" b="1" dirty="0" err="1">
                <a:solidFill>
                  <a:schemeClr val="dk1"/>
                </a:solidFill>
                <a:latin typeface="Lato"/>
                <a:ea typeface="Lato"/>
                <a:cs typeface="Lato"/>
                <a:sym typeface="Lato"/>
              </a:rPr>
              <a:t>dicho</a:t>
            </a:r>
            <a:r>
              <a:rPr lang="en-US" sz="3600" b="1" dirty="0">
                <a:solidFill>
                  <a:schemeClr val="dk1"/>
                </a:solidFill>
                <a:latin typeface="Lato"/>
                <a:ea typeface="Lato"/>
                <a:cs typeface="Lato"/>
                <a:sym typeface="Lato"/>
              </a:rPr>
              <a:t> o </a:t>
            </a:r>
            <a:r>
              <a:rPr lang="en-US" sz="3600" b="1" dirty="0" err="1">
                <a:solidFill>
                  <a:schemeClr val="dk1"/>
                </a:solidFill>
                <a:latin typeface="Lato"/>
                <a:ea typeface="Lato"/>
                <a:cs typeface="Lato"/>
                <a:sym typeface="Lato"/>
              </a:rPr>
              <a:t>expresión</a:t>
            </a:r>
            <a:br>
              <a:rPr lang="en-US" sz="3600" b="1" dirty="0">
                <a:solidFill>
                  <a:schemeClr val="dk1"/>
                </a:solidFill>
                <a:latin typeface="Lato"/>
                <a:ea typeface="Lato"/>
                <a:cs typeface="Lato"/>
                <a:sym typeface="Lato"/>
              </a:rPr>
            </a:br>
            <a:r>
              <a:rPr lang="en-US" sz="3600" b="1" dirty="0">
                <a:solidFill>
                  <a:schemeClr val="dk1"/>
                </a:solidFill>
                <a:latin typeface="Lato"/>
                <a:ea typeface="Lato"/>
                <a:cs typeface="Lato"/>
                <a:sym typeface="Lato"/>
              </a:rPr>
              <a:t>Una </a:t>
            </a:r>
            <a:r>
              <a:rPr lang="en-US" sz="3600" b="1" dirty="0" err="1">
                <a:solidFill>
                  <a:schemeClr val="dk1"/>
                </a:solidFill>
                <a:latin typeface="Lato"/>
                <a:ea typeface="Lato"/>
                <a:cs typeface="Lato"/>
                <a:sym typeface="Lato"/>
              </a:rPr>
              <a:t>pregunta</a:t>
            </a:r>
            <a:br>
              <a:rPr lang="en-US" sz="3600" b="1" dirty="0">
                <a:solidFill>
                  <a:schemeClr val="dk1"/>
                </a:solidFill>
                <a:latin typeface="Lato"/>
                <a:ea typeface="Lato"/>
                <a:cs typeface="Lato"/>
                <a:sym typeface="Lato"/>
              </a:rPr>
            </a:br>
            <a:r>
              <a:rPr lang="en-US" sz="3600" b="1" dirty="0">
                <a:solidFill>
                  <a:schemeClr val="dk1"/>
                </a:solidFill>
                <a:latin typeface="Lato"/>
                <a:ea typeface="Lato"/>
                <a:cs typeface="Lato"/>
                <a:sym typeface="Lato"/>
              </a:rPr>
              <a:t>Una </a:t>
            </a:r>
            <a:r>
              <a:rPr lang="en-US" sz="3600" b="1" dirty="0" err="1">
                <a:solidFill>
                  <a:schemeClr val="dk1"/>
                </a:solidFill>
                <a:latin typeface="Lato"/>
                <a:ea typeface="Lato"/>
                <a:cs typeface="Lato"/>
                <a:sym typeface="Lato"/>
              </a:rPr>
              <a:t>acécdota</a:t>
            </a:r>
            <a:r>
              <a:rPr lang="en-US" sz="3600" b="1" dirty="0">
                <a:solidFill>
                  <a:schemeClr val="dk1"/>
                </a:solidFill>
                <a:latin typeface="Lato"/>
                <a:ea typeface="Lato"/>
                <a:cs typeface="Lato"/>
                <a:sym typeface="Lato"/>
              </a:rPr>
              <a:t> personal</a:t>
            </a:r>
            <a:br>
              <a:rPr lang="en-US" sz="3600" b="1" dirty="0">
                <a:solidFill>
                  <a:schemeClr val="dk1"/>
                </a:solidFill>
                <a:latin typeface="Lato"/>
                <a:ea typeface="Lato"/>
                <a:cs typeface="Lato"/>
                <a:sym typeface="Lato"/>
              </a:rPr>
            </a:br>
            <a:r>
              <a:rPr lang="en-US" sz="3600" b="1" dirty="0">
                <a:solidFill>
                  <a:schemeClr val="dk1"/>
                </a:solidFill>
                <a:latin typeface="Lato"/>
                <a:ea typeface="Lato"/>
                <a:cs typeface="Lato"/>
                <a:sym typeface="Lato"/>
              </a:rPr>
              <a:t>Una </a:t>
            </a:r>
            <a:r>
              <a:rPr lang="en-US" sz="3600" b="1" dirty="0" err="1">
                <a:solidFill>
                  <a:schemeClr val="dk1"/>
                </a:solidFill>
                <a:latin typeface="Lato"/>
                <a:ea typeface="Lato"/>
                <a:cs typeface="Lato"/>
                <a:sym typeface="Lato"/>
              </a:rPr>
              <a:t>historia</a:t>
            </a:r>
            <a:r>
              <a:rPr lang="en-US" sz="3600" b="1" dirty="0">
                <a:solidFill>
                  <a:schemeClr val="dk1"/>
                </a:solidFill>
                <a:latin typeface="Lato"/>
                <a:ea typeface="Lato"/>
                <a:cs typeface="Lato"/>
                <a:sym typeface="Lato"/>
              </a:rPr>
              <a:t> breve</a:t>
            </a:r>
            <a:br>
              <a:rPr lang="en-US" sz="3600" b="1" dirty="0">
                <a:solidFill>
                  <a:schemeClr val="dk1"/>
                </a:solidFill>
                <a:latin typeface="Lato"/>
                <a:ea typeface="Lato"/>
                <a:cs typeface="Lato"/>
                <a:sym typeface="Lato"/>
              </a:rPr>
            </a:br>
            <a:r>
              <a:rPr lang="en-US" sz="3600" b="1" dirty="0">
                <a:solidFill>
                  <a:schemeClr val="dk1"/>
                </a:solidFill>
                <a:latin typeface="Lato"/>
                <a:ea typeface="Lato"/>
                <a:cs typeface="Lato"/>
                <a:sym typeface="Lato"/>
              </a:rPr>
              <a:t>Una </a:t>
            </a:r>
            <a:r>
              <a:rPr lang="en-US" sz="3600" b="1" dirty="0" err="1">
                <a:solidFill>
                  <a:schemeClr val="dk1"/>
                </a:solidFill>
                <a:latin typeface="Lato"/>
                <a:ea typeface="Lato"/>
                <a:cs typeface="Lato"/>
                <a:sym typeface="Lato"/>
              </a:rPr>
              <a:t>dinámica</a:t>
            </a:r>
            <a:br>
              <a:rPr lang="en-US" sz="3600" b="1" dirty="0">
                <a:solidFill>
                  <a:schemeClr val="dk1"/>
                </a:solidFill>
                <a:latin typeface="Lato"/>
                <a:ea typeface="Lato"/>
                <a:cs typeface="Lato"/>
                <a:sym typeface="Lato"/>
              </a:rPr>
            </a:br>
            <a:r>
              <a:rPr lang="en-US" sz="3600" b="1" dirty="0">
                <a:solidFill>
                  <a:schemeClr val="dk1"/>
                </a:solidFill>
                <a:latin typeface="Lato"/>
                <a:ea typeface="Lato"/>
                <a:cs typeface="Lato"/>
                <a:sym typeface="Lato"/>
              </a:rPr>
              <a:t>Una </a:t>
            </a:r>
            <a:r>
              <a:rPr lang="en-US" sz="3600" b="1" dirty="0" err="1">
                <a:solidFill>
                  <a:schemeClr val="dk1"/>
                </a:solidFill>
                <a:latin typeface="Lato"/>
                <a:ea typeface="Lato"/>
                <a:cs typeface="Lato"/>
                <a:sym typeface="Lato"/>
              </a:rPr>
              <a:t>actividad</a:t>
            </a:r>
            <a:br>
              <a:rPr lang="en-US" sz="3600" b="1" dirty="0">
                <a:solidFill>
                  <a:schemeClr val="dk1"/>
                </a:solidFill>
                <a:latin typeface="Lato"/>
                <a:ea typeface="Lato"/>
                <a:cs typeface="Lato"/>
                <a:sym typeface="Lato"/>
              </a:rPr>
            </a:br>
            <a:r>
              <a:rPr lang="en-US" sz="3600" b="1" dirty="0">
                <a:solidFill>
                  <a:schemeClr val="dk1"/>
                </a:solidFill>
                <a:latin typeface="Lato"/>
                <a:ea typeface="Lato"/>
                <a:cs typeface="Lato"/>
                <a:sym typeface="Lato"/>
              </a:rPr>
              <a:t>Una </a:t>
            </a:r>
            <a:r>
              <a:rPr lang="en-US" sz="3600" b="1" dirty="0" err="1">
                <a:solidFill>
                  <a:schemeClr val="dk1"/>
                </a:solidFill>
                <a:latin typeface="Lato"/>
                <a:ea typeface="Lato"/>
                <a:cs typeface="Lato"/>
                <a:sym typeface="Lato"/>
              </a:rPr>
              <a:t>estadística</a:t>
            </a:r>
            <a:r>
              <a:rPr lang="en-US" sz="3600" b="1" dirty="0">
                <a:solidFill>
                  <a:schemeClr val="dk1"/>
                </a:solidFill>
                <a:latin typeface="Lato"/>
                <a:ea typeface="Lato"/>
                <a:cs typeface="Lato"/>
                <a:sym typeface="Lato"/>
              </a:rPr>
              <a:t> </a:t>
            </a:r>
            <a:endParaRPr sz="3600" b="1" dirty="0">
              <a:solidFill>
                <a:schemeClr val="dk1"/>
              </a:solidFill>
              <a:latin typeface="Lato"/>
              <a:ea typeface="Lato"/>
              <a:cs typeface="Lato"/>
              <a:sym typeface="Lato"/>
            </a:endParaRPr>
          </a:p>
        </p:txBody>
      </p:sp>
      <p:sp>
        <p:nvSpPr>
          <p:cNvPr id="2" name="Google Shape;394;p18">
            <a:extLst>
              <a:ext uri="{FF2B5EF4-FFF2-40B4-BE49-F238E27FC236}">
                <a16:creationId xmlns:a16="http://schemas.microsoft.com/office/drawing/2014/main" id="{2C1ACEA8-6B39-AC4D-10E9-F9FF93AAEE8A}"/>
              </a:ext>
            </a:extLst>
          </p:cNvPr>
          <p:cNvSpPr txBox="1"/>
          <p:nvPr/>
        </p:nvSpPr>
        <p:spPr>
          <a:xfrm>
            <a:off x="6857998" y="1847946"/>
            <a:ext cx="5334002" cy="2862282"/>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a:ea typeface="Lato"/>
                <a:cs typeface="Lato"/>
                <a:sym typeface="Lato"/>
              </a:rPr>
              <a:t>Un video </a:t>
            </a:r>
            <a:r>
              <a:rPr lang="en-US" sz="3600" b="1" dirty="0" err="1">
                <a:solidFill>
                  <a:schemeClr val="dk1"/>
                </a:solidFill>
                <a:latin typeface="Lato"/>
                <a:ea typeface="Lato"/>
                <a:cs typeface="Lato"/>
                <a:sym typeface="Lato"/>
              </a:rPr>
              <a:t>corto</a:t>
            </a:r>
            <a:br>
              <a:rPr lang="en-US" sz="3600" b="1" dirty="0">
                <a:solidFill>
                  <a:schemeClr val="dk1"/>
                </a:solidFill>
                <a:latin typeface="Lato"/>
                <a:ea typeface="Lato"/>
                <a:cs typeface="Lato"/>
                <a:sym typeface="Lato"/>
              </a:rPr>
            </a:br>
            <a:r>
              <a:rPr lang="en-US" sz="3600" b="1" dirty="0">
                <a:solidFill>
                  <a:schemeClr val="dk1"/>
                </a:solidFill>
                <a:latin typeface="Lato"/>
                <a:ea typeface="Lato"/>
                <a:cs typeface="Lato"/>
                <a:sym typeface="Lato"/>
              </a:rPr>
              <a:t>Un meme o imagen</a:t>
            </a:r>
            <a:br>
              <a:rPr lang="en-US" sz="3600" b="1" dirty="0">
                <a:solidFill>
                  <a:schemeClr val="dk1"/>
                </a:solidFill>
                <a:latin typeface="Lato"/>
                <a:ea typeface="Lato"/>
                <a:cs typeface="Lato"/>
                <a:sym typeface="Lato"/>
              </a:rPr>
            </a:br>
            <a:r>
              <a:rPr lang="en-US" sz="3600" b="1" dirty="0" err="1">
                <a:solidFill>
                  <a:schemeClr val="dk1"/>
                </a:solidFill>
                <a:latin typeface="Lato"/>
                <a:ea typeface="Lato"/>
                <a:cs typeface="Lato"/>
                <a:sym typeface="Lato"/>
              </a:rPr>
              <a:t>Referencia</a:t>
            </a:r>
            <a:r>
              <a:rPr lang="en-US" sz="3600" b="1" dirty="0">
                <a:solidFill>
                  <a:schemeClr val="dk1"/>
                </a:solidFill>
                <a:latin typeface="Lato"/>
                <a:ea typeface="Lato"/>
                <a:cs typeface="Lato"/>
                <a:sym typeface="Lato"/>
              </a:rPr>
              <a:t> a un </a:t>
            </a:r>
            <a:r>
              <a:rPr lang="en-US" sz="3600" b="1" dirty="0" err="1">
                <a:solidFill>
                  <a:schemeClr val="dk1"/>
                </a:solidFill>
                <a:latin typeface="Lato"/>
                <a:ea typeface="Lato"/>
                <a:cs typeface="Lato"/>
                <a:sym typeface="Lato"/>
              </a:rPr>
              <a:t>famoso</a:t>
            </a:r>
            <a:endParaRPr lang="en-US" sz="3600" b="1" dirty="0">
              <a:solidFill>
                <a:schemeClr val="dk1"/>
              </a:solidFill>
              <a:latin typeface="Lato"/>
              <a:ea typeface="Lato"/>
              <a:cs typeface="Lato"/>
              <a:sym typeface="Lato"/>
            </a:endParaRPr>
          </a:p>
          <a:p>
            <a:r>
              <a:rPr lang="en-US" sz="3600" b="1" dirty="0">
                <a:solidFill>
                  <a:schemeClr val="dk1"/>
                </a:solidFill>
                <a:latin typeface="Lato"/>
                <a:ea typeface="Lato"/>
                <a:cs typeface="Lato"/>
                <a:sym typeface="Lato"/>
              </a:rPr>
              <a:t>Un </a:t>
            </a:r>
            <a:r>
              <a:rPr lang="en-US" sz="3600" b="1" dirty="0" err="1">
                <a:solidFill>
                  <a:schemeClr val="dk1"/>
                </a:solidFill>
                <a:latin typeface="Lato"/>
                <a:ea typeface="Lato"/>
                <a:cs typeface="Lato"/>
                <a:sym typeface="Lato"/>
              </a:rPr>
              <a:t>momento</a:t>
            </a:r>
            <a:r>
              <a:rPr lang="en-US" sz="3600" b="1" dirty="0">
                <a:solidFill>
                  <a:schemeClr val="dk1"/>
                </a:solidFill>
                <a:latin typeface="Lato"/>
                <a:ea typeface="Lato"/>
                <a:cs typeface="Lato"/>
                <a:sym typeface="Lato"/>
              </a:rPr>
              <a:t> de </a:t>
            </a:r>
            <a:r>
              <a:rPr lang="en-US" sz="3600" b="1" dirty="0" err="1">
                <a:solidFill>
                  <a:schemeClr val="dk1"/>
                </a:solidFill>
                <a:latin typeface="Lato"/>
                <a:ea typeface="Lato"/>
                <a:cs typeface="Lato"/>
                <a:sym typeface="Lato"/>
              </a:rPr>
              <a:t>consejería</a:t>
            </a:r>
            <a:r>
              <a:rPr lang="en-US" sz="3600" b="1" dirty="0">
                <a:solidFill>
                  <a:schemeClr val="dk1"/>
                </a:solidFill>
                <a:latin typeface="Lato"/>
                <a:ea typeface="Lato"/>
                <a:cs typeface="Lato"/>
                <a:sym typeface="Lato"/>
              </a:rPr>
              <a:t> </a:t>
            </a:r>
          </a:p>
        </p:txBody>
      </p:sp>
    </p:spTree>
    <p:extLst>
      <p:ext uri="{BB962C8B-B14F-4D97-AF65-F5344CB8AC3E}">
        <p14:creationId xmlns:p14="http://schemas.microsoft.com/office/powerpoint/2010/main" val="34903276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242" name="Picture 2" descr="House Silhouette Photos and Images | Shutterstock">
            <a:extLst>
              <a:ext uri="{FF2B5EF4-FFF2-40B4-BE49-F238E27FC236}">
                <a16:creationId xmlns:a16="http://schemas.microsoft.com/office/drawing/2014/main" id="{5EABE11C-2247-A82A-477F-34D93A937E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692" t="15286" r="15846" b="21286"/>
          <a:stretch/>
        </p:blipFill>
        <p:spPr bwMode="auto">
          <a:xfrm>
            <a:off x="1868169" y="4185688"/>
            <a:ext cx="2194560" cy="22555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lack silhouette of a church&#10;&#10;Description automatically generated">
            <a:extLst>
              <a:ext uri="{FF2B5EF4-FFF2-40B4-BE49-F238E27FC236}">
                <a16:creationId xmlns:a16="http://schemas.microsoft.com/office/drawing/2014/main" id="{2AF4545B-B32A-EA3C-EED9-8E3CD7FC3261}"/>
              </a:ext>
            </a:extLst>
          </p:cNvPr>
          <p:cNvPicPr>
            <a:picLocks noChangeAspect="1"/>
          </p:cNvPicPr>
          <p:nvPr/>
        </p:nvPicPr>
        <p:blipFill>
          <a:blip r:embed="rId4"/>
          <a:stretch>
            <a:fillRect/>
          </a:stretch>
        </p:blipFill>
        <p:spPr>
          <a:xfrm>
            <a:off x="4125873" y="3429000"/>
            <a:ext cx="2194560" cy="1340082"/>
          </a:xfrm>
          <a:prstGeom prst="rect">
            <a:avLst/>
          </a:prstGeom>
        </p:spPr>
      </p:pic>
      <p:pic>
        <p:nvPicPr>
          <p:cNvPr id="8" name="Picture 7" descr="A black and white bus&#10;&#10;Description automatically generated">
            <a:extLst>
              <a:ext uri="{FF2B5EF4-FFF2-40B4-BE49-F238E27FC236}">
                <a16:creationId xmlns:a16="http://schemas.microsoft.com/office/drawing/2014/main" id="{65A1A818-D4C6-274B-7A25-5404075ACACF}"/>
              </a:ext>
            </a:extLst>
          </p:cNvPr>
          <p:cNvPicPr>
            <a:picLocks noChangeAspect="1"/>
          </p:cNvPicPr>
          <p:nvPr/>
        </p:nvPicPr>
        <p:blipFill>
          <a:blip r:embed="rId5"/>
          <a:stretch>
            <a:fillRect/>
          </a:stretch>
        </p:blipFill>
        <p:spPr>
          <a:xfrm>
            <a:off x="4287160" y="5110016"/>
            <a:ext cx="3017118" cy="1328188"/>
          </a:xfrm>
          <a:prstGeom prst="rect">
            <a:avLst/>
          </a:prstGeom>
        </p:spPr>
      </p:pic>
      <p:pic>
        <p:nvPicPr>
          <p:cNvPr id="10" name="Picture 9" descr="A black and white image of a cup of coffee&#10;&#10;Description automatically generated">
            <a:extLst>
              <a:ext uri="{FF2B5EF4-FFF2-40B4-BE49-F238E27FC236}">
                <a16:creationId xmlns:a16="http://schemas.microsoft.com/office/drawing/2014/main" id="{31C2C6A8-7055-420E-2EB7-BB8C626FC103}"/>
              </a:ext>
            </a:extLst>
          </p:cNvPr>
          <p:cNvPicPr>
            <a:picLocks noChangeAspect="1"/>
          </p:cNvPicPr>
          <p:nvPr/>
        </p:nvPicPr>
        <p:blipFill>
          <a:blip r:embed="rId6"/>
          <a:stretch>
            <a:fillRect/>
          </a:stretch>
        </p:blipFill>
        <p:spPr>
          <a:xfrm>
            <a:off x="6855463" y="3372396"/>
            <a:ext cx="1273810" cy="1396686"/>
          </a:xfrm>
          <a:prstGeom prst="rect">
            <a:avLst/>
          </a:prstGeom>
        </p:spPr>
      </p:pic>
      <p:pic>
        <p:nvPicPr>
          <p:cNvPr id="12" name="Picture 11" descr="Silhouette of children standing and pointing&#10;&#10;Description automatically generated">
            <a:extLst>
              <a:ext uri="{FF2B5EF4-FFF2-40B4-BE49-F238E27FC236}">
                <a16:creationId xmlns:a16="http://schemas.microsoft.com/office/drawing/2014/main" id="{D05F0163-F43B-EF87-F160-4CAA4F470B0B}"/>
              </a:ext>
            </a:extLst>
          </p:cNvPr>
          <p:cNvPicPr>
            <a:picLocks noChangeAspect="1"/>
          </p:cNvPicPr>
          <p:nvPr/>
        </p:nvPicPr>
        <p:blipFill>
          <a:blip r:embed="rId7"/>
          <a:stretch>
            <a:fillRect/>
          </a:stretch>
        </p:blipFill>
        <p:spPr>
          <a:xfrm>
            <a:off x="8765157" y="4943988"/>
            <a:ext cx="2135333" cy="1494216"/>
          </a:xfrm>
          <a:prstGeom prst="rect">
            <a:avLst/>
          </a:prstGeom>
        </p:spPr>
      </p:pic>
      <p:pic>
        <p:nvPicPr>
          <p:cNvPr id="14" name="Picture 13" descr="Silhouette of people sitting at a table&#10;&#10;Description automatically generated">
            <a:extLst>
              <a:ext uri="{FF2B5EF4-FFF2-40B4-BE49-F238E27FC236}">
                <a16:creationId xmlns:a16="http://schemas.microsoft.com/office/drawing/2014/main" id="{D8B284F1-F35D-3AAE-162F-AA72F6652BC1}"/>
              </a:ext>
            </a:extLst>
          </p:cNvPr>
          <p:cNvPicPr>
            <a:picLocks noChangeAspect="1"/>
          </p:cNvPicPr>
          <p:nvPr/>
        </p:nvPicPr>
        <p:blipFill>
          <a:blip r:embed="rId8"/>
          <a:stretch>
            <a:fillRect/>
          </a:stretch>
        </p:blipFill>
        <p:spPr>
          <a:xfrm>
            <a:off x="8737254" y="3429000"/>
            <a:ext cx="2163236" cy="1113216"/>
          </a:xfrm>
          <a:prstGeom prst="rect">
            <a:avLst/>
          </a:prstGeom>
        </p:spPr>
      </p:pic>
      <p:sp>
        <p:nvSpPr>
          <p:cNvPr id="2" name="Google Shape;394;p18">
            <a:extLst>
              <a:ext uri="{FF2B5EF4-FFF2-40B4-BE49-F238E27FC236}">
                <a16:creationId xmlns:a16="http://schemas.microsoft.com/office/drawing/2014/main" id="{D72EF74B-A09B-99B7-63EA-C0F0C5097BD2}"/>
              </a:ext>
            </a:extLst>
          </p:cNvPr>
          <p:cNvSpPr txBox="1"/>
          <p:nvPr/>
        </p:nvSpPr>
        <p:spPr>
          <a:xfrm>
            <a:off x="3776118" y="1186412"/>
            <a:ext cx="7432500" cy="1323399"/>
          </a:xfrm>
          <a:prstGeom prst="rect">
            <a:avLst/>
          </a:prstGeom>
          <a:noFill/>
          <a:ln>
            <a:noFill/>
          </a:ln>
        </p:spPr>
        <p:txBody>
          <a:bodyPr spcFirstLastPara="1" wrap="square" lIns="91425" tIns="45700" rIns="91425" bIns="45700" anchor="t" anchorCtr="0">
            <a:spAutoFit/>
          </a:bodyPr>
          <a:lstStyle/>
          <a:p>
            <a:r>
              <a:rPr lang="es-ES" sz="4000" b="1" dirty="0">
                <a:solidFill>
                  <a:srgbClr val="000000"/>
                </a:solidFill>
                <a:effectLst/>
                <a:latin typeface="Calibri" panose="020F0502020204030204" pitchFamily="34" charset="0"/>
                <a:ea typeface="Times New Roman" panose="02020603050405020304" pitchFamily="18" charset="0"/>
              </a:rPr>
              <a:t>¿Cuál sería un buen captar para </a:t>
            </a:r>
          </a:p>
          <a:p>
            <a:r>
              <a:rPr lang="es-ES" sz="4000" b="1" dirty="0">
                <a:solidFill>
                  <a:srgbClr val="000000"/>
                </a:solidFill>
                <a:effectLst/>
                <a:latin typeface="Calibri" panose="020F0502020204030204" pitchFamily="34" charset="0"/>
                <a:ea typeface="Times New Roman" panose="02020603050405020304" pitchFamily="18" charset="0"/>
              </a:rPr>
              <a:t>la historia de Génesis 6:1-9:17? </a:t>
            </a:r>
            <a:endParaRPr lang="en-US" sz="4000" dirty="0">
              <a:effectLst/>
              <a:latin typeface="Times New Roman" panose="02020603050405020304" pitchFamily="18" charset="0"/>
              <a:ea typeface="Times New Roman" panose="02020603050405020304" pitchFamily="18" charset="0"/>
            </a:endParaRPr>
          </a:p>
        </p:txBody>
      </p:sp>
      <p:pic>
        <p:nvPicPr>
          <p:cNvPr id="3" name="Google Shape;393;p18">
            <a:extLst>
              <a:ext uri="{FF2B5EF4-FFF2-40B4-BE49-F238E27FC236}">
                <a16:creationId xmlns:a16="http://schemas.microsoft.com/office/drawing/2014/main" id="{823CC68C-C748-A225-AEF2-ABF48C766B69}"/>
              </a:ext>
            </a:extLst>
          </p:cNvPr>
          <p:cNvPicPr preferRelativeResize="0"/>
          <p:nvPr/>
        </p:nvPicPr>
        <p:blipFill rotWithShape="1">
          <a:blip r:embed="rId9">
            <a:alphaModFix/>
          </a:blip>
          <a:srcRect/>
          <a:stretch/>
        </p:blipFill>
        <p:spPr>
          <a:xfrm>
            <a:off x="384930" y="401552"/>
            <a:ext cx="3125597" cy="3218436"/>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45365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7"/>
        <p:cNvGrpSpPr/>
        <p:nvPr/>
      </p:nvGrpSpPr>
      <p:grpSpPr>
        <a:xfrm>
          <a:off x="0" y="0"/>
          <a:ext cx="0" cy="0"/>
          <a:chOff x="0" y="0"/>
          <a:chExt cx="0" cy="0"/>
        </a:xfrm>
      </p:grpSpPr>
      <p:sp>
        <p:nvSpPr>
          <p:cNvPr id="498" name="Google Shape;498;p30"/>
          <p:cNvSpPr txBox="1"/>
          <p:nvPr/>
        </p:nvSpPr>
        <p:spPr>
          <a:xfrm>
            <a:off x="2270873" y="1124721"/>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499" name="Google Shape;499;p30"/>
          <p:cNvCxnSpPr/>
          <p:nvPr/>
        </p:nvCxnSpPr>
        <p:spPr>
          <a:xfrm>
            <a:off x="2270873" y="2303549"/>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01" name="Google Shape;501;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4" name="Google Shape;504;p30"/>
          <p:cNvSpPr txBox="1"/>
          <p:nvPr/>
        </p:nvSpPr>
        <p:spPr>
          <a:xfrm>
            <a:off x="2379750" y="2851800"/>
            <a:ext cx="7432500" cy="11544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3200"/>
              <a:buFont typeface="Lato"/>
              <a:buChar char="•"/>
            </a:pPr>
            <a:r>
              <a:rPr lang="en-US" sz="3200" b="1" i="0" u="none" strike="noStrike" cap="none" dirty="0">
                <a:solidFill>
                  <a:schemeClr val="dk1"/>
                </a:solidFill>
                <a:latin typeface="Lato"/>
                <a:ea typeface="Lato"/>
                <a:cs typeface="Lato"/>
                <a:sym typeface="Lato"/>
              </a:rPr>
              <a:t>Ver </a:t>
            </a:r>
            <a:r>
              <a:rPr lang="en-US" sz="3200" b="1" i="0" u="none" strike="noStrike" cap="none" dirty="0" err="1">
                <a:solidFill>
                  <a:schemeClr val="dk1"/>
                </a:solidFill>
                <a:latin typeface="Lato"/>
                <a:ea typeface="Lato"/>
                <a:cs typeface="Lato"/>
                <a:sym typeface="Lato"/>
              </a:rPr>
              <a:t>el</a:t>
            </a:r>
            <a:r>
              <a:rPr lang="en-US" sz="3200" b="1" i="0" u="none" strike="noStrike" cap="none" dirty="0">
                <a:solidFill>
                  <a:schemeClr val="dk1"/>
                </a:solidFill>
                <a:latin typeface="Lato"/>
                <a:ea typeface="Lato"/>
                <a:cs typeface="Lato"/>
                <a:sym typeface="Lato"/>
              </a:rPr>
              <a:t> video para la </a:t>
            </a:r>
            <a:r>
              <a:rPr lang="en-US" sz="3200" b="1" i="0" u="none" strike="noStrike" cap="none" dirty="0" err="1">
                <a:solidFill>
                  <a:schemeClr val="dk1"/>
                </a:solidFill>
                <a:latin typeface="Lato"/>
                <a:ea typeface="Lato"/>
                <a:cs typeface="Lato"/>
                <a:sym typeface="Lato"/>
              </a:rPr>
              <a:t>lección</a:t>
            </a:r>
            <a:r>
              <a:rPr lang="en-US" sz="3200" b="1" i="0" u="none" strike="noStrike" cap="none" dirty="0">
                <a:solidFill>
                  <a:schemeClr val="dk1"/>
                </a:solidFill>
                <a:latin typeface="Lato"/>
                <a:ea typeface="Lato"/>
                <a:cs typeface="Lato"/>
                <a:sym typeface="Lato"/>
              </a:rPr>
              <a:t> 5</a:t>
            </a:r>
            <a:endParaRPr sz="1400" b="0" i="0" u="none" strike="noStrike" cap="none" dirty="0">
              <a:solidFill>
                <a:srgbClr val="000000"/>
              </a:solidFill>
              <a:latin typeface="Lato"/>
              <a:ea typeface="Lato"/>
              <a:cs typeface="Lato"/>
              <a:sym typeface="Lato"/>
            </a:endParaRPr>
          </a:p>
          <a:p>
            <a:pPr marL="457200" marR="0" lvl="0" indent="-457200" algn="l" rtl="0">
              <a:lnSpc>
                <a:spcPct val="100000"/>
              </a:lnSpc>
              <a:spcBef>
                <a:spcPts val="600"/>
              </a:spcBef>
              <a:spcAft>
                <a:spcPts val="0"/>
              </a:spcAft>
              <a:buClr>
                <a:schemeClr val="dk1"/>
              </a:buClr>
              <a:buSzPts val="3200"/>
              <a:buFont typeface="Lato"/>
              <a:buChar char="•"/>
            </a:pPr>
            <a:r>
              <a:rPr lang="en-US" sz="3200" b="1" i="0" u="none" strike="noStrike" cap="none" dirty="0">
                <a:solidFill>
                  <a:schemeClr val="dk1"/>
                </a:solidFill>
                <a:latin typeface="Lato"/>
                <a:ea typeface="Lato"/>
                <a:cs typeface="Lato"/>
                <a:sym typeface="Lato"/>
              </a:rPr>
              <a:t>Leer </a:t>
            </a:r>
            <a:r>
              <a:rPr lang="en-US" sz="3200" b="1" i="0" u="none" strike="noStrike" cap="none" dirty="0" err="1">
                <a:solidFill>
                  <a:schemeClr val="dk1"/>
                </a:solidFill>
                <a:latin typeface="Lato"/>
                <a:ea typeface="Lato"/>
                <a:cs typeface="Lato"/>
                <a:sym typeface="Lato"/>
              </a:rPr>
              <a:t>Génesis</a:t>
            </a:r>
            <a:r>
              <a:rPr lang="en-US" sz="3200" b="1" i="0" u="none" strike="noStrike" cap="none" dirty="0">
                <a:solidFill>
                  <a:schemeClr val="dk1"/>
                </a:solidFill>
                <a:latin typeface="Lato"/>
                <a:ea typeface="Lato"/>
                <a:cs typeface="Lato"/>
                <a:sym typeface="Lato"/>
              </a:rPr>
              <a:t> </a:t>
            </a:r>
            <a:r>
              <a:rPr lang="en-US" sz="3200" b="1" dirty="0">
                <a:solidFill>
                  <a:schemeClr val="dk1"/>
                </a:solidFill>
                <a:latin typeface="Lato"/>
                <a:ea typeface="Lato"/>
                <a:cs typeface="Lato"/>
                <a:sym typeface="Lato"/>
              </a:rPr>
              <a:t>11:1-9</a:t>
            </a:r>
            <a:endParaRPr sz="3200" b="1" i="0" u="none" strike="noStrike" cap="none" dirty="0">
              <a:solidFill>
                <a:schemeClr val="dk1"/>
              </a:solidFill>
              <a:latin typeface="Lato"/>
              <a:ea typeface="Lato"/>
              <a:cs typeface="Lato"/>
              <a:sym typeface="Lato"/>
            </a:endParaRPr>
          </a:p>
        </p:txBody>
      </p:sp>
      <p:pic>
        <p:nvPicPr>
          <p:cNvPr id="505" name="Google Shape;505;p30"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31"/>
          <p:cNvSpPr txBox="1"/>
          <p:nvPr/>
        </p:nvSpPr>
        <p:spPr>
          <a:xfrm>
            <a:off x="3851564" y="719479"/>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Bendición</a:t>
            </a:r>
            <a:endParaRPr sz="6000" dirty="0">
              <a:solidFill>
                <a:srgbClr val="009444"/>
              </a:solidFill>
              <a:latin typeface="Lato"/>
              <a:ea typeface="Lato"/>
              <a:cs typeface="Lato"/>
              <a:sym typeface="Lato"/>
            </a:endParaRPr>
          </a:p>
        </p:txBody>
      </p:sp>
      <p:cxnSp>
        <p:nvCxnSpPr>
          <p:cNvPr id="551" name="Google Shape;551;p31"/>
          <p:cNvCxnSpPr/>
          <p:nvPr/>
        </p:nvCxnSpPr>
        <p:spPr>
          <a:xfrm>
            <a:off x="3851564" y="1915622"/>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53" name="Google Shape;553;p3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55" name="Google Shape;555;p31"/>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557" name="Google Shape;557;p31"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3" name="TextBox 2">
            <a:extLst>
              <a:ext uri="{FF2B5EF4-FFF2-40B4-BE49-F238E27FC236}">
                <a16:creationId xmlns:a16="http://schemas.microsoft.com/office/drawing/2014/main" id="{C145673C-55E9-1408-6501-2544C59FC768}"/>
              </a:ext>
            </a:extLst>
          </p:cNvPr>
          <p:cNvSpPr txBox="1"/>
          <p:nvPr/>
        </p:nvSpPr>
        <p:spPr>
          <a:xfrm>
            <a:off x="3380509" y="2353193"/>
            <a:ext cx="7660421" cy="3416320"/>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3600" i="1" u="none" strike="noStrike" kern="1200" dirty="0">
                <a:solidFill>
                  <a:schemeClr val="tx1">
                    <a:lumMod val="50000"/>
                  </a:schemeClr>
                </a:solidFill>
                <a:effectLst/>
                <a:latin typeface="+mn-lt"/>
                <a:ea typeface="+mn-ea"/>
                <a:cs typeface="+mn-cs"/>
              </a:rPr>
              <a:t>El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bendiga</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guarde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Haga</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el</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resplandecer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su</a:t>
            </a:r>
            <a:r>
              <a:rPr lang="en-US" sz="3600" i="1" u="none" strike="noStrike" kern="1200" dirty="0">
                <a:solidFill>
                  <a:schemeClr val="tx1">
                    <a:lumMod val="50000"/>
                  </a:schemeClr>
                </a:solidFill>
                <a:effectLst/>
                <a:latin typeface="+mn-lt"/>
                <a:ea typeface="+mn-ea"/>
                <a:cs typeface="+mn-cs"/>
              </a:rPr>
              <a:t> rostro </a:t>
            </a:r>
            <a:r>
              <a:rPr lang="en-US" sz="3600" i="1" u="none" strike="noStrike" kern="1200" dirty="0" err="1">
                <a:solidFill>
                  <a:schemeClr val="tx1">
                    <a:lumMod val="50000"/>
                  </a:schemeClr>
                </a:solidFill>
                <a:effectLst/>
                <a:latin typeface="+mn-lt"/>
                <a:ea typeface="+mn-ea"/>
                <a:cs typeface="+mn-cs"/>
              </a:rPr>
              <a:t>sobre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tenga</a:t>
            </a:r>
            <a:r>
              <a:rPr lang="en-US" sz="3600" i="1" u="none" strike="noStrike" kern="1200" dirty="0">
                <a:solidFill>
                  <a:schemeClr val="tx1">
                    <a:lumMod val="50000"/>
                  </a:schemeClr>
                </a:solidFill>
                <a:effectLst/>
                <a:latin typeface="+mn-lt"/>
                <a:ea typeface="+mn-ea"/>
                <a:cs typeface="+mn-cs"/>
              </a:rPr>
              <a:t> de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misericordia. Vuelve </a:t>
            </a:r>
            <a:r>
              <a:rPr lang="en-US" sz="3600" i="1" u="none" strike="noStrike" kern="1200" dirty="0" err="1">
                <a:solidFill>
                  <a:schemeClr val="tx1">
                    <a:lumMod val="50000"/>
                  </a:schemeClr>
                </a:solidFill>
                <a:effectLst/>
                <a:latin typeface="+mn-lt"/>
                <a:ea typeface="+mn-ea"/>
                <a:cs typeface="+mn-cs"/>
              </a:rPr>
              <a:t>el</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su</a:t>
            </a:r>
            <a:r>
              <a:rPr lang="en-US" sz="3600" i="1" u="none" strike="noStrike" kern="1200" dirty="0">
                <a:solidFill>
                  <a:schemeClr val="tx1">
                    <a:lumMod val="50000"/>
                  </a:schemeClr>
                </a:solidFill>
                <a:effectLst/>
                <a:latin typeface="+mn-lt"/>
                <a:ea typeface="+mn-ea"/>
                <a:cs typeface="+mn-cs"/>
              </a:rPr>
              <a:t> rostro a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conceda</a:t>
            </a:r>
            <a:r>
              <a:rPr lang="en-US" sz="3600" i="1" u="none" strike="noStrike" kern="1200" dirty="0">
                <a:solidFill>
                  <a:schemeClr val="tx1">
                    <a:lumMod val="50000"/>
                  </a:schemeClr>
                </a:solidFill>
                <a:effectLst/>
                <a:latin typeface="+mn-lt"/>
                <a:ea typeface="+mn-ea"/>
                <a:cs typeface="+mn-cs"/>
              </a:rPr>
              <a:t> la </a:t>
            </a:r>
            <a:r>
              <a:rPr lang="en-US" sz="3600" i="1" u="none" strike="noStrike" kern="1200" dirty="0" err="1">
                <a:solidFill>
                  <a:schemeClr val="tx1">
                    <a:lumMod val="50000"/>
                  </a:schemeClr>
                </a:solidFill>
                <a:effectLst/>
                <a:latin typeface="+mn-lt"/>
                <a:ea typeface="+mn-ea"/>
                <a:cs typeface="+mn-cs"/>
              </a:rPr>
              <a:t>paz</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Amén</a:t>
            </a:r>
            <a:r>
              <a:rPr lang="en-US" sz="3600" i="1" u="none" strike="noStrike" kern="1200" dirty="0">
                <a:solidFill>
                  <a:schemeClr val="tx1">
                    <a:lumMod val="50000"/>
                  </a:schemeClr>
                </a:solidFill>
                <a:effectLst/>
                <a:latin typeface="+mn-lt"/>
                <a:ea typeface="+mn-ea"/>
                <a:cs typeface="+mn-cs"/>
              </a:rPr>
              <a:t>. </a:t>
            </a:r>
            <a:r>
              <a:rPr lang="en-US" sz="3600" i="1" kern="1200" dirty="0">
                <a:solidFill>
                  <a:schemeClr val="tx1">
                    <a:lumMod val="50000"/>
                  </a:schemeClr>
                </a:solidFill>
                <a:latin typeface="+mn-lt"/>
                <a:ea typeface="+mn-ea"/>
                <a:cs typeface="+mn-cs"/>
              </a:rPr>
              <a:t>(</a:t>
            </a:r>
            <a:r>
              <a:rPr lang="en-US" sz="3600" i="1" kern="1200" dirty="0" err="1">
                <a:solidFill>
                  <a:schemeClr val="tx1">
                    <a:lumMod val="50000"/>
                  </a:schemeClr>
                </a:solidFill>
                <a:latin typeface="+mn-lt"/>
                <a:ea typeface="+mn-ea"/>
                <a:cs typeface="+mn-cs"/>
              </a:rPr>
              <a:t>Números</a:t>
            </a:r>
            <a:r>
              <a:rPr lang="en-US" sz="3600" i="1" kern="1200" dirty="0">
                <a:solidFill>
                  <a:schemeClr val="tx1">
                    <a:lumMod val="50000"/>
                  </a:schemeClr>
                </a:solidFill>
                <a:latin typeface="+mn-lt"/>
                <a:ea typeface="+mn-ea"/>
                <a:cs typeface="+mn-cs"/>
              </a:rPr>
              <a:t> 6:24-26)</a:t>
            </a:r>
            <a:endParaRPr lang="es-ES" sz="3600" kern="1200" dirty="0">
              <a:solidFill>
                <a:schemeClr val="tx1">
                  <a:lumMod val="50000"/>
                </a:schemeClr>
              </a:solidFill>
              <a:effectLst/>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txBox="1"/>
            <p:nvPr/>
          </p:nvSpPr>
          <p:spPr>
            <a:xfrm>
              <a:off x="1302586" y="0"/>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tx1"/>
                  </a:solidFill>
                  <a:latin typeface="Lato"/>
                  <a:ea typeface="Lato"/>
                  <a:cs typeface="Lato"/>
                  <a:sym typeface="Lato"/>
                </a:rPr>
                <a:t>Utilizar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método</a:t>
              </a:r>
              <a:r>
                <a:rPr lang="en-US" sz="2800" dirty="0">
                  <a:solidFill>
                    <a:schemeClr val="tx1"/>
                  </a:solidFill>
                  <a:latin typeface="Lato"/>
                  <a:ea typeface="Lato"/>
                  <a:cs typeface="Lato"/>
                  <a:sym typeface="Lato"/>
                </a:rPr>
                <a:t> de las Cuatro “C” con </a:t>
              </a:r>
              <a:r>
                <a:rPr lang="en-US" sz="2800" dirty="0" err="1">
                  <a:solidFill>
                    <a:schemeClr val="tx1"/>
                  </a:solidFill>
                  <a:latin typeface="Lato"/>
                  <a:ea typeface="Lato"/>
                  <a:cs typeface="Lato"/>
                  <a:sym typeface="Lato"/>
                </a:rPr>
                <a:t>Génesis</a:t>
              </a:r>
              <a:r>
                <a:rPr lang="en-US" sz="2800" dirty="0">
                  <a:solidFill>
                    <a:schemeClr val="tx1"/>
                  </a:solidFill>
                  <a:latin typeface="Lato"/>
                  <a:ea typeface="Lato"/>
                  <a:cs typeface="Lato"/>
                  <a:sym typeface="Lato"/>
                </a:rPr>
                <a:t> 6:1-9:17</a:t>
              </a:r>
              <a:endParaRPr sz="2800" b="0" i="0" u="none" strike="noStrike" cap="none" dirty="0">
                <a:solidFill>
                  <a:schemeClr val="tx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Conversar</a:t>
              </a:r>
              <a:r>
                <a:rPr lang="en-US" sz="2800" dirty="0">
                  <a:solidFill>
                    <a:schemeClr val="lt1"/>
                  </a:solidFill>
                  <a:latin typeface="Lato"/>
                  <a:ea typeface="Lato"/>
                  <a:cs typeface="Lato"/>
                  <a:sym typeface="Lato"/>
                </a:rPr>
                <a:t> las </a:t>
              </a:r>
              <a:r>
                <a:rPr lang="en-US" sz="2800" dirty="0" err="1">
                  <a:solidFill>
                    <a:schemeClr val="lt1"/>
                  </a:solidFill>
                  <a:latin typeface="Lato"/>
                  <a:ea typeface="Lato"/>
                  <a:cs typeface="Lato"/>
                  <a:sym typeface="Lato"/>
                </a:rPr>
                <a:t>preguntas</a:t>
              </a:r>
              <a:r>
                <a:rPr lang="en-US" sz="2800" dirty="0">
                  <a:solidFill>
                    <a:schemeClr val="lt1"/>
                  </a:solidFill>
                  <a:latin typeface="Lato"/>
                  <a:ea typeface="Lato"/>
                  <a:cs typeface="Lato"/>
                  <a:sym typeface="Lato"/>
                </a:rPr>
                <a:t> de “</a:t>
              </a:r>
              <a:r>
                <a:rPr lang="en-US" sz="2800" dirty="0" err="1">
                  <a:solidFill>
                    <a:schemeClr val="lt1"/>
                  </a:solidFill>
                  <a:latin typeface="Lato"/>
                  <a:ea typeface="Lato"/>
                  <a:cs typeface="Lato"/>
                  <a:sym typeface="Lato"/>
                </a:rPr>
                <a:t>Consolidar</a:t>
              </a:r>
              <a:r>
                <a:rPr lang="en-US" sz="2800" dirty="0">
                  <a:solidFill>
                    <a:schemeClr val="lt1"/>
                  </a:solidFill>
                  <a:latin typeface="Lato"/>
                  <a:ea typeface="Lato"/>
                  <a:cs typeface="Lato"/>
                  <a:sym typeface="Lato"/>
                </a:rPr>
                <a:t>” con un </a:t>
              </a:r>
              <a:r>
                <a:rPr lang="en-US" sz="2800" dirty="0" err="1">
                  <a:solidFill>
                    <a:schemeClr val="lt1"/>
                  </a:solidFill>
                  <a:latin typeface="Lato"/>
                  <a:ea typeface="Lato"/>
                  <a:cs typeface="Lato"/>
                  <a:sym typeface="Lato"/>
                </a:rPr>
                <a:t>compañero</a:t>
              </a:r>
              <a:endParaRPr sz="2800" b="0" i="0" u="none" strike="noStrike" cap="none"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800" dirty="0" err="1">
                  <a:solidFill>
                    <a:schemeClr val="lt1"/>
                  </a:solidFill>
                  <a:latin typeface="Lato"/>
                  <a:ea typeface="Lato"/>
                  <a:cs typeface="Lato"/>
                  <a:sym typeface="Lato"/>
                </a:rPr>
                <a:t>Identificar</a:t>
              </a:r>
              <a:r>
                <a:rPr lang="en-US" sz="2800" dirty="0">
                  <a:solidFill>
                    <a:schemeClr val="lt1"/>
                  </a:solidFill>
                  <a:latin typeface="Lato"/>
                  <a:ea typeface="Lato"/>
                  <a:cs typeface="Lato"/>
                  <a:sym typeface="Lato"/>
                </a:rPr>
                <a:t> ideas para un </a:t>
              </a:r>
              <a:r>
                <a:rPr lang="en-US" sz="2800" dirty="0" err="1">
                  <a:solidFill>
                    <a:schemeClr val="lt1"/>
                  </a:solidFill>
                  <a:latin typeface="Lato"/>
                  <a:ea typeface="Lato"/>
                  <a:cs typeface="Lato"/>
                  <a:sym typeface="Lato"/>
                </a:rPr>
                <a:t>Captar</a:t>
              </a:r>
              <a:r>
                <a:rPr lang="en-US" sz="2800" dirty="0">
                  <a:solidFill>
                    <a:schemeClr val="lt1"/>
                  </a:solidFill>
                  <a:latin typeface="Lato"/>
                  <a:ea typeface="Lato"/>
                  <a:cs typeface="Lato"/>
                  <a:sym typeface="Lato"/>
                </a:rPr>
                <a:t> para </a:t>
              </a:r>
              <a:r>
                <a:rPr lang="en-US" sz="2800" dirty="0" err="1">
                  <a:solidFill>
                    <a:schemeClr val="lt1"/>
                  </a:solidFill>
                  <a:latin typeface="Lato"/>
                  <a:ea typeface="Lato"/>
                  <a:cs typeface="Lato"/>
                  <a:sym typeface="Lato"/>
                </a:rPr>
                <a:t>Génesis</a:t>
              </a:r>
              <a:r>
                <a:rPr lang="en-US" sz="2800" dirty="0">
                  <a:solidFill>
                    <a:schemeClr val="lt1"/>
                  </a:solidFill>
                  <a:latin typeface="Lato"/>
                  <a:ea typeface="Lato"/>
                  <a:cs typeface="Lato"/>
                  <a:sym typeface="Lato"/>
                </a:rPr>
                <a:t> 6:1-9:17</a:t>
              </a:r>
              <a:endParaRPr sz="2800" dirty="0">
                <a:solidFill>
                  <a:schemeClr val="lt1"/>
                </a:solidFill>
                <a:latin typeface="Lato"/>
                <a:ea typeface="Lato"/>
                <a:cs typeface="Lato"/>
                <a:sym typeface="Lato"/>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CAPTAR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6:1-9:17) </a:t>
            </a:r>
            <a:endParaRPr sz="3600" dirty="0">
              <a:solidFill>
                <a:schemeClr val="tx1"/>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876478" y="1744471"/>
            <a:ext cx="9910953" cy="452427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s-ES" sz="3600" b="1" dirty="0">
                <a:effectLst/>
                <a:latin typeface="Calibri" panose="020F0502020204030204" pitchFamily="34" charset="0"/>
                <a:ea typeface="Times New Roman" panose="02020603050405020304" pitchFamily="18" charset="0"/>
              </a:rPr>
              <a:t>En los días de Noé, el Señor vio que era mucha la maldad de los hombres en la tierra, y que todos los planes y pensamientos de su corazón eran siempre los de hacer sólo el mal. </a:t>
            </a:r>
          </a:p>
          <a:p>
            <a:pPr marL="0" marR="0" lvl="0" indent="0" rtl="0">
              <a:spcBef>
                <a:spcPts val="0"/>
              </a:spcBef>
              <a:spcAft>
                <a:spcPts val="0"/>
              </a:spcAft>
              <a:buNone/>
            </a:pPr>
            <a:endParaRPr lang="es-ES" sz="3600" b="1" dirty="0">
              <a:latin typeface="Calibri" panose="020F0502020204030204" pitchFamily="34" charset="0"/>
              <a:ea typeface="Times New Roman" panose="02020603050405020304" pitchFamily="18" charset="0"/>
            </a:endParaRPr>
          </a:p>
          <a:p>
            <a:pPr marL="0" marR="0" lvl="0" indent="0" rtl="0">
              <a:spcBef>
                <a:spcPts val="0"/>
              </a:spcBef>
              <a:spcAft>
                <a:spcPts val="0"/>
              </a:spcAft>
              <a:buNone/>
            </a:pPr>
            <a:r>
              <a:rPr lang="es-ES" sz="3600" b="1" dirty="0">
                <a:effectLst/>
                <a:latin typeface="Calibri" panose="020F0502020204030204" pitchFamily="34" charset="0"/>
                <a:ea typeface="Times New Roman" panose="02020603050405020304" pitchFamily="18" charset="0"/>
              </a:rPr>
              <a:t>Comparen el mundo en la actualidad con el mundo en los días de Noé. ¿Por qué el Señor no ha destruido el mundo?</a:t>
            </a:r>
            <a:r>
              <a:rPr lang="en-US" sz="3600" dirty="0">
                <a:effectLst/>
              </a:rPr>
              <a:t> </a:t>
            </a:r>
            <a:endParaRPr sz="36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332978" y="325439"/>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6" name="Google Shape;196;p8"/>
          <p:cNvSpPr txBox="1"/>
          <p:nvPr/>
        </p:nvSpPr>
        <p:spPr>
          <a:xfrm>
            <a:off x="1821060" y="587511"/>
            <a:ext cx="9910953" cy="563227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s-ES" sz="3600" b="1" dirty="0">
                <a:solidFill>
                  <a:schemeClr val="dk1"/>
                </a:solidFill>
                <a:latin typeface="Calibri" panose="020F0502020204030204" pitchFamily="34" charset="0"/>
                <a:ea typeface="Lato"/>
                <a:cs typeface="Lato"/>
                <a:sym typeface="Lato"/>
              </a:rPr>
              <a:t>2 Pedro 3:3-13</a:t>
            </a:r>
          </a:p>
          <a:p>
            <a:pPr marL="0" marR="0" lvl="0" indent="0" rtl="0">
              <a:spcBef>
                <a:spcPts val="0"/>
              </a:spcBef>
              <a:spcAft>
                <a:spcPts val="0"/>
              </a:spcAft>
              <a:buNone/>
            </a:pPr>
            <a:endParaRPr lang="es-ES" sz="3600" b="1" dirty="0">
              <a:solidFill>
                <a:schemeClr val="dk1"/>
              </a:solidFill>
              <a:latin typeface="Calibri" panose="020F0502020204030204" pitchFamily="34" charset="0"/>
              <a:ea typeface="Lato"/>
              <a:cs typeface="Lato"/>
              <a:sym typeface="Lato"/>
            </a:endParaRPr>
          </a:p>
          <a:p>
            <a:pPr marL="0" marR="0" lvl="0" indent="0" rtl="0">
              <a:spcBef>
                <a:spcPts val="0"/>
              </a:spcBef>
              <a:spcAft>
                <a:spcPts val="0"/>
              </a:spcAft>
              <a:buNone/>
            </a:pPr>
            <a:r>
              <a:rPr lang="en-US" sz="3600" b="1" i="0" u="none" strike="noStrike" baseline="30000" dirty="0">
                <a:solidFill>
                  <a:srgbClr val="000000"/>
                </a:solidFill>
                <a:effectLst/>
                <a:latin typeface="system-ui"/>
              </a:rPr>
              <a:t>3 </a:t>
            </a:r>
            <a:r>
              <a:rPr lang="en-US" sz="3600" b="0" i="0" u="none" strike="noStrike" dirty="0">
                <a:solidFill>
                  <a:srgbClr val="000000"/>
                </a:solidFill>
                <a:effectLst/>
                <a:latin typeface="system-ui"/>
              </a:rPr>
              <a:t>Pero antes </a:t>
            </a:r>
            <a:r>
              <a:rPr lang="en-US" sz="3600" b="0" i="0" u="none" strike="noStrike" dirty="0" err="1">
                <a:solidFill>
                  <a:srgbClr val="000000"/>
                </a:solidFill>
                <a:effectLst/>
                <a:latin typeface="system-ui"/>
              </a:rPr>
              <a:t>deben</a:t>
            </a:r>
            <a:r>
              <a:rPr lang="en-US" sz="3600" b="0" i="0" u="none" strike="noStrike" dirty="0">
                <a:solidFill>
                  <a:srgbClr val="000000"/>
                </a:solidFill>
                <a:effectLst/>
                <a:latin typeface="system-ui"/>
              </a:rPr>
              <a:t> saber que </a:t>
            </a:r>
            <a:r>
              <a:rPr lang="en-US" sz="3600" b="0" i="0" u="none" strike="noStrike" dirty="0" err="1">
                <a:solidFill>
                  <a:srgbClr val="000000"/>
                </a:solidFill>
                <a:effectLst/>
                <a:latin typeface="system-ui"/>
              </a:rPr>
              <a:t>en</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los</a:t>
            </a:r>
            <a:r>
              <a:rPr lang="en-US" sz="3600" b="0" i="0" u="none" strike="noStrike" dirty="0">
                <a:solidFill>
                  <a:srgbClr val="000000"/>
                </a:solidFill>
                <a:effectLst/>
                <a:latin typeface="system-ui"/>
              </a:rPr>
              <a:t> días finales </a:t>
            </a:r>
            <a:r>
              <a:rPr lang="en-US" sz="3600" b="0" i="0" u="none" strike="noStrike" dirty="0" err="1">
                <a:solidFill>
                  <a:srgbClr val="000000"/>
                </a:solidFill>
                <a:effectLst/>
                <a:latin typeface="system-ui"/>
              </a:rPr>
              <a:t>vendrá</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gente</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blasfema</a:t>
            </a:r>
            <a:r>
              <a:rPr lang="en-US" sz="3600" b="0" i="0" u="none" strike="noStrike" dirty="0">
                <a:solidFill>
                  <a:srgbClr val="000000"/>
                </a:solidFill>
                <a:effectLst/>
                <a:latin typeface="system-ui"/>
              </a:rPr>
              <a:t>, que </a:t>
            </a:r>
            <a:r>
              <a:rPr lang="en-US" sz="3600" b="0" i="0" u="none" strike="noStrike" dirty="0" err="1">
                <a:solidFill>
                  <a:srgbClr val="000000"/>
                </a:solidFill>
                <a:effectLst/>
                <a:latin typeface="system-ui"/>
              </a:rPr>
              <a:t>andará</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según</a:t>
            </a:r>
            <a:r>
              <a:rPr lang="en-US" sz="3600" b="0" i="0" u="none" strike="noStrike" dirty="0">
                <a:solidFill>
                  <a:srgbClr val="000000"/>
                </a:solidFill>
                <a:effectLst/>
                <a:latin typeface="system-ui"/>
              </a:rPr>
              <a:t> sus </a:t>
            </a:r>
            <a:r>
              <a:rPr lang="en-US" sz="3600" b="0" i="0" u="none" strike="noStrike" dirty="0" err="1">
                <a:solidFill>
                  <a:srgbClr val="000000"/>
                </a:solidFill>
                <a:effectLst/>
                <a:latin typeface="system-ui"/>
              </a:rPr>
              <a:t>propios</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malos</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deseos</a:t>
            </a:r>
            <a:r>
              <a:rPr lang="en-US" sz="3600" b="0" i="0" u="none" strike="noStrike" dirty="0">
                <a:solidFill>
                  <a:srgbClr val="000000"/>
                </a:solidFill>
                <a:effectLst/>
                <a:latin typeface="system-ui"/>
              </a:rPr>
              <a:t> </a:t>
            </a:r>
            <a:r>
              <a:rPr lang="en-US" sz="3600" b="1" i="0" u="none" strike="noStrike" baseline="30000" dirty="0">
                <a:solidFill>
                  <a:srgbClr val="000000"/>
                </a:solidFill>
                <a:effectLst/>
                <a:latin typeface="system-ui"/>
              </a:rPr>
              <a:t>4 </a:t>
            </a:r>
            <a:r>
              <a:rPr lang="en-US" sz="3600" b="0" i="0" u="none" strike="noStrike" dirty="0">
                <a:solidFill>
                  <a:srgbClr val="000000"/>
                </a:solidFill>
                <a:effectLst/>
                <a:latin typeface="system-ui"/>
              </a:rPr>
              <a:t>y que </a:t>
            </a:r>
            <a:r>
              <a:rPr lang="en-US" sz="3600" b="0" i="0" u="none" strike="noStrike" dirty="0" err="1">
                <a:solidFill>
                  <a:srgbClr val="000000"/>
                </a:solidFill>
                <a:effectLst/>
                <a:latin typeface="system-ui"/>
              </a:rPr>
              <a:t>dirá</a:t>
            </a:r>
            <a:r>
              <a:rPr lang="en-US" sz="3600" b="0" i="0" u="none" strike="noStrike" dirty="0">
                <a:solidFill>
                  <a:srgbClr val="000000"/>
                </a:solidFill>
                <a:effectLst/>
                <a:latin typeface="system-ui"/>
              </a:rPr>
              <a:t>: </a:t>
            </a:r>
          </a:p>
          <a:p>
            <a:pPr marL="0" marR="0" lvl="0" indent="0" rtl="0">
              <a:spcBef>
                <a:spcPts val="0"/>
              </a:spcBef>
              <a:spcAft>
                <a:spcPts val="0"/>
              </a:spcAft>
              <a:buNone/>
            </a:pPr>
            <a:endParaRPr lang="en-US" sz="3600" dirty="0">
              <a:latin typeface="system-ui"/>
            </a:endParaRPr>
          </a:p>
          <a:p>
            <a:pPr marL="0" marR="0" lvl="0" indent="0" rtl="0">
              <a:spcBef>
                <a:spcPts val="0"/>
              </a:spcBef>
              <a:spcAft>
                <a:spcPts val="0"/>
              </a:spcAft>
              <a:buNone/>
            </a:pPr>
            <a:r>
              <a:rPr lang="en-US" sz="3600" b="0" i="0" u="none" strike="noStrike" dirty="0">
                <a:solidFill>
                  <a:srgbClr val="000000"/>
                </a:solidFill>
                <a:effectLst/>
                <a:latin typeface="system-ui"/>
              </a:rPr>
              <a:t>«¿</a:t>
            </a:r>
            <a:r>
              <a:rPr lang="en-US" sz="3600" b="0" i="0" u="none" strike="noStrike" dirty="0" err="1">
                <a:solidFill>
                  <a:srgbClr val="000000"/>
                </a:solidFill>
                <a:effectLst/>
                <a:latin typeface="system-ui"/>
              </a:rPr>
              <a:t>Qué</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pasó</a:t>
            </a:r>
            <a:r>
              <a:rPr lang="en-US" sz="3600" b="0" i="0" u="none" strike="noStrike" dirty="0">
                <a:solidFill>
                  <a:srgbClr val="000000"/>
                </a:solidFill>
                <a:effectLst/>
                <a:latin typeface="system-ui"/>
              </a:rPr>
              <a:t> con la </a:t>
            </a:r>
            <a:r>
              <a:rPr lang="en-US" sz="3600" b="0" i="0" u="none" strike="noStrike" dirty="0" err="1">
                <a:solidFill>
                  <a:srgbClr val="000000"/>
                </a:solidFill>
                <a:effectLst/>
                <a:latin typeface="system-ui"/>
              </a:rPr>
              <a:t>promesa</a:t>
            </a:r>
            <a:r>
              <a:rPr lang="en-US" sz="3600" b="0" i="0" u="none" strike="noStrike" dirty="0">
                <a:solidFill>
                  <a:srgbClr val="000000"/>
                </a:solidFill>
                <a:effectLst/>
                <a:latin typeface="system-ui"/>
              </a:rPr>
              <a:t> de </a:t>
            </a:r>
            <a:r>
              <a:rPr lang="en-US" sz="3600" b="0" i="0" u="none" strike="noStrike" dirty="0" err="1">
                <a:solidFill>
                  <a:srgbClr val="000000"/>
                </a:solidFill>
                <a:effectLst/>
                <a:latin typeface="system-ui"/>
              </a:rPr>
              <a:t>su</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venida</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Desde</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el</a:t>
            </a:r>
            <a:r>
              <a:rPr lang="en-US" sz="3600" b="0" i="0" u="none" strike="noStrike" dirty="0">
                <a:solidFill>
                  <a:srgbClr val="000000"/>
                </a:solidFill>
                <a:effectLst/>
                <a:latin typeface="system-ui"/>
              </a:rPr>
              <a:t> día </a:t>
            </a:r>
            <a:r>
              <a:rPr lang="en-US" sz="3600" b="0" i="0" u="none" strike="noStrike" dirty="0" err="1">
                <a:solidFill>
                  <a:srgbClr val="000000"/>
                </a:solidFill>
                <a:effectLst/>
                <a:latin typeface="system-ui"/>
              </a:rPr>
              <a:t>en</a:t>
            </a:r>
            <a:r>
              <a:rPr lang="en-US" sz="3600" b="0" i="0" u="none" strike="noStrike" dirty="0">
                <a:solidFill>
                  <a:srgbClr val="000000"/>
                </a:solidFill>
                <a:effectLst/>
                <a:latin typeface="system-ui"/>
              </a:rPr>
              <a:t> que </a:t>
            </a:r>
            <a:r>
              <a:rPr lang="en-US" sz="3600" b="0" i="0" u="none" strike="noStrike" dirty="0" err="1">
                <a:solidFill>
                  <a:srgbClr val="000000"/>
                </a:solidFill>
                <a:effectLst/>
                <a:latin typeface="system-ui"/>
              </a:rPr>
              <a:t>nuestros</a:t>
            </a:r>
            <a:r>
              <a:rPr lang="en-US" sz="3600" b="0" i="0" u="none" strike="noStrike" dirty="0">
                <a:solidFill>
                  <a:srgbClr val="000000"/>
                </a:solidFill>
                <a:effectLst/>
                <a:latin typeface="system-ui"/>
              </a:rPr>
              <a:t> padres </a:t>
            </a:r>
            <a:r>
              <a:rPr lang="en-US" sz="3600" b="0" i="0" u="none" strike="noStrike" dirty="0" err="1">
                <a:solidFill>
                  <a:srgbClr val="000000"/>
                </a:solidFill>
                <a:effectLst/>
                <a:latin typeface="system-ui"/>
              </a:rPr>
              <a:t>murieron</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todas</a:t>
            </a:r>
            <a:r>
              <a:rPr lang="en-US" sz="3600" b="0" i="0" u="none" strike="noStrike" dirty="0">
                <a:solidFill>
                  <a:srgbClr val="000000"/>
                </a:solidFill>
                <a:effectLst/>
                <a:latin typeface="system-ui"/>
              </a:rPr>
              <a:t> las </a:t>
            </a:r>
            <a:r>
              <a:rPr lang="en-US" sz="3600" b="0" i="0" u="none" strike="noStrike" dirty="0" err="1">
                <a:solidFill>
                  <a:srgbClr val="000000"/>
                </a:solidFill>
                <a:effectLst/>
                <a:latin typeface="system-ui"/>
              </a:rPr>
              <a:t>cosas</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siguen</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tal</a:t>
            </a:r>
            <a:r>
              <a:rPr lang="en-US" sz="3600" b="0" i="0" u="none" strike="noStrike" dirty="0">
                <a:solidFill>
                  <a:srgbClr val="000000"/>
                </a:solidFill>
                <a:effectLst/>
                <a:latin typeface="system-ui"/>
              </a:rPr>
              <a:t> y </a:t>
            </a:r>
            <a:r>
              <a:rPr lang="en-US" sz="3600" b="0" i="0" u="none" strike="noStrike" dirty="0" err="1">
                <a:solidFill>
                  <a:srgbClr val="000000"/>
                </a:solidFill>
                <a:effectLst/>
                <a:latin typeface="system-ui"/>
              </a:rPr>
              <a:t>como</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eran</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desde</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el</a:t>
            </a:r>
            <a:r>
              <a:rPr lang="en-US" sz="3600" b="0" i="0" u="none" strike="noStrike" dirty="0">
                <a:solidFill>
                  <a:srgbClr val="000000"/>
                </a:solidFill>
                <a:effectLst/>
                <a:latin typeface="system-ui"/>
              </a:rPr>
              <a:t> principio de la </a:t>
            </a:r>
            <a:r>
              <a:rPr lang="en-US" sz="3600" b="0" i="0" u="none" strike="noStrike" dirty="0" err="1">
                <a:solidFill>
                  <a:srgbClr val="000000"/>
                </a:solidFill>
                <a:effectLst/>
                <a:latin typeface="system-ui"/>
              </a:rPr>
              <a:t>creación</a:t>
            </a:r>
            <a:r>
              <a:rPr lang="en-US" sz="3600" b="0" i="0" u="none" strike="noStrike" dirty="0">
                <a:solidFill>
                  <a:srgbClr val="000000"/>
                </a:solidFill>
                <a:effectLst/>
                <a:latin typeface="system-ui"/>
              </a:rPr>
              <a:t>.» </a:t>
            </a:r>
            <a:endParaRPr lang="es-ES" sz="3600" b="1" dirty="0">
              <a:solidFill>
                <a:schemeClr val="dk1"/>
              </a:solidFill>
              <a:latin typeface="Calibri" panose="020F0502020204030204" pitchFamily="34" charset="0"/>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332978" y="325439"/>
            <a:ext cx="1399035" cy="1170434"/>
          </a:xfrm>
          <a:prstGeom prst="rect">
            <a:avLst/>
          </a:prstGeom>
          <a:noFill/>
          <a:ln>
            <a:noFill/>
          </a:ln>
        </p:spPr>
      </p:pic>
    </p:spTree>
    <p:extLst>
      <p:ext uri="{BB962C8B-B14F-4D97-AF65-F5344CB8AC3E}">
        <p14:creationId xmlns:p14="http://schemas.microsoft.com/office/powerpoint/2010/main" val="4086917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6" name="Google Shape;196;p8"/>
          <p:cNvSpPr txBox="1"/>
          <p:nvPr/>
        </p:nvSpPr>
        <p:spPr>
          <a:xfrm>
            <a:off x="1821060" y="587511"/>
            <a:ext cx="9910953" cy="563227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endParaRPr lang="es-ES" sz="3600" b="1" dirty="0">
              <a:solidFill>
                <a:schemeClr val="dk1"/>
              </a:solidFill>
              <a:latin typeface="Calibri" panose="020F0502020204030204" pitchFamily="34" charset="0"/>
              <a:ea typeface="Lato"/>
              <a:cs typeface="Lato"/>
              <a:sym typeface="Lato"/>
            </a:endParaRPr>
          </a:p>
          <a:p>
            <a:pPr marL="0" marR="0" lvl="0" indent="0" rtl="0">
              <a:spcBef>
                <a:spcPts val="0"/>
              </a:spcBef>
              <a:spcAft>
                <a:spcPts val="0"/>
              </a:spcAft>
              <a:buNone/>
            </a:pPr>
            <a:r>
              <a:rPr lang="en-US" sz="3600" b="1" i="0" u="none" strike="noStrike" baseline="30000" dirty="0">
                <a:solidFill>
                  <a:srgbClr val="000000"/>
                </a:solidFill>
                <a:effectLst/>
                <a:latin typeface="system-ui"/>
              </a:rPr>
              <a:t>5 </a:t>
            </a:r>
            <a:r>
              <a:rPr lang="en-US" sz="3600" b="0" i="0" u="none" strike="noStrike" dirty="0">
                <a:solidFill>
                  <a:srgbClr val="000000"/>
                </a:solidFill>
                <a:effectLst/>
                <a:latin typeface="system-ui"/>
              </a:rPr>
              <a:t>Pero con </a:t>
            </a:r>
            <a:r>
              <a:rPr lang="en-US" sz="3600" b="0" i="0" u="none" strike="noStrike" dirty="0" err="1">
                <a:solidFill>
                  <a:srgbClr val="000000"/>
                </a:solidFill>
                <a:effectLst/>
                <a:latin typeface="system-ui"/>
              </a:rPr>
              <a:t>toda</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intención</a:t>
            </a:r>
            <a:r>
              <a:rPr lang="en-US" sz="3600" b="0" i="0" u="none" strike="noStrike" dirty="0">
                <a:solidFill>
                  <a:srgbClr val="000000"/>
                </a:solidFill>
                <a:effectLst/>
                <a:latin typeface="system-ui"/>
              </a:rPr>
              <a:t> se </a:t>
            </a:r>
            <a:r>
              <a:rPr lang="en-US" sz="3600" b="0" i="0" u="none" strike="noStrike" dirty="0" err="1">
                <a:solidFill>
                  <a:srgbClr val="000000"/>
                </a:solidFill>
                <a:effectLst/>
                <a:latin typeface="system-ui"/>
              </a:rPr>
              <a:t>olvidan</a:t>
            </a:r>
            <a:r>
              <a:rPr lang="en-US" sz="3600" b="0" i="0" u="none" strike="noStrike" dirty="0">
                <a:solidFill>
                  <a:srgbClr val="000000"/>
                </a:solidFill>
                <a:effectLst/>
                <a:latin typeface="system-ui"/>
              </a:rPr>
              <a:t> de que, </a:t>
            </a:r>
            <a:r>
              <a:rPr lang="en-US" sz="3600" b="0" i="0" u="none" strike="noStrike" dirty="0" err="1">
                <a:solidFill>
                  <a:srgbClr val="000000"/>
                </a:solidFill>
                <a:effectLst/>
                <a:latin typeface="system-ui"/>
              </a:rPr>
              <a:t>desde</a:t>
            </a:r>
            <a:r>
              <a:rPr lang="en-US" sz="3600" b="0" i="0" u="none" strike="noStrike" dirty="0">
                <a:solidFill>
                  <a:srgbClr val="000000"/>
                </a:solidFill>
                <a:effectLst/>
                <a:latin typeface="system-ui"/>
              </a:rPr>
              <a:t> la </a:t>
            </a:r>
            <a:r>
              <a:rPr lang="en-US" sz="3600" b="0" i="0" u="none" strike="noStrike" dirty="0" err="1">
                <a:solidFill>
                  <a:srgbClr val="000000"/>
                </a:solidFill>
                <a:effectLst/>
                <a:latin typeface="system-ui"/>
              </a:rPr>
              <a:t>antigüedad</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fueron</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creados</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los</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cielos</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por</a:t>
            </a:r>
            <a:r>
              <a:rPr lang="en-US" sz="3600" b="0" i="0" u="none" strike="noStrike" dirty="0">
                <a:solidFill>
                  <a:srgbClr val="000000"/>
                </a:solidFill>
                <a:effectLst/>
                <a:latin typeface="system-ui"/>
              </a:rPr>
              <a:t> la palabra de Dios, lo </a:t>
            </a:r>
            <a:r>
              <a:rPr lang="en-US" sz="3600" b="0" i="0" u="none" strike="noStrike" dirty="0" err="1">
                <a:solidFill>
                  <a:srgbClr val="000000"/>
                </a:solidFill>
                <a:effectLst/>
                <a:latin typeface="system-ui"/>
              </a:rPr>
              <a:t>mismo</a:t>
            </a:r>
            <a:r>
              <a:rPr lang="en-US" sz="3600" b="0" i="0" u="none" strike="noStrike" dirty="0">
                <a:solidFill>
                  <a:srgbClr val="000000"/>
                </a:solidFill>
                <a:effectLst/>
                <a:latin typeface="system-ui"/>
              </a:rPr>
              <a:t> que la tierra, la </a:t>
            </a:r>
            <a:r>
              <a:rPr lang="en-US" sz="3600" b="0" i="0" u="none" strike="noStrike" dirty="0" err="1">
                <a:solidFill>
                  <a:srgbClr val="000000"/>
                </a:solidFill>
                <a:effectLst/>
                <a:latin typeface="system-ui"/>
              </a:rPr>
              <a:t>cual</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proviene</a:t>
            </a:r>
            <a:r>
              <a:rPr lang="en-US" sz="3600" b="0" i="0" u="none" strike="noStrike" dirty="0">
                <a:solidFill>
                  <a:srgbClr val="000000"/>
                </a:solidFill>
                <a:effectLst/>
                <a:latin typeface="system-ui"/>
              </a:rPr>
              <a:t> del </a:t>
            </a:r>
            <a:r>
              <a:rPr lang="en-US" sz="3600" b="0" i="0" u="none" strike="noStrike" dirty="0" err="1">
                <a:solidFill>
                  <a:srgbClr val="000000"/>
                </a:solidFill>
                <a:effectLst/>
                <a:latin typeface="system-ui"/>
              </a:rPr>
              <a:t>agua</a:t>
            </a:r>
            <a:r>
              <a:rPr lang="en-US" sz="3600" b="0" i="0" u="none" strike="noStrike" dirty="0">
                <a:solidFill>
                  <a:srgbClr val="000000"/>
                </a:solidFill>
                <a:effectLst/>
                <a:latin typeface="system-ui"/>
              </a:rPr>
              <a:t> y </a:t>
            </a:r>
            <a:r>
              <a:rPr lang="en-US" sz="3600" b="0" i="0" u="none" strike="noStrike" dirty="0" err="1">
                <a:solidFill>
                  <a:srgbClr val="000000"/>
                </a:solidFill>
                <a:effectLst/>
                <a:latin typeface="system-ui"/>
              </a:rPr>
              <a:t>subsiste</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por</a:t>
            </a:r>
            <a:r>
              <a:rPr lang="en-US" sz="3600" b="0" i="0" u="none" strike="noStrike" dirty="0">
                <a:solidFill>
                  <a:srgbClr val="000000"/>
                </a:solidFill>
                <a:effectLst/>
                <a:latin typeface="system-ui"/>
              </a:rPr>
              <a:t> medio del </a:t>
            </a:r>
            <a:r>
              <a:rPr lang="en-US" sz="3600" b="0" i="0" u="none" strike="noStrike" dirty="0" err="1">
                <a:solidFill>
                  <a:srgbClr val="000000"/>
                </a:solidFill>
                <a:effectLst/>
                <a:latin typeface="system-ui"/>
              </a:rPr>
              <a:t>agua</a:t>
            </a:r>
            <a:r>
              <a:rPr lang="en-US" sz="3600" b="0" i="0" u="none" strike="noStrike" dirty="0">
                <a:solidFill>
                  <a:srgbClr val="000000"/>
                </a:solidFill>
                <a:effectLst/>
                <a:latin typeface="system-ui"/>
              </a:rPr>
              <a:t>. </a:t>
            </a:r>
            <a:r>
              <a:rPr lang="en-US" sz="3600" b="1" i="0" u="none" strike="noStrike" baseline="30000" dirty="0">
                <a:solidFill>
                  <a:srgbClr val="000000"/>
                </a:solidFill>
                <a:effectLst/>
                <a:latin typeface="system-ui"/>
              </a:rPr>
              <a:t>6 </a:t>
            </a:r>
            <a:r>
              <a:rPr lang="en-US" sz="3600" b="0" i="0" u="none" strike="noStrike" dirty="0">
                <a:solidFill>
                  <a:srgbClr val="000000"/>
                </a:solidFill>
                <a:effectLst/>
                <a:latin typeface="system-ui"/>
              </a:rPr>
              <a:t>Por </a:t>
            </a:r>
            <a:r>
              <a:rPr lang="en-US" sz="3600" b="0" i="0" u="none" strike="noStrike" dirty="0" err="1">
                <a:solidFill>
                  <a:srgbClr val="000000"/>
                </a:solidFill>
                <a:effectLst/>
                <a:latin typeface="system-ui"/>
              </a:rPr>
              <a:t>eso</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el</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mundo</a:t>
            </a:r>
            <a:r>
              <a:rPr lang="en-US" sz="3600" b="0" i="0" u="none" strike="noStrike" dirty="0">
                <a:solidFill>
                  <a:srgbClr val="000000"/>
                </a:solidFill>
                <a:effectLst/>
                <a:latin typeface="system-ui"/>
              </a:rPr>
              <a:t> de </a:t>
            </a:r>
            <a:r>
              <a:rPr lang="en-US" sz="3600" b="0" i="0" u="none" strike="noStrike" dirty="0" err="1">
                <a:solidFill>
                  <a:srgbClr val="000000"/>
                </a:solidFill>
                <a:effectLst/>
                <a:latin typeface="system-ui"/>
              </a:rPr>
              <a:t>entonces</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fue</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destruido</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por</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una</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inundación</a:t>
            </a:r>
            <a:r>
              <a:rPr lang="en-US" sz="3600" b="0" i="0" u="none" strike="noStrike" dirty="0">
                <a:solidFill>
                  <a:srgbClr val="000000"/>
                </a:solidFill>
                <a:effectLst/>
                <a:latin typeface="system-ui"/>
              </a:rPr>
              <a:t>. </a:t>
            </a:r>
            <a:r>
              <a:rPr lang="en-US" sz="3600" b="1" i="0" u="none" strike="noStrike" baseline="30000" dirty="0">
                <a:solidFill>
                  <a:srgbClr val="000000"/>
                </a:solidFill>
                <a:effectLst/>
                <a:latin typeface="system-ui"/>
              </a:rPr>
              <a:t>7 </a:t>
            </a:r>
            <a:r>
              <a:rPr lang="en-US" sz="3600" b="0" i="0" u="none" strike="noStrike" dirty="0">
                <a:solidFill>
                  <a:srgbClr val="000000"/>
                </a:solidFill>
                <a:effectLst/>
                <a:latin typeface="system-ui"/>
              </a:rPr>
              <a:t>Pero </a:t>
            </a:r>
            <a:r>
              <a:rPr lang="en-US" sz="3600" b="0" i="0" u="none" strike="noStrike" dirty="0" err="1">
                <a:solidFill>
                  <a:srgbClr val="000000"/>
                </a:solidFill>
                <a:effectLst/>
                <a:latin typeface="system-ui"/>
              </a:rPr>
              <a:t>esa</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misma</a:t>
            </a:r>
            <a:r>
              <a:rPr lang="en-US" sz="3600" b="0" i="0" u="none" strike="noStrike" dirty="0">
                <a:solidFill>
                  <a:srgbClr val="000000"/>
                </a:solidFill>
                <a:effectLst/>
                <a:latin typeface="system-ui"/>
              </a:rPr>
              <a:t> palabra ha </a:t>
            </a:r>
            <a:r>
              <a:rPr lang="en-US" sz="3600" b="0" i="0" u="none" strike="noStrike" dirty="0" err="1">
                <a:solidFill>
                  <a:srgbClr val="000000"/>
                </a:solidFill>
                <a:effectLst/>
                <a:latin typeface="system-ui"/>
              </a:rPr>
              <a:t>reservado</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los</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cielos</a:t>
            </a:r>
            <a:r>
              <a:rPr lang="en-US" sz="3600" b="0" i="0" u="none" strike="noStrike" dirty="0">
                <a:solidFill>
                  <a:srgbClr val="000000"/>
                </a:solidFill>
                <a:effectLst/>
                <a:latin typeface="system-ui"/>
              </a:rPr>
              <a:t> y la tierra que </a:t>
            </a:r>
            <a:r>
              <a:rPr lang="en-US" sz="3600" b="0" i="0" u="none" strike="noStrike" dirty="0" err="1">
                <a:solidFill>
                  <a:srgbClr val="000000"/>
                </a:solidFill>
                <a:effectLst/>
                <a:latin typeface="system-ui"/>
              </a:rPr>
              <a:t>ahora</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existen</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los</a:t>
            </a:r>
            <a:r>
              <a:rPr lang="en-US" sz="3600" b="0" i="0" u="none" strike="noStrike" dirty="0">
                <a:solidFill>
                  <a:srgbClr val="000000"/>
                </a:solidFill>
                <a:effectLst/>
                <a:latin typeface="system-ui"/>
              </a:rPr>
              <a:t> ha </a:t>
            </a:r>
            <a:r>
              <a:rPr lang="en-US" sz="3600" b="0" i="0" u="none" strike="noStrike" dirty="0" err="1">
                <a:solidFill>
                  <a:srgbClr val="000000"/>
                </a:solidFill>
                <a:effectLst/>
                <a:latin typeface="system-ui"/>
              </a:rPr>
              <a:t>guardado</a:t>
            </a:r>
            <a:r>
              <a:rPr lang="en-US" sz="3600" b="0" i="0" u="none" strike="noStrike" dirty="0">
                <a:solidFill>
                  <a:srgbClr val="000000"/>
                </a:solidFill>
                <a:effectLst/>
                <a:latin typeface="system-ui"/>
              </a:rPr>
              <a:t> para </a:t>
            </a:r>
            <a:r>
              <a:rPr lang="en-US" sz="3600" b="0" i="0" u="none" strike="noStrike" dirty="0" err="1">
                <a:solidFill>
                  <a:srgbClr val="000000"/>
                </a:solidFill>
                <a:effectLst/>
                <a:latin typeface="system-ui"/>
              </a:rPr>
              <a:t>el</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fuego</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en</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el</a:t>
            </a:r>
            <a:r>
              <a:rPr lang="en-US" sz="3600" b="0" i="0" u="none" strike="noStrike" dirty="0">
                <a:solidFill>
                  <a:srgbClr val="000000"/>
                </a:solidFill>
                <a:effectLst/>
                <a:latin typeface="system-ui"/>
              </a:rPr>
              <a:t> día del </a:t>
            </a:r>
            <a:r>
              <a:rPr lang="en-US" sz="3600" b="0" i="0" u="none" strike="noStrike" dirty="0" err="1">
                <a:solidFill>
                  <a:srgbClr val="000000"/>
                </a:solidFill>
                <a:effectLst/>
                <a:latin typeface="system-ui"/>
              </a:rPr>
              <a:t>juicio</a:t>
            </a:r>
            <a:r>
              <a:rPr lang="en-US" sz="3600" b="0" i="0" u="none" strike="noStrike" dirty="0">
                <a:solidFill>
                  <a:srgbClr val="000000"/>
                </a:solidFill>
                <a:effectLst/>
                <a:latin typeface="system-ui"/>
              </a:rPr>
              <a:t> y de la </a:t>
            </a:r>
            <a:r>
              <a:rPr lang="en-US" sz="3600" b="0" i="0" u="none" strike="noStrike" dirty="0" err="1">
                <a:solidFill>
                  <a:srgbClr val="000000"/>
                </a:solidFill>
                <a:effectLst/>
                <a:latin typeface="system-ui"/>
              </a:rPr>
              <a:t>destrucción</a:t>
            </a:r>
            <a:r>
              <a:rPr lang="en-US" sz="3600" b="0" i="0" u="none" strike="noStrike" dirty="0">
                <a:solidFill>
                  <a:srgbClr val="000000"/>
                </a:solidFill>
                <a:effectLst/>
                <a:latin typeface="system-ui"/>
              </a:rPr>
              <a:t> de </a:t>
            </a:r>
            <a:r>
              <a:rPr lang="en-US" sz="3600" b="0" i="0" u="none" strike="noStrike" dirty="0" err="1">
                <a:solidFill>
                  <a:srgbClr val="000000"/>
                </a:solidFill>
                <a:effectLst/>
                <a:latin typeface="system-ui"/>
              </a:rPr>
              <a:t>los</a:t>
            </a:r>
            <a:r>
              <a:rPr lang="en-US" sz="3600" b="0" i="0" u="none" strike="noStrike" dirty="0">
                <a:solidFill>
                  <a:srgbClr val="000000"/>
                </a:solidFill>
                <a:effectLst/>
                <a:latin typeface="system-ui"/>
              </a:rPr>
              <a:t> hombres </a:t>
            </a:r>
            <a:r>
              <a:rPr lang="en-US" sz="3600" b="0" i="0" u="none" strike="noStrike" dirty="0" err="1">
                <a:solidFill>
                  <a:srgbClr val="000000"/>
                </a:solidFill>
                <a:effectLst/>
                <a:latin typeface="system-ui"/>
              </a:rPr>
              <a:t>perversos</a:t>
            </a:r>
            <a:r>
              <a:rPr lang="en-US" sz="3600" b="0" i="0" u="none" strike="noStrike" dirty="0">
                <a:solidFill>
                  <a:srgbClr val="000000"/>
                </a:solidFill>
                <a:effectLst/>
                <a:latin typeface="system-ui"/>
              </a:rPr>
              <a:t>. </a:t>
            </a:r>
            <a:endParaRPr lang="es-ES" sz="3600" b="1" dirty="0">
              <a:solidFill>
                <a:schemeClr val="dk1"/>
              </a:solidFill>
              <a:latin typeface="Calibri" panose="020F0502020204030204" pitchFamily="34" charset="0"/>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10300" y="53001"/>
            <a:ext cx="1399035" cy="1170434"/>
          </a:xfrm>
          <a:prstGeom prst="rect">
            <a:avLst/>
          </a:prstGeom>
          <a:noFill/>
          <a:ln>
            <a:noFill/>
          </a:ln>
        </p:spPr>
      </p:pic>
    </p:spTree>
    <p:extLst>
      <p:ext uri="{BB962C8B-B14F-4D97-AF65-F5344CB8AC3E}">
        <p14:creationId xmlns:p14="http://schemas.microsoft.com/office/powerpoint/2010/main" val="3681240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6" name="Google Shape;196;p8"/>
          <p:cNvSpPr txBox="1"/>
          <p:nvPr/>
        </p:nvSpPr>
        <p:spPr>
          <a:xfrm>
            <a:off x="1824713" y="1223435"/>
            <a:ext cx="9910953" cy="3970277"/>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endParaRPr lang="es-ES" sz="3600" b="1" dirty="0">
              <a:solidFill>
                <a:schemeClr val="dk1"/>
              </a:solidFill>
              <a:latin typeface="Calibri" panose="020F0502020204030204" pitchFamily="34" charset="0"/>
              <a:ea typeface="Lato"/>
              <a:cs typeface="Lato"/>
              <a:sym typeface="Lato"/>
            </a:endParaRPr>
          </a:p>
          <a:p>
            <a:pPr marL="0" marR="0" lvl="0" indent="0" rtl="0">
              <a:spcBef>
                <a:spcPts val="0"/>
              </a:spcBef>
              <a:spcAft>
                <a:spcPts val="0"/>
              </a:spcAft>
              <a:buNone/>
            </a:pPr>
            <a:r>
              <a:rPr lang="en-US" sz="3600" b="1" i="0" u="none" strike="noStrike" baseline="30000" dirty="0">
                <a:solidFill>
                  <a:srgbClr val="000000"/>
                </a:solidFill>
                <a:effectLst/>
                <a:latin typeface="system-ui"/>
              </a:rPr>
              <a:t>8 </a:t>
            </a:r>
            <a:r>
              <a:rPr lang="en-US" sz="3600" b="0" i="0" u="none" strike="noStrike" dirty="0">
                <a:solidFill>
                  <a:srgbClr val="000000"/>
                </a:solidFill>
                <a:effectLst/>
                <a:latin typeface="system-ui"/>
              </a:rPr>
              <a:t>Pero no </a:t>
            </a:r>
            <a:r>
              <a:rPr lang="en-US" sz="3600" b="0" i="0" u="none" strike="noStrike" dirty="0" err="1">
                <a:solidFill>
                  <a:srgbClr val="000000"/>
                </a:solidFill>
                <a:effectLst/>
                <a:latin typeface="system-ui"/>
              </a:rPr>
              <a:t>olviden</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amados</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hermanos</a:t>
            </a:r>
            <a:r>
              <a:rPr lang="en-US" sz="3600" b="0" i="0" u="none" strike="noStrike" dirty="0">
                <a:solidFill>
                  <a:srgbClr val="000000"/>
                </a:solidFill>
                <a:effectLst/>
                <a:latin typeface="system-ui"/>
              </a:rPr>
              <a:t>, que para </a:t>
            </a:r>
            <a:r>
              <a:rPr lang="en-US" sz="3600" b="0" i="0" u="none" strike="noStrike" dirty="0" err="1">
                <a:solidFill>
                  <a:srgbClr val="000000"/>
                </a:solidFill>
                <a:effectLst/>
                <a:latin typeface="system-ui"/>
              </a:rPr>
              <a:t>el</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Señor</a:t>
            </a:r>
            <a:r>
              <a:rPr lang="en-US" sz="3600" b="0" i="0" u="none" strike="noStrike" dirty="0">
                <a:solidFill>
                  <a:srgbClr val="000000"/>
                </a:solidFill>
                <a:effectLst/>
                <a:latin typeface="system-ui"/>
              </a:rPr>
              <a:t> un día es </a:t>
            </a:r>
            <a:r>
              <a:rPr lang="en-US" sz="3600" b="0" i="0" u="none" strike="noStrike" dirty="0" err="1">
                <a:solidFill>
                  <a:srgbClr val="000000"/>
                </a:solidFill>
                <a:effectLst/>
                <a:latin typeface="system-ui"/>
              </a:rPr>
              <a:t>como</a:t>
            </a:r>
            <a:r>
              <a:rPr lang="en-US" sz="3600" b="0" i="0" u="none" strike="noStrike" dirty="0">
                <a:solidFill>
                  <a:srgbClr val="000000"/>
                </a:solidFill>
                <a:effectLst/>
                <a:latin typeface="system-ui"/>
              </a:rPr>
              <a:t> mil </a:t>
            </a:r>
            <a:r>
              <a:rPr lang="en-US" sz="3600" b="0" i="0" u="none" strike="noStrike" dirty="0" err="1">
                <a:solidFill>
                  <a:srgbClr val="000000"/>
                </a:solidFill>
                <a:effectLst/>
                <a:latin typeface="system-ui"/>
              </a:rPr>
              <a:t>años</a:t>
            </a:r>
            <a:r>
              <a:rPr lang="en-US" sz="3600" b="0" i="0" u="none" strike="noStrike" dirty="0">
                <a:solidFill>
                  <a:srgbClr val="000000"/>
                </a:solidFill>
                <a:effectLst/>
                <a:latin typeface="system-ui"/>
              </a:rPr>
              <a:t>, y mil </a:t>
            </a:r>
            <a:r>
              <a:rPr lang="en-US" sz="3600" b="0" i="0" u="none" strike="noStrike" dirty="0" err="1">
                <a:solidFill>
                  <a:srgbClr val="000000"/>
                </a:solidFill>
                <a:effectLst/>
                <a:latin typeface="system-ui"/>
              </a:rPr>
              <a:t>años</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como</a:t>
            </a:r>
            <a:r>
              <a:rPr lang="en-US" sz="3600" b="0" i="0" u="none" strike="noStrike" dirty="0">
                <a:solidFill>
                  <a:srgbClr val="000000"/>
                </a:solidFill>
                <a:effectLst/>
                <a:latin typeface="system-ui"/>
              </a:rPr>
              <a:t> un día. </a:t>
            </a:r>
            <a:r>
              <a:rPr lang="en-US" sz="3600" b="1" i="0" u="none" strike="noStrike" baseline="30000" dirty="0">
                <a:solidFill>
                  <a:srgbClr val="000000"/>
                </a:solidFill>
                <a:effectLst/>
                <a:latin typeface="system-ui"/>
              </a:rPr>
              <a:t>9 </a:t>
            </a:r>
            <a:r>
              <a:rPr lang="en-US" sz="3600" b="0" i="0" u="none" strike="noStrike" dirty="0">
                <a:solidFill>
                  <a:srgbClr val="000000"/>
                </a:solidFill>
                <a:effectLst/>
                <a:latin typeface="system-ui"/>
              </a:rPr>
              <a:t>El </a:t>
            </a:r>
            <a:r>
              <a:rPr lang="en-US" sz="3600" b="0" i="0" u="none" strike="noStrike" dirty="0" err="1">
                <a:solidFill>
                  <a:srgbClr val="000000"/>
                </a:solidFill>
                <a:effectLst/>
                <a:latin typeface="system-ui"/>
              </a:rPr>
              <a:t>Señor</a:t>
            </a:r>
            <a:r>
              <a:rPr lang="en-US" sz="3600" b="0" i="0" u="none" strike="noStrike" dirty="0">
                <a:solidFill>
                  <a:srgbClr val="000000"/>
                </a:solidFill>
                <a:effectLst/>
                <a:latin typeface="system-ui"/>
              </a:rPr>
              <a:t> no se </a:t>
            </a:r>
            <a:r>
              <a:rPr lang="en-US" sz="3600" b="0" i="0" u="none" strike="noStrike" dirty="0" err="1">
                <a:solidFill>
                  <a:srgbClr val="000000"/>
                </a:solidFill>
                <a:effectLst/>
                <a:latin typeface="system-ui"/>
              </a:rPr>
              <a:t>tarda</a:t>
            </a:r>
            <a:r>
              <a:rPr lang="en-US" sz="3600" b="0" i="0" u="none" strike="noStrike" dirty="0">
                <a:solidFill>
                  <a:srgbClr val="000000"/>
                </a:solidFill>
                <a:effectLst/>
                <a:latin typeface="system-ui"/>
              </a:rPr>
              <a:t> para </a:t>
            </a:r>
            <a:r>
              <a:rPr lang="en-US" sz="3600" b="0" i="0" u="none" strike="noStrike" dirty="0" err="1">
                <a:solidFill>
                  <a:srgbClr val="000000"/>
                </a:solidFill>
                <a:effectLst/>
                <a:latin typeface="system-ui"/>
              </a:rPr>
              <a:t>cumplir</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su</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promesa</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como</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algunos</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piensan</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sino</a:t>
            </a:r>
            <a:r>
              <a:rPr lang="en-US" sz="3600" b="0" i="0" u="none" strike="noStrike" dirty="0">
                <a:solidFill>
                  <a:srgbClr val="000000"/>
                </a:solidFill>
                <a:effectLst/>
                <a:latin typeface="system-ui"/>
              </a:rPr>
              <a:t> que </a:t>
            </a:r>
            <a:r>
              <a:rPr lang="en-US" sz="3600" b="0" i="0" u="none" strike="noStrike" dirty="0" err="1">
                <a:solidFill>
                  <a:srgbClr val="000000"/>
                </a:solidFill>
                <a:effectLst/>
                <a:latin typeface="system-ui"/>
              </a:rPr>
              <a:t>nos</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tiene</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paciencia</a:t>
            </a:r>
            <a:r>
              <a:rPr lang="en-US" sz="3600" b="0" i="0" u="none" strike="noStrike" dirty="0">
                <a:solidFill>
                  <a:srgbClr val="000000"/>
                </a:solidFill>
                <a:effectLst/>
                <a:latin typeface="system-ui"/>
              </a:rPr>
              <a:t> y no </a:t>
            </a:r>
            <a:r>
              <a:rPr lang="en-US" sz="3600" b="0" i="0" u="none" strike="noStrike" dirty="0" err="1">
                <a:solidFill>
                  <a:srgbClr val="000000"/>
                </a:solidFill>
                <a:effectLst/>
                <a:latin typeface="system-ui"/>
              </a:rPr>
              <a:t>quiere</a:t>
            </a:r>
            <a:r>
              <a:rPr lang="en-US" sz="3600" b="0" i="0" u="none" strike="noStrike" dirty="0">
                <a:solidFill>
                  <a:srgbClr val="000000"/>
                </a:solidFill>
                <a:effectLst/>
                <a:latin typeface="system-ui"/>
              </a:rPr>
              <a:t> que </a:t>
            </a:r>
            <a:r>
              <a:rPr lang="en-US" sz="3600" b="0" i="0" u="none" strike="noStrike" dirty="0" err="1">
                <a:solidFill>
                  <a:srgbClr val="000000"/>
                </a:solidFill>
                <a:effectLst/>
                <a:latin typeface="system-ui"/>
              </a:rPr>
              <a:t>ninguno</a:t>
            </a:r>
            <a:r>
              <a:rPr lang="en-US" sz="3600" b="0" i="0" u="none" strike="noStrike" dirty="0">
                <a:solidFill>
                  <a:srgbClr val="000000"/>
                </a:solidFill>
                <a:effectLst/>
                <a:latin typeface="system-ui"/>
              </a:rPr>
              <a:t> se </a:t>
            </a:r>
            <a:r>
              <a:rPr lang="en-US" sz="3600" b="0" i="0" u="none" strike="noStrike" dirty="0" err="1">
                <a:solidFill>
                  <a:srgbClr val="000000"/>
                </a:solidFill>
                <a:effectLst/>
                <a:latin typeface="system-ui"/>
              </a:rPr>
              <a:t>pierda</a:t>
            </a:r>
            <a:r>
              <a:rPr lang="en-US" sz="3600" b="0" i="0" u="none" strike="noStrike" dirty="0">
                <a:solidFill>
                  <a:srgbClr val="000000"/>
                </a:solidFill>
                <a:effectLst/>
                <a:latin typeface="system-ui"/>
              </a:rPr>
              <a:t>, </a:t>
            </a:r>
            <a:r>
              <a:rPr lang="en-US" sz="3600" b="0" i="0" u="none" strike="noStrike" dirty="0" err="1">
                <a:solidFill>
                  <a:srgbClr val="000000"/>
                </a:solidFill>
                <a:effectLst/>
                <a:latin typeface="system-ui"/>
              </a:rPr>
              <a:t>sino</a:t>
            </a:r>
            <a:r>
              <a:rPr lang="en-US" sz="3600" b="0" i="0" u="none" strike="noStrike" dirty="0">
                <a:solidFill>
                  <a:srgbClr val="000000"/>
                </a:solidFill>
                <a:effectLst/>
                <a:latin typeface="system-ui"/>
              </a:rPr>
              <a:t> que </a:t>
            </a:r>
            <a:r>
              <a:rPr lang="en-US" sz="3600" b="0" i="0" u="none" strike="noStrike" dirty="0" err="1">
                <a:solidFill>
                  <a:srgbClr val="000000"/>
                </a:solidFill>
                <a:effectLst/>
                <a:latin typeface="system-ui"/>
              </a:rPr>
              <a:t>todos</a:t>
            </a:r>
            <a:r>
              <a:rPr lang="en-US" sz="3600" b="0" i="0" u="none" strike="noStrike" dirty="0">
                <a:solidFill>
                  <a:srgbClr val="000000"/>
                </a:solidFill>
                <a:effectLst/>
                <a:latin typeface="system-ui"/>
              </a:rPr>
              <a:t> se </a:t>
            </a:r>
            <a:r>
              <a:rPr lang="en-US" sz="3600" b="0" i="0" u="none" strike="noStrike" dirty="0" err="1">
                <a:solidFill>
                  <a:srgbClr val="000000"/>
                </a:solidFill>
                <a:effectLst/>
                <a:latin typeface="system-ui"/>
              </a:rPr>
              <a:t>vuelvan</a:t>
            </a:r>
            <a:r>
              <a:rPr lang="en-US" sz="3600" b="0" i="0" u="none" strike="noStrike" dirty="0">
                <a:solidFill>
                  <a:srgbClr val="000000"/>
                </a:solidFill>
                <a:effectLst/>
                <a:latin typeface="system-ui"/>
              </a:rPr>
              <a:t> a </a:t>
            </a:r>
            <a:r>
              <a:rPr lang="en-US" sz="3600" b="0" i="0" u="none" strike="noStrike" dirty="0" err="1">
                <a:solidFill>
                  <a:srgbClr val="000000"/>
                </a:solidFill>
                <a:effectLst/>
                <a:latin typeface="system-ui"/>
              </a:rPr>
              <a:t>él</a:t>
            </a:r>
            <a:r>
              <a:rPr lang="en-US" sz="3600" b="0" i="0" u="none" strike="noStrike" dirty="0">
                <a:solidFill>
                  <a:srgbClr val="000000"/>
                </a:solidFill>
                <a:effectLst/>
                <a:latin typeface="system-ui"/>
              </a:rPr>
              <a:t>. </a:t>
            </a:r>
            <a:endParaRPr lang="es-ES" sz="3600" b="1" dirty="0">
              <a:solidFill>
                <a:schemeClr val="dk1"/>
              </a:solidFill>
              <a:latin typeface="Calibri" panose="020F0502020204030204" pitchFamily="34" charset="0"/>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10300" y="53001"/>
            <a:ext cx="1399035" cy="1170434"/>
          </a:xfrm>
          <a:prstGeom prst="rect">
            <a:avLst/>
          </a:prstGeom>
          <a:noFill/>
          <a:ln>
            <a:noFill/>
          </a:ln>
        </p:spPr>
      </p:pic>
    </p:spTree>
    <p:extLst>
      <p:ext uri="{BB962C8B-B14F-4D97-AF65-F5344CB8AC3E}">
        <p14:creationId xmlns:p14="http://schemas.microsoft.com/office/powerpoint/2010/main" val="716286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CONTAR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6-9:17)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
        <p:nvSpPr>
          <p:cNvPr id="3" name="TextBox 2">
            <a:extLst>
              <a:ext uri="{FF2B5EF4-FFF2-40B4-BE49-F238E27FC236}">
                <a16:creationId xmlns:a16="http://schemas.microsoft.com/office/drawing/2014/main" id="{AB0C0ECF-8864-8610-B965-0A7BF3926288}"/>
              </a:ext>
            </a:extLst>
          </p:cNvPr>
          <p:cNvSpPr txBox="1"/>
          <p:nvPr/>
        </p:nvSpPr>
        <p:spPr>
          <a:xfrm>
            <a:off x="2772415" y="2543294"/>
            <a:ext cx="8290560" cy="2862322"/>
          </a:xfrm>
          <a:prstGeom prst="rect">
            <a:avLst/>
          </a:prstGeom>
          <a:noFill/>
        </p:spPr>
        <p:txBody>
          <a:bodyPr wrap="square">
            <a:spAutoFit/>
          </a:bodyPr>
          <a:lstStyle/>
          <a:p>
            <a:r>
              <a:rPr lang="es-ES" sz="3600" dirty="0">
                <a:effectLst/>
                <a:latin typeface="Times New Roman" panose="02020603050405020304" pitchFamily="18" charset="0"/>
                <a:ea typeface="Times New Roman" panose="02020603050405020304" pitchFamily="18" charset="0"/>
              </a:rPr>
              <a:t>El Señor vio que era mucha la maldad de los hombres en la tierra, y que todos los planes y pensamientos de su corazón eran siempre los de hacer sólo el mal. Y le pesó al Señor haber hecho al hombre en la tierra. </a:t>
            </a:r>
            <a:endParaRPr lang="en-US" sz="3600" dirty="0"/>
          </a:p>
        </p:txBody>
      </p:sp>
    </p:spTree>
    <p:extLst>
      <p:ext uri="{BB962C8B-B14F-4D97-AF65-F5344CB8AC3E}">
        <p14:creationId xmlns:p14="http://schemas.microsoft.com/office/powerpoint/2010/main" val="416715171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28d4abdfed62182a15219007de94394">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9b3071a435ac648780a377dfdc812ecc"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dexed="true"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Props1.xml><?xml version="1.0" encoding="utf-8"?>
<ds:datastoreItem xmlns:ds="http://schemas.openxmlformats.org/officeDocument/2006/customXml" ds:itemID="{172EEE1D-79BC-4237-A1B6-2BD393C7A8A4}"/>
</file>

<file path=customXml/itemProps2.xml><?xml version="1.0" encoding="utf-8"?>
<ds:datastoreItem xmlns:ds="http://schemas.openxmlformats.org/officeDocument/2006/customXml" ds:itemID="{F8A17FA9-65FC-4315-A59E-5ED6BCF07DE8}"/>
</file>

<file path=customXml/itemProps3.xml><?xml version="1.0" encoding="utf-8"?>
<ds:datastoreItem xmlns:ds="http://schemas.openxmlformats.org/officeDocument/2006/customXml" ds:itemID="{7BEC21A1-2EE4-4F38-8064-821F01486EA2}"/>
</file>

<file path=docProps/app.xml><?xml version="1.0" encoding="utf-8"?>
<Properties xmlns="http://schemas.openxmlformats.org/officeDocument/2006/extended-properties" xmlns:vt="http://schemas.openxmlformats.org/officeDocument/2006/docPropsVTypes">
  <TotalTime>2716</TotalTime>
  <Words>4424</Words>
  <Application>Microsoft Macintosh PowerPoint</Application>
  <PresentationFormat>Widescreen</PresentationFormat>
  <Paragraphs>307</Paragraphs>
  <Slides>33</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Courier New</vt:lpstr>
      <vt:lpstr>Symbol</vt:lpstr>
      <vt:lpstr>Arial</vt:lpstr>
      <vt:lpstr>system-ui</vt:lpstr>
      <vt:lpstr>Lato</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Pfeifer</dc:creator>
  <cp:lastModifiedBy>Elise Gross</cp:lastModifiedBy>
  <cp:revision>109</cp:revision>
  <dcterms:created xsi:type="dcterms:W3CDTF">2023-11-29T19:33:05Z</dcterms:created>
  <dcterms:modified xsi:type="dcterms:W3CDTF">2025-10-30T15:02:18Z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