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39"/>
  </p:notesMasterIdLst>
  <p:sldIdLst>
    <p:sldId id="256" r:id="rId5"/>
    <p:sldId id="288" r:id="rId6"/>
    <p:sldId id="289" r:id="rId7"/>
    <p:sldId id="257" r:id="rId8"/>
    <p:sldId id="258" r:id="rId9"/>
    <p:sldId id="290" r:id="rId10"/>
    <p:sldId id="260" r:id="rId11"/>
    <p:sldId id="291" r:id="rId12"/>
    <p:sldId id="262" r:id="rId13"/>
    <p:sldId id="292" r:id="rId14"/>
    <p:sldId id="265" r:id="rId15"/>
    <p:sldId id="279" r:id="rId16"/>
    <p:sldId id="314" r:id="rId17"/>
    <p:sldId id="315" r:id="rId18"/>
    <p:sldId id="316" r:id="rId19"/>
    <p:sldId id="317" r:id="rId20"/>
    <p:sldId id="318" r:id="rId21"/>
    <p:sldId id="319" r:id="rId22"/>
    <p:sldId id="270" r:id="rId23"/>
    <p:sldId id="264" r:id="rId24"/>
    <p:sldId id="280" r:id="rId25"/>
    <p:sldId id="320" r:id="rId26"/>
    <p:sldId id="321" r:id="rId27"/>
    <p:sldId id="322" r:id="rId28"/>
    <p:sldId id="323" r:id="rId29"/>
    <p:sldId id="309" r:id="rId30"/>
    <p:sldId id="324" r:id="rId31"/>
    <p:sldId id="325" r:id="rId32"/>
    <p:sldId id="326" r:id="rId33"/>
    <p:sldId id="313" r:id="rId34"/>
    <p:sldId id="273" r:id="rId35"/>
    <p:sldId id="274" r:id="rId36"/>
    <p:sldId id="275" r:id="rId37"/>
    <p:sldId id="272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0" autoAdjust="0"/>
    <p:restoredTop sz="92643" autoAdjust="0"/>
  </p:normalViewPr>
  <p:slideViewPr>
    <p:cSldViewPr snapToGrid="0">
      <p:cViewPr varScale="1">
        <p:scale>
          <a:sx n="55" d="100"/>
          <a:sy n="55" d="100"/>
        </p:scale>
        <p:origin x="225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E738C5-61D2-4629-9833-ADF2CB4BDB36}" type="datetimeFigureOut">
              <a:rPr lang="en-US" smtClean="0"/>
              <a:t>1/28/23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4494A9-D7C6-465E-A913-491587F47D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7478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4901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http://freebibleimages.org/photos/lumo-ascension/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7519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https://www.flickr.com/photos/internetarchivebookimages/14577023100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114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http://freebibleimages.org/photos/christian-armour/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1615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https://www.nicepik.com/brown-feather-painting-vintage-paper-retro-old-paper-paper-vintage-antique-parchment-free-photo-47502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7503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9959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3851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392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22956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8668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52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6765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4406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file:///C:/Users/Nathan/AppData/Local/Temp/1299124.svg</a:t>
            </a:r>
          </a:p>
          <a:p>
            <a:endParaRPr lang="es-EC" dirty="0"/>
          </a:p>
          <a:p>
            <a:r>
              <a:rPr lang="es-EC" dirty="0"/>
              <a:t>Free </a:t>
            </a:r>
            <a:r>
              <a:rPr lang="es-EC" dirty="0" err="1"/>
              <a:t>image</a:t>
            </a:r>
            <a:r>
              <a:rPr lang="es-EC" dirty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9660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https://pxhere.com/en/photo/1419056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18827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https://pxhere.com/en/photo/702193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421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https://pxhere.com/en/photo/914805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6877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https://pxhere.com/en/photo/1432895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91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474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4370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1087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http://freebibleimages.org/photos/jesus-birth/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8969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https://pxhere.com/en/photo/745068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825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http://freebibleimages.org/photos/lumo-ascension/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577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4494A9-D7C6-465E-A913-491587F47D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6985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3BFAB90-5693-424A-A530-EEDAE9823B5E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5865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B26E1E1-24BF-4AE2-BF40-34FEB4209003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5725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7A8F8BB-D80A-4B48-BC0B-E9C5604208FC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61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255E04-5EEA-445E-8272-1DF7337CFD45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Museo Sans 500" panose="02000000000000000000" pitchFamily="50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822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7B8466F-8A74-4AE6-BE1A-8C44F76BF481}" type="datetime1">
              <a:rPr lang="en-US" smtClean="0"/>
              <a:t>1/28/23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2017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2C552DF-19A2-414A-AA54-16594374B989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2390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9E122B8-8FB4-48AF-9281-B5B9CF4F2EBE}" type="datetime1">
              <a:rPr lang="en-US" smtClean="0"/>
              <a:t>1/28/23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52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666C8C5-8827-43BA-A431-E8F377D6A5A5}" type="datetime1">
              <a:rPr lang="en-US" smtClean="0"/>
              <a:t>1/28/23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260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FD3981-7536-4531-B76B-3EB7AA18E245}" type="datetime1">
              <a:rPr lang="en-US" smtClean="0"/>
              <a:t>1/28/23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169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842878-C315-4916-815C-5825408E470E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5475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3DEE204-F046-4AE9-87D7-9A05F9EC3505}" type="datetime1">
              <a:rPr lang="en-US" smtClean="0"/>
              <a:t>1/28/23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92567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1190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Berlin Sans FB" panose="020E0602020502020306" pitchFamily="34" charset="0"/>
              </a:defRPr>
            </a:lvl1pPr>
          </a:lstStyle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F7D44-C05C-457F-B21B-0DD3974D36C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2614" y="6034193"/>
            <a:ext cx="1047750" cy="687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313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m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mp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mp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mp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m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mp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m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mp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mp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mp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mp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mp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mp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mp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75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377772"/>
            <a:ext cx="10515600" cy="6299253"/>
          </a:xfrm>
        </p:spPr>
        <p:txBody>
          <a:bodyPr>
            <a:normAutofit/>
          </a:bodyPr>
          <a:lstStyle/>
          <a:p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 Parece que estaba proclamando su victoria</a:t>
            </a:r>
          </a:p>
          <a:p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 1 Pedro 3:18-19, “</a:t>
            </a:r>
            <a:r>
              <a:rPr lang="es-ES" sz="4000" dirty="0">
                <a:latin typeface="Berlin Sans FB" panose="020E0602020502020306" pitchFamily="34" charset="0"/>
              </a:rPr>
              <a:t>Porque también Cristo padeció una sola vez por los pecados, el justo por los injustos, para llevarnos a Dios. En el cuerpo, sufrió la muerte; pero en el espíritu fue vivificado; </a:t>
            </a:r>
            <a:r>
              <a:rPr lang="es-ES" sz="4000" baseline="30000" dirty="0">
                <a:latin typeface="Berlin Sans FB" panose="020E0602020502020306" pitchFamily="34" charset="0"/>
              </a:rPr>
              <a:t>19 </a:t>
            </a:r>
            <a:r>
              <a:rPr lang="es-ES" sz="4000" dirty="0">
                <a:latin typeface="Berlin Sans FB" panose="020E0602020502020306" pitchFamily="34" charset="0"/>
              </a:rPr>
              <a:t>en el espíritu también, fue y predicó a los espíritus encarcelados,”</a:t>
            </a:r>
          </a:p>
          <a:p>
            <a:r>
              <a:rPr lang="es-ES" sz="4000" dirty="0"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Colosenses 2:15, “</a:t>
            </a:r>
            <a:r>
              <a:rPr lang="es-ES" sz="4000" dirty="0">
                <a:latin typeface="Berlin Sans FB" panose="020E0602020502020306" pitchFamily="34" charset="0"/>
              </a:rPr>
              <a:t>Desarmó además a los poderes y las potestades, y los exhibió públicamente al triunfar sobre ellos en la cruz.”</a:t>
            </a: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8722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44505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Lección 4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(40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407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93272"/>
            <a:ext cx="12192000" cy="8551272"/>
          </a:xfrm>
        </p:spPr>
      </p:pic>
    </p:spTree>
    <p:extLst>
      <p:ext uri="{BB962C8B-B14F-4D97-AF65-F5344CB8AC3E}">
        <p14:creationId xmlns:p14="http://schemas.microsoft.com/office/powerpoint/2010/main" val="40301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090549"/>
          </a:xfrm>
        </p:spPr>
      </p:pic>
    </p:spTree>
    <p:extLst>
      <p:ext uri="{BB962C8B-B14F-4D97-AF65-F5344CB8AC3E}">
        <p14:creationId xmlns:p14="http://schemas.microsoft.com/office/powerpoint/2010/main" val="25785557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7905275"/>
          </a:xfrm>
        </p:spPr>
      </p:pic>
    </p:spTree>
    <p:extLst>
      <p:ext uri="{BB962C8B-B14F-4D97-AF65-F5344CB8AC3E}">
        <p14:creationId xmlns:p14="http://schemas.microsoft.com/office/powerpoint/2010/main" val="28287374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838200" y="2740025"/>
            <a:ext cx="10515600" cy="98791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</a:rPr>
              <a:t>El Anticristo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977771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42672"/>
          </a:xfrm>
        </p:spPr>
      </p:pic>
    </p:spTree>
    <p:extLst>
      <p:ext uri="{BB962C8B-B14F-4D97-AF65-F5344CB8AC3E}">
        <p14:creationId xmlns:p14="http://schemas.microsoft.com/office/powerpoint/2010/main" val="82303228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9" name="Content Placeholder 8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21292"/>
          </a:xfrm>
        </p:spPr>
      </p:pic>
    </p:spTree>
    <p:extLst>
      <p:ext uri="{BB962C8B-B14F-4D97-AF65-F5344CB8AC3E}">
        <p14:creationId xmlns:p14="http://schemas.microsoft.com/office/powerpoint/2010/main" val="107813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8318729"/>
          </a:xfrm>
        </p:spPr>
      </p:pic>
    </p:spTree>
    <p:extLst>
      <p:ext uri="{BB962C8B-B14F-4D97-AF65-F5344CB8AC3E}">
        <p14:creationId xmlns:p14="http://schemas.microsoft.com/office/powerpoint/2010/main" val="27815858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7952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Preguntas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7302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913"/>
            <a:ext cx="14653813" cy="689591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51475" y="2843479"/>
            <a:ext cx="6350861" cy="1133127"/>
          </a:xfrm>
          <a:solidFill>
            <a:schemeClr val="bg1">
              <a:alpha val="68000"/>
            </a:schemeClr>
          </a:solidFill>
          <a:ln>
            <a:gradFill>
              <a:gsLst>
                <a:gs pos="1000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ffectLst>
            <a:softEdge rad="127000"/>
          </a:effectLst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Enseñanzas de Jesús</a:t>
            </a:r>
            <a:endParaRPr lang="en-US" dirty="0">
              <a:latin typeface="Berlin Sans FB Demi" panose="020E08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89302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5485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61762" y="1704473"/>
            <a:ext cx="9268475" cy="3449053"/>
          </a:xfrm>
          <a:solidFill>
            <a:schemeClr val="bg2">
              <a:alpha val="55000"/>
            </a:schemeClr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Leamos </a:t>
            </a:r>
          </a:p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2 Tesalonicenses 2:1-12</a:t>
            </a:r>
          </a:p>
          <a:p>
            <a:pPr marL="0" indent="0" algn="ctr">
              <a:buNone/>
            </a:pPr>
            <a:endParaRPr lang="es-EC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¿Qué aprendemos del anticristo?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2368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5354"/>
            <a:ext cx="10515600" cy="5601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b="1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669" y="575354"/>
            <a:ext cx="111200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latin typeface="Berlin Sans FB" panose="020E0602020502020306" pitchFamily="34" charset="0"/>
              </a:rPr>
              <a:t>Hermanos, con respecto a la venida de nuestro Señor Jesucristo y nuestra reunión con él, les rogamos </a:t>
            </a:r>
            <a:r>
              <a:rPr lang="es-ES" sz="4400" baseline="30000" dirty="0">
                <a:latin typeface="Berlin Sans FB" panose="020E0602020502020306" pitchFamily="34" charset="0"/>
              </a:rPr>
              <a:t>2 </a:t>
            </a:r>
            <a:r>
              <a:rPr lang="es-ES" sz="4400" dirty="0">
                <a:latin typeface="Berlin Sans FB" panose="020E0602020502020306" pitchFamily="34" charset="0"/>
              </a:rPr>
              <a:t>que no cambien fácilmente de manera de pensar. No se dejen asustar por nadie, ni siquiera por un espíritu, una palabra, o una carta que pretenda aparecer como nuestra, en el sentido de que el día del Señor está cerca. 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4483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5354"/>
            <a:ext cx="10515600" cy="5601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b="1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669" y="575354"/>
            <a:ext cx="111200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dirty="0">
                <a:latin typeface="Berlin Sans FB" panose="020E0602020502020306" pitchFamily="34" charset="0"/>
              </a:rPr>
              <a:t> </a:t>
            </a:r>
            <a:r>
              <a:rPr lang="es-ES" sz="4400" baseline="30000" dirty="0">
                <a:latin typeface="Berlin Sans FB" panose="020E0602020502020306" pitchFamily="34" charset="0"/>
              </a:rPr>
              <a:t>3 </a:t>
            </a:r>
            <a:r>
              <a:rPr lang="es-ES" sz="4400" dirty="0">
                <a:latin typeface="Berlin Sans FB" panose="020E0602020502020306" pitchFamily="34" charset="0"/>
              </a:rPr>
              <a:t>De ninguna manera se dejen engañar. Porque ese día no vendrá sin que antes venga la apostasía, y se manifieste el hombre de pecado, es decir, el hijo de perdición, </a:t>
            </a:r>
            <a:r>
              <a:rPr lang="es-ES" sz="4400" baseline="30000" dirty="0">
                <a:latin typeface="Berlin Sans FB" panose="020E0602020502020306" pitchFamily="34" charset="0"/>
              </a:rPr>
              <a:t>4 </a:t>
            </a:r>
            <a:r>
              <a:rPr lang="es-ES" sz="4400" dirty="0">
                <a:latin typeface="Berlin Sans FB" panose="020E0602020502020306" pitchFamily="34" charset="0"/>
              </a:rPr>
              <a:t>el cual se opone y se enfrenta a todo lo que se llama Dios o es objeto de culto. Llega al grado de sentarse en el templo de Dios y de ocupar su lugar, haciéndose pasar por Dios. 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2135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5354"/>
            <a:ext cx="10515600" cy="5601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b="1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674669" y="575354"/>
            <a:ext cx="11120063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aseline="30000" dirty="0">
                <a:latin typeface="Berlin Sans FB" panose="020E0602020502020306" pitchFamily="34" charset="0"/>
              </a:rPr>
              <a:t>5 </a:t>
            </a:r>
            <a:r>
              <a:rPr lang="es-ES" sz="4400" dirty="0">
                <a:latin typeface="Berlin Sans FB" panose="020E0602020502020306" pitchFamily="34" charset="0"/>
              </a:rPr>
              <a:t>¿No se acuerdan de que, cuando yo estaba todavía con ustedes, les advertía esto? </a:t>
            </a:r>
            <a:r>
              <a:rPr lang="es-ES" sz="4400" baseline="30000" dirty="0">
                <a:latin typeface="Berlin Sans FB" panose="020E0602020502020306" pitchFamily="34" charset="0"/>
              </a:rPr>
              <a:t>6 </a:t>
            </a:r>
            <a:r>
              <a:rPr lang="es-ES" sz="4400" dirty="0">
                <a:latin typeface="Berlin Sans FB" panose="020E0602020502020306" pitchFamily="34" charset="0"/>
              </a:rPr>
              <a:t>Y ahora ustedes saben bien qué es lo que lo detiene, a fin de que a su debido tiempo se manifieste. </a:t>
            </a:r>
            <a:r>
              <a:rPr lang="es-ES" sz="4400" baseline="30000" dirty="0">
                <a:latin typeface="Berlin Sans FB" panose="020E0602020502020306" pitchFamily="34" charset="0"/>
              </a:rPr>
              <a:t>7 </a:t>
            </a:r>
            <a:r>
              <a:rPr lang="es-ES" sz="4400" dirty="0">
                <a:latin typeface="Berlin Sans FB" panose="020E0602020502020306" pitchFamily="34" charset="0"/>
              </a:rPr>
              <a:t>Porque el misterio de la iniquidad ya está en acción, sólo que en este momento hay quien lo detiene, hasta que él a su vez sea quitado de en medio. 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96290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5354"/>
            <a:ext cx="10515600" cy="5601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b="1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5968" y="1298667"/>
            <a:ext cx="1112006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aseline="30000" dirty="0">
                <a:latin typeface="Berlin Sans FB" panose="020E0602020502020306" pitchFamily="34" charset="0"/>
              </a:rPr>
              <a:t>8 </a:t>
            </a:r>
            <a:r>
              <a:rPr lang="es-ES" sz="4400" dirty="0">
                <a:latin typeface="Berlin Sans FB" panose="020E0602020502020306" pitchFamily="34" charset="0"/>
              </a:rPr>
              <a:t>Entonces se manifestará ese malvado, a quien el Señor matará con el espíritu de su boca y destruirá con el resplandor de su venida. </a:t>
            </a:r>
            <a:r>
              <a:rPr lang="es-ES" sz="4400" baseline="30000" dirty="0">
                <a:latin typeface="Berlin Sans FB" panose="020E0602020502020306" pitchFamily="34" charset="0"/>
              </a:rPr>
              <a:t>9 </a:t>
            </a:r>
            <a:r>
              <a:rPr lang="es-ES" sz="4400" dirty="0">
                <a:latin typeface="Berlin Sans FB" panose="020E0602020502020306" pitchFamily="34" charset="0"/>
              </a:rPr>
              <a:t>La llegada de este malvado, que es obra de Satanás, vendrá acompañada de gran poder y de señales y prodigios engañosos, 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29875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575354"/>
            <a:ext cx="10515600" cy="560161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s-EC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b="1" dirty="0">
              <a:latin typeface="Museo Sans 500" panose="02000000000000000000" pitchFamily="50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s-EC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sz="40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535968" y="960113"/>
            <a:ext cx="111200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4400" baseline="30000" dirty="0">
                <a:latin typeface="Berlin Sans FB" panose="020E0602020502020306" pitchFamily="34" charset="0"/>
              </a:rPr>
              <a:t>10 </a:t>
            </a:r>
            <a:r>
              <a:rPr lang="es-ES" sz="4400" dirty="0">
                <a:latin typeface="Berlin Sans FB" panose="020E0602020502020306" pitchFamily="34" charset="0"/>
              </a:rPr>
              <a:t>y con toda falsedad e iniquidad para los que se pierden, por no haber querido recibir el amor de la verdad para ser salvados. </a:t>
            </a:r>
            <a:r>
              <a:rPr lang="es-ES" sz="4400" baseline="30000" dirty="0">
                <a:latin typeface="Berlin Sans FB" panose="020E0602020502020306" pitchFamily="34" charset="0"/>
              </a:rPr>
              <a:t>11 </a:t>
            </a:r>
            <a:r>
              <a:rPr lang="es-ES" sz="4400" dirty="0">
                <a:latin typeface="Berlin Sans FB" panose="020E0602020502020306" pitchFamily="34" charset="0"/>
              </a:rPr>
              <a:t>Por eso Dios les envía un poder engañoso, para que crean a la mentira, </a:t>
            </a:r>
            <a:r>
              <a:rPr lang="es-ES" sz="4400" baseline="30000" dirty="0">
                <a:latin typeface="Berlin Sans FB" panose="020E0602020502020306" pitchFamily="34" charset="0"/>
              </a:rPr>
              <a:t>12 </a:t>
            </a:r>
            <a:r>
              <a:rPr lang="es-ES" sz="4400" dirty="0">
                <a:latin typeface="Berlin Sans FB" panose="020E0602020502020306" pitchFamily="34" charset="0"/>
              </a:rPr>
              <a:t>a fin de que sean condenados todos los que, lejos de creer a la verdad, se deleitaron en la injusticia.</a:t>
            </a:r>
            <a:endParaRPr lang="en-US" sz="4400" dirty="0">
              <a:latin typeface="Berlin Sans FB" panose="020E0602020502020306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85068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18266"/>
            <a:ext cx="10515600" cy="5221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1.) El hombre de pecado está condenado a la destrucción. (v3)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2.) Se promocionará a sí mismo como divino. (v4)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3.) Durante un tiempo el anticristo fue retenido. (v6-7)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4.) El anticristo debía ser revelado. (v8)</a:t>
            </a:r>
            <a:endParaRPr lang="en-US" sz="44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023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955496"/>
            <a:ext cx="10515600" cy="522146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5.) Jesús venció el poder del anticristo. (v8)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6.) Destrucción final en el último día. (v8)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7.) El anticristo realizará muchas señales convincentes. (v9-10)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8.) Muchos son engañados. (v10)</a:t>
            </a:r>
          </a:p>
          <a:p>
            <a:pPr marL="0" indent="0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9.) El juicio de Dios debido a su negación de la verdad. (v11-12)</a:t>
            </a:r>
            <a:endParaRPr lang="en-US" sz="4400" dirty="0">
              <a:latin typeface="Museo Sans 500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05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0580" y="365125"/>
            <a:ext cx="3330839" cy="6202522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9610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  <p:pic>
        <p:nvPicPr>
          <p:cNvPr id="6" name="Content Placeholder 5" descr="Screen Clippi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952463"/>
          </a:xfrm>
        </p:spPr>
      </p:pic>
    </p:spTree>
    <p:extLst>
      <p:ext uri="{BB962C8B-B14F-4D97-AF65-F5344CB8AC3E}">
        <p14:creationId xmlns:p14="http://schemas.microsoft.com/office/powerpoint/2010/main" val="13595483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936" y="778203"/>
            <a:ext cx="11316128" cy="413776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s-ES" sz="4400" dirty="0">
                <a:latin typeface="Berlin Sans FB" panose="020E0602020502020306" pitchFamily="34" charset="0"/>
              </a:rPr>
              <a:t>Querido Jesús, te agradecemos que estuvieras dispuesto a sufrir mucho más de lo que nos atreveríamos a sufrir. Te damos gracias porque hiciste eso por nosotros. Lograste la victoria completa y ahora reinas sobre todas las cosas. Guíanos con tu Palabra mientras continuamos estudiando lo que has hecho por nosotros. En tu nombre oramos, Amén.</a:t>
            </a:r>
            <a:endParaRPr lang="en-US" sz="4400" dirty="0">
              <a:latin typeface="Berlin Sans FB" panose="020E0602020502020306" pitchFamily="34" charset="0"/>
              <a:ea typeface="MS UI Gothic" panose="020B0600070205080204" pitchFamily="34" charset="-128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65787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368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810464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1695" y="3161515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Oración</a:t>
            </a:r>
          </a:p>
        </p:txBody>
      </p:sp>
    </p:spTree>
    <p:extLst>
      <p:ext uri="{BB962C8B-B14F-4D97-AF65-F5344CB8AC3E}">
        <p14:creationId xmlns:p14="http://schemas.microsoft.com/office/powerpoint/2010/main" val="42498549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636" y="-163629"/>
            <a:ext cx="12538270" cy="73471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2301294" y="903876"/>
            <a:ext cx="10515600" cy="46326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La Tarea</a:t>
            </a:r>
          </a:p>
        </p:txBody>
      </p:sp>
    </p:spTree>
    <p:extLst>
      <p:ext uri="{BB962C8B-B14F-4D97-AF65-F5344CB8AC3E}">
        <p14:creationId xmlns:p14="http://schemas.microsoft.com/office/powerpoint/2010/main" val="28357758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7128"/>
            <a:ext cx="12192000" cy="80854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24680" y="789355"/>
            <a:ext cx="7767320" cy="9456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 Demi" panose="020E0802020502020306" pitchFamily="34" charset="0"/>
                <a:cs typeface="Arial" panose="020B0604020202020204" pitchFamily="34" charset="0"/>
              </a:rPr>
              <a:t>La Despedida</a:t>
            </a:r>
          </a:p>
        </p:txBody>
      </p:sp>
    </p:spTree>
    <p:extLst>
      <p:ext uri="{BB962C8B-B14F-4D97-AF65-F5344CB8AC3E}">
        <p14:creationId xmlns:p14="http://schemas.microsoft.com/office/powerpoint/2010/main" val="36274717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936" y="265451"/>
            <a:ext cx="10168128" cy="6673174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7530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067952"/>
            <a:ext cx="10515600" cy="2386583"/>
          </a:xfrm>
        </p:spPr>
        <p:txBody>
          <a:bodyPr>
            <a:noAutofit/>
          </a:bodyPr>
          <a:lstStyle/>
          <a:p>
            <a:pPr algn="ctr"/>
            <a:r>
              <a:rPr lang="es-EC" dirty="0">
                <a:latin typeface="Berlin Sans FB Demi" panose="020E0802020502020306" pitchFamily="34" charset="0"/>
                <a:cs typeface="Arial" panose="020B0604020202020204" pitchFamily="34" charset="0"/>
              </a:rPr>
              <a:t>Las Preguntas de Repaso</a:t>
            </a:r>
            <a:br>
              <a:rPr lang="es-EC" sz="10000" dirty="0">
                <a:latin typeface="Museo Sans 500" panose="02000000000000000000" pitchFamily="50" charset="0"/>
                <a:cs typeface="Arial" panose="020B0604020202020204" pitchFamily="34" charset="0"/>
              </a:rPr>
            </a:br>
            <a:r>
              <a:rPr lang="es-EC" sz="4000" dirty="0">
                <a:latin typeface="Berlin Sans FB" panose="020E0602020502020306" pitchFamily="34" charset="0"/>
                <a:cs typeface="Arial" panose="020B0604020202020204" pitchFamily="34" charset="0"/>
              </a:rPr>
              <a:t>(10 minutos)</a:t>
            </a:r>
            <a:endParaRPr lang="en-US" sz="40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31198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79158"/>
            <a:ext cx="12192000" cy="6099683"/>
          </a:xfrm>
        </p:spPr>
        <p:txBody>
          <a:bodyPr>
            <a:normAutofit/>
          </a:bodyPr>
          <a:lstStyle/>
          <a:p>
            <a:pPr algn="ctr"/>
            <a:r>
              <a:rPr lang="es-EC" dirty="0">
                <a:latin typeface="Berlin Sans FB" panose="020E0602020502020306" pitchFamily="34" charset="0"/>
                <a:cs typeface="Arial" panose="020B0604020202020204" pitchFamily="34" charset="0"/>
              </a:rPr>
              <a:t>¿Cuáles son algunas de las etapas de la humillación de Jesús?</a:t>
            </a:r>
            <a:endParaRPr lang="en-US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751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23275"/>
            <a:ext cx="10515600" cy="3811449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nacimiento humilde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pobreza errabunda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sufrimiento</a:t>
            </a:r>
            <a:r>
              <a:rPr lang="en-US" sz="4400" dirty="0"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Berlin Sans FB" panose="020E0602020502020306" pitchFamily="34" charset="0"/>
                <a:cs typeface="Arial" panose="020B0604020202020204" pitchFamily="34" charset="0"/>
              </a:rPr>
              <a:t>en</a:t>
            </a:r>
            <a:r>
              <a:rPr lang="en-US" sz="4400" dirty="0">
                <a:latin typeface="Berlin Sans FB" panose="020E0602020502020306" pitchFamily="34" charset="0"/>
                <a:cs typeface="Arial" panose="020B0604020202020204" pitchFamily="34" charset="0"/>
              </a:rPr>
              <a:t> la </a:t>
            </a:r>
            <a:r>
              <a:rPr lang="en-US" sz="4400" dirty="0" err="1">
                <a:latin typeface="Berlin Sans FB" panose="020E0602020502020306" pitchFamily="34" charset="0"/>
                <a:cs typeface="Arial" panose="020B0604020202020204" pitchFamily="34" charset="0"/>
              </a:rPr>
              <a:t>vida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sufrimiento bajo Poncio Pilato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muerte en una cruz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681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611019"/>
            <a:ext cx="10515600" cy="163596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¿Cuáles son algunas de las etapas de la exaltación de Jesús?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048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740877"/>
            <a:ext cx="10515600" cy="3001108"/>
          </a:xfrm>
        </p:spPr>
        <p:txBody>
          <a:bodyPr>
            <a:normAutofit/>
          </a:bodyPr>
          <a:lstStyle/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resurrección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descenso al infierno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gobierno a la diestra de Dios Padre</a:t>
            </a:r>
          </a:p>
          <a:p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 Su venida para juzgar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128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415" y="2652642"/>
            <a:ext cx="11661169" cy="155271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4400" dirty="0">
                <a:latin typeface="Berlin Sans FB" panose="020E0602020502020306" pitchFamily="34" charset="0"/>
                <a:cs typeface="Arial" panose="020B0604020202020204" pitchFamily="34" charset="0"/>
              </a:rPr>
              <a:t>¿Qué estaba haciendo Jesús cuando descendió al infierno?</a:t>
            </a:r>
            <a:endParaRPr lang="en-US" sz="4400" dirty="0"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Las Enseñanzas de Jesús #2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3171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oc_x0020__x0023_ xmlns="d9dd568f-92e7-4aa1-8e50-87aa9ffea924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69A67C346E6B04F8F3828DDC292199C" ma:contentTypeVersion="5" ma:contentTypeDescription="Create a new document." ma:contentTypeScope="" ma:versionID="5507abe0fc28d66db2f63ea6d1b9bf1d">
  <xsd:schema xmlns:xsd="http://www.w3.org/2001/XMLSchema" xmlns:xs="http://www.w3.org/2001/XMLSchema" xmlns:p="http://schemas.microsoft.com/office/2006/metadata/properties" xmlns:ns2="d9dd568f-92e7-4aa1-8e50-87aa9ffea924" xmlns:ns3="c29a6dd2-512b-4752-8473-975d37cb7242" targetNamespace="http://schemas.microsoft.com/office/2006/metadata/properties" ma:root="true" ma:fieldsID="afbaa692ba35ad436848e442905bd438" ns2:_="" ns3:_="">
    <xsd:import namespace="d9dd568f-92e7-4aa1-8e50-87aa9ffea924"/>
    <xsd:import namespace="c29a6dd2-512b-4752-8473-975d37cb7242"/>
    <xsd:element name="properties">
      <xsd:complexType>
        <xsd:sequence>
          <xsd:element name="documentManagement">
            <xsd:complexType>
              <xsd:all>
                <xsd:element ref="ns2:Doc_x0020__x0023_" minOccurs="0"/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9dd568f-92e7-4aa1-8e50-87aa9ffea924" elementFormDefault="qualified">
    <xsd:import namespace="http://schemas.microsoft.com/office/2006/documentManagement/types"/>
    <xsd:import namespace="http://schemas.microsoft.com/office/infopath/2007/PartnerControls"/>
    <xsd:element name="Doc_x0020__x0023_" ma:index="8" nillable="true" ma:displayName="Doc #" ma:internalName="Doc_x0020__x0023_">
      <xsd:simpleType>
        <xsd:restriction base="dms:Text">
          <xsd:maxLength value="255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9a6dd2-512b-4752-8473-975d37cb7242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097FAF0-2AA6-4842-BC3E-954F93C82370}">
  <ds:schemaRefs>
    <ds:schemaRef ds:uri="http://schemas.microsoft.com/office/2006/metadata/properties"/>
    <ds:schemaRef ds:uri="http://schemas.microsoft.com/office/infopath/2007/PartnerControls"/>
    <ds:schemaRef ds:uri="d9dd568f-92e7-4aa1-8e50-87aa9ffea924"/>
  </ds:schemaRefs>
</ds:datastoreItem>
</file>

<file path=customXml/itemProps2.xml><?xml version="1.0" encoding="utf-8"?>
<ds:datastoreItem xmlns:ds="http://schemas.openxmlformats.org/officeDocument/2006/customXml" ds:itemID="{41A7479A-1074-4634-97F4-B6247B65B07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FC982FC-FF73-4116-A93B-6EE8BBE891D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9dd568f-92e7-4aa1-8e50-87aa9ffea924"/>
    <ds:schemaRef ds:uri="c29a6dd2-512b-4752-8473-975d37cb724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9399</TotalTime>
  <Words>1061</Words>
  <Application>Microsoft Macintosh PowerPoint</Application>
  <PresentationFormat>Widescreen</PresentationFormat>
  <Paragraphs>119</Paragraphs>
  <Slides>34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1" baseType="lpstr">
      <vt:lpstr>Arial</vt:lpstr>
      <vt:lpstr>Berlin Sans FB</vt:lpstr>
      <vt:lpstr>Berlin Sans FB Demi</vt:lpstr>
      <vt:lpstr>Calibri</vt:lpstr>
      <vt:lpstr>Calibri Light</vt:lpstr>
      <vt:lpstr>Museo Sans 500</vt:lpstr>
      <vt:lpstr>Office Theme</vt:lpstr>
      <vt:lpstr>PowerPoint Presentation</vt:lpstr>
      <vt:lpstr>Las Enseñanzas de Jesús</vt:lpstr>
      <vt:lpstr>PowerPoint Presentation</vt:lpstr>
      <vt:lpstr>Las Preguntas de Repaso (10 minutos)</vt:lpstr>
      <vt:lpstr>¿Cuáles son algunas de las etapas de la humillación de Jesús?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Lección 4 (40 minutos)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Preguntas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Nathan Schulte</dc:creator>
  <cp:lastModifiedBy>juan david escobar amaya</cp:lastModifiedBy>
  <cp:revision>94</cp:revision>
  <dcterms:created xsi:type="dcterms:W3CDTF">2019-08-24T17:54:58Z</dcterms:created>
  <dcterms:modified xsi:type="dcterms:W3CDTF">2023-01-28T21:47:05Z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0x010100469A67C346E6B04F8F3828DDC292199C</vt:lpwstr>
  </property>
</Properties>
</file>