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Lato" panose="020F0502020204030203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ki3asQV0H/DmQQFA8Bo/kYhcr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48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143iW_M9Uc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v78aychW-Y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elsprod.blob.core.windows.net/media/media/academiacristo/pdf-content/biblioteca%20te%C3%B3logica/bibliapopular09-1y2reyes.pdf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document/d/14wmqeLfnCnGGqIgFbdIVRENqpEO80IyK/edit?usp=sharing&amp;ouid=108572689019122961947&amp;rtpof=true&amp;sd=true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https://www.youtube.com/watch?v=n143iW_M9Uc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2 Reyes 18 y 19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ba99a7413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seis preguntas para “Considerar.”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***CONSIDERAR es el enfoque del curso y el Proyecto Final.***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6ba99a7413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Oseas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Israel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Ela) y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Ezequías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(18:1)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 (Madre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Zacarías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(18:2)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Jehová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Salmanasar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(Rey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conquistó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Reino de Israel y Samaria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Israel. (18:9-10)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Senaquerib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(Rey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Salmanasar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(18:13)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ejército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sus comandantes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atacarla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(18:17)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165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ejército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Oficiales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Eliaquim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mayordomo),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Sebna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canciller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(18:18)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Faraón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Egipto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ejército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(18:21)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hombres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mayor. (18:27)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dioses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mencionados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mayor. (18:34)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Profeta Isaías,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(19:2)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Tirhaca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Etiopía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guerra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Senaquerib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(19:9)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ángel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Jehová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mil hombres (19:35)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ángel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referirse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Senaquerib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altos,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imágenes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símbolos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rompió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serpiente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bronce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Moisés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pedazos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(18:4)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cartas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tesoros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Senaquerib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(18:14-16)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Vestidos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rasgados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oficiales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18:3;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vestiduras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ásperas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Rey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19:1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(18:1)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Reino de Israel y Samaria que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sitiada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conquistada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(18:9-11)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Israel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Halah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junto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Gozán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(18:11)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fortificadas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Senaquerib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(18:13)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Laquis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ciudad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Senaquerib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(18:14)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capital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sitiada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(18:17)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ejército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acampa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junto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acueducto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(18:17)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diálogo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fuera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muralla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ciudad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casa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(19:1)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ángel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Jehová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(19:35)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6ca16d737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171450" lvl="2" indent="-273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Monte Carmelo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171450" lvl="2" indent="-273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Arroyo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Cisón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degolló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171450" lvl="2" indent="-273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Jezreel (v. 45)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6ca16d737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(18:1)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Salmanasar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empezó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conquistar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Israel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sexto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Samaria.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722 antes de Cristo)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catorce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Senaquerib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715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conquistar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cautiverio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Tienen la ciudad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sitiada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Son 185,000 soldados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misericordia. (18:17)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burlan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(18:22-25)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ejércitos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Isaías,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ángel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ejecutó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185,000 soldados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noche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asesinado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6ba99a741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cuatro preguntas de “Consolidar.”</a:t>
            </a:r>
            <a:endParaRPr/>
          </a:p>
        </p:txBody>
      </p:sp>
      <p:sp>
        <p:nvSpPr>
          <p:cNvPr id="259" name="Google Shape;259;g26ba99a741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principal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ejército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621378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621378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rendirme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odian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demasiado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vista y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adversidades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solos 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versos y palabras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terrible y formidable.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diablo,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amor.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6c0eec2cfd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Colosenses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2:13-15 Antes,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despojado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pecaminosa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les ha dado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les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potestades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exhibió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triunfar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26c0eec2cfd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amenazan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intimidar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peligro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bajo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amenaza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6ca16d737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profecía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Antiguo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Nuevo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NT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proclama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26ca16d737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6ca16d737d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algo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vino Cristo: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Hebreos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1:1-12 “Dios,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distintas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finales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del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constituyó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heredero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26ca16d737d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6ca16d737d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sea, Jesús es EL Profeta de Dios.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Palabra de Dios.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profecías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revelaciones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Verbo,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Nos basta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NT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‘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profetizaron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reveladas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porvenir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época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neotestamentaria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sea,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llama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11-12,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3-4).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26ca16d737d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6ca16d737d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advierten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‘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y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‘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.’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contradicen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fecha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Salvador,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fecha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 que no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indica que,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lenguas. (1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14).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proclamación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palabra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edificar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26ca16d737d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ba99a7413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https://www.youtube.com/watch?v=2v78aychW-Y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36; 37 y 2 Reyes 25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26ba99a7413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adf14766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de clausura</a:t>
            </a:r>
            <a:endParaRPr/>
          </a:p>
        </p:txBody>
      </p:sp>
      <p:sp>
        <p:nvSpPr>
          <p:cNvPr id="372" name="Google Shape;372;g2adf1476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adf14766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</a:t>
            </a:r>
            <a:endParaRPr/>
          </a:p>
        </p:txBody>
      </p:sp>
      <p:sp>
        <p:nvSpPr>
          <p:cNvPr id="380" name="Google Shape;380;g2adf14766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extra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“La Biblia Popular: 1, 2 Reyes”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sitio de Academia Cristo.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histórico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geografía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palabra.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https://welsprod.blob.core.windows.net/media/media/</a:t>
            </a:r>
            <a:r>
              <a:rPr lang="en-US" u="sng" dirty="0" err="1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academiacristo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/pdf-content/biblioteca%20teólogica/bibliapopular09-1y2reyes.pdf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revelación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continua: ¿Es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https://docs.google.com/document/d/14wmqeLfnCnGGqIgFbdIVRENqpEO80IyK/edit?usp=sharing&amp;ouid=108572689019122961947&amp;rtpof=true&amp;sd=true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protegernos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diablo,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incrédulo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pecaminosa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crezcamos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continua y con fervor,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rodeado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ejército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Cuatro “C” para leer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Reyes 18 y 19.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profecías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Antiguo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Nuevo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c0eec2cf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es un Dios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Era la boca de Dios.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proclamación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palabra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6c0eec2cf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c0fc7540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AT: Moisés, Samuel,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Jonás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Isaías,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Dios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profetizaban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venidero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Isaías 53:7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trasquiladores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abrirá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boca.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profecías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AT.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6c0fc7540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2 Reyes 18 y 19.&gt;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ba99a7413_0_427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2" name="Google Shape;172;g26ba99a7413_0_427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g26ba99a7413_0_427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Reyes 18 y 19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g26ba99a7413_0_427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26ba99a7413_0_42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6ba99a7413_0_427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77" name="Google Shape;177;g26ba99a7413_0_427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3" name="Google Shape;183;p1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" name="Google Shape;184;p1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Reyes 18 y 19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7" name="Google Shape;187;p11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son los personajes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8" name="Google Shape;188;p1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7105" t="10153" r="7634" b="23587"/>
          <a:stretch/>
        </p:blipFill>
        <p:spPr>
          <a:xfrm>
            <a:off x="8577182" y="1617635"/>
            <a:ext cx="1662993" cy="129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1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12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Reyes 18 y 19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1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9" name="Google Shape;199;p12"/>
          <p:cNvSpPr txBox="1"/>
          <p:nvPr/>
        </p:nvSpPr>
        <p:spPr>
          <a:xfrm>
            <a:off x="4127381" y="4163146"/>
            <a:ext cx="67279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los objetos (o animales)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0" name="Google Shape;200;p1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859" y="1460358"/>
            <a:ext cx="1266321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2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7" name="Google Shape;207;p13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8" name="Google Shape;208;p13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Reyes 18 y 19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1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1" name="Google Shape;211;p13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2" name="Google Shape;212;p13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6083" y="1470749"/>
            <a:ext cx="1127705" cy="137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ca16d737d_0_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g26ca16d737d_0_2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6ca16d737d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325" y="1031227"/>
            <a:ext cx="9810600" cy="510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6" name="Google Shape;226;p14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7" name="Google Shape;227;p14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Reyes 18 y 19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1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0" name="Google Shape;230;p14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¿Cuándo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1" name="Google Shape;231;p1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912" y="1743573"/>
            <a:ext cx="824369" cy="95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8" name="Google Shape;238;p15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p15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Reyes 18 y 19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p15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2" name="Google Shape;242;p15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problema?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3" name="Google Shape;243;p15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044" y="1460358"/>
            <a:ext cx="1405304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5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0" name="Google Shape;250;p16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" name="Google Shape;251;p16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Reyes 18 y 19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4" name="Google Shape;254;p16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resuelve el problema? ¿Cómo?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5" name="Google Shape;25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567" y="1460358"/>
            <a:ext cx="1078769" cy="13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6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6ba99a7413_0_523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2" name="Google Shape;262;g26ba99a7413_0_523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3" name="Google Shape;263;g26ba99a7413_0_523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Reyes 18 y 19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g26ba99a7413_0_523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26ba99a7413_0_52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26ba99a7413_0_523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67" name="Google Shape;267;g26ba99a7413_0_523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3" name="Google Shape;273;p18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4" name="Google Shape;274;p18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Reyes 18 y 19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7" name="Google Shape;277;p18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punto principal de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8" name="Google Shape;278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3057" y="1681917"/>
            <a:ext cx="1247432" cy="116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621378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5" name="Google Shape;285;p19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Google Shape;286;p19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Reyes 18 y 19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" name="Google Shape;287;p19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9" name="Google Shape;289;p19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pecado veo en esta historia y confieso en mi vida?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0" name="Google Shape;290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776" y="1619490"/>
            <a:ext cx="1490713" cy="126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9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7" name="Google Shape;297;p2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8" name="Google Shape;298;p20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Reyes 18 y 19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" name="Google Shape;299;p2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1" name="Google Shape;301;p20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versos y palabras de esta historia veo el amor de Dios hacia mí?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2" name="Google Shape;302;p2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4328" y="1686187"/>
            <a:ext cx="751710" cy="109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0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6c0eec2cfd_0_26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26c0eec2cfd_0_262"/>
          <p:cNvSpPr txBox="1"/>
          <p:nvPr/>
        </p:nvSpPr>
        <p:spPr>
          <a:xfrm>
            <a:off x="3602250" y="693000"/>
            <a:ext cx="8297400" cy="5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Antes, ustedes estaban muertos en sus pecados; aún no se habían despojado de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 naturaleza pecaminosa. Pero ahora, Dios les ha dado vida juntamente con él, y les ha perdonado todos sus pecados. Ha anulado el acta de los decretos que había contra nosotros y que nos era adversa; la quitó de en medio y la clavó en la cruz. Desarmó además a los poderes y las potestades, y los exhibió públicamente al triunfar sobre ellos en la cruz.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Colosenses 2:13-15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0" name="Google Shape;310;g26c0eec2cfd_0_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1" name="Google Shape;311;g26c0eec2cfd_0_26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7" name="Google Shape;317;p2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8" name="Google Shape;318;p2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Reyes 18 y 19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9" name="Google Shape;319;p2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1" name="Google Shape;321;p21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pediré que Dios obre en mí para poner en práctica su Palabra?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2" name="Google Shape;322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7862" y="1722897"/>
            <a:ext cx="1016456" cy="10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6ca16d737d_0_36"/>
          <p:cNvSpPr/>
          <p:nvPr/>
        </p:nvSpPr>
        <p:spPr>
          <a:xfrm>
            <a:off x="1839945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6ca16d737d_0_36"/>
          <p:cNvSpPr txBox="1"/>
          <p:nvPr/>
        </p:nvSpPr>
        <p:spPr>
          <a:xfrm>
            <a:off x="8811229" y="1803633"/>
            <a:ext cx="251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26ca16d737d_0_36"/>
          <p:cNvSpPr txBox="1"/>
          <p:nvPr/>
        </p:nvSpPr>
        <p:spPr>
          <a:xfrm>
            <a:off x="7492875" y="4015200"/>
            <a:ext cx="42132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</a:t>
            </a:r>
            <a:r>
              <a:rPr lang="en-US" sz="48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profecía</a:t>
            </a:r>
            <a:r>
              <a:rPr lang="en-US" sz="48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8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48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48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48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A.T. y </a:t>
            </a:r>
            <a:r>
              <a:rPr lang="en-US" sz="48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48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N.T.</a:t>
            </a:r>
            <a:endParaRPr sz="48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1" name="Google Shape;331;g26ca16d737d_0_3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26ca16d737d_0_36"/>
          <p:cNvSpPr/>
          <p:nvPr/>
        </p:nvSpPr>
        <p:spPr>
          <a:xfrm>
            <a:off x="927625" y="365838"/>
            <a:ext cx="189600" cy="61263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g26ca16d737d_0_36"/>
          <p:cNvPicPr preferRelativeResize="0"/>
          <p:nvPr/>
        </p:nvPicPr>
        <p:blipFill rotWithShape="1">
          <a:blip r:embed="rId4">
            <a:alphaModFix/>
          </a:blip>
          <a:srcRect r="41694"/>
          <a:stretch/>
        </p:blipFill>
        <p:spPr>
          <a:xfrm>
            <a:off x="1117083" y="365838"/>
            <a:ext cx="5801642" cy="612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6ca16d737d_0_12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26ca16d737d_0_122"/>
          <p:cNvSpPr txBox="1"/>
          <p:nvPr/>
        </p:nvSpPr>
        <p:spPr>
          <a:xfrm>
            <a:off x="3602250" y="1628100"/>
            <a:ext cx="82974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Dios, que muchas veces y de distintas maneras habló en otros tiempos a nuestros padres por medio de los profetas, en estos días finales nos ha hablado por medio del Hijo, a quien constituyó heredero de todo, y mediante el cual hizo el universo.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Hebreos 1:1-12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0" name="Google Shape;340;g26ca16d737d_0_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1" name="Google Shape;341;g26ca16d737d_0_12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6ca16d737d_0_130"/>
          <p:cNvSpPr/>
          <p:nvPr/>
        </p:nvSpPr>
        <p:spPr>
          <a:xfrm>
            <a:off x="1839945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26ca16d737d_0_130"/>
          <p:cNvSpPr txBox="1"/>
          <p:nvPr/>
        </p:nvSpPr>
        <p:spPr>
          <a:xfrm>
            <a:off x="8811229" y="1803633"/>
            <a:ext cx="251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g26ca16d737d_0_13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26ca16d737d_0_130"/>
          <p:cNvSpPr/>
          <p:nvPr/>
        </p:nvSpPr>
        <p:spPr>
          <a:xfrm>
            <a:off x="927625" y="365838"/>
            <a:ext cx="189600" cy="61263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g26ca16d737d_0_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7225" y="408325"/>
            <a:ext cx="9125786" cy="608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6ca16d737d_0_140"/>
          <p:cNvSpPr txBox="1"/>
          <p:nvPr/>
        </p:nvSpPr>
        <p:spPr>
          <a:xfrm>
            <a:off x="2527182" y="15782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Falsos profetas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56" name="Google Shape;356;g26ca16d737d_0_140"/>
          <p:cNvCxnSpPr/>
          <p:nvPr/>
        </p:nvCxnSpPr>
        <p:spPr>
          <a:xfrm>
            <a:off x="2630627" y="28230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7" name="Google Shape;357;g26ca16d737d_0_14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26ca16d737d_0_140"/>
          <p:cNvSpPr txBox="1"/>
          <p:nvPr/>
        </p:nvSpPr>
        <p:spPr>
          <a:xfrm>
            <a:off x="2527181" y="3227646"/>
            <a:ext cx="74325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que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niegan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Cristo.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que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contradicen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Biblia.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que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mienten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que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Predicen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algo que no se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cumple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9" name="Google Shape;359;g26ca16d737d_0_14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6ba99a7413_0_633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65" name="Google Shape;365;g26ba99a7413_0_633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g26ba99a7413_0_6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g26ba99a7413_0_6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8" name="Google Shape;368;g26ba99a7413_0_633"/>
          <p:cNvSpPr txBox="1"/>
          <p:nvPr/>
        </p:nvSpPr>
        <p:spPr>
          <a:xfrm>
            <a:off x="4127375" y="3633850"/>
            <a:ext cx="77721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 el video de instrucción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Jeremías 36; 37 y 2 Reyes 25 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sus Biblias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9" name="Google Shape;369;g26ba99a7413_0_63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adf1476608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5" name="Google Shape;375;g2adf1476608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g2adf14766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7" name="Google Shape;377;g2adf1476608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1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Rey Ezequías y el Profeta Isaías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27382" y="4198335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Reyes 18 y 19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Google Shape;106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adf1476608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3" name="Google Shape;383;g2adf1476608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g2adf147660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5" name="Google Shape;385;g2adf1476608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Google Shape;114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41356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" name="Google Shape;129;p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/>
          <p:nvPr/>
        </p:nvSpPr>
        <p:spPr>
          <a:xfrm>
            <a:off x="745673" y="2011522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1086826" y="2265273"/>
            <a:ext cx="620400" cy="620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2048259" y="2011041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2048259" y="2011041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Usar el método de las Cuatro “C” para leer y entender 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 Reyes 18 y 19.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745673" y="3421248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086826" y="3674999"/>
            <a:ext cx="620400" cy="620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2048259" y="3421248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2048259" y="3421248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Ver las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diferencias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las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profecías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Antiguo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Testamento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Nuevo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Testamento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c0eec2cfd_0_221"/>
          <p:cNvSpPr txBox="1"/>
          <p:nvPr/>
        </p:nvSpPr>
        <p:spPr>
          <a:xfrm>
            <a:off x="4127382" y="20354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3" name="Google Shape;143;g26c0eec2cfd_0_221"/>
          <p:cNvCxnSpPr/>
          <p:nvPr/>
        </p:nvCxnSpPr>
        <p:spPr>
          <a:xfrm>
            <a:off x="4230827" y="32040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g26c0eec2cfd_0_2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26c0eec2cfd_0_221"/>
          <p:cNvPicPr preferRelativeResize="0"/>
          <p:nvPr/>
        </p:nvPicPr>
        <p:blipFill rotWithShape="1">
          <a:blip r:embed="rId3">
            <a:alphaModFix/>
          </a:blip>
          <a:srcRect l="1447" r="1435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6" name="Google Shape;146;g26c0eec2cfd_0_221"/>
          <p:cNvSpPr txBox="1"/>
          <p:nvPr/>
        </p:nvSpPr>
        <p:spPr>
          <a:xfrm>
            <a:off x="4127381" y="36297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Quién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un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profeta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Antiguo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Testamento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7" name="Google Shape;147;g26c0eec2cfd_0_2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c0fc75400_0_15"/>
          <p:cNvSpPr/>
          <p:nvPr/>
        </p:nvSpPr>
        <p:spPr>
          <a:xfrm>
            <a:off x="1839945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6c0fc75400_0_15"/>
          <p:cNvSpPr txBox="1"/>
          <p:nvPr/>
        </p:nvSpPr>
        <p:spPr>
          <a:xfrm>
            <a:off x="8811229" y="1803633"/>
            <a:ext cx="251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26c0fc75400_0_1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6c0fc75400_0_15"/>
          <p:cNvSpPr/>
          <p:nvPr/>
        </p:nvSpPr>
        <p:spPr>
          <a:xfrm>
            <a:off x="717625" y="942250"/>
            <a:ext cx="124500" cy="51903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26c0fc75400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121" y="942245"/>
            <a:ext cx="7590793" cy="51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c0eec2cfd_0_235"/>
          <p:cNvSpPr txBox="1"/>
          <p:nvPr/>
        </p:nvSpPr>
        <p:spPr>
          <a:xfrm>
            <a:off x="4127382" y="2111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2" name="Google Shape;162;g26c0eec2cfd_0_235"/>
          <p:cNvCxnSpPr/>
          <p:nvPr/>
        </p:nvCxnSpPr>
        <p:spPr>
          <a:xfrm>
            <a:off x="4230827" y="3280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3" name="Google Shape;163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26c0eec2cfd_0_235"/>
          <p:cNvPicPr preferRelativeResize="0"/>
          <p:nvPr/>
        </p:nvPicPr>
        <p:blipFill rotWithShape="1">
          <a:blip r:embed="rId3">
            <a:alphaModFix/>
          </a:blip>
          <a:srcRect l="1436" r="1447"/>
          <a:stretch/>
        </p:blipFill>
        <p:spPr>
          <a:xfrm>
            <a:off x="95650" y="1323950"/>
            <a:ext cx="3982775" cy="410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5" name="Google Shape;165;g26c0eec2cfd_0_235"/>
          <p:cNvSpPr txBox="1"/>
          <p:nvPr/>
        </p:nvSpPr>
        <p:spPr>
          <a:xfrm>
            <a:off x="4127381" y="37059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cuenta la historia de 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Reyes 18 y 19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6" name="Google Shape;166;g26c0eec2cfd_0_23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2423</Words>
  <Application>Microsoft Office PowerPoint</Application>
  <PresentationFormat>Widescreen</PresentationFormat>
  <Paragraphs>182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Lato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2</cp:revision>
  <dcterms:created xsi:type="dcterms:W3CDTF">2023-11-29T19:33:05Z</dcterms:created>
  <dcterms:modified xsi:type="dcterms:W3CDTF">2024-12-17T15:43:49Z</dcterms:modified>
</cp:coreProperties>
</file>