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8"/>
  </p:notesMasterIdLst>
  <p:sldIdLst>
    <p:sldId id="256" r:id="rId5"/>
    <p:sldId id="257" r:id="rId6"/>
    <p:sldId id="258" r:id="rId7"/>
    <p:sldId id="259" r:id="rId8"/>
    <p:sldId id="260" r:id="rId9"/>
    <p:sldId id="261" r:id="rId10"/>
    <p:sldId id="371" r:id="rId11"/>
    <p:sldId id="372" r:id="rId12"/>
    <p:sldId id="32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x="12192000" cy="6858000"/>
  <p:notesSz cx="6858000" cy="9144000"/>
  <p:embeddedFontLst>
    <p:embeddedFont>
      <p:font typeface="Lato" panose="020F0502020204030203"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mO6HoyniUJpmiRfYhFlsvukz/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A89E2-0904-4549-8B32-15E4DA2EF7AA}" v="1" dt="2024-12-17T18:37:57.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939" autoAdjust="0"/>
  </p:normalViewPr>
  <p:slideViewPr>
    <p:cSldViewPr snapToGrid="0">
      <p:cViewPr varScale="1">
        <p:scale>
          <a:sx n="42" d="100"/>
          <a:sy n="42" d="100"/>
        </p:scale>
        <p:origin x="1584" y="24"/>
      </p:cViewPr>
      <p:guideLst/>
    </p:cSldViewPr>
  </p:slideViewPr>
  <p:notesTextViewPr>
    <p:cViewPr>
      <p:scale>
        <a:sx n="1" d="1"/>
        <a:sy n="1" d="1"/>
      </p:scale>
      <p:origin x="0" y="-159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customschemas.google.com/relationships/presentationmetadata" Target="meta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Schulte" userId="66e8b5a32eadaa4f" providerId="LiveId" clId="{014A89E2-0904-4549-8B32-15E4DA2EF7AA}"/>
    <pc:docChg chg="addSld delSld modSld">
      <pc:chgData name="Nathan Schulte" userId="66e8b5a32eadaa4f" providerId="LiveId" clId="{014A89E2-0904-4549-8B32-15E4DA2EF7AA}" dt="2024-12-17T18:39:21.512" v="40" actId="5793"/>
      <pc:docMkLst>
        <pc:docMk/>
      </pc:docMkLst>
      <pc:sldChg chg="del">
        <pc:chgData name="Nathan Schulte" userId="66e8b5a32eadaa4f" providerId="LiveId" clId="{014A89E2-0904-4549-8B32-15E4DA2EF7AA}" dt="2024-12-17T18:38:01.097" v="1" actId="47"/>
        <pc:sldMkLst>
          <pc:docMk/>
          <pc:sldMk cId="0" sldId="262"/>
        </pc:sldMkLst>
      </pc:sldChg>
      <pc:sldChg chg="add modTransition modNotesTx">
        <pc:chgData name="Nathan Schulte" userId="66e8b5a32eadaa4f" providerId="LiveId" clId="{014A89E2-0904-4549-8B32-15E4DA2EF7AA}" dt="2024-12-17T18:39:21.512" v="40" actId="5793"/>
        <pc:sldMkLst>
          <pc:docMk/>
          <pc:sldMk cId="4244144954" sldId="322"/>
        </pc:sldMkLst>
      </pc:sldChg>
      <pc:sldChg chg="add modTransition modNotesTx">
        <pc:chgData name="Nathan Schulte" userId="66e8b5a32eadaa4f" providerId="LiveId" clId="{014A89E2-0904-4549-8B32-15E4DA2EF7AA}" dt="2024-12-17T18:38:28.261" v="7" actId="5793"/>
        <pc:sldMkLst>
          <pc:docMk/>
          <pc:sldMk cId="0" sldId="371"/>
        </pc:sldMkLst>
      </pc:sldChg>
      <pc:sldChg chg="add modTransition modNotesTx">
        <pc:chgData name="Nathan Schulte" userId="66e8b5a32eadaa4f" providerId="LiveId" clId="{014A89E2-0904-4549-8B32-15E4DA2EF7AA}" dt="2024-12-17T18:38:44.628" v="20" actId="5793"/>
        <pc:sldMkLst>
          <pc:docMk/>
          <pc:sldMk cId="0" sldId="3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AP4M1DMAL1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RiH5OtZnVB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ibliatodo.com/assets/img/large/mapas/ubicacion_geografica_jerusalen.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3Y9QFuuTe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cademiacristo.com/Musica/Hosanna"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7916"/>
              </a:lnSpc>
              <a:spcBef>
                <a:spcPts val="1200"/>
              </a:spcBef>
              <a:spcAft>
                <a:spcPts val="0"/>
              </a:spcAft>
              <a:buClr>
                <a:schemeClr val="dk1"/>
              </a:buClr>
              <a:buSzPts val="1100"/>
              <a:buFont typeface="Arial"/>
              <a:buNone/>
            </a:pPr>
            <a:r>
              <a:rPr lang="en-US" b="1">
                <a:solidFill>
                  <a:schemeClr val="dk1"/>
                </a:solidFill>
                <a:latin typeface="Calibri"/>
                <a:ea typeface="Calibri"/>
                <a:cs typeface="Calibri"/>
                <a:sym typeface="Calibri"/>
              </a:rPr>
              <a:t>Antes de la clase en vivo, el profesor compartirá la siguiente tarea en el grupo de WhatsApp:</a:t>
            </a:r>
            <a:endParaRPr b="1">
              <a:solidFill>
                <a:schemeClr val="dk1"/>
              </a:solidFill>
              <a:latin typeface="Calibri"/>
              <a:ea typeface="Calibri"/>
              <a:cs typeface="Calibri"/>
              <a:sym typeface="Calibri"/>
            </a:endParaRPr>
          </a:p>
          <a:p>
            <a:pPr marL="4572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Ver el siguiente video de instrucción: </a:t>
            </a:r>
            <a:r>
              <a:rPr lang="en-US"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https://www.youtube.com/watch?v=AP4M1DMAL14</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4572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Leer la historia de Lucas 19:28-44 en sus Biblias</a:t>
            </a:r>
            <a:endParaRPr>
              <a:solidFill>
                <a:schemeClr val="dk1"/>
              </a:solidFill>
              <a:latin typeface="Calibri"/>
              <a:ea typeface="Calibri"/>
              <a:cs typeface="Calibri"/>
              <a:sym typeface="Calibri"/>
            </a:endParaRPr>
          </a:p>
          <a:p>
            <a:pPr marL="4572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¿Cuándo sería una buena situación para compartir la historia de Lucas 19:28-44 con alguien? </a:t>
            </a:r>
            <a:endParaRPr b="1">
              <a:solidFill>
                <a:schemeClr val="dk1"/>
              </a:solidFill>
              <a:latin typeface="Calibri"/>
              <a:ea typeface="Calibri"/>
              <a:cs typeface="Calibri"/>
              <a:sym typeface="Calibri"/>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6e7de4e202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“Captar”</a:t>
            </a:r>
            <a:endParaRPr b="1">
              <a:solidFill>
                <a:schemeClr val="dk1"/>
              </a:solidFill>
              <a:latin typeface="Calibri"/>
              <a:ea typeface="Calibri"/>
              <a:cs typeface="Calibri"/>
              <a:sym typeface="Calibri"/>
            </a:endParaRPr>
          </a:p>
          <a:p>
            <a:pPr marL="914400" marR="171450" lvl="0" indent="-298450" algn="l" rtl="0">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Canción: Hosanna </a:t>
            </a:r>
            <a:r>
              <a:rPr lang="en-US"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https://www.youtube.com/watch?v=RiH5OtZnVBo</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¿De dónde vienen estas palabras y esa celebración? </a:t>
            </a:r>
            <a:endParaRPr>
              <a:solidFill>
                <a:schemeClr val="dk1"/>
              </a:solidFill>
              <a:latin typeface="Calibri"/>
              <a:ea typeface="Calibri"/>
              <a:cs typeface="Calibri"/>
              <a:sym typeface="Calibri"/>
            </a:endParaRPr>
          </a:p>
          <a:p>
            <a:pPr marL="0" marR="171450" lvl="0" indent="0" algn="l" rtl="0">
              <a:spcBef>
                <a:spcPts val="1000"/>
              </a:spcBef>
              <a:spcAft>
                <a:spcPts val="1000"/>
              </a:spcAft>
              <a:buNone/>
            </a:pPr>
            <a:endParaRPr b="1">
              <a:solidFill>
                <a:schemeClr val="dk1"/>
              </a:solidFill>
              <a:latin typeface="Calibri"/>
              <a:ea typeface="Calibri"/>
              <a:cs typeface="Calibri"/>
              <a:sym typeface="Calibri"/>
            </a:endParaRPr>
          </a:p>
        </p:txBody>
      </p:sp>
      <p:sp>
        <p:nvSpPr>
          <p:cNvPr id="156" name="Google Shape;156;g26e7de4e202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6e7de4e202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828800" marR="171450" lvl="3" indent="-298450" algn="l" rtl="0">
              <a:spcBef>
                <a:spcPts val="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Salmo 118:25-29: “Señor, ¡danos la salvación! Señor, ¡concédenos la victoria! </a:t>
            </a:r>
            <a:r>
              <a:rPr lang="en-US" baseline="30000">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Bendito el que viene en el nombre del Señor. Desde la casa del Señor los bendecimos. El Señor es Dios y nos ilumina. Únanse a la procesión portando ramas en la mano hasta los cuernos del altar. Tú eres mi Dios, por eso te doy gracias; tú eres mi Dios, por eso te exalto. Den gracias al Señor, porque él es bueno; su gran amor perdura para siempre.”</a:t>
            </a:r>
            <a:endParaRPr>
              <a:solidFill>
                <a:schemeClr val="dk1"/>
              </a:solidFill>
              <a:latin typeface="Calibri"/>
              <a:ea typeface="Calibri"/>
              <a:cs typeface="Calibri"/>
              <a:sym typeface="Calibri"/>
            </a:endParaRPr>
          </a:p>
          <a:p>
            <a:pPr marL="0" marR="0" lvl="0" indent="0" algn="l" rtl="0">
              <a:lnSpc>
                <a:spcPct val="100000"/>
              </a:lnSpc>
              <a:spcBef>
                <a:spcPts val="1000"/>
              </a:spcBef>
              <a:spcAft>
                <a:spcPts val="600"/>
              </a:spcAft>
              <a:buSzPts val="1100"/>
              <a:buNone/>
            </a:pPr>
            <a:endParaRPr>
              <a:solidFill>
                <a:schemeClr val="dk1"/>
              </a:solidFill>
              <a:latin typeface="Calibri"/>
              <a:ea typeface="Calibri"/>
              <a:cs typeface="Calibri"/>
              <a:sym typeface="Calibri"/>
            </a:endParaRPr>
          </a:p>
        </p:txBody>
      </p:sp>
      <p:sp>
        <p:nvSpPr>
          <p:cNvPr id="166" name="Google Shape;166;g26e7de4e202_0_1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6e7de4e202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828800" marR="171450" lvl="3" indent="-298450" algn="l" rtl="0">
              <a:spcBef>
                <a:spcPts val="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Salmo 118:25-29: “Señor, ¡danos la salvación! Señor, ¡concédenos la victoria! </a:t>
            </a:r>
            <a:r>
              <a:rPr lang="en-US" baseline="30000">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Bendito el que viene en el nombre del Señor. Desde la casa del Señor los bendecimos. El Señor es Dios y nos ilumina. Únanse a la procesión portando ramas en la mano hasta los cuernos del altar. Tú eres mi Dios, por eso te doy gracias; tú eres mi Dios, por eso te exalto. Den gracias al Señor, porque él es bueno; su gran amor perdura para siempre.”</a:t>
            </a:r>
            <a:endParaRPr>
              <a:solidFill>
                <a:schemeClr val="dk1"/>
              </a:solidFill>
              <a:latin typeface="Calibri"/>
              <a:ea typeface="Calibri"/>
              <a:cs typeface="Calibri"/>
              <a:sym typeface="Calibri"/>
            </a:endParaRPr>
          </a:p>
          <a:p>
            <a:pPr marL="0" marR="0" lvl="0" indent="0" algn="l" rtl="0">
              <a:lnSpc>
                <a:spcPct val="100000"/>
              </a:lnSpc>
              <a:spcBef>
                <a:spcPts val="1000"/>
              </a:spcBef>
              <a:spcAft>
                <a:spcPts val="600"/>
              </a:spcAft>
              <a:buSzPts val="1100"/>
              <a:buNone/>
            </a:pPr>
            <a:endParaRPr>
              <a:solidFill>
                <a:schemeClr val="dk1"/>
              </a:solidFill>
              <a:latin typeface="Calibri"/>
              <a:ea typeface="Calibri"/>
              <a:cs typeface="Calibri"/>
              <a:sym typeface="Calibri"/>
            </a:endParaRPr>
          </a:p>
        </p:txBody>
      </p:sp>
      <p:sp>
        <p:nvSpPr>
          <p:cNvPr id="174" name="Google Shape;174;g26e7de4e202_0_1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e7de4e202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828800" marR="171450" lvl="3" indent="-298450" algn="l" rtl="0">
              <a:spcBef>
                <a:spcPts val="0"/>
              </a:spcBef>
              <a:spcAft>
                <a:spcPts val="1000"/>
              </a:spcAft>
              <a:buClr>
                <a:schemeClr val="dk1"/>
              </a:buClr>
              <a:buSzPts val="1100"/>
              <a:buFont typeface="Calibri"/>
              <a:buAutoNum type="alphaLcPeriod"/>
            </a:pPr>
            <a:r>
              <a:rPr lang="en-US">
                <a:solidFill>
                  <a:schemeClr val="dk1"/>
                </a:solidFill>
                <a:latin typeface="Calibri"/>
                <a:ea typeface="Calibri"/>
                <a:cs typeface="Calibri"/>
                <a:sym typeface="Calibri"/>
              </a:rPr>
              <a:t>Zacarías 9:9: “¡Alégrate mucho, hija de Sión! ¡Grita de alegría, hija de Jerusalén! Mira, tu rey viene hacia ti, justo, Salvador y humilde. Viene montado en un asno, en un pollino, cría de asna.”</a:t>
            </a:r>
            <a:endParaRPr>
              <a:solidFill>
                <a:schemeClr val="dk1"/>
              </a:solidFill>
              <a:latin typeface="Calibri"/>
              <a:ea typeface="Calibri"/>
              <a:cs typeface="Calibri"/>
              <a:sym typeface="Calibri"/>
            </a:endParaRPr>
          </a:p>
        </p:txBody>
      </p:sp>
      <p:sp>
        <p:nvSpPr>
          <p:cNvPr id="182" name="Google Shape;182;g26e7de4e202_0_2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0eec2cfd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“Contar”</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914400" marR="171450" lvl="0" indent="-298450" algn="l" rtl="0">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&lt;Se cuenta la historia de Lucas 19:28-44.&gt;</a:t>
            </a:r>
            <a:endParaRPr>
              <a:solidFill>
                <a:schemeClr val="dk1"/>
              </a:solidFill>
              <a:latin typeface="Calibri"/>
              <a:ea typeface="Calibri"/>
              <a:cs typeface="Calibri"/>
              <a:sym typeface="Calibri"/>
            </a:endParaRPr>
          </a:p>
          <a:p>
            <a:pPr marL="0" lvl="0" indent="0" algn="l" rtl="0">
              <a:lnSpc>
                <a:spcPct val="100000"/>
              </a:lnSpc>
              <a:spcBef>
                <a:spcPts val="1000"/>
              </a:spcBef>
              <a:spcAft>
                <a:spcPts val="0"/>
              </a:spcAft>
              <a:buSzPts val="1100"/>
              <a:buNone/>
            </a:pPr>
            <a:endParaRPr b="1">
              <a:solidFill>
                <a:schemeClr val="dk1"/>
              </a:solidFill>
              <a:latin typeface="Calibri"/>
              <a:ea typeface="Calibri"/>
              <a:cs typeface="Calibri"/>
              <a:sym typeface="Calibri"/>
            </a:endParaRPr>
          </a:p>
        </p:txBody>
      </p:sp>
      <p:sp>
        <p:nvSpPr>
          <p:cNvPr id="190" name="Google Shape;190;g26c0eec2cfd_0_2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6ba99a7413_0_4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lnSpc>
                <a:spcPct val="100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Platicar las seis preguntas para “Considerar.” </a:t>
            </a:r>
            <a:endParaRPr b="1">
              <a:solidFill>
                <a:schemeClr val="dk1"/>
              </a:solidFill>
              <a:latin typeface="Calibri"/>
              <a:ea typeface="Calibri"/>
              <a:cs typeface="Calibri"/>
              <a:sym typeface="Calibri"/>
            </a:endParaRPr>
          </a:p>
        </p:txBody>
      </p:sp>
      <p:sp>
        <p:nvSpPr>
          <p:cNvPr id="200" name="Google Shape;200;g26ba99a7413_0_4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¿Quiénes son los personajes de esta historia?</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Jesús</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La multitud </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Los dos discípulos que fueron a conseguir los burros</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Los dueños de los burros</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Fariseos </a:t>
            </a:r>
            <a:endParaRPr>
              <a:solidFill>
                <a:schemeClr val="dk1"/>
              </a:solidFill>
              <a:latin typeface="Calibri"/>
              <a:ea typeface="Calibri"/>
              <a:cs typeface="Calibri"/>
              <a:sym typeface="Calibri"/>
            </a:endParaRPr>
          </a:p>
          <a:p>
            <a:pPr marL="0" marR="171450" lvl="0" indent="0" algn="l" rtl="0">
              <a:lnSpc>
                <a:spcPct val="100000"/>
              </a:lnSpc>
              <a:spcBef>
                <a:spcPts val="1000"/>
              </a:spcBef>
              <a:spcAft>
                <a:spcPts val="0"/>
              </a:spcAft>
              <a:buSzPts val="1100"/>
              <a:buNone/>
            </a:pPr>
            <a:endParaRPr>
              <a:solidFill>
                <a:schemeClr val="dk1"/>
              </a:solidFill>
              <a:latin typeface="Calibri"/>
              <a:ea typeface="Calibri"/>
              <a:cs typeface="Calibri"/>
              <a:sym typeface="Calibri"/>
            </a:endParaRPr>
          </a:p>
        </p:txBody>
      </p:sp>
      <p:sp>
        <p:nvSpPr>
          <p:cNvPr id="211" name="Google Shape;211;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¿Cuáles son los objetos de esta historia?</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El burrito</a:t>
            </a:r>
            <a:endParaRPr>
              <a:solidFill>
                <a:schemeClr val="dk1"/>
              </a:solidFill>
              <a:latin typeface="Calibri"/>
              <a:ea typeface="Calibri"/>
              <a:cs typeface="Calibri"/>
              <a:sym typeface="Calibri"/>
            </a:endParaRPr>
          </a:p>
          <a:p>
            <a:pPr marL="1828800" marR="171450" lvl="3" indent="-298450" algn="l" rtl="0">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Aquí en Lucas sólo se menciona el burrito</a:t>
            </a:r>
            <a:endParaRPr>
              <a:solidFill>
                <a:schemeClr val="dk1"/>
              </a:solidFill>
              <a:latin typeface="Calibri"/>
              <a:ea typeface="Calibri"/>
              <a:cs typeface="Calibri"/>
              <a:sym typeface="Calibri"/>
            </a:endParaRPr>
          </a:p>
          <a:p>
            <a:pPr marL="1828800" marR="171450" lvl="3" indent="-298450" algn="l" rtl="0">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El evangelio según San Mateo nos cuenta con claridad que dos animales estaban involucrados, la burra y su burrito. No hay contradicción. Mateo da más detalles. Diferencias como estas en los evangelios nos muestran que los cristianos primitivos escribían lo que veían y recordaban mientras eran inspirados por el Espíritu Santo. Los cristianos no se reunían para elaborar una narración fija. Esas diferencias dan autenticidad a las narraciones. Los cristianos de verdad fueron testigos de estos eventos. </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“Ramas de palmera” (Juan 12:13) </a:t>
            </a:r>
            <a:endParaRPr>
              <a:solidFill>
                <a:schemeClr val="dk1"/>
              </a:solidFill>
              <a:latin typeface="Calibri"/>
              <a:ea typeface="Calibri"/>
              <a:cs typeface="Calibri"/>
              <a:sym typeface="Calibri"/>
            </a:endParaRPr>
          </a:p>
          <a:p>
            <a:pPr marL="1828800" marR="171450" lvl="3" indent="-298450" algn="l" rtl="0">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No las menciona Lucas, pero los otros evangelios sí. </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Sus mantos</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Piedra sobre piedra</a:t>
            </a:r>
            <a:endParaRPr>
              <a:solidFill>
                <a:schemeClr val="dk1"/>
              </a:solidFill>
              <a:latin typeface="Calibri"/>
              <a:ea typeface="Calibri"/>
              <a:cs typeface="Calibri"/>
              <a:sym typeface="Calibri"/>
            </a:endParaRPr>
          </a:p>
          <a:p>
            <a:pPr marL="0" marR="171450" lvl="0" indent="0" algn="l" rtl="0">
              <a:lnSpc>
                <a:spcPct val="100000"/>
              </a:lnSpc>
              <a:spcBef>
                <a:spcPts val="1000"/>
              </a:spcBef>
              <a:spcAft>
                <a:spcPts val="0"/>
              </a:spcAft>
              <a:buNone/>
            </a:pPr>
            <a:endParaRPr>
              <a:solidFill>
                <a:schemeClr val="dk1"/>
              </a:solidFill>
              <a:latin typeface="Calibri"/>
              <a:ea typeface="Calibri"/>
              <a:cs typeface="Calibri"/>
              <a:sym typeface="Calibri"/>
            </a:endParaRPr>
          </a:p>
        </p:txBody>
      </p:sp>
      <p:sp>
        <p:nvSpPr>
          <p:cNvPr id="223" name="Google Shape;223;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¿Dónde ocurrió la historia?</a:t>
            </a:r>
            <a:endParaRPr>
              <a:solidFill>
                <a:schemeClr val="dk1"/>
              </a:solidFill>
              <a:latin typeface="Calibri"/>
              <a:ea typeface="Calibri"/>
              <a:cs typeface="Calibri"/>
              <a:sym typeface="Calibri"/>
            </a:endParaRPr>
          </a:p>
          <a:p>
            <a:pPr marL="914400" marR="171450" lvl="2" indent="2730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La entrada de Jerusalén </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v. 28-44 Jesús viajó desde Betfagé y de Betania pasando por el Monte de Olivos rumbo a Jerusalén </a:t>
            </a:r>
            <a:r>
              <a:rPr lang="en-US"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https://www.bibliatodo.com/assets/img/large/mapas/ubicacion_geografica_jerusalen.jpg</a:t>
            </a:r>
            <a:endParaRPr>
              <a:solidFill>
                <a:schemeClr val="dk1"/>
              </a:solidFill>
              <a:latin typeface="Calibri"/>
              <a:ea typeface="Calibri"/>
              <a:cs typeface="Calibri"/>
              <a:sym typeface="Calibri"/>
            </a:endParaRPr>
          </a:p>
          <a:p>
            <a:pPr marL="0" marR="171450" lvl="0" indent="0" algn="l" rtl="0">
              <a:spcBef>
                <a:spcPts val="1000"/>
              </a:spcBef>
              <a:spcAft>
                <a:spcPts val="1000"/>
              </a:spcAft>
              <a:buNone/>
            </a:pPr>
            <a:r>
              <a:rPr lang="en-US" i="1">
                <a:solidFill>
                  <a:schemeClr val="dk1"/>
                </a:solidFill>
                <a:latin typeface="Calibri"/>
                <a:ea typeface="Calibri"/>
                <a:cs typeface="Calibri"/>
                <a:sym typeface="Calibri"/>
              </a:rPr>
              <a:t>(mapa en la próxima diapositiva)</a:t>
            </a:r>
            <a:endParaRPr i="1">
              <a:solidFill>
                <a:schemeClr val="dk1"/>
              </a:solidFill>
              <a:latin typeface="Calibri"/>
              <a:ea typeface="Calibri"/>
              <a:cs typeface="Calibri"/>
              <a:sym typeface="Calibri"/>
            </a:endParaRPr>
          </a:p>
        </p:txBody>
      </p:sp>
      <p:sp>
        <p:nvSpPr>
          <p:cNvPr id="235" name="Google Shape;23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6e7de4e202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0" indent="-298450" algn="l" rtl="0">
              <a:lnSpc>
                <a:spcPct val="100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¿Dónde ocurrió la historia? </a:t>
            </a:r>
            <a:endParaRPr>
              <a:solidFill>
                <a:schemeClr val="dk1"/>
              </a:solidFill>
              <a:latin typeface="Calibri"/>
              <a:ea typeface="Calibri"/>
              <a:cs typeface="Calibri"/>
              <a:sym typeface="Calibri"/>
            </a:endParaRPr>
          </a:p>
          <a:p>
            <a:pPr marL="1371600" lvl="1" indent="-184150" algn="l" rtl="0">
              <a:lnSpc>
                <a:spcPct val="100000"/>
              </a:lnSpc>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Jesús cruzó al otro lado del mar de Galilea (Juan 6:1) </a:t>
            </a:r>
            <a:endParaRPr>
              <a:solidFill>
                <a:schemeClr val="dk1"/>
              </a:solidFill>
              <a:latin typeface="Calibri"/>
              <a:ea typeface="Calibri"/>
              <a:cs typeface="Calibri"/>
              <a:sym typeface="Calibri"/>
            </a:endParaRPr>
          </a:p>
          <a:p>
            <a:pPr marL="1371600" lvl="1" indent="-184150" algn="l" rtl="0">
              <a:lnSpc>
                <a:spcPct val="100000"/>
              </a:lnSpc>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Subió un monte</a:t>
            </a:r>
            <a:endParaRPr>
              <a:solidFill>
                <a:schemeClr val="dk1"/>
              </a:solidFill>
              <a:latin typeface="Calibri"/>
              <a:ea typeface="Calibri"/>
              <a:cs typeface="Calibri"/>
              <a:sym typeface="Calibri"/>
            </a:endParaRPr>
          </a:p>
          <a:p>
            <a:pPr marL="1371600" lvl="1" indent="-184150" algn="l" rtl="0">
              <a:lnSpc>
                <a:spcPct val="100000"/>
              </a:lnSpc>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Un lugar apartado de Betsaida</a:t>
            </a:r>
            <a:endParaRPr>
              <a:solidFill>
                <a:schemeClr val="dk1"/>
              </a:solidFill>
              <a:latin typeface="Calibri"/>
              <a:ea typeface="Calibri"/>
              <a:cs typeface="Calibri"/>
              <a:sym typeface="Calibri"/>
            </a:endParaRPr>
          </a:p>
          <a:p>
            <a:pPr marL="0" lvl="0" indent="0" algn="l" rtl="0">
              <a:lnSpc>
                <a:spcPct val="100000"/>
              </a:lnSpc>
              <a:spcBef>
                <a:spcPts val="1000"/>
              </a:spcBef>
              <a:spcAft>
                <a:spcPts val="0"/>
              </a:spcAft>
              <a:buSzPts val="1100"/>
              <a:buNone/>
            </a:pPr>
            <a:endParaRPr>
              <a:solidFill>
                <a:schemeClr val="dk1"/>
              </a:solidFill>
              <a:latin typeface="Calibri"/>
              <a:ea typeface="Calibri"/>
              <a:cs typeface="Calibri"/>
              <a:sym typeface="Calibri"/>
            </a:endParaRPr>
          </a:p>
        </p:txBody>
      </p:sp>
      <p:sp>
        <p:nvSpPr>
          <p:cNvPr id="247" name="Google Shape;247;g26e7de4e202_0_2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ae621378b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2ae621378b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¿Cuándo ocurrió la historia?</a:t>
            </a:r>
            <a:endParaRPr>
              <a:solidFill>
                <a:schemeClr val="dk1"/>
              </a:solidFill>
              <a:latin typeface="Calibri"/>
              <a:ea typeface="Calibri"/>
              <a:cs typeface="Calibri"/>
              <a:sym typeface="Calibri"/>
            </a:endParaRPr>
          </a:p>
          <a:p>
            <a:pPr marL="914400" marR="171450" lvl="2" indent="2730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Domingo de Ramos, ocho días antes de la resurrección</a:t>
            </a:r>
            <a:endParaRPr>
              <a:solidFill>
                <a:schemeClr val="dk1"/>
              </a:solidFill>
              <a:latin typeface="Calibri"/>
              <a:ea typeface="Calibri"/>
              <a:cs typeface="Calibri"/>
              <a:sym typeface="Calibri"/>
            </a:endParaRPr>
          </a:p>
          <a:p>
            <a:pPr marL="0" marR="171450" lvl="0" indent="0" algn="l" rtl="0">
              <a:lnSpc>
                <a:spcPct val="100000"/>
              </a:lnSpc>
              <a:spcBef>
                <a:spcPts val="1000"/>
              </a:spcBef>
              <a:spcAft>
                <a:spcPts val="0"/>
              </a:spcAft>
              <a:buSzPts val="1100"/>
              <a:buNone/>
            </a:pPr>
            <a:endParaRPr>
              <a:solidFill>
                <a:schemeClr val="dk1"/>
              </a:solidFill>
              <a:latin typeface="Calibri"/>
              <a:ea typeface="Calibri"/>
              <a:cs typeface="Calibri"/>
              <a:sym typeface="Calibri"/>
            </a:endParaRPr>
          </a:p>
        </p:txBody>
      </p:sp>
      <p:sp>
        <p:nvSpPr>
          <p:cNvPr id="254" name="Google Shape;25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¿Cuál es el problema?</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Jesús tiene una misión por cumplir, pero sus enemigos lo esperan en Jerusalén</a:t>
            </a:r>
            <a:endParaRPr>
              <a:solidFill>
                <a:schemeClr val="dk1"/>
              </a:solidFill>
              <a:latin typeface="Calibri"/>
              <a:ea typeface="Calibri"/>
              <a:cs typeface="Calibri"/>
              <a:sym typeface="Calibri"/>
            </a:endParaRPr>
          </a:p>
          <a:p>
            <a:pPr marL="0" marR="171450" lvl="0" indent="0" algn="l" rtl="0">
              <a:lnSpc>
                <a:spcPct val="100000"/>
              </a:lnSpc>
              <a:spcBef>
                <a:spcPts val="1000"/>
              </a:spcBef>
              <a:spcAft>
                <a:spcPts val="0"/>
              </a:spcAft>
              <a:buSzPts val="1100"/>
              <a:buNone/>
            </a:pPr>
            <a:endParaRPr>
              <a:solidFill>
                <a:schemeClr val="dk1"/>
              </a:solidFill>
              <a:latin typeface="Calibri"/>
              <a:ea typeface="Calibri"/>
              <a:cs typeface="Calibri"/>
              <a:sym typeface="Calibri"/>
            </a:endParaRPr>
          </a:p>
        </p:txBody>
      </p:sp>
      <p:sp>
        <p:nvSpPr>
          <p:cNvPr id="266" name="Google Shape;26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¿Se resuelve el problema? ¿Cómo?</a:t>
            </a:r>
            <a:endParaRPr>
              <a:solidFill>
                <a:schemeClr val="dk1"/>
              </a:solidFill>
              <a:latin typeface="Calibri"/>
              <a:ea typeface="Calibri"/>
              <a:cs typeface="Calibri"/>
              <a:sym typeface="Calibri"/>
            </a:endParaRPr>
          </a:p>
          <a:p>
            <a:pPr marL="1371600" marR="171450" lvl="2"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Jesús sabe lo que le espera, y aun así entra en Jerusalén para cumplir su misión. La gente recibe a Jesús con alabanzas. </a:t>
            </a:r>
            <a:endParaRPr>
              <a:solidFill>
                <a:schemeClr val="dk1"/>
              </a:solidFill>
              <a:latin typeface="Calibri"/>
              <a:ea typeface="Calibri"/>
              <a:cs typeface="Calibri"/>
              <a:sym typeface="Calibri"/>
            </a:endParaRPr>
          </a:p>
          <a:p>
            <a:pPr marL="0" lvl="0" indent="0" algn="l" rtl="0">
              <a:lnSpc>
                <a:spcPct val="100000"/>
              </a:lnSpc>
              <a:spcBef>
                <a:spcPts val="1000"/>
              </a:spcBef>
              <a:spcAft>
                <a:spcPts val="0"/>
              </a:spcAft>
              <a:buNone/>
            </a:pPr>
            <a:endParaRPr>
              <a:solidFill>
                <a:schemeClr val="dk1"/>
              </a:solidFill>
              <a:latin typeface="Calibri"/>
              <a:ea typeface="Calibri"/>
              <a:cs typeface="Calibri"/>
              <a:sym typeface="Calibri"/>
            </a:endParaRPr>
          </a:p>
        </p:txBody>
      </p:sp>
      <p:sp>
        <p:nvSpPr>
          <p:cNvPr id="278" name="Google Shape;278;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6ba99a7413_0_5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600"/>
              </a:spcAft>
              <a:buClr>
                <a:schemeClr val="dk1"/>
              </a:buClr>
              <a:buSzPts val="1100"/>
              <a:buFont typeface="Arial"/>
              <a:buNone/>
            </a:pPr>
            <a:r>
              <a:rPr lang="en-US" b="1">
                <a:solidFill>
                  <a:schemeClr val="dk1"/>
                </a:solidFill>
                <a:latin typeface="Calibri"/>
                <a:ea typeface="Calibri"/>
                <a:cs typeface="Calibri"/>
                <a:sym typeface="Calibri"/>
              </a:rPr>
              <a:t>Platicar las cuatro preguntas de “Consolidar.”</a:t>
            </a:r>
            <a:endParaRPr/>
          </a:p>
        </p:txBody>
      </p:sp>
      <p:sp>
        <p:nvSpPr>
          <p:cNvPr id="290" name="Google Shape;290;g26ba99a7413_0_5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¿Cuál es el punto principal de la historia? </a:t>
            </a:r>
            <a:endParaRPr>
              <a:solidFill>
                <a:schemeClr val="dk1"/>
              </a:solidFill>
              <a:latin typeface="Calibri"/>
              <a:ea typeface="Calibri"/>
              <a:cs typeface="Calibri"/>
              <a:sym typeface="Calibri"/>
            </a:endParaRPr>
          </a:p>
          <a:p>
            <a:pPr marL="1371600" marR="171450" lvl="1" indent="-184150" algn="l" rtl="0">
              <a:spcBef>
                <a:spcPts val="600"/>
              </a:spcBef>
              <a:spcAft>
                <a:spcPts val="600"/>
              </a:spcAft>
              <a:buClr>
                <a:schemeClr val="dk1"/>
              </a:buClr>
              <a:buSzPts val="1100"/>
              <a:buFont typeface="Calibri"/>
              <a:buAutoNum type="romanLcPeriod"/>
            </a:pPr>
            <a:r>
              <a:rPr lang="en-US">
                <a:solidFill>
                  <a:schemeClr val="dk1"/>
                </a:solidFill>
                <a:latin typeface="Calibri"/>
                <a:ea typeface="Calibri"/>
                <a:cs typeface="Calibri"/>
                <a:sym typeface="Calibri"/>
              </a:rPr>
              <a:t>Jesús cumple las profecías del Antiguo Testamento mientras entra a Jerusalén y es alabado por muchos como su rey, el cual es su Señor y Salvador prometido. </a:t>
            </a:r>
            <a:endParaRPr>
              <a:solidFill>
                <a:schemeClr val="dk1"/>
              </a:solidFill>
              <a:latin typeface="Calibri"/>
              <a:ea typeface="Calibri"/>
              <a:cs typeface="Calibri"/>
              <a:sym typeface="Calibri"/>
            </a:endParaRPr>
          </a:p>
        </p:txBody>
      </p:sp>
      <p:sp>
        <p:nvSpPr>
          <p:cNvPr id="301" name="Google Shape;301;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¿Qué pecado veo en esta historia y confieso en mi vida? </a:t>
            </a:r>
            <a:endParaRPr>
              <a:solidFill>
                <a:schemeClr val="dk1"/>
              </a:solidFill>
              <a:latin typeface="Calibri"/>
              <a:ea typeface="Calibri"/>
              <a:cs typeface="Calibri"/>
              <a:sym typeface="Calibri"/>
            </a:endParaRPr>
          </a:p>
          <a:p>
            <a:pPr marL="1371600" marR="171450" lvl="1" indent="-184150" algn="l" rtl="0">
              <a:spcBef>
                <a:spcPts val="6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Al igual que muchos en Jerusalén alabaron a Jesús como su Señor y Salvador prometido, pero con un entendimiento falso respecto a su verdadera misión, mi naturaleza pecaminosa a veces prefiere que la prioridad de Jesús sea el proveer un reino terrenal y el darme ventajas terrenales. </a:t>
            </a:r>
            <a:endParaRPr>
              <a:solidFill>
                <a:schemeClr val="dk1"/>
              </a:solidFill>
              <a:latin typeface="Calibri"/>
              <a:ea typeface="Calibri"/>
              <a:cs typeface="Calibri"/>
              <a:sym typeface="Calibri"/>
            </a:endParaRPr>
          </a:p>
          <a:p>
            <a:pPr marL="0" marR="171450" lvl="0" indent="0" algn="l" rtl="0">
              <a:lnSpc>
                <a:spcPct val="100000"/>
              </a:lnSpc>
              <a:spcBef>
                <a:spcPts val="600"/>
              </a:spcBef>
              <a:spcAft>
                <a:spcPts val="0"/>
              </a:spcAft>
              <a:buSzPts val="1100"/>
              <a:buNone/>
            </a:pPr>
            <a:endParaRPr>
              <a:solidFill>
                <a:schemeClr val="dk1"/>
              </a:solidFill>
              <a:latin typeface="Calibri"/>
              <a:ea typeface="Calibri"/>
              <a:cs typeface="Calibri"/>
              <a:sym typeface="Calibri"/>
            </a:endParaRPr>
          </a:p>
        </p:txBody>
      </p:sp>
      <p:sp>
        <p:nvSpPr>
          <p:cNvPr id="313" name="Google Shape;31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¿En qué versos y palabras de esta historia veo el amor de Dios hacia mi? </a:t>
            </a:r>
            <a:endParaRPr>
              <a:solidFill>
                <a:schemeClr val="dk1"/>
              </a:solidFill>
              <a:latin typeface="Calibri"/>
              <a:ea typeface="Calibri"/>
              <a:cs typeface="Calibri"/>
              <a:sym typeface="Calibri"/>
            </a:endParaRPr>
          </a:p>
          <a:p>
            <a:pPr marL="1371600" marR="171450" lvl="1" indent="-184150" algn="l" rtl="0">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Jesús es mi Rey. Lo veo humilde en Domingo de Ramos, y ahora exaltado en gloria. Él me trae paz verdadera. </a:t>
            </a:r>
            <a:endParaRPr>
              <a:solidFill>
                <a:schemeClr val="dk1"/>
              </a:solidFill>
              <a:latin typeface="Calibri"/>
              <a:ea typeface="Calibri"/>
              <a:cs typeface="Calibri"/>
              <a:sym typeface="Calibri"/>
            </a:endParaRPr>
          </a:p>
          <a:p>
            <a:pPr marL="0" lvl="0" indent="0" algn="l" rtl="0">
              <a:lnSpc>
                <a:spcPct val="100000"/>
              </a:lnSpc>
              <a:spcBef>
                <a:spcPts val="1000"/>
              </a:spcBef>
              <a:spcAft>
                <a:spcPts val="0"/>
              </a:spcAft>
              <a:buSzPts val="1100"/>
              <a:buNone/>
            </a:pPr>
            <a:endParaRPr>
              <a:solidFill>
                <a:schemeClr val="dk1"/>
              </a:solidFill>
              <a:latin typeface="Calibri"/>
              <a:ea typeface="Calibri"/>
              <a:cs typeface="Calibri"/>
              <a:sym typeface="Calibri"/>
            </a:endParaRPr>
          </a:p>
        </p:txBody>
      </p:sp>
      <p:sp>
        <p:nvSpPr>
          <p:cNvPr id="325" name="Google Shape;32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¿Qué pediré que Dios obre en mí para poner en práctica esta palabra de Dios? </a:t>
            </a:r>
            <a:endParaRPr>
              <a:solidFill>
                <a:schemeClr val="dk1"/>
              </a:solidFill>
              <a:latin typeface="Calibri"/>
              <a:ea typeface="Calibri"/>
              <a:cs typeface="Calibri"/>
              <a:sym typeface="Calibri"/>
            </a:endParaRPr>
          </a:p>
          <a:p>
            <a:pPr marL="1371600" marR="171450" lvl="1" indent="-184150" algn="l" rtl="0">
              <a:lnSpc>
                <a:spcPct val="107916"/>
              </a:lnSpc>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Al igual que los niños pequeños, y muchos quienes creyeron que Jesús era el Salvador prometido, que yo también agradezca y alabe a aquel cuya obediencia perfecta cubre mi desobediencia; y cuyo sufrimiento y muerte inocente pagaron el castigo necesario por mis pecados. </a:t>
            </a:r>
            <a:endParaRPr b="1">
              <a:solidFill>
                <a:schemeClr val="dk1"/>
              </a:solidFill>
              <a:latin typeface="Calibri"/>
              <a:ea typeface="Calibri"/>
              <a:cs typeface="Calibri"/>
              <a:sym typeface="Calibri"/>
            </a:endParaRPr>
          </a:p>
          <a:p>
            <a:pPr marL="0" marR="171450" lvl="0" indent="0" algn="l" rtl="0">
              <a:lnSpc>
                <a:spcPct val="100000"/>
              </a:lnSpc>
              <a:spcBef>
                <a:spcPts val="1000"/>
              </a:spcBef>
              <a:spcAft>
                <a:spcPts val="0"/>
              </a:spcAft>
              <a:buSzPts val="1100"/>
              <a:buNone/>
            </a:pPr>
            <a:endParaRPr>
              <a:solidFill>
                <a:schemeClr val="dk1"/>
              </a:solidFill>
              <a:latin typeface="Calibri"/>
              <a:ea typeface="Calibri"/>
              <a:cs typeface="Calibri"/>
              <a:sym typeface="Calibri"/>
            </a:endParaRPr>
          </a:p>
        </p:txBody>
      </p:sp>
      <p:sp>
        <p:nvSpPr>
          <p:cNvPr id="337" name="Google Shape;33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6e5a0dc2df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 ¿Cuándo sería una buena situación para compartir la historia de Lucas 19:28-44 con alguien?</a:t>
            </a:r>
            <a:endParaRPr b="1">
              <a:solidFill>
                <a:schemeClr val="dk1"/>
              </a:solidFill>
              <a:latin typeface="Calibri"/>
              <a:ea typeface="Calibri"/>
              <a:cs typeface="Calibri"/>
              <a:sym typeface="Calibri"/>
            </a:endParaRPr>
          </a:p>
          <a:p>
            <a:pPr marL="914400" marR="171450" lvl="0" indent="-298450" algn="l" rtl="0">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Utilizar grupos pequeños en Zoom. Pida a los estudiantes que propongan tantos ejemplos como sea posible de cuándo podemos compartir esta historia. Considere diferentes audiencias: niños, un amigo, un grupo de mujeres etc. </a:t>
            </a:r>
            <a:endParaRPr>
              <a:solidFill>
                <a:schemeClr val="dk1"/>
              </a:solidFill>
              <a:latin typeface="Calibri"/>
              <a:ea typeface="Calibri"/>
              <a:cs typeface="Calibri"/>
              <a:sym typeface="Calibri"/>
            </a:endParaRPr>
          </a:p>
          <a:p>
            <a:pPr marL="914400" marR="171450" lvl="0" indent="-298450" algn="l" rtl="0">
              <a:spcBef>
                <a:spcPts val="1000"/>
              </a:spcBef>
              <a:spcAft>
                <a:spcPts val="1000"/>
              </a:spcAft>
              <a:buClr>
                <a:schemeClr val="dk1"/>
              </a:buClr>
              <a:buSzPts val="1100"/>
              <a:buFont typeface="Calibri"/>
              <a:buAutoNum type="arabicPeriod"/>
            </a:pPr>
            <a:r>
              <a:rPr lang="en-US">
                <a:solidFill>
                  <a:schemeClr val="dk1"/>
                </a:solidFill>
                <a:latin typeface="Calibri"/>
                <a:ea typeface="Calibri"/>
                <a:cs typeface="Calibri"/>
                <a:sym typeface="Calibri"/>
              </a:rPr>
              <a:t>Regresar y compartir en el grupo grande.</a:t>
            </a:r>
            <a:endParaRPr>
              <a:solidFill>
                <a:schemeClr val="dk1"/>
              </a:solidFill>
              <a:latin typeface="Calibri"/>
              <a:ea typeface="Calibri"/>
              <a:cs typeface="Calibri"/>
              <a:sym typeface="Calibri"/>
            </a:endParaRPr>
          </a:p>
        </p:txBody>
      </p:sp>
      <p:sp>
        <p:nvSpPr>
          <p:cNvPr id="349" name="Google Shape;349;g26e5a0dc2df_0_1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c7cd4f111b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El poder de “proporción”</a:t>
            </a:r>
            <a:endParaRPr b="1">
              <a:solidFill>
                <a:schemeClr val="dk1"/>
              </a:solidFill>
              <a:latin typeface="Calibri"/>
              <a:ea typeface="Calibri"/>
              <a:cs typeface="Calibri"/>
              <a:sym typeface="Calibri"/>
            </a:endParaRPr>
          </a:p>
          <a:p>
            <a:pPr marL="914400" lvl="0" indent="-298450" algn="l" rtl="0">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¿Cuál es mejor en el proceso de aprendizaje? ¿Cuándo el docente comparte y los estudiantes escuchan solamente o cuando el docente permite que los estudiantes sean parte de la conversación? </a:t>
            </a:r>
            <a:endParaRPr>
              <a:solidFill>
                <a:schemeClr val="dk1"/>
              </a:solidFill>
              <a:latin typeface="Calibri"/>
              <a:ea typeface="Calibri"/>
              <a:cs typeface="Calibri"/>
              <a:sym typeface="Calibri"/>
            </a:endParaRPr>
          </a:p>
          <a:p>
            <a:pPr marL="914400" lvl="0" indent="-298450" algn="l" rtl="0">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Es importante practicar “el arte de la proporción” en la enseñanza. Uno aprende más si se le permite ser parte del proceso de pensamiento. En los ejemplos, ¿Quién está pensando más? ¿El docente o los alumnos? </a:t>
            </a:r>
            <a:endParaRPr>
              <a:solidFill>
                <a:schemeClr val="dk1"/>
              </a:solidFill>
              <a:latin typeface="Calibri"/>
              <a:ea typeface="Calibri"/>
              <a:cs typeface="Calibri"/>
              <a:sym typeface="Calibri"/>
            </a:endParaRPr>
          </a:p>
          <a:p>
            <a:pPr marL="914400" lvl="0" indent="-298450" algn="l" rtl="0">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Cuando compartimos el Evangelio, deseamos que las personas interactúen tanto como sea posible con la Palabra de Dios. Queremos que primero tengan una relación con Dios, y no solo que confíen en su maestro terrenal. Deseamos que los estudiantes hagan trabajo cognitivo y no solo repitan lo que escuchan de otros. </a:t>
            </a:r>
            <a:endParaRPr>
              <a:solidFill>
                <a:schemeClr val="dk1"/>
              </a:solidFill>
              <a:latin typeface="Calibri"/>
              <a:ea typeface="Calibri"/>
              <a:cs typeface="Calibri"/>
              <a:sym typeface="Calibri"/>
            </a:endParaRPr>
          </a:p>
          <a:p>
            <a:pPr marL="914400" lvl="0" indent="-298450" algn="l" rtl="0">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El método de las 4 C utiliza “proporción.” Pedimos a los alumnos que interactúen con la Biblia con el Captar, Contar, Considerar, y Consolidar. Por esta razón, es importante contar la historia bíblica simplemente sin agregar nuestros propios detalles. Permita que el alumno interactúe con las Escrituras y luego hágale preguntas al respecto. Guíelos para que hagan más trabajo cognitivo. </a:t>
            </a:r>
            <a:endParaRPr b="1">
              <a:solidFill>
                <a:schemeClr val="dk1"/>
              </a:solidFill>
              <a:latin typeface="Calibri"/>
              <a:ea typeface="Calibri"/>
              <a:cs typeface="Calibri"/>
              <a:sym typeface="Calibri"/>
            </a:endParaRPr>
          </a:p>
          <a:p>
            <a:pPr marL="457200" lvl="0" indent="0" algn="l" rtl="0">
              <a:lnSpc>
                <a:spcPct val="100000"/>
              </a:lnSpc>
              <a:spcBef>
                <a:spcPts val="1000"/>
              </a:spcBef>
              <a:spcAft>
                <a:spcPts val="1000"/>
              </a:spcAft>
              <a:buSzPts val="1100"/>
              <a:buNone/>
            </a:pPr>
            <a:endParaRPr b="1">
              <a:solidFill>
                <a:schemeClr val="dk1"/>
              </a:solidFill>
              <a:latin typeface="Calibri"/>
              <a:ea typeface="Calibri"/>
              <a:cs typeface="Calibri"/>
              <a:sym typeface="Calibri"/>
            </a:endParaRPr>
          </a:p>
        </p:txBody>
      </p:sp>
      <p:sp>
        <p:nvSpPr>
          <p:cNvPr id="358" name="Google Shape;358;g2c7cd4f111b_0_1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6ba99a7413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Conclusión</a:t>
            </a:r>
            <a:r>
              <a:rPr lang="en-US">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marL="914400" marR="171450" lvl="0" indent="-298450" algn="l" rtl="0">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Encargar la tarea</a:t>
            </a:r>
            <a:endParaRPr>
              <a:solidFill>
                <a:schemeClr val="dk1"/>
              </a:solidFill>
              <a:latin typeface="Calibri"/>
              <a:ea typeface="Calibri"/>
              <a:cs typeface="Calibri"/>
              <a:sym typeface="Calibri"/>
            </a:endParaRPr>
          </a:p>
          <a:p>
            <a:pPr marL="1143000" marR="171450" lvl="0" indent="-184150" algn="l" rtl="0">
              <a:spcBef>
                <a:spcPts val="600"/>
              </a:spcBef>
              <a:spcAft>
                <a:spcPts val="0"/>
              </a:spcAft>
              <a:buClr>
                <a:schemeClr val="dk1"/>
              </a:buClr>
              <a:buSzPts val="1100"/>
              <a:buFont typeface="Calibri"/>
              <a:buChar char="●"/>
            </a:pPr>
            <a:r>
              <a:rPr lang="en-US" b="1">
                <a:solidFill>
                  <a:schemeClr val="dk1"/>
                </a:solidFill>
                <a:latin typeface="Calibri"/>
                <a:ea typeface="Calibri"/>
                <a:cs typeface="Calibri"/>
                <a:sym typeface="Calibri"/>
              </a:rPr>
              <a:t>Ver el video de lección 4: </a:t>
            </a:r>
            <a:r>
              <a:rPr lang="en-US"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https://www.youtube.com/watch?v=-3Y9QFuuTek</a:t>
            </a:r>
            <a:endParaRPr>
              <a:solidFill>
                <a:schemeClr val="dk1"/>
              </a:solidFill>
              <a:latin typeface="Calibri"/>
              <a:ea typeface="Calibri"/>
              <a:cs typeface="Calibri"/>
              <a:sym typeface="Calibri"/>
            </a:endParaRPr>
          </a:p>
          <a:p>
            <a:pPr marL="1143000" marR="171450" lvl="0" indent="-184150" algn="l" rtl="0">
              <a:spcBef>
                <a:spcPts val="600"/>
              </a:spcBef>
              <a:spcAft>
                <a:spcPts val="600"/>
              </a:spcAft>
              <a:buClr>
                <a:schemeClr val="dk1"/>
              </a:buClr>
              <a:buSzPts val="1100"/>
              <a:buFont typeface="Calibri"/>
              <a:buChar char="●"/>
            </a:pPr>
            <a:r>
              <a:rPr lang="en-US" b="1">
                <a:solidFill>
                  <a:schemeClr val="dk1"/>
                </a:solidFill>
                <a:latin typeface="Calibri"/>
                <a:ea typeface="Calibri"/>
                <a:cs typeface="Calibri"/>
                <a:sym typeface="Calibri"/>
              </a:rPr>
              <a:t>Leer Mateo 26:17-29 en sus Biblias</a:t>
            </a:r>
            <a:endParaRPr b="1">
              <a:solidFill>
                <a:schemeClr val="dk1"/>
              </a:solidFill>
              <a:latin typeface="Calibri"/>
              <a:ea typeface="Calibri"/>
              <a:cs typeface="Calibri"/>
              <a:sym typeface="Calibri"/>
            </a:endParaRPr>
          </a:p>
        </p:txBody>
      </p:sp>
      <p:sp>
        <p:nvSpPr>
          <p:cNvPr id="367" name="Google Shape;367;g26ba99a7413_0_6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adf147660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0" indent="-298450" algn="l" rtl="0">
              <a:lnSpc>
                <a:spcPct val="100000"/>
              </a:lnSpc>
              <a:spcBef>
                <a:spcPts val="0"/>
              </a:spcBef>
              <a:spcAft>
                <a:spcPts val="1000"/>
              </a:spcAft>
              <a:buClr>
                <a:schemeClr val="dk1"/>
              </a:buClr>
              <a:buSzPts val="1100"/>
              <a:buFont typeface="Calibri"/>
              <a:buAutoNum type="arabicPeriod" startAt="2"/>
            </a:pPr>
            <a:r>
              <a:rPr lang="en-US">
                <a:solidFill>
                  <a:schemeClr val="dk1"/>
                </a:solidFill>
                <a:latin typeface="Calibri"/>
                <a:ea typeface="Calibri"/>
                <a:cs typeface="Calibri"/>
                <a:sym typeface="Calibri"/>
              </a:rPr>
              <a:t>Oración de clausura</a:t>
            </a:r>
            <a:endParaRPr/>
          </a:p>
        </p:txBody>
      </p:sp>
      <p:sp>
        <p:nvSpPr>
          <p:cNvPr id="377" name="Google Shape;377;g2adf147660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adf1476608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0" indent="-298450" algn="l" rtl="0">
              <a:lnSpc>
                <a:spcPct val="100000"/>
              </a:lnSpc>
              <a:spcBef>
                <a:spcPts val="0"/>
              </a:spcBef>
              <a:spcAft>
                <a:spcPts val="600"/>
              </a:spcAft>
              <a:buClr>
                <a:schemeClr val="dk1"/>
              </a:buClr>
              <a:buSzPts val="1100"/>
              <a:buFont typeface="Calibri"/>
              <a:buAutoNum type="arabicPeriod" startAt="3"/>
            </a:pPr>
            <a:r>
              <a:rPr lang="en-US">
                <a:solidFill>
                  <a:schemeClr val="dk1"/>
                </a:solidFill>
                <a:latin typeface="Calibri"/>
                <a:ea typeface="Calibri"/>
                <a:cs typeface="Calibri"/>
                <a:sym typeface="Calibri"/>
              </a:rPr>
              <a:t>Despedida</a:t>
            </a:r>
            <a:endParaRPr/>
          </a:p>
        </p:txBody>
      </p:sp>
      <p:sp>
        <p:nvSpPr>
          <p:cNvPr id="385" name="Google Shape;385;g2adf1476608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ac1ba269cb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spcBef>
                <a:spcPts val="0"/>
              </a:spcBef>
              <a:spcAft>
                <a:spcPts val="0"/>
              </a:spcAft>
              <a:buClr>
                <a:schemeClr val="dk1"/>
              </a:buClr>
              <a:buSzPts val="1100"/>
              <a:buFont typeface="Arial"/>
              <a:buNone/>
            </a:pPr>
            <a:r>
              <a:rPr lang="en-US" b="1" u="sng">
                <a:solidFill>
                  <a:schemeClr val="dk1"/>
                </a:solidFill>
                <a:latin typeface="Calibri"/>
                <a:ea typeface="Calibri"/>
                <a:cs typeface="Calibri"/>
                <a:sym typeface="Calibri"/>
              </a:rPr>
              <a:t>Material extra</a:t>
            </a:r>
            <a:r>
              <a:rPr lang="en-US" b="1">
                <a:solidFill>
                  <a:schemeClr val="dk1"/>
                </a:solidFill>
                <a:latin typeface="Calibri"/>
                <a:ea typeface="Calibri"/>
                <a:cs typeface="Calibri"/>
                <a:sym typeface="Calibri"/>
              </a:rPr>
              <a:t>: </a:t>
            </a:r>
            <a:endParaRPr b="1" u="sng">
              <a:solidFill>
                <a:schemeClr val="dk1"/>
              </a:solidFill>
              <a:latin typeface="Calibri"/>
              <a:ea typeface="Calibri"/>
              <a:cs typeface="Calibri"/>
              <a:sym typeface="Calibri"/>
            </a:endParaRPr>
          </a:p>
          <a:p>
            <a:pPr marL="457200" marR="171450" lvl="0" indent="-298450" algn="l" rtl="0">
              <a:spcBef>
                <a:spcPts val="6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La Semana Santa</a:t>
            </a:r>
            <a:endParaRPr>
              <a:solidFill>
                <a:schemeClr val="dk1"/>
              </a:solidFill>
              <a:latin typeface="Calibri"/>
              <a:ea typeface="Calibri"/>
              <a:cs typeface="Calibri"/>
              <a:sym typeface="Calibri"/>
            </a:endParaRPr>
          </a:p>
          <a:p>
            <a:pPr marL="914400" lvl="1" indent="-298450" algn="l" rtl="0">
              <a:lnSpc>
                <a:spcPct val="106666"/>
              </a:lnSpc>
              <a:spcBef>
                <a:spcPts val="1000"/>
              </a:spcBef>
              <a:spcAft>
                <a:spcPts val="0"/>
              </a:spcAft>
              <a:buClr>
                <a:schemeClr val="dk1"/>
              </a:buClr>
              <a:buSzPts val="1100"/>
              <a:buFont typeface="Calibri"/>
              <a:buAutoNum type="romanLcPeriod"/>
            </a:pPr>
            <a:r>
              <a:rPr lang="en-US">
                <a:solidFill>
                  <a:schemeClr val="dk1"/>
                </a:solidFill>
                <a:latin typeface="Calibri"/>
                <a:ea typeface="Calibri"/>
                <a:cs typeface="Calibri"/>
                <a:sym typeface="Calibri"/>
              </a:rPr>
              <a:t>Muchos “celebran la Semana Santa,” pero pocos conocen la historia verdadera. Veamos el panorama de la llamada “Semana Santa,” y qué sucedió en cada día. </a:t>
            </a:r>
            <a:endParaRPr>
              <a:solidFill>
                <a:schemeClr val="dk1"/>
              </a:solidFill>
              <a:latin typeface="Calibri"/>
              <a:ea typeface="Calibri"/>
              <a:cs typeface="Calibri"/>
              <a:sym typeface="Calibri"/>
            </a:endParaRPr>
          </a:p>
          <a:p>
            <a:pPr marL="914400" lvl="1" indent="-298450" algn="l" rtl="0">
              <a:lnSpc>
                <a:spcPct val="106666"/>
              </a:lnSpc>
              <a:spcBef>
                <a:spcPts val="1000"/>
              </a:spcBef>
              <a:spcAft>
                <a:spcPts val="0"/>
              </a:spcAft>
              <a:buClr>
                <a:schemeClr val="dk1"/>
              </a:buClr>
              <a:buSzPts val="1100"/>
              <a:buFont typeface="Calibri"/>
              <a:buAutoNum type="romanLcPeriod"/>
            </a:pPr>
            <a:r>
              <a:rPr lang="en-US" b="1">
                <a:solidFill>
                  <a:schemeClr val="dk1"/>
                </a:solidFill>
                <a:latin typeface="Calibri"/>
                <a:ea typeface="Calibri"/>
                <a:cs typeface="Calibri"/>
                <a:sym typeface="Calibri"/>
              </a:rPr>
              <a:t>Domingo de Ramos: </a:t>
            </a:r>
            <a:r>
              <a:rPr lang="en-US">
                <a:solidFill>
                  <a:schemeClr val="dk1"/>
                </a:solidFill>
                <a:latin typeface="Calibri"/>
                <a:ea typeface="Calibri"/>
                <a:cs typeface="Calibri"/>
                <a:sym typeface="Calibri"/>
              </a:rPr>
              <a:t>La entrada triunfal; en la noche Jesús se queda en Betania </a:t>
            </a:r>
            <a:endParaRPr>
              <a:solidFill>
                <a:schemeClr val="dk1"/>
              </a:solidFill>
              <a:latin typeface="Calibri"/>
              <a:ea typeface="Calibri"/>
              <a:cs typeface="Calibri"/>
              <a:sym typeface="Calibri"/>
            </a:endParaRPr>
          </a:p>
          <a:p>
            <a:pPr marL="914400" lvl="1" indent="-298450" algn="l" rtl="0">
              <a:lnSpc>
                <a:spcPct val="106666"/>
              </a:lnSpc>
              <a:spcBef>
                <a:spcPts val="1000"/>
              </a:spcBef>
              <a:spcAft>
                <a:spcPts val="0"/>
              </a:spcAft>
              <a:buClr>
                <a:schemeClr val="dk1"/>
              </a:buClr>
              <a:buSzPts val="1100"/>
              <a:buFont typeface="Calibri"/>
              <a:buAutoNum type="romanLcPeriod"/>
            </a:pPr>
            <a:r>
              <a:rPr lang="en-US" b="1">
                <a:solidFill>
                  <a:schemeClr val="dk1"/>
                </a:solidFill>
                <a:latin typeface="Calibri"/>
                <a:ea typeface="Calibri"/>
                <a:cs typeface="Calibri"/>
                <a:sym typeface="Calibri"/>
              </a:rPr>
              <a:t>Lunes:</a:t>
            </a:r>
            <a:r>
              <a:rPr lang="en-US">
                <a:solidFill>
                  <a:schemeClr val="dk1"/>
                </a:solidFill>
                <a:latin typeface="Calibri"/>
                <a:ea typeface="Calibri"/>
                <a:cs typeface="Calibri"/>
                <a:sym typeface="Calibri"/>
              </a:rPr>
              <a:t> Jesús maldice una higuera y limpia el templo otra vez. </a:t>
            </a:r>
            <a:endParaRPr>
              <a:solidFill>
                <a:schemeClr val="dk1"/>
              </a:solidFill>
              <a:latin typeface="Calibri"/>
              <a:ea typeface="Calibri"/>
              <a:cs typeface="Calibri"/>
              <a:sym typeface="Calibri"/>
            </a:endParaRPr>
          </a:p>
          <a:p>
            <a:pPr marL="914400" lvl="1" indent="-298450" algn="l" rtl="0">
              <a:lnSpc>
                <a:spcPct val="106666"/>
              </a:lnSpc>
              <a:spcBef>
                <a:spcPts val="1000"/>
              </a:spcBef>
              <a:spcAft>
                <a:spcPts val="0"/>
              </a:spcAft>
              <a:buClr>
                <a:schemeClr val="dk1"/>
              </a:buClr>
              <a:buSzPts val="1100"/>
              <a:buFont typeface="Calibri"/>
              <a:buAutoNum type="romanLcPeriod"/>
            </a:pPr>
            <a:r>
              <a:rPr lang="en-US" b="1">
                <a:solidFill>
                  <a:schemeClr val="dk1"/>
                </a:solidFill>
                <a:latin typeface="Calibri"/>
                <a:ea typeface="Calibri"/>
                <a:cs typeface="Calibri"/>
                <a:sym typeface="Calibri"/>
              </a:rPr>
              <a:t>Martes:</a:t>
            </a:r>
            <a:r>
              <a:rPr lang="en-US">
                <a:solidFill>
                  <a:schemeClr val="dk1"/>
                </a:solidFill>
                <a:latin typeface="Calibri"/>
                <a:ea typeface="Calibri"/>
                <a:cs typeface="Calibri"/>
                <a:sym typeface="Calibri"/>
              </a:rPr>
              <a:t> Pasa el día enseñando con muchas parábolas. Los sacerdotes y los maestros de la ley vienen a ponerle trampas. Jesús tiene palabras fuertes para los fariseos. También enseña a los discípulos acerca del fin de los tiempos y la destrucción de Jerusalén. </a:t>
            </a:r>
            <a:endParaRPr>
              <a:solidFill>
                <a:schemeClr val="dk1"/>
              </a:solidFill>
              <a:latin typeface="Calibri"/>
              <a:ea typeface="Calibri"/>
              <a:cs typeface="Calibri"/>
              <a:sym typeface="Calibri"/>
            </a:endParaRPr>
          </a:p>
          <a:p>
            <a:pPr marL="914400" lvl="1" indent="-298450" algn="l" rtl="0">
              <a:lnSpc>
                <a:spcPct val="106666"/>
              </a:lnSpc>
              <a:spcBef>
                <a:spcPts val="1000"/>
              </a:spcBef>
              <a:spcAft>
                <a:spcPts val="0"/>
              </a:spcAft>
              <a:buClr>
                <a:schemeClr val="dk1"/>
              </a:buClr>
              <a:buSzPts val="1100"/>
              <a:buFont typeface="Calibri"/>
              <a:buAutoNum type="romanLcPeriod"/>
            </a:pPr>
            <a:r>
              <a:rPr lang="en-US" b="1">
                <a:solidFill>
                  <a:schemeClr val="dk1"/>
                </a:solidFill>
                <a:latin typeface="Calibri"/>
                <a:ea typeface="Calibri"/>
                <a:cs typeface="Calibri"/>
                <a:sym typeface="Calibri"/>
              </a:rPr>
              <a:t>Miércoles:</a:t>
            </a:r>
            <a:r>
              <a:rPr lang="en-US">
                <a:solidFill>
                  <a:schemeClr val="dk1"/>
                </a:solidFill>
                <a:latin typeface="Calibri"/>
                <a:ea typeface="Calibri"/>
                <a:cs typeface="Calibri"/>
                <a:sym typeface="Calibri"/>
              </a:rPr>
              <a:t> El Sanedrín se pone de acuerdo con Judas para que les entregue a Jesús. </a:t>
            </a:r>
            <a:endParaRPr>
              <a:solidFill>
                <a:schemeClr val="dk1"/>
              </a:solidFill>
              <a:latin typeface="Calibri"/>
              <a:ea typeface="Calibri"/>
              <a:cs typeface="Calibri"/>
              <a:sym typeface="Calibri"/>
            </a:endParaRPr>
          </a:p>
          <a:p>
            <a:pPr marL="1371600" lvl="2" indent="-298450" algn="l" rtl="0">
              <a:lnSpc>
                <a:spcPct val="106666"/>
              </a:lnSpc>
              <a:spcBef>
                <a:spcPts val="1000"/>
              </a:spcBef>
              <a:spcAft>
                <a:spcPts val="0"/>
              </a:spcAft>
              <a:buClr>
                <a:schemeClr val="dk1"/>
              </a:buClr>
              <a:buSzPts val="1100"/>
              <a:buFont typeface="Calibri"/>
              <a:buAutoNum type="alphaLcPeriod"/>
            </a:pPr>
            <a:r>
              <a:rPr lang="en-US">
                <a:solidFill>
                  <a:schemeClr val="dk1"/>
                </a:solidFill>
                <a:latin typeface="Calibri"/>
                <a:ea typeface="Calibri"/>
                <a:cs typeface="Calibri"/>
                <a:sym typeface="Calibri"/>
              </a:rPr>
              <a:t>La corte suprema era el sanedrín, que estaba integrado por 70 hombres presididos por el sumo sacerdote. Sólo esta corte podía considerar los temas relacionados con la guerra o la imposición de la pena de muerte, aunque en la época de Jesús cualquier pena de muerte tenía que ser aprobada e impuesta por la corte romana. </a:t>
            </a:r>
            <a:endParaRPr>
              <a:solidFill>
                <a:schemeClr val="dk1"/>
              </a:solidFill>
              <a:latin typeface="Calibri"/>
              <a:ea typeface="Calibri"/>
              <a:cs typeface="Calibri"/>
              <a:sym typeface="Calibri"/>
            </a:endParaRPr>
          </a:p>
          <a:p>
            <a:pPr marL="914400" marR="171450" lvl="1" indent="-298450" algn="l" rtl="0">
              <a:spcBef>
                <a:spcPts val="1000"/>
              </a:spcBef>
              <a:spcAft>
                <a:spcPts val="0"/>
              </a:spcAft>
              <a:buClr>
                <a:schemeClr val="dk1"/>
              </a:buClr>
              <a:buSzPts val="1100"/>
              <a:buFont typeface="Calibri"/>
              <a:buAutoNum type="romanLcPeriod"/>
            </a:pPr>
            <a:r>
              <a:rPr lang="en-US" b="1">
                <a:solidFill>
                  <a:schemeClr val="dk1"/>
                </a:solidFill>
                <a:latin typeface="Calibri"/>
                <a:ea typeface="Calibri"/>
                <a:cs typeface="Calibri"/>
                <a:sym typeface="Calibri"/>
              </a:rPr>
              <a:t>Jueves: </a:t>
            </a:r>
            <a:r>
              <a:rPr lang="en-US">
                <a:solidFill>
                  <a:schemeClr val="dk1"/>
                </a:solidFill>
                <a:latin typeface="Calibri"/>
                <a:ea typeface="Calibri"/>
                <a:cs typeface="Calibri"/>
                <a:sym typeface="Calibri"/>
              </a:rPr>
              <a:t>Jesús les lava los pies a sus discípulos, celebran la cena de la Pascua, y van a Getsemaní donde Jesús ora y es arrestado (nota: no sabemos la hora exacta de su arresto, tal vez ya era técnicamente el viernes muy de madrugada).</a:t>
            </a:r>
            <a:endParaRPr>
              <a:solidFill>
                <a:schemeClr val="dk1"/>
              </a:solidFill>
              <a:latin typeface="Calibri"/>
              <a:ea typeface="Calibri"/>
              <a:cs typeface="Calibri"/>
              <a:sym typeface="Calibri"/>
            </a:endParaRPr>
          </a:p>
          <a:p>
            <a:pPr marL="914400" marR="171450" lvl="1" indent="-298450" algn="l" rtl="0">
              <a:spcBef>
                <a:spcPts val="1000"/>
              </a:spcBef>
              <a:spcAft>
                <a:spcPts val="0"/>
              </a:spcAft>
              <a:buClr>
                <a:schemeClr val="dk1"/>
              </a:buClr>
              <a:buSzPts val="1100"/>
              <a:buFont typeface="Calibri"/>
              <a:buAutoNum type="romanLcPeriod"/>
            </a:pPr>
            <a:r>
              <a:rPr lang="en-US" b="1">
                <a:solidFill>
                  <a:schemeClr val="dk1"/>
                </a:solidFill>
                <a:latin typeface="Calibri"/>
                <a:ea typeface="Calibri"/>
                <a:cs typeface="Calibri"/>
                <a:sym typeface="Calibri"/>
              </a:rPr>
              <a:t>Viernes: </a:t>
            </a:r>
            <a:r>
              <a:rPr lang="en-US">
                <a:solidFill>
                  <a:schemeClr val="dk1"/>
                </a:solidFill>
                <a:latin typeface="Calibri"/>
                <a:ea typeface="Calibri"/>
                <a:cs typeface="Calibri"/>
                <a:sym typeface="Calibri"/>
              </a:rPr>
              <a:t>Jesús comparece ante el concilio judío, Pilato, Herodes, otra vez Pilato, y luego es llevado al Gólgota para ser crucificado, muerto y sepultado. </a:t>
            </a:r>
            <a:endParaRPr>
              <a:solidFill>
                <a:schemeClr val="dk1"/>
              </a:solidFill>
              <a:latin typeface="Calibri"/>
              <a:ea typeface="Calibri"/>
              <a:cs typeface="Calibri"/>
              <a:sym typeface="Calibri"/>
            </a:endParaRPr>
          </a:p>
          <a:p>
            <a:pPr marL="914400" marR="171450" lvl="1" indent="-298450" algn="l" rtl="0">
              <a:spcBef>
                <a:spcPts val="1000"/>
              </a:spcBef>
              <a:spcAft>
                <a:spcPts val="0"/>
              </a:spcAft>
              <a:buClr>
                <a:schemeClr val="dk1"/>
              </a:buClr>
              <a:buSzPts val="1100"/>
              <a:buFont typeface="Calibri"/>
              <a:buAutoNum type="romanLcPeriod"/>
            </a:pPr>
            <a:r>
              <a:rPr lang="en-US" b="1">
                <a:solidFill>
                  <a:schemeClr val="dk1"/>
                </a:solidFill>
                <a:latin typeface="Calibri"/>
                <a:ea typeface="Calibri"/>
                <a:cs typeface="Calibri"/>
                <a:sym typeface="Calibri"/>
              </a:rPr>
              <a:t>Sábado: </a:t>
            </a:r>
            <a:r>
              <a:rPr lang="en-US">
                <a:solidFill>
                  <a:schemeClr val="dk1"/>
                </a:solidFill>
                <a:latin typeface="Calibri"/>
                <a:ea typeface="Calibri"/>
                <a:cs typeface="Calibri"/>
                <a:sym typeface="Calibri"/>
              </a:rPr>
              <a:t>Descansan. </a:t>
            </a:r>
            <a:endParaRPr>
              <a:solidFill>
                <a:schemeClr val="dk1"/>
              </a:solidFill>
              <a:latin typeface="Calibri"/>
              <a:ea typeface="Calibri"/>
              <a:cs typeface="Calibri"/>
              <a:sym typeface="Calibri"/>
            </a:endParaRPr>
          </a:p>
          <a:p>
            <a:pPr marL="914400" marR="171450" lvl="1" indent="-298450" algn="l" rtl="0">
              <a:spcBef>
                <a:spcPts val="1000"/>
              </a:spcBef>
              <a:spcAft>
                <a:spcPts val="0"/>
              </a:spcAft>
              <a:buClr>
                <a:schemeClr val="dk1"/>
              </a:buClr>
              <a:buSzPts val="1100"/>
              <a:buFont typeface="Calibri"/>
              <a:buAutoNum type="romanLcPeriod"/>
            </a:pPr>
            <a:r>
              <a:rPr lang="en-US" b="1">
                <a:solidFill>
                  <a:schemeClr val="dk1"/>
                </a:solidFill>
                <a:latin typeface="Calibri"/>
                <a:ea typeface="Calibri"/>
                <a:cs typeface="Calibri"/>
                <a:sym typeface="Calibri"/>
              </a:rPr>
              <a:t>Domingo:</a:t>
            </a:r>
            <a:r>
              <a:rPr lang="en-US">
                <a:solidFill>
                  <a:schemeClr val="dk1"/>
                </a:solidFill>
                <a:latin typeface="Calibri"/>
                <a:ea typeface="Calibri"/>
                <a:cs typeface="Calibri"/>
                <a:sym typeface="Calibri"/>
              </a:rPr>
              <a:t> Día de la resurrección </a:t>
            </a:r>
            <a:endParaRPr>
              <a:solidFill>
                <a:schemeClr val="dk1"/>
              </a:solidFill>
              <a:latin typeface="Calibri"/>
              <a:ea typeface="Calibri"/>
              <a:cs typeface="Calibri"/>
              <a:sym typeface="Calibri"/>
            </a:endParaRPr>
          </a:p>
          <a:p>
            <a:pPr marL="457200" marR="171450" lvl="0" indent="-298450" algn="l" rtl="0">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Les compartimos una canción apta para su uso en las fechas de la Semana Santa y Domingo de Ramos </a:t>
            </a:r>
            <a:r>
              <a:rPr lang="en-US"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https://www.academiacristo.com/Musica/Hosanna</a:t>
            </a:r>
            <a:endParaRPr u="sng">
              <a:solidFill>
                <a:srgbClr val="0563C1"/>
              </a:solidFill>
              <a:latin typeface="Calibri"/>
              <a:ea typeface="Calibri"/>
              <a:cs typeface="Calibri"/>
              <a:sym typeface="Calibri"/>
            </a:endParaRPr>
          </a:p>
          <a:p>
            <a:pPr marL="0" marR="171450" lvl="0" indent="0" algn="l" rtl="0">
              <a:lnSpc>
                <a:spcPct val="100000"/>
              </a:lnSpc>
              <a:spcBef>
                <a:spcPts val="1000"/>
              </a:spcBef>
              <a:spcAft>
                <a:spcPts val="1000"/>
              </a:spcAft>
              <a:buSzPts val="1100"/>
              <a:buNone/>
            </a:pPr>
            <a:endParaRPr b="1" u="sng">
              <a:solidFill>
                <a:schemeClr val="dk1"/>
              </a:solidFill>
              <a:latin typeface="Calibri"/>
              <a:ea typeface="Calibri"/>
              <a:cs typeface="Calibri"/>
              <a:sym typeface="Calibri"/>
            </a:endParaRPr>
          </a:p>
        </p:txBody>
      </p:sp>
      <p:sp>
        <p:nvSpPr>
          <p:cNvPr id="393" name="Google Shape;393;g2ac1ba269cb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Oración: </a:t>
            </a:r>
            <a:r>
              <a:rPr lang="en-US">
                <a:solidFill>
                  <a:schemeClr val="dk1"/>
                </a:solidFill>
                <a:latin typeface="Calibri"/>
                <a:ea typeface="Calibri"/>
                <a:cs typeface="Calibri"/>
                <a:sym typeface="Calibri"/>
              </a:rPr>
              <a:t>Amado Salvador, yo sé que no siempre te honro con mis pensamientos, palabras y acciones; te pido que me perdones, que me ayudes a verte como mi Rey de todo el mundo, y que te honre y te sirva con todo lo que soy y lo que hago. Te doy gracias porque eres no solo mi Rey, sino también mi Salvador. Amén.  </a:t>
            </a:r>
            <a:endParaRPr>
              <a:solidFill>
                <a:schemeClr val="dk1"/>
              </a:solidFill>
              <a:latin typeface="Calibri"/>
              <a:ea typeface="Calibri"/>
              <a:cs typeface="Calibri"/>
              <a:sym typeface="Calibri"/>
            </a:endParaRPr>
          </a:p>
          <a:p>
            <a:pPr marL="0" marR="171450" lvl="0" indent="0" algn="l" rtl="0">
              <a:lnSpc>
                <a:spcPct val="100000"/>
              </a:lnSpc>
              <a:spcBef>
                <a:spcPts val="1000"/>
              </a:spcBef>
              <a:spcAft>
                <a:spcPts val="1000"/>
              </a:spcAft>
              <a:buClr>
                <a:schemeClr val="dk1"/>
              </a:buClr>
              <a:buSzPts val="1100"/>
              <a:buFont typeface="Arial"/>
              <a:buNone/>
            </a:pPr>
            <a:endParaRPr b="1">
              <a:solidFill>
                <a:schemeClr val="dk1"/>
              </a:solidFill>
              <a:latin typeface="Calibri"/>
              <a:ea typeface="Calibri"/>
              <a:cs typeface="Calibri"/>
              <a:sym typeface="Calibri"/>
            </a:endParaRPr>
          </a:p>
        </p:txBody>
      </p:sp>
      <p:sp>
        <p:nvSpPr>
          <p:cNvPr id="117" name="Google Shape;117;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Objetivos de la Lección</a:t>
            </a:r>
            <a:endParaRPr b="1">
              <a:solidFill>
                <a:schemeClr val="dk1"/>
              </a:solidFill>
              <a:latin typeface="Calibri"/>
              <a:ea typeface="Calibri"/>
              <a:cs typeface="Calibri"/>
              <a:sym typeface="Calibri"/>
            </a:endParaRPr>
          </a:p>
          <a:p>
            <a:pPr marL="914400" marR="171450" lvl="1" indent="-298450" algn="l" rtl="0">
              <a:spcBef>
                <a:spcPts val="1000"/>
              </a:spcBef>
              <a:spcAft>
                <a:spcPts val="0"/>
              </a:spcAft>
              <a:buClr>
                <a:schemeClr val="dk1"/>
              </a:buClr>
              <a:buSzPts val="1100"/>
              <a:buFont typeface="Calibri"/>
              <a:buAutoNum type="arabicPeriod"/>
            </a:pPr>
            <a:r>
              <a:rPr lang="en-US" b="1">
                <a:solidFill>
                  <a:schemeClr val="dk1"/>
                </a:solidFill>
                <a:latin typeface="Calibri"/>
                <a:ea typeface="Calibri"/>
                <a:cs typeface="Calibri"/>
                <a:sym typeface="Calibri"/>
              </a:rPr>
              <a:t>Usar el método de las Cuatro “C” para leer y entender Lucas 19:28-44.</a:t>
            </a:r>
            <a:endParaRPr b="1">
              <a:solidFill>
                <a:schemeClr val="dk1"/>
              </a:solidFill>
              <a:latin typeface="Calibri"/>
              <a:ea typeface="Calibri"/>
              <a:cs typeface="Calibri"/>
              <a:sym typeface="Calibri"/>
            </a:endParaRPr>
          </a:p>
          <a:p>
            <a:pPr marL="914400" marR="171450" lvl="1" indent="-298450" algn="l" rtl="0">
              <a:spcBef>
                <a:spcPts val="1000"/>
              </a:spcBef>
              <a:spcAft>
                <a:spcPts val="0"/>
              </a:spcAft>
              <a:buClr>
                <a:schemeClr val="dk1"/>
              </a:buClr>
              <a:buSzPts val="1100"/>
              <a:buFont typeface="Calibri"/>
              <a:buAutoNum type="arabicPeriod"/>
            </a:pPr>
            <a:r>
              <a:rPr lang="en-US" b="1">
                <a:solidFill>
                  <a:schemeClr val="dk1"/>
                </a:solidFill>
                <a:latin typeface="Calibri"/>
                <a:ea typeface="Calibri"/>
                <a:cs typeface="Calibri"/>
                <a:sym typeface="Calibri"/>
              </a:rPr>
              <a:t>Compartir </a:t>
            </a:r>
            <a:r>
              <a:rPr lang="en-US">
                <a:solidFill>
                  <a:schemeClr val="dk1"/>
                </a:solidFill>
                <a:latin typeface="Calibri"/>
                <a:ea typeface="Calibri"/>
                <a:cs typeface="Calibri"/>
                <a:sym typeface="Calibri"/>
              </a:rPr>
              <a:t>¿</a:t>
            </a:r>
            <a:r>
              <a:rPr lang="en-US" b="1">
                <a:solidFill>
                  <a:schemeClr val="dk1"/>
                </a:solidFill>
                <a:latin typeface="Calibri"/>
                <a:ea typeface="Calibri"/>
                <a:cs typeface="Calibri"/>
                <a:sym typeface="Calibri"/>
              </a:rPr>
              <a:t>Cuándo sería una buena situación para compartir la historia de Lucas 19:28-44 con alguien?</a:t>
            </a:r>
            <a:endParaRPr b="1">
              <a:solidFill>
                <a:schemeClr val="dk1"/>
              </a:solidFill>
              <a:latin typeface="Calibri"/>
              <a:ea typeface="Calibri"/>
              <a:cs typeface="Calibri"/>
              <a:sym typeface="Calibri"/>
            </a:endParaRPr>
          </a:p>
          <a:p>
            <a:pPr marL="914400" marR="171450" lvl="1" indent="-298450" algn="l" rtl="0">
              <a:spcBef>
                <a:spcPts val="400"/>
              </a:spcBef>
              <a:spcAft>
                <a:spcPts val="0"/>
              </a:spcAft>
              <a:buClr>
                <a:schemeClr val="dk1"/>
              </a:buClr>
              <a:buSzPts val="1100"/>
              <a:buFont typeface="Calibri"/>
              <a:buAutoNum type="arabicPeriod"/>
            </a:pPr>
            <a:r>
              <a:rPr lang="en-US" b="1">
                <a:solidFill>
                  <a:schemeClr val="dk1"/>
                </a:solidFill>
                <a:latin typeface="Calibri"/>
                <a:ea typeface="Calibri"/>
                <a:cs typeface="Calibri"/>
                <a:sym typeface="Calibri"/>
              </a:rPr>
              <a:t>Analizar el concepto de “proporción” en la enseñanza </a:t>
            </a:r>
            <a:endParaRPr b="1">
              <a:solidFill>
                <a:schemeClr val="dk1"/>
              </a:solidFill>
              <a:latin typeface="Calibri"/>
              <a:ea typeface="Calibri"/>
              <a:cs typeface="Calibri"/>
              <a:sym typeface="Calibri"/>
            </a:endParaRPr>
          </a:p>
          <a:p>
            <a:pPr marL="0" marR="171450" lvl="0" indent="0" algn="l" rtl="0">
              <a:lnSpc>
                <a:spcPct val="100000"/>
              </a:lnSpc>
              <a:spcBef>
                <a:spcPts val="1000"/>
              </a:spcBef>
              <a:spcAft>
                <a:spcPts val="1000"/>
              </a:spcAft>
              <a:buSzPts val="1100"/>
              <a:buNone/>
            </a:pPr>
            <a:endParaRPr b="1">
              <a:solidFill>
                <a:schemeClr val="dk1"/>
              </a:solidFill>
              <a:latin typeface="Calibri"/>
              <a:ea typeface="Calibri"/>
              <a:cs typeface="Calibri"/>
              <a:sym typeface="Calibri"/>
            </a:endParaRPr>
          </a:p>
        </p:txBody>
      </p:sp>
      <p:sp>
        <p:nvSpPr>
          <p:cNvPr id="125" name="Google Shape;12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661923d557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lnSpc>
                <a:spcPct val="100000"/>
              </a:lnSpc>
              <a:spcAft>
                <a:spcPts val="0"/>
              </a:spcAft>
              <a:buNone/>
            </a:pPr>
            <a:r>
              <a:rPr lang="es-ES_tradnl" dirty="0"/>
              <a:t>Tema para los últimos 20 minutos de clase: El propósito de Academia Cristo.</a:t>
            </a:r>
            <a:endParaRPr lang="en-US" dirty="0"/>
          </a:p>
          <a:p>
            <a:pPr marL="0" marR="0" indent="0">
              <a:lnSpc>
                <a:spcPct val="100000"/>
              </a:lnSpc>
              <a:spcAft>
                <a:spcPts val="0"/>
              </a:spcAft>
              <a:buNone/>
            </a:pPr>
            <a:endParaRPr lang="en-US" dirty="0"/>
          </a:p>
          <a:p>
            <a:pPr marL="0" marR="0" lvl="0" indent="0">
              <a:lnSpc>
                <a:spcPct val="100000"/>
              </a:lnSpc>
              <a:spcAft>
                <a:spcPts val="0"/>
              </a:spcAft>
              <a:buNone/>
              <a:tabLst>
                <a:tab pos="457200" algn="l"/>
              </a:tabLst>
            </a:pPr>
            <a:r>
              <a:rPr lang="es-ES_tradnl" dirty="0"/>
              <a:t>1. Academia Cristo brinda capacitación para cumplir con la Gran Comisión de Jesucristo (vayan y hagan discípulos en todas las naciones), ayudando a las personas a que crezcan en su conocimiento de la Biblia, y guiándolas con respecto a la forma de compartir la Palabra con los demás.</a:t>
            </a:r>
          </a:p>
          <a:p>
            <a:pPr marL="0" marR="0" lvl="0" indent="0">
              <a:lnSpc>
                <a:spcPct val="100000"/>
              </a:lnSpc>
              <a:spcAft>
                <a:spcPts val="0"/>
              </a:spcAft>
              <a:tabLst>
                <a:tab pos="457200" algn="l"/>
              </a:tabLst>
            </a:pPr>
            <a:endParaRPr lang="en-US" dirty="0"/>
          </a:p>
          <a:p>
            <a:pPr marL="0" marR="0" lvl="0" indent="0">
              <a:lnSpc>
                <a:spcPct val="100000"/>
              </a:lnSpc>
              <a:spcAft>
                <a:spcPts val="0"/>
              </a:spcAft>
              <a:buNone/>
              <a:tabLst>
                <a:tab pos="457200" algn="l"/>
              </a:tabLst>
            </a:pPr>
            <a:r>
              <a:rPr lang="es-ES_tradnl" dirty="0"/>
              <a:t>2. Estamos dedicados a ayudarles a las personas a que conozcan y entiendan las Escrituras, porque, a través de ellas, el Espíritu Santo nos muestra nuestro pecado y nos revela la gracia de Jesucristo.</a:t>
            </a:r>
          </a:p>
          <a:p>
            <a:pPr marL="0" marR="0" lvl="0" indent="0">
              <a:lnSpc>
                <a:spcPct val="100000"/>
              </a:lnSpc>
              <a:spcAft>
                <a:spcPts val="0"/>
              </a:spcAft>
              <a:tabLst>
                <a:tab pos="457200" algn="l"/>
              </a:tabLst>
            </a:pPr>
            <a:endParaRPr lang="en-US" dirty="0"/>
          </a:p>
          <a:p>
            <a:pPr marL="0" marR="0" lvl="0" indent="0">
              <a:lnSpc>
                <a:spcPct val="100000"/>
              </a:lnSpc>
              <a:spcAft>
                <a:spcPts val="0"/>
              </a:spcAft>
              <a:buNone/>
              <a:tabLst>
                <a:tab pos="457200" algn="l"/>
              </a:tabLst>
            </a:pPr>
            <a:r>
              <a:rPr lang="es-ES_tradnl" dirty="0"/>
              <a:t>3. Al afianzar ese conocimiento del amor de Cristo, comprendemos que este no puede quedarse solo en nosotros y, así como Jesús nos llama, anhelamos compartir la Palabra con los demás.</a:t>
            </a:r>
            <a:endParaRPr lang="en-US" dirty="0"/>
          </a:p>
          <a:p>
            <a:pPr algn="l" fontAlgn="base"/>
            <a:endParaRPr lang="en-US" sz="1800" b="0" i="0" u="none" strike="noStrike" dirty="0">
              <a:solidFill>
                <a:srgbClr val="000000"/>
              </a:solidFill>
              <a:effectLst/>
              <a:latin typeface="inherit"/>
            </a:endParaRPr>
          </a:p>
        </p:txBody>
      </p:sp>
      <p:sp>
        <p:nvSpPr>
          <p:cNvPr id="336" name="Google Shape;336;g2661923d557_0_3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661923d557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¿Te interesa descubrir si compartimos las mismas creencias?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Jesús hizo la siguiente oración en el huerto de Getsemaní:</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"Pero no ruego solamente por estos, sino también por los que han de creer en mí por la palabra de ellos, </a:t>
            </a:r>
            <a:r>
              <a:rPr lang="es-ES_tradnl" sz="1800" b="1" kern="1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21 </a:t>
            </a: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para que todos sean uno; como tú, oh Padre, en mí, y yo en ti, que también ellos sean uno en nosotros; para que el mundo crea que tú me enviaste" (Juan 17:20-21).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Dios quiere que nos unamos a quienes comparten nuestras mismas creencias. El Espíritu Santo obra esa unidad de fe en la verdad cuando estudiamos juntos la palabra de Dios. ¿Al estudiar con nosotros te has dado cuenta de que crees en lo que nosotros creemos? Si es así, y te interesa unirte a nosotros, avísanos. Hacia el final de Discipulado, todos los participantes tienen la oportunidad de revisar lo que han aprendido con un profesor de forma personalizada para descubrir si compartimos la misma doctrina. Pero, si tienes alguna pregunta en cualquier momento de tu interacción con Academia Cristo, avísanos. A cualquiera de los profesores le encantará charlar contigo o remitirte a la persona adecuada para que lo haga.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073150" lvl="1" indent="0" algn="just" rtl="0">
              <a:spcBef>
                <a:spcPct val="0"/>
              </a:spcBef>
              <a:spcAft>
                <a:spcPct val="0"/>
              </a:spcAft>
              <a:buClr>
                <a:schemeClr val="dk1"/>
              </a:buClr>
              <a:buSzPts val="1100"/>
              <a:buFont typeface="Calibri"/>
              <a:buNone/>
            </a:pPr>
            <a:endParaRPr lang="es-ES" b="0" i="0" dirty="0">
              <a:solidFill>
                <a:srgbClr val="000000"/>
              </a:solidFill>
              <a:effectLst/>
              <a:latin typeface="system-ui"/>
            </a:endParaRPr>
          </a:p>
        </p:txBody>
      </p:sp>
      <p:sp>
        <p:nvSpPr>
          <p:cNvPr id="393" name="Google Shape;393;g2661923d557_0_19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B010AC4E-C517-BBA4-C74F-D561BCA02E29}"/>
            </a:ext>
          </a:extLst>
        </p:cNvPr>
        <p:cNvGrpSpPr/>
        <p:nvPr/>
      </p:nvGrpSpPr>
      <p:grpSpPr>
        <a:xfrm>
          <a:off x="0" y="0"/>
          <a:ext cx="0" cy="0"/>
          <a:chOff x="0" y="0"/>
          <a:chExt cx="0" cy="0"/>
        </a:xfrm>
      </p:grpSpPr>
      <p:sp>
        <p:nvSpPr>
          <p:cNvPr id="147" name="Google Shape;147;g26ba99a7413_0_221:notes">
            <a:extLst>
              <a:ext uri="{FF2B5EF4-FFF2-40B4-BE49-F238E27FC236}">
                <a16:creationId xmlns:a16="http://schemas.microsoft.com/office/drawing/2014/main" id="{02F8AE94-B4D4-00C9-C0D8-9A41BBF7452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¿Te interesa compartir la Palabra a través de un Grupo Sembrador?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La Gran Comisión es para todos los creyentes. En la iglesia primitiva, los apóstoles no eran los únicos que enseñaban la Palabra de Dios; eran todos los creyentes los que compartían el Evangelio con otros dondequiera que iban. Mientras tanto, los que se habían dispersado iban por todas las partes anunciando el evangelio (Hechos 8:1). Academia Cristo también existe para capacitarte para que hagas justamente eso. ¿Te interesa implementar la Gran Comisión en tu comunidad? ¿Te gustaría invitar a otras personas a que estudien la palabra de Dios contigo regularmente? Si es así, avísanos. Te explicaremos cómo te ofrecemos toda la formación y el apoyo que necesitas para formar y brindarle capacitación a lo que llamamos un Grupo Sembrador.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¿Qué es un Grupo Sembrador? Es un grupo de personas que estudian la Palabra, oran y comparten con otros mientras alaban al Señor. Su objetivo es crecer juntos en las buenas noticias de Jesucristo y es el primer paso de la plantación de una iglesia. A través de las clases en Academia Cristo, y especialmente en Nivel Sembrador (que se toma después de Discipulado), recibirás capacitación con respecto a las habilidades y los conocimientos para formar un Grupo Sembrador.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¡Pero no te dé miedo compartir de inmediato lo que estás aprendiendo! Algunos estudiantes ya tienen grupos con los que están estudiando. Otros estudiantes los forman de inmediato. Si estás usando lo que estás aprendiendo en este momento, cuéntanos y podemos brindarte orientación específica sobre algunos pasos que puedes seguir. Si no estás seguro de formar un grupo, ¡no hay ningún problema! Sigue tomando clases y aprendiendo sobre la palabra de Dios, lo cual te bendecirá, crees o no un grupo formal.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Nota para los maestros: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Escucha atentamente la forma como hablan las personas. Es posible que no digan directamente: "quiero ser luterano" o "quiero formar una iglesia" (¡aunque algunos sí lo hacen!). Muchas veces dicen algo menos directo como: "me encanta lo que estoy aprendiendo aquí, es diferente a lo que he aprendido en otras iglesias" u "ojalá pudiera compartir esto con alguien". En esos casos, haz preguntas de seguimiento. Sé curioso y motivador.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b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Si alguien menciona específicamente el deseo de suscribir un acuerdo doctrinal o de formar un Grupo Sembrador (o ya tiene un grupo), haz lo siguiente: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AutoNum type="arabicPeriod"/>
              <a:tabLst>
                <a:tab pos="457200" algn="l"/>
              </a:tabLst>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Notifica inmediatamente al director estudiantil, al director académico o a cualquiera de nuestros misioneros o representantes de Academia Cristo.</a:t>
            </a:r>
          </a:p>
          <a:p>
            <a:pPr marL="342900" marR="0" lvl="0" indent="-342900">
              <a:lnSpc>
                <a:spcPct val="107000"/>
              </a:lnSpc>
              <a:spcAft>
                <a:spcPts val="800"/>
              </a:spcAft>
              <a:buAutoNum type="arabicPeriod"/>
              <a:tabLst>
                <a:tab pos="457200" algn="l"/>
              </a:tabLst>
            </a:pPr>
            <a:r>
              <a:rPr lang="es-ES_tradnl" sz="1800" dirty="0">
                <a:effectLst/>
                <a:latin typeface="Times New Roman" panose="02020603050405020304" pitchFamily="18" charset="0"/>
                <a:ea typeface="Times New Roman" panose="02020603050405020304" pitchFamily="18" charset="0"/>
              </a:rPr>
              <a:t>Incluye tus comentarios sobre el estudiante en el informe que envías al final de cada clase.</a:t>
            </a:r>
            <a:endParaRPr b="1" dirty="0">
              <a:solidFill>
                <a:schemeClr val="dk1"/>
              </a:solidFill>
              <a:latin typeface="Calibri"/>
              <a:ea typeface="Calibri"/>
              <a:cs typeface="Calibri"/>
              <a:sym typeface="Calibri"/>
            </a:endParaRPr>
          </a:p>
        </p:txBody>
      </p:sp>
      <p:sp>
        <p:nvSpPr>
          <p:cNvPr id="148" name="Google Shape;148;g26ba99a7413_0_221:notes">
            <a:extLst>
              <a:ext uri="{FF2B5EF4-FFF2-40B4-BE49-F238E27FC236}">
                <a16:creationId xmlns:a16="http://schemas.microsoft.com/office/drawing/2014/main" id="{DDA8694E-B033-C73D-2F8A-4A6FD5346540}"/>
              </a:ext>
            </a:extLst>
          </p:cNvPr>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43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hyperlink" Target="http://www.youtube.com/watch?v=RiH5OtZnVBo"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9145768" y="-1"/>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l="17157" t="8248" r="29534" b="8248"/>
          <a:stretch/>
        </p:blipFill>
        <p:spPr>
          <a:xfrm>
            <a:off x="6580094" y="810985"/>
            <a:ext cx="5007429" cy="5236029"/>
          </a:xfrm>
          <a:prstGeom prst="rect">
            <a:avLst/>
          </a:prstGeom>
          <a:noFill/>
          <a:ln>
            <a:noFill/>
          </a:ln>
        </p:spPr>
      </p:pic>
      <p:pic>
        <p:nvPicPr>
          <p:cNvPr id="87" name="Google Shape;87;p1"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88" name="Google Shape;88;p1"/>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89" name="Google Shape;89;p1"/>
          <p:cNvSpPr/>
          <p:nvPr/>
        </p:nvSpPr>
        <p:spPr>
          <a:xfrm>
            <a:off x="1264510" y="2818701"/>
            <a:ext cx="114817" cy="2143283"/>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379327" y="2818702"/>
            <a:ext cx="424306" cy="21432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g26e7de4e202_0_31"/>
          <p:cNvSpPr txBox="1"/>
          <p:nvPr/>
        </p:nvSpPr>
        <p:spPr>
          <a:xfrm>
            <a:off x="4127382" y="663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Captar</a:t>
            </a:r>
            <a:endParaRPr sz="6000" b="0" i="0" u="none" strike="noStrike" cap="none">
              <a:solidFill>
                <a:srgbClr val="009444"/>
              </a:solidFill>
              <a:latin typeface="Lato"/>
              <a:ea typeface="Lato"/>
              <a:cs typeface="Lato"/>
              <a:sym typeface="Lato"/>
            </a:endParaRPr>
          </a:p>
        </p:txBody>
      </p:sp>
      <p:sp>
        <p:nvSpPr>
          <p:cNvPr id="159" name="Google Shape;159;g26e7de4e202_0_3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g26e7de4e202_0_31"/>
          <p:cNvPicPr preferRelativeResize="0"/>
          <p:nvPr/>
        </p:nvPicPr>
        <p:blipFill rotWithShape="1">
          <a:blip r:embed="rId3">
            <a:alphaModFix/>
          </a:blip>
          <a:srcRect l="1447" r="1437"/>
          <a:stretch/>
        </p:blipFill>
        <p:spPr>
          <a:xfrm>
            <a:off x="248051" y="1400152"/>
            <a:ext cx="3650724" cy="3759145"/>
          </a:xfrm>
          <a:prstGeom prst="rect">
            <a:avLst/>
          </a:prstGeom>
          <a:noFill/>
          <a:ln>
            <a:noFill/>
          </a:ln>
          <a:effectLst>
            <a:outerShdw blurRad="50800" dist="38100" dir="2700000" algn="tl" rotWithShape="0">
              <a:srgbClr val="000000">
                <a:alpha val="40000"/>
              </a:srgbClr>
            </a:outerShdw>
          </a:effectLst>
        </p:spPr>
      </p:pic>
      <p:pic>
        <p:nvPicPr>
          <p:cNvPr id="161" name="Google Shape;161;g26e7de4e202_0_31"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
        <p:nvSpPr>
          <p:cNvPr id="162" name="Google Shape;162;g26e7de4e202_0_31"/>
          <p:cNvSpPr txBox="1"/>
          <p:nvPr/>
        </p:nvSpPr>
        <p:spPr>
          <a:xfrm>
            <a:off x="4161306" y="1402859"/>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i="1">
                <a:solidFill>
                  <a:schemeClr val="dk1"/>
                </a:solidFill>
                <a:latin typeface="Lato"/>
                <a:ea typeface="Lato"/>
                <a:cs typeface="Lato"/>
                <a:sym typeface="Lato"/>
              </a:rPr>
              <a:t>Hosanna</a:t>
            </a:r>
            <a:endParaRPr sz="3200" i="1" u="none" strike="noStrike" cap="none">
              <a:solidFill>
                <a:schemeClr val="dk1"/>
              </a:solidFill>
              <a:latin typeface="Lato"/>
              <a:ea typeface="Lato"/>
              <a:cs typeface="Lato"/>
              <a:sym typeface="Lato"/>
            </a:endParaRPr>
          </a:p>
        </p:txBody>
      </p:sp>
      <p:pic>
        <p:nvPicPr>
          <p:cNvPr id="163" name="Google Shape;163;g26e7de4e202_0_31" descr="¿Estás buscando devociones? | https://www.youtube.com/channel/UCUNwHajbWkZj62eBC0lHBoA&#10;&#10;¿Estás buscando nuestra aplicación? | https://play.google.com/store/apps/details?id=com.tellnetwork.academiacristo&amp;hl=en&amp;gl=US" title="Hosanna">
            <a:hlinkClick r:id="rId5"/>
          </p:cNvPr>
          <p:cNvPicPr preferRelativeResize="0"/>
          <p:nvPr/>
        </p:nvPicPr>
        <p:blipFill>
          <a:blip r:embed="rId6">
            <a:alphaModFix/>
          </a:blip>
          <a:stretch>
            <a:fillRect/>
          </a:stretch>
        </p:blipFill>
        <p:spPr>
          <a:xfrm>
            <a:off x="4051175" y="2140237"/>
            <a:ext cx="7673300" cy="4316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Google Shape;168;g26e7de4e202_0_116"/>
          <p:cNvSpPr txBox="1"/>
          <p:nvPr/>
        </p:nvSpPr>
        <p:spPr>
          <a:xfrm>
            <a:off x="3959950" y="431600"/>
            <a:ext cx="7379400" cy="5633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3600">
                <a:solidFill>
                  <a:schemeClr val="dk1"/>
                </a:solidFill>
                <a:latin typeface="Lato"/>
                <a:ea typeface="Lato"/>
                <a:cs typeface="Lato"/>
                <a:sym typeface="Lato"/>
              </a:rPr>
              <a:t>“Señor, ¡danos la salvación! </a:t>
            </a:r>
            <a:endParaRPr sz="36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3600">
                <a:solidFill>
                  <a:schemeClr val="dk1"/>
                </a:solidFill>
                <a:latin typeface="Lato"/>
                <a:ea typeface="Lato"/>
                <a:cs typeface="Lato"/>
                <a:sym typeface="Lato"/>
              </a:rPr>
              <a:t>Señor, ¡concédenos la victoria!  Bendito el que viene en el nombre del Señor. Desde la casa del Señor los bendecimos. El Señor es Dios y nos ilumina. Únanse a la procesión portando ramas en la mano hasta los cuernos del altar. Tú eres mi Dios, por eso te doy gracias; tú eres mi Dios, por eso te exalto. </a:t>
            </a:r>
            <a:endParaRPr sz="2800" b="0" i="1" u="none" strike="noStrike" cap="none">
              <a:solidFill>
                <a:schemeClr val="dk1"/>
              </a:solidFill>
              <a:latin typeface="Lato"/>
              <a:ea typeface="Lato"/>
              <a:cs typeface="Lato"/>
              <a:sym typeface="Lato"/>
            </a:endParaRPr>
          </a:p>
        </p:txBody>
      </p:sp>
      <p:sp>
        <p:nvSpPr>
          <p:cNvPr id="169" name="Google Shape;169;g26e7de4e202_0_11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0" name="Google Shape;170;g26e7de4e202_0_116"/>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71" name="Google Shape;171;g26e7de4e202_0_116"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g26e7de4e202_0_199"/>
          <p:cNvSpPr txBox="1"/>
          <p:nvPr/>
        </p:nvSpPr>
        <p:spPr>
          <a:xfrm>
            <a:off x="3926825" y="2120700"/>
            <a:ext cx="7379400" cy="2616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3600">
                <a:solidFill>
                  <a:schemeClr val="dk1"/>
                </a:solidFill>
                <a:latin typeface="Lato"/>
                <a:ea typeface="Lato"/>
                <a:cs typeface="Lato"/>
                <a:sym typeface="Lato"/>
              </a:rPr>
              <a:t>Den gracias al Señor, porque él es bueno; su gran amor perdura para siempre.”</a:t>
            </a:r>
            <a:endParaRPr sz="3600">
              <a:solidFill>
                <a:schemeClr val="dk1"/>
              </a:solidFill>
              <a:latin typeface="Lato"/>
              <a:ea typeface="Lato"/>
              <a:cs typeface="Lato"/>
              <a:sym typeface="Lato"/>
            </a:endParaRPr>
          </a:p>
          <a:p>
            <a:pPr marL="0" lvl="0" indent="0" algn="l" rtl="0">
              <a:spcBef>
                <a:spcPts val="0"/>
              </a:spcBef>
              <a:spcAft>
                <a:spcPts val="0"/>
              </a:spcAft>
              <a:buClr>
                <a:schemeClr val="dk1"/>
              </a:buClr>
              <a:buSzPts val="2800"/>
              <a:buFont typeface="Arial"/>
              <a:buNone/>
            </a:pPr>
            <a:endParaRPr sz="2800" i="1">
              <a:solidFill>
                <a:schemeClr val="dk1"/>
              </a:solidFill>
              <a:latin typeface="Lato"/>
              <a:ea typeface="Lato"/>
              <a:cs typeface="Lato"/>
              <a:sym typeface="Lato"/>
            </a:endParaRPr>
          </a:p>
          <a:p>
            <a:pPr marL="0" lvl="0" indent="0" algn="l" rtl="0">
              <a:spcBef>
                <a:spcPts val="0"/>
              </a:spcBef>
              <a:spcAft>
                <a:spcPts val="0"/>
              </a:spcAft>
              <a:buClr>
                <a:schemeClr val="dk1"/>
              </a:buClr>
              <a:buSzPts val="2800"/>
              <a:buFont typeface="Arial"/>
              <a:buNone/>
            </a:pPr>
            <a:r>
              <a:rPr lang="en-US" sz="2800" i="1">
                <a:solidFill>
                  <a:schemeClr val="dk1"/>
                </a:solidFill>
                <a:latin typeface="Lato"/>
                <a:ea typeface="Lato"/>
                <a:cs typeface="Lato"/>
                <a:sym typeface="Lato"/>
              </a:rPr>
              <a:t>Salmo 188:25-29</a:t>
            </a:r>
            <a:endParaRPr sz="3600">
              <a:solidFill>
                <a:schemeClr val="dk1"/>
              </a:solidFill>
              <a:latin typeface="Lato"/>
              <a:ea typeface="Lato"/>
              <a:cs typeface="Lato"/>
              <a:sym typeface="Lato"/>
            </a:endParaRPr>
          </a:p>
        </p:txBody>
      </p:sp>
      <p:sp>
        <p:nvSpPr>
          <p:cNvPr id="177" name="Google Shape;177;g26e7de4e202_0_19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8" name="Google Shape;178;g26e7de4e202_0_199"/>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79" name="Google Shape;179;g26e7de4e202_0_19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g26e7de4e202_0_207"/>
          <p:cNvSpPr txBox="1"/>
          <p:nvPr/>
        </p:nvSpPr>
        <p:spPr>
          <a:xfrm>
            <a:off x="3926825" y="1587300"/>
            <a:ext cx="7379400" cy="4278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3600">
                <a:solidFill>
                  <a:schemeClr val="dk1"/>
                </a:solidFill>
                <a:latin typeface="Lato"/>
                <a:ea typeface="Lato"/>
                <a:cs typeface="Lato"/>
                <a:sym typeface="Lato"/>
              </a:rPr>
              <a:t>“¡Alégrate mucho, hija de Sión! ¡Grita de alegría, hija de Jerusalén! Mira, tu rey viene hacia ti, justo, Salvador y humilde. Viene montado en un asno, en un pollino, cría de asna.”</a:t>
            </a:r>
            <a:endParaRPr sz="3600">
              <a:solidFill>
                <a:schemeClr val="dk1"/>
              </a:solidFill>
              <a:latin typeface="Lato"/>
              <a:ea typeface="Lato"/>
              <a:cs typeface="Lato"/>
              <a:sym typeface="Lato"/>
            </a:endParaRPr>
          </a:p>
          <a:p>
            <a:pPr marL="0" lvl="0" indent="0" algn="l" rtl="0">
              <a:spcBef>
                <a:spcPts val="0"/>
              </a:spcBef>
              <a:spcAft>
                <a:spcPts val="0"/>
              </a:spcAft>
              <a:buClr>
                <a:schemeClr val="dk1"/>
              </a:buClr>
              <a:buSzPts val="2800"/>
              <a:buFont typeface="Arial"/>
              <a:buNone/>
            </a:pPr>
            <a:endParaRPr sz="2800" i="1">
              <a:solidFill>
                <a:schemeClr val="dk1"/>
              </a:solidFill>
              <a:latin typeface="Lato"/>
              <a:ea typeface="Lato"/>
              <a:cs typeface="Lato"/>
              <a:sym typeface="Lato"/>
            </a:endParaRPr>
          </a:p>
          <a:p>
            <a:pPr marL="0" lvl="0" indent="0" algn="l" rtl="0">
              <a:spcBef>
                <a:spcPts val="0"/>
              </a:spcBef>
              <a:spcAft>
                <a:spcPts val="0"/>
              </a:spcAft>
              <a:buClr>
                <a:schemeClr val="dk1"/>
              </a:buClr>
              <a:buSzPts val="2800"/>
              <a:buFont typeface="Arial"/>
              <a:buNone/>
            </a:pPr>
            <a:r>
              <a:rPr lang="en-US" sz="2800" i="1">
                <a:solidFill>
                  <a:schemeClr val="dk1"/>
                </a:solidFill>
                <a:latin typeface="Lato"/>
                <a:ea typeface="Lato"/>
                <a:cs typeface="Lato"/>
                <a:sym typeface="Lato"/>
              </a:rPr>
              <a:t>Zacarías 9:9</a:t>
            </a:r>
            <a:endParaRPr sz="3600">
              <a:solidFill>
                <a:schemeClr val="dk1"/>
              </a:solidFill>
              <a:latin typeface="Lato"/>
              <a:ea typeface="Lato"/>
              <a:cs typeface="Lato"/>
              <a:sym typeface="Lato"/>
            </a:endParaRPr>
          </a:p>
        </p:txBody>
      </p:sp>
      <p:sp>
        <p:nvSpPr>
          <p:cNvPr id="185" name="Google Shape;185;g26e7de4e202_0_20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g26e7de4e202_0_207"/>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87" name="Google Shape;187;g26e7de4e202_0_207"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g26c0eec2cfd_0_235"/>
          <p:cNvSpPr txBox="1"/>
          <p:nvPr/>
        </p:nvSpPr>
        <p:spPr>
          <a:xfrm>
            <a:off x="4127382" y="2187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Contar</a:t>
            </a:r>
            <a:endParaRPr sz="6000" b="0" i="0" u="none" strike="noStrike" cap="none">
              <a:solidFill>
                <a:srgbClr val="009444"/>
              </a:solidFill>
              <a:latin typeface="Lato"/>
              <a:ea typeface="Lato"/>
              <a:cs typeface="Lato"/>
              <a:sym typeface="Lato"/>
            </a:endParaRPr>
          </a:p>
        </p:txBody>
      </p:sp>
      <p:cxnSp>
        <p:nvCxnSpPr>
          <p:cNvPr id="193" name="Google Shape;193;g26c0eec2cfd_0_235"/>
          <p:cNvCxnSpPr/>
          <p:nvPr/>
        </p:nvCxnSpPr>
        <p:spPr>
          <a:xfrm>
            <a:off x="4230827" y="33564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94" name="Google Shape;194;g26c0eec2cfd_0_235"/>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5" name="Google Shape;195;g26c0eec2cfd_0_235"/>
          <p:cNvPicPr preferRelativeResize="0"/>
          <p:nvPr/>
        </p:nvPicPr>
        <p:blipFill rotWithShape="1">
          <a:blip r:embed="rId3">
            <a:alphaModFix/>
          </a:blip>
          <a:srcRect l="1436" r="1447"/>
          <a:stretch/>
        </p:blipFill>
        <p:spPr>
          <a:xfrm>
            <a:off x="95650" y="1323950"/>
            <a:ext cx="3982775" cy="4101062"/>
          </a:xfrm>
          <a:prstGeom prst="rect">
            <a:avLst/>
          </a:prstGeom>
          <a:noFill/>
          <a:ln>
            <a:noFill/>
          </a:ln>
          <a:effectLst>
            <a:outerShdw blurRad="50800" dist="38100" dir="2700000" algn="tl" rotWithShape="0">
              <a:srgbClr val="000000">
                <a:alpha val="40000"/>
              </a:srgbClr>
            </a:outerShdw>
          </a:effectLst>
        </p:spPr>
      </p:pic>
      <p:sp>
        <p:nvSpPr>
          <p:cNvPr id="196" name="Google Shape;196;g26c0eec2cfd_0_235"/>
          <p:cNvSpPr txBox="1"/>
          <p:nvPr/>
        </p:nvSpPr>
        <p:spPr>
          <a:xfrm>
            <a:off x="4127381" y="3782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Se cuenta la historia de</a:t>
            </a:r>
            <a:r>
              <a:rPr lang="en-US" sz="3200" b="1">
                <a:solidFill>
                  <a:schemeClr val="dk1"/>
                </a:solidFill>
                <a:latin typeface="Lato"/>
                <a:ea typeface="Lato"/>
                <a:cs typeface="Lato"/>
                <a:sym typeface="Lato"/>
              </a:rPr>
              <a:t> Lucas 19:28-44</a:t>
            </a:r>
            <a:endParaRPr sz="3200" b="1" i="0" u="none" strike="noStrike" cap="none">
              <a:solidFill>
                <a:schemeClr val="dk1"/>
              </a:solidFill>
              <a:latin typeface="Lato"/>
              <a:ea typeface="Lato"/>
              <a:cs typeface="Lato"/>
              <a:sym typeface="Lato"/>
            </a:endParaRPr>
          </a:p>
        </p:txBody>
      </p:sp>
      <p:pic>
        <p:nvPicPr>
          <p:cNvPr id="197" name="Google Shape;197;g26c0eec2cfd_0_235"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g26ba99a7413_0_427"/>
          <p:cNvSpPr txBox="1"/>
          <p:nvPr/>
        </p:nvSpPr>
        <p:spPr>
          <a:xfrm>
            <a:off x="5838738" y="2050124"/>
            <a:ext cx="54780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03" name="Google Shape;203;g26ba99a7413_0_427"/>
          <p:cNvCxnSpPr/>
          <p:nvPr/>
        </p:nvCxnSpPr>
        <p:spPr>
          <a:xfrm>
            <a:off x="4230827" y="3294976"/>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04" name="Google Shape;204;g26ba99a7413_0_427"/>
          <p:cNvSpPr txBox="1"/>
          <p:nvPr/>
        </p:nvSpPr>
        <p:spPr>
          <a:xfrm>
            <a:off x="5838738" y="3592694"/>
            <a:ext cx="48573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88"/>
              <a:buFont typeface="Arial"/>
              <a:buNone/>
            </a:pPr>
            <a:r>
              <a:rPr lang="en-US" sz="3888">
                <a:solidFill>
                  <a:schemeClr val="dk1"/>
                </a:solidFill>
                <a:latin typeface="Lato"/>
                <a:ea typeface="Lato"/>
                <a:cs typeface="Lato"/>
                <a:sym typeface="Lato"/>
              </a:rPr>
              <a:t>Lucas 19:28-44</a:t>
            </a:r>
            <a:endParaRPr sz="4800" b="0" i="0" u="none" strike="noStrike" cap="none">
              <a:solidFill>
                <a:schemeClr val="dk1"/>
              </a:solidFill>
              <a:latin typeface="Lato"/>
              <a:ea typeface="Lato"/>
              <a:cs typeface="Lato"/>
              <a:sym typeface="Lato"/>
            </a:endParaRPr>
          </a:p>
        </p:txBody>
      </p:sp>
      <p:sp>
        <p:nvSpPr>
          <p:cNvPr id="205" name="Google Shape;205;g26ba99a7413_0_427"/>
          <p:cNvSpPr/>
          <p:nvPr/>
        </p:nvSpPr>
        <p:spPr>
          <a:xfrm>
            <a:off x="0" y="0"/>
            <a:ext cx="704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6" name="Google Shape;206;g26ba99a7413_0_427"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07" name="Google Shape;207;g26ba99a7413_0_427"/>
          <p:cNvPicPr preferRelativeResize="0"/>
          <p:nvPr/>
        </p:nvPicPr>
        <p:blipFill rotWithShape="1">
          <a:blip r:embed="rId4">
            <a:alphaModFix/>
          </a:blip>
          <a:srcRect l="16675" r="16675"/>
          <a:stretch/>
        </p:blipFill>
        <p:spPr>
          <a:xfrm>
            <a:off x="1034702" y="1136927"/>
            <a:ext cx="4316100" cy="431610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p:spPr>
      </p:pic>
      <p:sp>
        <p:nvSpPr>
          <p:cNvPr id="208" name="Google Shape;208;g26ba99a7413_0_427"/>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p11"/>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14" name="Google Shape;214;p11"/>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15" name="Google Shape;215;p11"/>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19:28-44</a:t>
            </a:r>
            <a:endParaRPr sz="4800" b="0" i="0" u="none" strike="noStrike" cap="none">
              <a:solidFill>
                <a:schemeClr val="dk1"/>
              </a:solidFill>
              <a:latin typeface="Lato"/>
              <a:ea typeface="Lato"/>
              <a:cs typeface="Lato"/>
              <a:sym typeface="Lato"/>
            </a:endParaRPr>
          </a:p>
        </p:txBody>
      </p:sp>
      <p:sp>
        <p:nvSpPr>
          <p:cNvPr id="216" name="Google Shape;216;p1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7" name="Google Shape;217;p11"/>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18" name="Google Shape;218;p11"/>
          <p:cNvSpPr txBox="1"/>
          <p:nvPr/>
        </p:nvSpPr>
        <p:spPr>
          <a:xfrm>
            <a:off x="4127381" y="4163146"/>
            <a:ext cx="743264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¿Quiénes son los personajes de esta historia?</a:t>
            </a:r>
            <a:endParaRPr sz="3200" b="1" i="0" u="none" strike="noStrike" cap="none">
              <a:solidFill>
                <a:schemeClr val="dk1"/>
              </a:solidFill>
              <a:latin typeface="Lato"/>
              <a:ea typeface="Lato"/>
              <a:cs typeface="Lato"/>
              <a:sym typeface="Lato"/>
            </a:endParaRPr>
          </a:p>
        </p:txBody>
      </p:sp>
      <p:pic>
        <p:nvPicPr>
          <p:cNvPr id="219" name="Google Shape;219;p11" descr="A black background with a black square&#10;&#10;Description automatically generated with medium confidence"/>
          <p:cNvPicPr preferRelativeResize="0"/>
          <p:nvPr/>
        </p:nvPicPr>
        <p:blipFill rotWithShape="1">
          <a:blip r:embed="rId4">
            <a:alphaModFix/>
          </a:blip>
          <a:srcRect l="7105" t="10153" r="7634" b="23587"/>
          <a:stretch/>
        </p:blipFill>
        <p:spPr>
          <a:xfrm>
            <a:off x="8577182" y="1617635"/>
            <a:ext cx="1662993" cy="1292389"/>
          </a:xfrm>
          <a:prstGeom prst="rect">
            <a:avLst/>
          </a:prstGeom>
          <a:noFill/>
          <a:ln>
            <a:noFill/>
          </a:ln>
        </p:spPr>
      </p:pic>
      <p:pic>
        <p:nvPicPr>
          <p:cNvPr id="220" name="Google Shape;220;p11"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12"/>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26" name="Google Shape;226;p1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27" name="Google Shape;227;p12"/>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19:28-44</a:t>
            </a:r>
            <a:endParaRPr sz="4800" b="0" i="0" u="none" strike="noStrike" cap="none">
              <a:solidFill>
                <a:schemeClr val="dk1"/>
              </a:solidFill>
              <a:latin typeface="Lato"/>
              <a:ea typeface="Lato"/>
              <a:cs typeface="Lato"/>
              <a:sym typeface="Lato"/>
            </a:endParaRPr>
          </a:p>
        </p:txBody>
      </p:sp>
      <p:sp>
        <p:nvSpPr>
          <p:cNvPr id="228" name="Google Shape;228;p1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9" name="Google Shape;229;p12"/>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30" name="Google Shape;230;p12"/>
          <p:cNvSpPr txBox="1"/>
          <p:nvPr/>
        </p:nvSpPr>
        <p:spPr>
          <a:xfrm>
            <a:off x="4127381" y="4163146"/>
            <a:ext cx="672797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¿Cuáles son los objetos (o animales) de esta historia?</a:t>
            </a:r>
            <a:endParaRPr sz="3200" b="1" i="0" u="none" strike="noStrike" cap="none">
              <a:solidFill>
                <a:schemeClr val="dk1"/>
              </a:solidFill>
              <a:latin typeface="Lato"/>
              <a:ea typeface="Lato"/>
              <a:cs typeface="Lato"/>
              <a:sym typeface="Lato"/>
            </a:endParaRPr>
          </a:p>
        </p:txBody>
      </p:sp>
      <p:pic>
        <p:nvPicPr>
          <p:cNvPr id="231" name="Google Shape;231;p12" descr="A black background with a black square&#10;&#10;Description automatically generated with medium confidence"/>
          <p:cNvPicPr preferRelativeResize="0"/>
          <p:nvPr/>
        </p:nvPicPr>
        <p:blipFill rotWithShape="1">
          <a:blip r:embed="rId4">
            <a:alphaModFix/>
          </a:blip>
          <a:srcRect/>
          <a:stretch/>
        </p:blipFill>
        <p:spPr>
          <a:xfrm>
            <a:off x="8919859" y="1460358"/>
            <a:ext cx="1266321" cy="1389026"/>
          </a:xfrm>
          <a:prstGeom prst="rect">
            <a:avLst/>
          </a:prstGeom>
          <a:noFill/>
          <a:ln>
            <a:noFill/>
          </a:ln>
        </p:spPr>
      </p:pic>
      <p:pic>
        <p:nvPicPr>
          <p:cNvPr id="232" name="Google Shape;232;p12"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13"/>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38" name="Google Shape;238;p13"/>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39" name="Google Shape;239;p13"/>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19:28-44</a:t>
            </a:r>
            <a:endParaRPr sz="4800" b="0" i="0" u="none" strike="noStrike" cap="none">
              <a:solidFill>
                <a:schemeClr val="dk1"/>
              </a:solidFill>
              <a:latin typeface="Lato"/>
              <a:ea typeface="Lato"/>
              <a:cs typeface="Lato"/>
              <a:sym typeface="Lato"/>
            </a:endParaRPr>
          </a:p>
        </p:txBody>
      </p:sp>
      <p:sp>
        <p:nvSpPr>
          <p:cNvPr id="240" name="Google Shape;240;p13"/>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1" name="Google Shape;241;p13"/>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42" name="Google Shape;242;p13"/>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¿Dónde ocurrió la historia?</a:t>
            </a:r>
            <a:endParaRPr sz="3200" b="1" i="0" u="none" strike="noStrike" cap="none">
              <a:solidFill>
                <a:schemeClr val="dk1"/>
              </a:solidFill>
              <a:latin typeface="Lato"/>
              <a:ea typeface="Lato"/>
              <a:cs typeface="Lato"/>
              <a:sym typeface="Lato"/>
            </a:endParaRPr>
          </a:p>
        </p:txBody>
      </p:sp>
      <p:pic>
        <p:nvPicPr>
          <p:cNvPr id="243" name="Google Shape;243;p13" descr="A black background with a black square&#10;&#10;Description automatically generated with medium confidence"/>
          <p:cNvPicPr preferRelativeResize="0"/>
          <p:nvPr/>
        </p:nvPicPr>
        <p:blipFill rotWithShape="1">
          <a:blip r:embed="rId4">
            <a:alphaModFix/>
          </a:blip>
          <a:srcRect/>
          <a:stretch/>
        </p:blipFill>
        <p:spPr>
          <a:xfrm>
            <a:off x="9076083" y="1470749"/>
            <a:ext cx="1127705" cy="1374727"/>
          </a:xfrm>
          <a:prstGeom prst="rect">
            <a:avLst/>
          </a:prstGeom>
          <a:noFill/>
          <a:ln>
            <a:noFill/>
          </a:ln>
        </p:spPr>
      </p:pic>
      <p:pic>
        <p:nvPicPr>
          <p:cNvPr id="244" name="Google Shape;244;p13"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sp>
        <p:nvSpPr>
          <p:cNvPr id="249" name="Google Shape;249;g26e7de4e202_0_21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0" name="Google Shape;250;g26e7de4e202_0_216"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51" name="Google Shape;251;g26e7de4e202_0_216"/>
          <p:cNvPicPr preferRelativeResize="0"/>
          <p:nvPr/>
        </p:nvPicPr>
        <p:blipFill>
          <a:blip r:embed="rId4">
            <a:alphaModFix/>
          </a:blip>
          <a:stretch>
            <a:fillRect/>
          </a:stretch>
        </p:blipFill>
        <p:spPr>
          <a:xfrm>
            <a:off x="725374" y="882583"/>
            <a:ext cx="9775130" cy="50928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g2ae621378b2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14"/>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57" name="Google Shape;257;p14"/>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58" name="Google Shape;258;p14"/>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19:28-44</a:t>
            </a:r>
            <a:endParaRPr sz="4800" b="0" i="0" u="none" strike="noStrike" cap="none">
              <a:solidFill>
                <a:schemeClr val="dk1"/>
              </a:solidFill>
              <a:latin typeface="Lato"/>
              <a:ea typeface="Lato"/>
              <a:cs typeface="Lato"/>
              <a:sym typeface="Lato"/>
            </a:endParaRPr>
          </a:p>
        </p:txBody>
      </p:sp>
      <p:sp>
        <p:nvSpPr>
          <p:cNvPr id="259" name="Google Shape;259;p1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0" name="Google Shape;260;p14"/>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61" name="Google Shape;261;p14"/>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¿Cuándo ocurrió la historia?</a:t>
            </a:r>
            <a:endParaRPr sz="3200" b="1" i="0" u="none" strike="noStrike" cap="none">
              <a:solidFill>
                <a:schemeClr val="dk1"/>
              </a:solidFill>
              <a:latin typeface="Lato"/>
              <a:ea typeface="Lato"/>
              <a:cs typeface="Lato"/>
              <a:sym typeface="Lato"/>
            </a:endParaRPr>
          </a:p>
        </p:txBody>
      </p:sp>
      <p:pic>
        <p:nvPicPr>
          <p:cNvPr id="262" name="Google Shape;262;p14" descr="A black background with a black square&#10;&#10;Description automatically generated with medium confidence"/>
          <p:cNvPicPr preferRelativeResize="0"/>
          <p:nvPr/>
        </p:nvPicPr>
        <p:blipFill rotWithShape="1">
          <a:blip r:embed="rId4">
            <a:alphaModFix/>
          </a:blip>
          <a:srcRect/>
          <a:stretch/>
        </p:blipFill>
        <p:spPr>
          <a:xfrm>
            <a:off x="9269912" y="1743573"/>
            <a:ext cx="824369" cy="950227"/>
          </a:xfrm>
          <a:prstGeom prst="rect">
            <a:avLst/>
          </a:prstGeom>
          <a:noFill/>
          <a:ln>
            <a:noFill/>
          </a:ln>
        </p:spPr>
      </p:pic>
      <p:pic>
        <p:nvPicPr>
          <p:cNvPr id="263" name="Google Shape;263;p14"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Google Shape;268;p15"/>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69" name="Google Shape;269;p15"/>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70" name="Google Shape;270;p15"/>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19:28-44</a:t>
            </a:r>
            <a:endParaRPr sz="4800" b="0" i="0" u="none" strike="noStrike" cap="none">
              <a:solidFill>
                <a:schemeClr val="dk1"/>
              </a:solidFill>
              <a:latin typeface="Lato"/>
              <a:ea typeface="Lato"/>
              <a:cs typeface="Lato"/>
              <a:sym typeface="Lato"/>
            </a:endParaRPr>
          </a:p>
        </p:txBody>
      </p:sp>
      <p:sp>
        <p:nvSpPr>
          <p:cNvPr id="271" name="Google Shape;271;p15"/>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2" name="Google Shape;272;p15"/>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73" name="Google Shape;273;p15"/>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¿Cuál es el problema?</a:t>
            </a:r>
            <a:endParaRPr sz="3200" b="1" i="0" u="none" strike="noStrike" cap="none">
              <a:solidFill>
                <a:schemeClr val="dk1"/>
              </a:solidFill>
              <a:latin typeface="Lato"/>
              <a:ea typeface="Lato"/>
              <a:cs typeface="Lato"/>
              <a:sym typeface="Lato"/>
            </a:endParaRPr>
          </a:p>
        </p:txBody>
      </p:sp>
      <p:pic>
        <p:nvPicPr>
          <p:cNvPr id="274" name="Google Shape;274;p15" descr="A black background with a black square&#10;&#10;Description automatically generated with medium confidence"/>
          <p:cNvPicPr preferRelativeResize="0"/>
          <p:nvPr/>
        </p:nvPicPr>
        <p:blipFill rotWithShape="1">
          <a:blip r:embed="rId4">
            <a:alphaModFix/>
          </a:blip>
          <a:srcRect/>
          <a:stretch/>
        </p:blipFill>
        <p:spPr>
          <a:xfrm>
            <a:off x="8884044" y="1460358"/>
            <a:ext cx="1405304" cy="1389026"/>
          </a:xfrm>
          <a:prstGeom prst="rect">
            <a:avLst/>
          </a:prstGeom>
          <a:noFill/>
          <a:ln>
            <a:noFill/>
          </a:ln>
        </p:spPr>
      </p:pic>
      <p:pic>
        <p:nvPicPr>
          <p:cNvPr id="275" name="Google Shape;275;p15"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16"/>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81" name="Google Shape;281;p16"/>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82" name="Google Shape;282;p16"/>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19:28-44</a:t>
            </a:r>
            <a:endParaRPr sz="4800" b="0" i="0" u="none" strike="noStrike" cap="none">
              <a:solidFill>
                <a:schemeClr val="dk1"/>
              </a:solidFill>
              <a:latin typeface="Lato"/>
              <a:ea typeface="Lato"/>
              <a:cs typeface="Lato"/>
              <a:sym typeface="Lato"/>
            </a:endParaRPr>
          </a:p>
        </p:txBody>
      </p:sp>
      <p:sp>
        <p:nvSpPr>
          <p:cNvPr id="283" name="Google Shape;283;p16"/>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4" name="Google Shape;284;p16"/>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85" name="Google Shape;285;p16"/>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¿Se resuelve el problema? ¿Cómo?</a:t>
            </a:r>
            <a:endParaRPr sz="3200" b="1" i="0" u="none" strike="noStrike" cap="none">
              <a:solidFill>
                <a:schemeClr val="dk1"/>
              </a:solidFill>
              <a:latin typeface="Lato"/>
              <a:ea typeface="Lato"/>
              <a:cs typeface="Lato"/>
              <a:sym typeface="Lato"/>
            </a:endParaRPr>
          </a:p>
        </p:txBody>
      </p:sp>
      <p:pic>
        <p:nvPicPr>
          <p:cNvPr id="286" name="Google Shape;286;p16"/>
          <p:cNvPicPr preferRelativeResize="0"/>
          <p:nvPr/>
        </p:nvPicPr>
        <p:blipFill rotWithShape="1">
          <a:blip r:embed="rId4">
            <a:alphaModFix/>
          </a:blip>
          <a:srcRect/>
          <a:stretch/>
        </p:blipFill>
        <p:spPr>
          <a:xfrm>
            <a:off x="9202567" y="1460358"/>
            <a:ext cx="1078769" cy="1379086"/>
          </a:xfrm>
          <a:prstGeom prst="rect">
            <a:avLst/>
          </a:prstGeom>
          <a:noFill/>
          <a:ln>
            <a:noFill/>
          </a:ln>
        </p:spPr>
      </p:pic>
      <p:pic>
        <p:nvPicPr>
          <p:cNvPr id="287" name="Google Shape;287;p16"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g26ba99a7413_0_523"/>
          <p:cNvSpPr txBox="1"/>
          <p:nvPr/>
        </p:nvSpPr>
        <p:spPr>
          <a:xfrm>
            <a:off x="5838738" y="2050124"/>
            <a:ext cx="54780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293" name="Google Shape;293;g26ba99a7413_0_523"/>
          <p:cNvCxnSpPr/>
          <p:nvPr/>
        </p:nvCxnSpPr>
        <p:spPr>
          <a:xfrm>
            <a:off x="4230827" y="3294976"/>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94" name="Google Shape;294;g26ba99a7413_0_523"/>
          <p:cNvSpPr txBox="1"/>
          <p:nvPr/>
        </p:nvSpPr>
        <p:spPr>
          <a:xfrm>
            <a:off x="5838738" y="3592694"/>
            <a:ext cx="48573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3888">
                <a:solidFill>
                  <a:schemeClr val="dk1"/>
                </a:solidFill>
                <a:latin typeface="Lato"/>
                <a:ea typeface="Lato"/>
                <a:cs typeface="Lato"/>
                <a:sym typeface="Lato"/>
              </a:rPr>
              <a:t>Lucas 19:28-44</a:t>
            </a:r>
            <a:endParaRPr sz="3888" b="0" i="0" u="none" strike="noStrike" cap="none">
              <a:solidFill>
                <a:schemeClr val="dk1"/>
              </a:solidFill>
              <a:latin typeface="Lato"/>
              <a:ea typeface="Lato"/>
              <a:cs typeface="Lato"/>
              <a:sym typeface="Lato"/>
            </a:endParaRPr>
          </a:p>
        </p:txBody>
      </p:sp>
      <p:sp>
        <p:nvSpPr>
          <p:cNvPr id="295" name="Google Shape;295;g26ba99a7413_0_523"/>
          <p:cNvSpPr/>
          <p:nvPr/>
        </p:nvSpPr>
        <p:spPr>
          <a:xfrm>
            <a:off x="0" y="0"/>
            <a:ext cx="704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6" name="Google Shape;296;g26ba99a7413_0_523"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97" name="Google Shape;297;g26ba99a7413_0_523"/>
          <p:cNvPicPr preferRelativeResize="0"/>
          <p:nvPr/>
        </p:nvPicPr>
        <p:blipFill rotWithShape="1">
          <a:blip r:embed="rId4">
            <a:alphaModFix/>
          </a:blip>
          <a:srcRect l="16675" r="16675"/>
          <a:stretch/>
        </p:blipFill>
        <p:spPr>
          <a:xfrm>
            <a:off x="1037477" y="1136927"/>
            <a:ext cx="4316100" cy="431610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p:spPr>
      </p:pic>
      <p:sp>
        <p:nvSpPr>
          <p:cNvPr id="298" name="Google Shape;298;g26ba99a7413_0_523"/>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Google Shape;303;p18"/>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304" name="Google Shape;304;p18"/>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05" name="Google Shape;305;p18"/>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19:28-44</a:t>
            </a:r>
            <a:endParaRPr sz="3888" b="0" i="0" u="none" strike="noStrike" cap="none">
              <a:solidFill>
                <a:schemeClr val="dk1"/>
              </a:solidFill>
              <a:latin typeface="Lato"/>
              <a:ea typeface="Lato"/>
              <a:cs typeface="Lato"/>
              <a:sym typeface="Lato"/>
            </a:endParaRPr>
          </a:p>
        </p:txBody>
      </p:sp>
      <p:sp>
        <p:nvSpPr>
          <p:cNvPr id="306" name="Google Shape;306;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7" name="Google Shape;307;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08" name="Google Shape;308;p18"/>
          <p:cNvSpPr txBox="1"/>
          <p:nvPr/>
        </p:nvSpPr>
        <p:spPr>
          <a:xfrm>
            <a:off x="4127381" y="4163146"/>
            <a:ext cx="7432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¿Cuál es el punto principal de la historia?</a:t>
            </a:r>
            <a:endParaRPr sz="3200" b="1" i="0" u="none" strike="noStrike" cap="none">
              <a:solidFill>
                <a:schemeClr val="dk1"/>
              </a:solidFill>
              <a:latin typeface="Lato"/>
              <a:ea typeface="Lato"/>
              <a:cs typeface="Lato"/>
              <a:sym typeface="Lato"/>
            </a:endParaRPr>
          </a:p>
        </p:txBody>
      </p:sp>
      <p:pic>
        <p:nvPicPr>
          <p:cNvPr id="309" name="Google Shape;309;p18" descr="A black background with a black square&#10;&#10;Description automatically generated with medium confidence"/>
          <p:cNvPicPr preferRelativeResize="0"/>
          <p:nvPr/>
        </p:nvPicPr>
        <p:blipFill rotWithShape="1">
          <a:blip r:embed="rId4">
            <a:alphaModFix/>
          </a:blip>
          <a:srcRect/>
          <a:stretch/>
        </p:blipFill>
        <p:spPr>
          <a:xfrm>
            <a:off x="9253057" y="1681917"/>
            <a:ext cx="1247432" cy="1167468"/>
          </a:xfrm>
          <a:prstGeom prst="rect">
            <a:avLst/>
          </a:prstGeom>
          <a:noFill/>
          <a:ln>
            <a:noFill/>
          </a:ln>
        </p:spPr>
      </p:pic>
      <p:pic>
        <p:nvPicPr>
          <p:cNvPr id="310" name="Google Shape;310;p18"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p19"/>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316" name="Google Shape;316;p19"/>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17" name="Google Shape;317;p19"/>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19:28-44</a:t>
            </a:r>
            <a:endParaRPr sz="3888" b="0" i="0" u="none" strike="noStrike" cap="none">
              <a:solidFill>
                <a:schemeClr val="dk1"/>
              </a:solidFill>
              <a:latin typeface="Lato"/>
              <a:ea typeface="Lato"/>
              <a:cs typeface="Lato"/>
              <a:sym typeface="Lato"/>
            </a:endParaRPr>
          </a:p>
        </p:txBody>
      </p:sp>
      <p:sp>
        <p:nvSpPr>
          <p:cNvPr id="318" name="Google Shape;318;p19"/>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9" name="Google Shape;319;p19"/>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20" name="Google Shape;320;p19"/>
          <p:cNvSpPr txBox="1"/>
          <p:nvPr/>
        </p:nvSpPr>
        <p:spPr>
          <a:xfrm>
            <a:off x="4127381" y="4163146"/>
            <a:ext cx="743264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¿Qué pecado veo en esta historia y confieso en mi vida?</a:t>
            </a:r>
            <a:endParaRPr sz="3200" b="1" i="0" u="none" strike="noStrike" cap="none">
              <a:solidFill>
                <a:schemeClr val="dk1"/>
              </a:solidFill>
              <a:latin typeface="Lato"/>
              <a:ea typeface="Lato"/>
              <a:cs typeface="Lato"/>
              <a:sym typeface="Lato"/>
            </a:endParaRPr>
          </a:p>
        </p:txBody>
      </p:sp>
      <p:pic>
        <p:nvPicPr>
          <p:cNvPr id="321" name="Google Shape;321;p19" descr="A black background with a black square&#10;&#10;Description automatically generated with medium confidence"/>
          <p:cNvPicPr preferRelativeResize="0"/>
          <p:nvPr/>
        </p:nvPicPr>
        <p:blipFill rotWithShape="1">
          <a:blip r:embed="rId4">
            <a:alphaModFix/>
          </a:blip>
          <a:srcRect/>
          <a:stretch/>
        </p:blipFill>
        <p:spPr>
          <a:xfrm>
            <a:off x="9009776" y="1619490"/>
            <a:ext cx="1490713" cy="1262317"/>
          </a:xfrm>
          <a:prstGeom prst="rect">
            <a:avLst/>
          </a:prstGeom>
          <a:noFill/>
          <a:ln>
            <a:noFill/>
          </a:ln>
        </p:spPr>
      </p:pic>
      <p:pic>
        <p:nvPicPr>
          <p:cNvPr id="322" name="Google Shape;322;p19"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p20"/>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328" name="Google Shape;328;p20"/>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29" name="Google Shape;329;p20"/>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19:28-44</a:t>
            </a:r>
            <a:endParaRPr sz="3888" b="0" i="0" u="none" strike="noStrike" cap="none">
              <a:solidFill>
                <a:schemeClr val="dk1"/>
              </a:solidFill>
              <a:latin typeface="Lato"/>
              <a:ea typeface="Lato"/>
              <a:cs typeface="Lato"/>
              <a:sym typeface="Lato"/>
            </a:endParaRPr>
          </a:p>
        </p:txBody>
      </p:sp>
      <p:sp>
        <p:nvSpPr>
          <p:cNvPr id="330" name="Google Shape;330;p2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1" name="Google Shape;331;p20"/>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32" name="Google Shape;332;p20"/>
          <p:cNvSpPr txBox="1"/>
          <p:nvPr/>
        </p:nvSpPr>
        <p:spPr>
          <a:xfrm>
            <a:off x="4127381" y="4163146"/>
            <a:ext cx="743264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¿En qué versos y palabras de esta historia veo el amor de Dios hacia mí?</a:t>
            </a:r>
            <a:endParaRPr sz="3200" b="1" i="0" u="none" strike="noStrike" cap="none">
              <a:solidFill>
                <a:schemeClr val="dk1"/>
              </a:solidFill>
              <a:latin typeface="Lato"/>
              <a:ea typeface="Lato"/>
              <a:cs typeface="Lato"/>
              <a:sym typeface="Lato"/>
            </a:endParaRPr>
          </a:p>
        </p:txBody>
      </p:sp>
      <p:pic>
        <p:nvPicPr>
          <p:cNvPr id="333" name="Google Shape;333;p20" descr="A black background with a black square&#10;&#10;Description automatically generated with medium confidence"/>
          <p:cNvPicPr preferRelativeResize="0"/>
          <p:nvPr/>
        </p:nvPicPr>
        <p:blipFill rotWithShape="1">
          <a:blip r:embed="rId4">
            <a:alphaModFix/>
          </a:blip>
          <a:srcRect/>
          <a:stretch/>
        </p:blipFill>
        <p:spPr>
          <a:xfrm>
            <a:off x="9384328" y="1686187"/>
            <a:ext cx="751710" cy="1092264"/>
          </a:xfrm>
          <a:prstGeom prst="rect">
            <a:avLst/>
          </a:prstGeom>
          <a:noFill/>
          <a:ln>
            <a:noFill/>
          </a:ln>
        </p:spPr>
      </p:pic>
      <p:pic>
        <p:nvPicPr>
          <p:cNvPr id="334" name="Google Shape;334;p20"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sp>
        <p:nvSpPr>
          <p:cNvPr id="339" name="Google Shape;339;p21"/>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340" name="Google Shape;340;p21"/>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41" name="Google Shape;341;p21"/>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19:28-44</a:t>
            </a:r>
            <a:endParaRPr sz="3888" b="0" i="0" u="none" strike="noStrike" cap="none">
              <a:solidFill>
                <a:schemeClr val="dk1"/>
              </a:solidFill>
              <a:latin typeface="Lato"/>
              <a:ea typeface="Lato"/>
              <a:cs typeface="Lato"/>
              <a:sym typeface="Lato"/>
            </a:endParaRPr>
          </a:p>
        </p:txBody>
      </p:sp>
      <p:sp>
        <p:nvSpPr>
          <p:cNvPr id="342" name="Google Shape;342;p2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3" name="Google Shape;343;p21"/>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44" name="Google Shape;344;p21"/>
          <p:cNvSpPr txBox="1"/>
          <p:nvPr/>
        </p:nvSpPr>
        <p:spPr>
          <a:xfrm>
            <a:off x="4127381" y="4163146"/>
            <a:ext cx="743264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¿Qué pediré que Dios obre en mí para poner en práctica su Palabra?</a:t>
            </a:r>
            <a:endParaRPr sz="3200" b="1" i="0" u="none" strike="noStrike" cap="none">
              <a:solidFill>
                <a:schemeClr val="dk1"/>
              </a:solidFill>
              <a:latin typeface="Lato"/>
              <a:ea typeface="Lato"/>
              <a:cs typeface="Lato"/>
              <a:sym typeface="Lato"/>
            </a:endParaRPr>
          </a:p>
        </p:txBody>
      </p:sp>
      <p:pic>
        <p:nvPicPr>
          <p:cNvPr id="345" name="Google Shape;345;p21" descr="A black background with a black square&#10;&#10;Description automatically generated with medium confidence"/>
          <p:cNvPicPr preferRelativeResize="0"/>
          <p:nvPr/>
        </p:nvPicPr>
        <p:blipFill rotWithShape="1">
          <a:blip r:embed="rId4">
            <a:alphaModFix/>
          </a:blip>
          <a:srcRect/>
          <a:stretch/>
        </p:blipFill>
        <p:spPr>
          <a:xfrm>
            <a:off x="9227862" y="1722897"/>
            <a:ext cx="1016456" cy="1031081"/>
          </a:xfrm>
          <a:prstGeom prst="rect">
            <a:avLst/>
          </a:prstGeom>
          <a:noFill/>
          <a:ln>
            <a:noFill/>
          </a:ln>
        </p:spPr>
      </p:pic>
      <p:pic>
        <p:nvPicPr>
          <p:cNvPr id="346" name="Google Shape;346;p21"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sp>
        <p:nvSpPr>
          <p:cNvPr id="351" name="Google Shape;351;g26e5a0dc2df_0_154"/>
          <p:cNvSpPr txBox="1"/>
          <p:nvPr/>
        </p:nvSpPr>
        <p:spPr>
          <a:xfrm>
            <a:off x="3452975" y="2200800"/>
            <a:ext cx="81132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860" b="0" i="0" u="none" strike="noStrike" cap="none">
                <a:solidFill>
                  <a:srgbClr val="009444"/>
                </a:solidFill>
                <a:latin typeface="Lato"/>
                <a:ea typeface="Lato"/>
                <a:cs typeface="Lato"/>
                <a:sym typeface="Lato"/>
              </a:rPr>
              <a:t>Grupos Pequeños de Zoom</a:t>
            </a:r>
            <a:endParaRPr sz="4860" b="0" i="0" u="none" strike="noStrike" cap="none">
              <a:solidFill>
                <a:srgbClr val="009444"/>
              </a:solidFill>
              <a:latin typeface="Lato"/>
              <a:ea typeface="Lato"/>
              <a:cs typeface="Lato"/>
              <a:sym typeface="Lato"/>
            </a:endParaRPr>
          </a:p>
        </p:txBody>
      </p:sp>
      <p:sp>
        <p:nvSpPr>
          <p:cNvPr id="352" name="Google Shape;352;g26e5a0dc2df_0_154"/>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3" name="Google Shape;353;g26e5a0dc2df_0_154"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354" name="Google Shape;354;g26e5a0dc2df_0_154"/>
          <p:cNvPicPr preferRelativeResize="0"/>
          <p:nvPr/>
        </p:nvPicPr>
        <p:blipFill rotWithShape="1">
          <a:blip r:embed="rId4">
            <a:alphaModFix/>
          </a:blip>
          <a:srcRect/>
          <a:stretch/>
        </p:blipFill>
        <p:spPr>
          <a:xfrm>
            <a:off x="-337950" y="1193687"/>
            <a:ext cx="4165800" cy="4165800"/>
          </a:xfrm>
          <a:prstGeom prst="rect">
            <a:avLst/>
          </a:prstGeom>
          <a:noFill/>
          <a:ln>
            <a:noFill/>
          </a:ln>
        </p:spPr>
      </p:pic>
      <p:sp>
        <p:nvSpPr>
          <p:cNvPr id="355" name="Google Shape;355;g26e5a0dc2df_0_154"/>
          <p:cNvSpPr txBox="1"/>
          <p:nvPr/>
        </p:nvSpPr>
        <p:spPr>
          <a:xfrm>
            <a:off x="3452975" y="3041100"/>
            <a:ext cx="7568700" cy="161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US" sz="3300">
                <a:solidFill>
                  <a:schemeClr val="dk1"/>
                </a:solidFill>
                <a:latin typeface="Lato"/>
                <a:ea typeface="Lato"/>
                <a:cs typeface="Lato"/>
                <a:sym typeface="Lato"/>
              </a:rPr>
              <a:t> ¿Cuándo sería una buena situación para compartir la historia de Lucas 19:28-44 con alguien?</a:t>
            </a:r>
            <a:endParaRPr sz="3300" b="0" i="1" u="none" strike="noStrike" cap="none">
              <a:solidFill>
                <a:schemeClr val="dk1"/>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Google Shape;360;g2c7cd4f111b_0_185"/>
          <p:cNvSpPr txBox="1"/>
          <p:nvPr/>
        </p:nvSpPr>
        <p:spPr>
          <a:xfrm>
            <a:off x="7857850" y="3433550"/>
            <a:ext cx="3566700" cy="133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050">
                <a:solidFill>
                  <a:srgbClr val="009444"/>
                </a:solidFill>
                <a:latin typeface="Lato"/>
                <a:ea typeface="Lato"/>
                <a:cs typeface="Lato"/>
                <a:sym typeface="Lato"/>
              </a:rPr>
              <a:t>El poder de “proporción”</a:t>
            </a:r>
            <a:endParaRPr sz="4050">
              <a:solidFill>
                <a:srgbClr val="009444"/>
              </a:solidFill>
              <a:latin typeface="Lato"/>
              <a:ea typeface="Lato"/>
              <a:cs typeface="Lato"/>
              <a:sym typeface="Lato"/>
            </a:endParaRPr>
          </a:p>
        </p:txBody>
      </p:sp>
      <p:sp>
        <p:nvSpPr>
          <p:cNvPr id="361" name="Google Shape;361;g2c7cd4f111b_0_185"/>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2" name="Google Shape;362;g2c7cd4f111b_0_185"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63" name="Google Shape;363;g2c7cd4f111b_0_185"/>
          <p:cNvSpPr/>
          <p:nvPr/>
        </p:nvSpPr>
        <p:spPr>
          <a:xfrm>
            <a:off x="717625" y="942250"/>
            <a:ext cx="124500" cy="51903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64" name="Google Shape;364;g2c7cd4f111b_0_185"/>
          <p:cNvPicPr preferRelativeResize="0"/>
          <p:nvPr/>
        </p:nvPicPr>
        <p:blipFill rotWithShape="1">
          <a:blip r:embed="rId4">
            <a:alphaModFix/>
          </a:blip>
          <a:srcRect l="16671" r="16671"/>
          <a:stretch/>
        </p:blipFill>
        <p:spPr>
          <a:xfrm>
            <a:off x="842125" y="942250"/>
            <a:ext cx="6590125" cy="5190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
          <p:cNvSpPr txBox="1"/>
          <p:nvPr/>
        </p:nvSpPr>
        <p:spPr>
          <a:xfrm>
            <a:off x="4127382"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Lección </a:t>
            </a:r>
            <a:r>
              <a:rPr lang="en-US" sz="4860">
                <a:solidFill>
                  <a:srgbClr val="009444"/>
                </a:solidFill>
                <a:latin typeface="Lato"/>
                <a:ea typeface="Lato"/>
                <a:cs typeface="Lato"/>
                <a:sym typeface="Lato"/>
              </a:rPr>
              <a:t>3</a:t>
            </a:r>
            <a:endParaRPr sz="6000" b="0" i="0" u="none" strike="noStrike" cap="none">
              <a:solidFill>
                <a:srgbClr val="009444"/>
              </a:solidFill>
              <a:latin typeface="Lato"/>
              <a:ea typeface="Lato"/>
              <a:cs typeface="Lato"/>
              <a:sym typeface="Lato"/>
            </a:endParaRPr>
          </a:p>
        </p:txBody>
      </p:sp>
      <p:cxnSp>
        <p:nvCxnSpPr>
          <p:cNvPr id="101" name="Google Shape;101;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02" name="Google Shape;102;p2"/>
          <p:cNvSpPr txBox="1"/>
          <p:nvPr/>
        </p:nvSpPr>
        <p:spPr>
          <a:xfrm>
            <a:off x="4127371" y="3349425"/>
            <a:ext cx="7772100" cy="690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El Rey Llega a Jerusalén</a:t>
            </a:r>
            <a:endParaRPr sz="3888">
              <a:solidFill>
                <a:schemeClr val="dk1"/>
              </a:solidFill>
              <a:latin typeface="Lato"/>
              <a:ea typeface="Lato"/>
              <a:cs typeface="Lato"/>
              <a:sym typeface="Lato"/>
            </a:endParaRPr>
          </a:p>
        </p:txBody>
      </p:sp>
      <p:sp>
        <p:nvSpPr>
          <p:cNvPr id="103" name="Google Shape;103;p2"/>
          <p:cNvSpPr txBox="1"/>
          <p:nvPr/>
        </p:nvSpPr>
        <p:spPr>
          <a:xfrm>
            <a:off x="4127382" y="4045935"/>
            <a:ext cx="50178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88"/>
              <a:buFont typeface="Arial"/>
              <a:buNone/>
            </a:pPr>
            <a:r>
              <a:rPr lang="en-US" sz="3888">
                <a:solidFill>
                  <a:schemeClr val="dk1"/>
                </a:solidFill>
                <a:latin typeface="Lato"/>
                <a:ea typeface="Lato"/>
                <a:cs typeface="Lato"/>
                <a:sym typeface="Lato"/>
              </a:rPr>
              <a:t>Lucas 19:28-44</a:t>
            </a:r>
            <a:endParaRPr sz="4800" b="0" i="0" u="none" strike="noStrike" cap="none">
              <a:solidFill>
                <a:schemeClr val="dk1"/>
              </a:solidFill>
              <a:latin typeface="Lato"/>
              <a:ea typeface="Lato"/>
              <a:cs typeface="Lato"/>
              <a:sym typeface="Lato"/>
            </a:endParaRPr>
          </a:p>
        </p:txBody>
      </p:sp>
      <p:sp>
        <p:nvSpPr>
          <p:cNvPr id="104" name="Google Shape;104;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5" name="Google Shape;105;p2" descr="A green circle with a white book and a magnifying glass&#10;&#10;Description automatically generated"/>
          <p:cNvPicPr preferRelativeResize="0"/>
          <p:nvPr/>
        </p:nvPicPr>
        <p:blipFill rotWithShape="1">
          <a:blip r:embed="rId3">
            <a:alphaModFix/>
          </a:blip>
          <a:src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6" name="Google Shape;106;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
        <p:cNvGrpSpPr/>
        <p:nvPr/>
      </p:nvGrpSpPr>
      <p:grpSpPr>
        <a:xfrm>
          <a:off x="0" y="0"/>
          <a:ext cx="0" cy="0"/>
          <a:chOff x="0" y="0"/>
          <a:chExt cx="0" cy="0"/>
        </a:xfrm>
      </p:grpSpPr>
      <p:sp>
        <p:nvSpPr>
          <p:cNvPr id="369" name="Google Shape;369;g26ba99a7413_0_633"/>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Tarea</a:t>
            </a:r>
            <a:endParaRPr sz="6000" b="0" i="0" u="none" strike="noStrike" cap="none">
              <a:solidFill>
                <a:srgbClr val="009444"/>
              </a:solidFill>
              <a:latin typeface="Lato"/>
              <a:ea typeface="Lato"/>
              <a:cs typeface="Lato"/>
              <a:sym typeface="Lato"/>
            </a:endParaRPr>
          </a:p>
        </p:txBody>
      </p:sp>
      <p:cxnSp>
        <p:nvCxnSpPr>
          <p:cNvPr id="370" name="Google Shape;370;g26ba99a7413_0_633"/>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71" name="Google Shape;371;g26ba99a7413_0_63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2" name="Google Shape;372;g26ba99a7413_0_633"/>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sp>
        <p:nvSpPr>
          <p:cNvPr id="373" name="Google Shape;373;g26ba99a7413_0_633"/>
          <p:cNvSpPr txBox="1"/>
          <p:nvPr/>
        </p:nvSpPr>
        <p:spPr>
          <a:xfrm>
            <a:off x="4127375" y="3633850"/>
            <a:ext cx="7772100" cy="1154400"/>
          </a:xfrm>
          <a:prstGeom prst="rect">
            <a:avLst/>
          </a:prstGeom>
          <a:noFill/>
          <a:ln>
            <a:noFill/>
          </a:ln>
        </p:spPr>
        <p:txBody>
          <a:bodyPr spcFirstLastPara="1" wrap="square" lIns="91425" tIns="45700" rIns="91425" bIns="45700" anchor="t" anchorCtr="0">
            <a:spAutoFit/>
          </a:bodyPr>
          <a:lstStyle/>
          <a:p>
            <a:pPr marL="457200" marR="0" lvl="0" indent="-431800" algn="l" rtl="0">
              <a:lnSpc>
                <a:spcPct val="100000"/>
              </a:lnSpc>
              <a:spcBef>
                <a:spcPts val="600"/>
              </a:spcBef>
              <a:spcAft>
                <a:spcPts val="0"/>
              </a:spcAft>
              <a:buClr>
                <a:schemeClr val="dk1"/>
              </a:buClr>
              <a:buSzPts val="3200"/>
              <a:buFont typeface="Lato"/>
              <a:buChar char="•"/>
            </a:pPr>
            <a:r>
              <a:rPr lang="en-US" sz="3200" b="1" i="0" u="none" strike="noStrike" cap="none">
                <a:solidFill>
                  <a:schemeClr val="dk1"/>
                </a:solidFill>
                <a:latin typeface="Lato"/>
                <a:ea typeface="Lato"/>
                <a:cs typeface="Lato"/>
                <a:sym typeface="Lato"/>
              </a:rPr>
              <a:t>Ver el video de lección </a:t>
            </a:r>
            <a:r>
              <a:rPr lang="en-US" sz="3200" b="1">
                <a:solidFill>
                  <a:schemeClr val="dk1"/>
                </a:solidFill>
                <a:latin typeface="Lato"/>
                <a:ea typeface="Lato"/>
                <a:cs typeface="Lato"/>
                <a:sym typeface="Lato"/>
              </a:rPr>
              <a:t>4</a:t>
            </a:r>
            <a:endParaRPr sz="3200" b="1" i="0" u="none" strike="noStrike" cap="none">
              <a:solidFill>
                <a:schemeClr val="dk1"/>
              </a:solidFill>
              <a:latin typeface="Lato"/>
              <a:ea typeface="Lato"/>
              <a:cs typeface="Lato"/>
              <a:sym typeface="Lato"/>
            </a:endParaRPr>
          </a:p>
          <a:p>
            <a:pPr marL="457200" marR="0" lvl="0" indent="-431800" algn="l" rtl="0">
              <a:lnSpc>
                <a:spcPct val="100000"/>
              </a:lnSpc>
              <a:spcBef>
                <a:spcPts val="600"/>
              </a:spcBef>
              <a:spcAft>
                <a:spcPts val="0"/>
              </a:spcAft>
              <a:buClr>
                <a:schemeClr val="dk1"/>
              </a:buClr>
              <a:buSzPts val="3200"/>
              <a:buFont typeface="Lato"/>
              <a:buChar char="•"/>
            </a:pPr>
            <a:r>
              <a:rPr lang="en-US" sz="3200" b="1" i="0" u="none" strike="noStrike" cap="none">
                <a:solidFill>
                  <a:schemeClr val="dk1"/>
                </a:solidFill>
                <a:latin typeface="Lato"/>
                <a:ea typeface="Lato"/>
                <a:cs typeface="Lato"/>
                <a:sym typeface="Lato"/>
              </a:rPr>
              <a:t>Leer Mateo 26:17-29 en sus Biblias</a:t>
            </a:r>
            <a:endParaRPr sz="3200" b="1" i="0" u="none" strike="noStrike" cap="none">
              <a:solidFill>
                <a:schemeClr val="dk1"/>
              </a:solidFill>
              <a:latin typeface="Lato"/>
              <a:ea typeface="Lato"/>
              <a:cs typeface="Lato"/>
              <a:sym typeface="Lato"/>
            </a:endParaRPr>
          </a:p>
        </p:txBody>
      </p:sp>
      <p:pic>
        <p:nvPicPr>
          <p:cNvPr id="374" name="Google Shape;374;g26ba99a7413_0_633"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8"/>
        <p:cNvGrpSpPr/>
        <p:nvPr/>
      </p:nvGrpSpPr>
      <p:grpSpPr>
        <a:xfrm>
          <a:off x="0" y="0"/>
          <a:ext cx="0" cy="0"/>
          <a:chOff x="0" y="0"/>
          <a:chExt cx="0" cy="0"/>
        </a:xfrm>
      </p:grpSpPr>
      <p:sp>
        <p:nvSpPr>
          <p:cNvPr id="379" name="Google Shape;379;g2adf1476608_0_0"/>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a:t>
            </a:r>
            <a:endParaRPr sz="6000" b="0" i="0" u="none" strike="noStrike" cap="none">
              <a:solidFill>
                <a:srgbClr val="009444"/>
              </a:solidFill>
              <a:latin typeface="Lato"/>
              <a:ea typeface="Lato"/>
              <a:cs typeface="Lato"/>
              <a:sym typeface="Lato"/>
            </a:endParaRPr>
          </a:p>
        </p:txBody>
      </p:sp>
      <p:sp>
        <p:nvSpPr>
          <p:cNvPr id="380" name="Google Shape;380;g2adf1476608_0_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1" name="Google Shape;381;g2adf1476608_0_0"/>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382" name="Google Shape;382;g2adf1476608_0_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g2adf1476608_0_9"/>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Despedida</a:t>
            </a:r>
            <a:endParaRPr sz="6000" b="0" i="0" u="none" strike="noStrike" cap="none">
              <a:solidFill>
                <a:srgbClr val="009444"/>
              </a:solidFill>
              <a:latin typeface="Lato"/>
              <a:ea typeface="Lato"/>
              <a:cs typeface="Lato"/>
              <a:sym typeface="Lato"/>
            </a:endParaRPr>
          </a:p>
        </p:txBody>
      </p:sp>
      <p:sp>
        <p:nvSpPr>
          <p:cNvPr id="388" name="Google Shape;388;g2adf1476608_0_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9" name="Google Shape;389;g2adf1476608_0_9"/>
          <p:cNvPicPr preferRelativeResize="0"/>
          <p:nvPr/>
        </p:nvPicPr>
        <p:blipFill rotWithShape="1">
          <a:blip r:embed="rId3">
            <a:alphaModFix/>
          </a:blip>
          <a:srcRect/>
          <a:stretch/>
        </p:blipFill>
        <p:spPr>
          <a:xfrm>
            <a:off x="476645" y="1552538"/>
            <a:ext cx="3125595" cy="3218435"/>
          </a:xfrm>
          <a:prstGeom prst="rect">
            <a:avLst/>
          </a:prstGeom>
          <a:noFill/>
          <a:ln>
            <a:noFill/>
          </a:ln>
          <a:effectLst>
            <a:outerShdw blurRad="50800" dist="38100" dir="2700000" algn="tl" rotWithShape="0">
              <a:srgbClr val="000000">
                <a:alpha val="40000"/>
              </a:srgbClr>
            </a:outerShdw>
          </a:effectLst>
        </p:spPr>
      </p:pic>
      <p:pic>
        <p:nvPicPr>
          <p:cNvPr id="390" name="Google Shape;390;g2adf1476608_0_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ac1ba269cb_0_46"/>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6" name="Google Shape;396;g2ac1ba269cb_0_4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7" name="Google Shape;397;g2ac1ba269cb_0_46"/>
          <p:cNvPicPr preferRelativeResize="0"/>
          <p:nvPr/>
        </p:nvPicPr>
        <p:blipFill rotWithShape="1">
          <a:blip r:embed="rId3">
            <a:alphaModFix/>
          </a:blip>
          <a:srcRect l="17158" t="8250" r="29536" b="8239"/>
          <a:stretch/>
        </p:blipFill>
        <p:spPr>
          <a:xfrm>
            <a:off x="6580094" y="810985"/>
            <a:ext cx="5007428" cy="5236027"/>
          </a:xfrm>
          <a:prstGeom prst="rect">
            <a:avLst/>
          </a:prstGeom>
          <a:noFill/>
          <a:ln>
            <a:noFill/>
          </a:ln>
        </p:spPr>
      </p:pic>
      <p:pic>
        <p:nvPicPr>
          <p:cNvPr id="398" name="Google Shape;398;g2ac1ba269cb_0_46"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399" name="Google Shape;399;g2ac1ba269cb_0_46"/>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400" name="Google Shape;400;g2ac1ba269cb_0_46"/>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1" name="Google Shape;401;g2ac1ba269cb_0_46"/>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Google Shape;111;p3"/>
          <p:cNvSpPr txBox="1"/>
          <p:nvPr/>
        </p:nvSpPr>
        <p:spPr>
          <a:xfrm>
            <a:off x="4078888" y="2741641"/>
            <a:ext cx="6627304"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Saludos y bienvenidos</a:t>
            </a:r>
            <a:endParaRPr sz="6000" b="0" i="0" u="none" strike="noStrike" cap="none">
              <a:solidFill>
                <a:srgbClr val="009444"/>
              </a:solidFill>
              <a:latin typeface="Lato"/>
              <a:ea typeface="Lato"/>
              <a:cs typeface="Lato"/>
              <a:sym typeface="Lato"/>
            </a:endParaRPr>
          </a:p>
        </p:txBody>
      </p:sp>
      <p:sp>
        <p:nvSpPr>
          <p:cNvPr id="112" name="Google Shape;112;p3"/>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3" name="Google Shape;113;p3"/>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pic>
        <p:nvPicPr>
          <p:cNvPr id="114" name="Google Shape;114;p3"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4"/>
          <p:cNvSpPr txBox="1"/>
          <p:nvPr/>
        </p:nvSpPr>
        <p:spPr>
          <a:xfrm>
            <a:off x="4135641" y="2724595"/>
            <a:ext cx="71523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a:t>
            </a:r>
            <a:endParaRPr sz="6000" b="0" i="0" u="none" strike="noStrike" cap="none">
              <a:solidFill>
                <a:srgbClr val="009444"/>
              </a:solidFill>
              <a:latin typeface="Lato"/>
              <a:ea typeface="Lato"/>
              <a:cs typeface="Lato"/>
              <a:sym typeface="Lato"/>
            </a:endParaRPr>
          </a:p>
        </p:txBody>
      </p:sp>
      <p:sp>
        <p:nvSpPr>
          <p:cNvPr id="120" name="Google Shape;120;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4"/>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2" name="Google Shape;122;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8" name="Google Shape;128;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sp>
        <p:nvSpPr>
          <p:cNvPr id="129" name="Google Shape;129;p5"/>
          <p:cNvSpPr/>
          <p:nvPr/>
        </p:nvSpPr>
        <p:spPr>
          <a:xfrm>
            <a:off x="745673" y="1935322"/>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p:cNvSpPr/>
          <p:nvPr/>
        </p:nvSpPr>
        <p:spPr>
          <a:xfrm>
            <a:off x="1086826" y="2189073"/>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p:cNvSpPr/>
          <p:nvPr/>
        </p:nvSpPr>
        <p:spPr>
          <a:xfrm>
            <a:off x="2048259" y="1934841"/>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p:cNvSpPr txBox="1"/>
          <p:nvPr/>
        </p:nvSpPr>
        <p:spPr>
          <a:xfrm>
            <a:off x="2048259" y="1934841"/>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a:solidFill>
                  <a:schemeClr val="lt1"/>
                </a:solidFill>
                <a:latin typeface="Lato"/>
                <a:ea typeface="Lato"/>
                <a:cs typeface="Lato"/>
                <a:sym typeface="Lato"/>
              </a:rPr>
              <a:t>Usar el método de las Cuatro “C” para leer y entender Lucas 19:28-44.</a:t>
            </a:r>
            <a:endParaRPr sz="2500" b="0" i="0" u="none" strike="noStrike" cap="none">
              <a:solidFill>
                <a:schemeClr val="lt1"/>
              </a:solidFill>
              <a:latin typeface="Lato"/>
              <a:ea typeface="Lato"/>
              <a:cs typeface="Lato"/>
              <a:sym typeface="Lato"/>
            </a:endParaRPr>
          </a:p>
        </p:txBody>
      </p:sp>
      <p:sp>
        <p:nvSpPr>
          <p:cNvPr id="133" name="Google Shape;133;p5"/>
          <p:cNvSpPr/>
          <p:nvPr/>
        </p:nvSpPr>
        <p:spPr>
          <a:xfrm>
            <a:off x="745673" y="3192648"/>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p:cNvSpPr/>
          <p:nvPr/>
        </p:nvSpPr>
        <p:spPr>
          <a:xfrm>
            <a:off x="1086826" y="3446399"/>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p:cNvSpPr/>
          <p:nvPr/>
        </p:nvSpPr>
        <p:spPr>
          <a:xfrm>
            <a:off x="2048259" y="3192648"/>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p:cNvSpPr txBox="1"/>
          <p:nvPr/>
        </p:nvSpPr>
        <p:spPr>
          <a:xfrm>
            <a:off x="2048259" y="3192648"/>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a:solidFill>
                  <a:schemeClr val="lt1"/>
                </a:solidFill>
                <a:latin typeface="Lato"/>
                <a:ea typeface="Lato"/>
                <a:cs typeface="Lato"/>
                <a:sym typeface="Lato"/>
              </a:rPr>
              <a:t>Compartir ¿Cuándo sería una buena situación para compartir la historia de Lucas 19:28-44 con alguien?</a:t>
            </a:r>
            <a:endParaRPr sz="2500" b="0" i="0" u="none" strike="noStrike" cap="none">
              <a:solidFill>
                <a:schemeClr val="lt1"/>
              </a:solidFill>
              <a:latin typeface="Lato"/>
              <a:ea typeface="Lato"/>
              <a:cs typeface="Lato"/>
              <a:sym typeface="Lato"/>
            </a:endParaRPr>
          </a:p>
        </p:txBody>
      </p:sp>
      <p:sp>
        <p:nvSpPr>
          <p:cNvPr id="137" name="Google Shape;137;p5"/>
          <p:cNvSpPr/>
          <p:nvPr/>
        </p:nvSpPr>
        <p:spPr>
          <a:xfrm>
            <a:off x="745673" y="4449974"/>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p:cNvSpPr/>
          <p:nvPr/>
        </p:nvSpPr>
        <p:spPr>
          <a:xfrm>
            <a:off x="1086826" y="4703725"/>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p:cNvSpPr/>
          <p:nvPr/>
        </p:nvSpPr>
        <p:spPr>
          <a:xfrm>
            <a:off x="2048259" y="4449974"/>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p:cNvSpPr txBox="1"/>
          <p:nvPr/>
        </p:nvSpPr>
        <p:spPr>
          <a:xfrm>
            <a:off x="2048259" y="4449974"/>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a:solidFill>
                  <a:schemeClr val="lt1"/>
                </a:solidFill>
                <a:latin typeface="Lato"/>
                <a:ea typeface="Lato"/>
                <a:cs typeface="Lato"/>
                <a:sym typeface="Lato"/>
              </a:rPr>
              <a:t>Analizar el concepto de “proporción” en la enseñanza </a:t>
            </a:r>
            <a:endParaRPr sz="2500" b="0" i="0" u="none" strike="noStrike" cap="none">
              <a:solidFill>
                <a:schemeClr val="lt1"/>
              </a:solidFill>
              <a:latin typeface="Lato"/>
              <a:ea typeface="Lato"/>
              <a:cs typeface="Lato"/>
              <a:sym typeface="Lato"/>
            </a:endParaRPr>
          </a:p>
        </p:txBody>
      </p:sp>
      <p:pic>
        <p:nvPicPr>
          <p:cNvPr id="141" name="Google Shape;141;p5"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 name="Picture 2">
            <a:extLst>
              <a:ext uri="{FF2B5EF4-FFF2-40B4-BE49-F238E27FC236}">
                <a16:creationId xmlns:a16="http://schemas.microsoft.com/office/drawing/2014/main" id="{6A990C6C-613F-F661-1139-816A49568454}"/>
              </a:ext>
            </a:extLst>
          </p:cNvPr>
          <p:cNvPicPr>
            <a:picLocks noChangeAspect="1"/>
          </p:cNvPicPr>
          <p:nvPr/>
        </p:nvPicPr>
        <p:blipFill>
          <a:blip r:embed="rId3">
            <a:extLst>
              <a:ext uri="{28A0092B-C50C-407E-A947-70E740481C1C}">
                <a14:useLocalDpi xmlns:a14="http://schemas.microsoft.com/office/drawing/2010/main" val="0"/>
              </a:ext>
            </a:extLst>
          </a:blip>
          <a:srcRect t="-397" b="54274"/>
          <a:stretch/>
        </p:blipFill>
        <p:spPr>
          <a:xfrm>
            <a:off x="1593556" y="2908738"/>
            <a:ext cx="10582723" cy="3949262"/>
          </a:xfrm>
          <a:prstGeom prst="rect">
            <a:avLst/>
          </a:prstGeom>
        </p:spPr>
      </p:pic>
      <p:sp>
        <p:nvSpPr>
          <p:cNvPr id="339" name="Google Shape;339;g2661923d557_0_3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g2661923d557_0_33"/>
          <p:cNvSpPr txBox="1"/>
          <p:nvPr/>
        </p:nvSpPr>
        <p:spPr>
          <a:xfrm>
            <a:off x="2074190" y="1413301"/>
            <a:ext cx="9838349" cy="100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6500"/>
              <a:buFont typeface="Arial"/>
              <a:buNone/>
            </a:pPr>
            <a:r>
              <a:rPr lang="es" sz="6000" b="1" i="0" strike="noStrike" cap="none" spc="0" baseline="0" dirty="0">
                <a:solidFill>
                  <a:srgbClr val="603813"/>
                </a:solidFill>
                <a:effectLst/>
                <a:latin typeface="Lato"/>
                <a:ea typeface="Lato"/>
                <a:cs typeface="Lato"/>
              </a:rPr>
              <a:t>ACADEMIA CRISTO</a:t>
            </a:r>
            <a:endParaRPr sz="6000" b="1" i="0" u="none" strike="noStrike" cap="none" dirty="0">
              <a:solidFill>
                <a:srgbClr val="603813"/>
              </a:solidFill>
              <a:latin typeface="Lato"/>
              <a:ea typeface="Lato"/>
              <a:cs typeface="Lato"/>
              <a:sym typeface="Lato"/>
            </a:endParaRPr>
          </a:p>
        </p:txBody>
      </p:sp>
      <p:sp>
        <p:nvSpPr>
          <p:cNvPr id="344" name="Google Shape;344;g2661923d557_0_33"/>
          <p:cNvSpPr txBox="1"/>
          <p:nvPr/>
        </p:nvSpPr>
        <p:spPr>
          <a:xfrm>
            <a:off x="1914363" y="582301"/>
            <a:ext cx="6741900" cy="8229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800"/>
              <a:buFont typeface="Arial"/>
              <a:buNone/>
            </a:pPr>
            <a:r>
              <a:rPr lang="es" sz="4800" b="0" i="0" strike="noStrike" cap="none" spc="0" baseline="0" dirty="0">
                <a:solidFill>
                  <a:srgbClr val="009444"/>
                </a:solidFill>
                <a:effectLst/>
                <a:latin typeface="Lato"/>
                <a:ea typeface="Lato"/>
                <a:cs typeface="Lato"/>
              </a:rPr>
              <a:t> El </a:t>
            </a:r>
            <a:r>
              <a:rPr lang="es" sz="4800" b="0" i="0" strike="noStrike" cap="none" spc="0" baseline="0" dirty="0">
                <a:solidFill>
                  <a:srgbClr val="00B050"/>
                </a:solidFill>
                <a:effectLst/>
                <a:latin typeface="Lato"/>
                <a:ea typeface="Lato"/>
                <a:cs typeface="Lato"/>
              </a:rPr>
              <a:t>propósito de</a:t>
            </a:r>
            <a:endParaRPr sz="4800" b="0" i="0" u="none" strike="noStrike" cap="none" dirty="0">
              <a:solidFill>
                <a:srgbClr val="00B050"/>
              </a:solidFill>
              <a:latin typeface="Lato"/>
              <a:ea typeface="Lato"/>
              <a:cs typeface="Lato"/>
              <a:sym typeface="Lato"/>
            </a:endParaRPr>
          </a:p>
        </p:txBody>
      </p:sp>
      <p:pic>
        <p:nvPicPr>
          <p:cNvPr id="345" name="Google Shape;345;g2661923d557_0_33" descr="A logo with a cross and a bird&#10;&#10;Description automatically generated"/>
          <p:cNvPicPr preferRelativeResize="0"/>
          <p:nvPr/>
        </p:nvPicPr>
        <p:blipFill>
          <a:blip r:embed="rId4">
            <a:alphaModFix/>
          </a:blip>
          <a:stretch>
            <a:fillRect/>
          </a:stretch>
        </p:blipFill>
        <p:spPr>
          <a:xfrm>
            <a:off x="9821913" y="637747"/>
            <a:ext cx="1964499" cy="1348711"/>
          </a:xfrm>
          <a:prstGeom prst="rect">
            <a:avLst/>
          </a:prstGeom>
          <a:noFill/>
          <a:ln>
            <a:noFill/>
          </a:ln>
        </p:spPr>
      </p:pic>
      <p:pic>
        <p:nvPicPr>
          <p:cNvPr id="7" name="Picture 6" descr="A black background with a black square&#10;&#10;Description automatically generated with medium confidence">
            <a:extLst>
              <a:ext uri="{FF2B5EF4-FFF2-40B4-BE49-F238E27FC236}">
                <a16:creationId xmlns:a16="http://schemas.microsoft.com/office/drawing/2014/main" id="{55111B77-5DC2-7046-B4F8-9399F22A7A7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4543737" y="2576485"/>
            <a:ext cx="4753179" cy="2452715"/>
          </a:xfrm>
          <a:prstGeom prst="rect">
            <a:avLst/>
          </a:prstGeom>
        </p:spPr>
      </p:pic>
      <p:sp>
        <p:nvSpPr>
          <p:cNvPr id="2" name="Google Shape;156;g26ba99a7413_0_221">
            <a:extLst>
              <a:ext uri="{FF2B5EF4-FFF2-40B4-BE49-F238E27FC236}">
                <a16:creationId xmlns:a16="http://schemas.microsoft.com/office/drawing/2014/main" id="{ABD5B58D-7AC2-E07E-2794-BAD067C9936A}"/>
              </a:ext>
            </a:extLst>
          </p:cNvPr>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 name="Picture 2">
            <a:extLst>
              <a:ext uri="{FF2B5EF4-FFF2-40B4-BE49-F238E27FC236}">
                <a16:creationId xmlns:a16="http://schemas.microsoft.com/office/drawing/2014/main" id="{D0C1E094-57F0-913A-1168-6FBB928D9002}"/>
              </a:ext>
            </a:extLst>
          </p:cNvPr>
          <p:cNvPicPr>
            <a:picLocks noChangeAspect="1"/>
          </p:cNvPicPr>
          <p:nvPr/>
        </p:nvPicPr>
        <p:blipFill>
          <a:blip r:embed="rId3">
            <a:extLst>
              <a:ext uri="{28A0092B-C50C-407E-A947-70E740481C1C}">
                <a14:useLocalDpi xmlns:a14="http://schemas.microsoft.com/office/drawing/2010/main" val="0"/>
              </a:ext>
            </a:extLst>
          </a:blip>
          <a:srcRect t="29448" b="36661"/>
          <a:stretch/>
        </p:blipFill>
        <p:spPr>
          <a:xfrm>
            <a:off x="1608861" y="3407377"/>
            <a:ext cx="10592502" cy="3450623"/>
          </a:xfrm>
          <a:prstGeom prst="rect">
            <a:avLst/>
          </a:prstGeom>
        </p:spPr>
      </p:pic>
      <p:sp>
        <p:nvSpPr>
          <p:cNvPr id="396" name="Google Shape;396;g2661923d557_0_192"/>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0" name="Google Shape;400;g2661923d557_0_192" descr="A green bird with leaves&#10;&#10;Description automatically generated"/>
          <p:cNvPicPr preferRelativeResize="0"/>
          <p:nvPr/>
        </p:nvPicPr>
        <p:blipFill>
          <a:blip r:embed="rId4">
            <a:alphaModFix/>
          </a:blip>
          <a:stretch>
            <a:fillRect/>
          </a:stretch>
        </p:blipFill>
        <p:spPr>
          <a:xfrm>
            <a:off x="10468957" y="676182"/>
            <a:ext cx="1399034" cy="1170434"/>
          </a:xfrm>
          <a:prstGeom prst="rect">
            <a:avLst/>
          </a:prstGeom>
          <a:noFill/>
          <a:ln>
            <a:noFill/>
          </a:ln>
        </p:spPr>
      </p:pic>
      <p:sp>
        <p:nvSpPr>
          <p:cNvPr id="2" name="Google Shape;344;g2661923d557_0_33">
            <a:extLst>
              <a:ext uri="{FF2B5EF4-FFF2-40B4-BE49-F238E27FC236}">
                <a16:creationId xmlns:a16="http://schemas.microsoft.com/office/drawing/2014/main" id="{37C8E427-8CE3-9F17-B07F-80BBC54EB03D}"/>
              </a:ext>
            </a:extLst>
          </p:cNvPr>
          <p:cNvSpPr txBox="1"/>
          <p:nvPr/>
        </p:nvSpPr>
        <p:spPr>
          <a:xfrm>
            <a:off x="1968553" y="772061"/>
            <a:ext cx="9365180" cy="4339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800"/>
              <a:buFont typeface="Arial"/>
              <a:buNone/>
            </a:pPr>
            <a:r>
              <a:rPr lang="es" sz="3600" b="0" i="0" strike="noStrike" cap="none" spc="0" baseline="0" dirty="0">
                <a:solidFill>
                  <a:srgbClr val="009444"/>
                </a:solidFill>
                <a:effectLst/>
                <a:latin typeface="Lato"/>
                <a:ea typeface="Lato"/>
                <a:cs typeface="Lato"/>
              </a:rPr>
              <a:t>¿Te interesa descubrir si compartimos </a:t>
            </a:r>
            <a:br>
              <a:rPr lang="es" sz="3600" b="0" i="0" strike="noStrike" cap="none" spc="0" baseline="0" dirty="0">
                <a:solidFill>
                  <a:srgbClr val="009444"/>
                </a:solidFill>
                <a:effectLst/>
                <a:latin typeface="Lato"/>
                <a:ea typeface="Lato"/>
                <a:cs typeface="Lato"/>
              </a:rPr>
            </a:br>
            <a:r>
              <a:rPr lang="es" sz="3600" b="0" i="0" strike="noStrike" cap="none" spc="0" baseline="0" dirty="0">
                <a:solidFill>
                  <a:srgbClr val="009444"/>
                </a:solidFill>
                <a:effectLst/>
                <a:latin typeface="Lato"/>
                <a:ea typeface="Lato"/>
                <a:cs typeface="Lato"/>
              </a:rPr>
              <a:t>las mismas creencias? </a:t>
            </a:r>
            <a:endParaRPr lang="en-US" sz="3600" dirty="0">
              <a:solidFill>
                <a:srgbClr val="009444"/>
              </a:solidFill>
              <a:latin typeface="Lato"/>
              <a:ea typeface="Lato"/>
              <a:cs typeface="Lato"/>
              <a:sym typeface="Lato"/>
            </a:endParaRPr>
          </a:p>
          <a:p>
            <a:pPr marL="0" marR="0" lvl="0" indent="0" algn="l" rtl="0">
              <a:lnSpc>
                <a:spcPct val="100000"/>
              </a:lnSpc>
              <a:spcBef>
                <a:spcPct val="0"/>
              </a:spcBef>
              <a:spcAft>
                <a:spcPct val="0"/>
              </a:spcAft>
              <a:buClr>
                <a:srgbClr val="000000"/>
              </a:buClr>
              <a:buSzPts val="4800"/>
              <a:buFont typeface="Arial"/>
              <a:buNone/>
            </a:pPr>
            <a:endParaRPr lang="en-US" sz="2400" kern="100" dirty="0">
              <a:solidFill>
                <a:srgbClr val="009444"/>
              </a:solidFill>
              <a:effectLst/>
              <a:latin typeface="Lato"/>
              <a:ea typeface="Lato"/>
              <a:cs typeface="Lato"/>
              <a:sym typeface="Lato"/>
            </a:endParaRPr>
          </a:p>
          <a:p>
            <a:pPr marL="574675" marR="0" lvl="0" algn="l" rtl="0">
              <a:lnSpc>
                <a:spcPct val="100000"/>
              </a:lnSpc>
              <a:spcBef>
                <a:spcPct val="0"/>
              </a:spcBef>
              <a:spcAft>
                <a:spcPct val="0"/>
              </a:spcAft>
              <a:buClr>
                <a:srgbClr val="000000"/>
              </a:buClr>
              <a:buSzPts val="4800"/>
              <a:buFont typeface="Arial"/>
              <a:buNone/>
            </a:pPr>
            <a:r>
              <a:rPr lang="es" sz="3000" dirty="0">
                <a:solidFill>
                  <a:schemeClr val="bg2">
                    <a:lumMod val="50000"/>
                  </a:schemeClr>
                </a:solidFill>
                <a:latin typeface="Lato"/>
                <a:ea typeface="Lato"/>
                <a:cs typeface="Lato"/>
              </a:rPr>
              <a:t>“</a:t>
            </a:r>
            <a:r>
              <a:rPr lang="es" sz="3000" b="0" i="0" strike="noStrike" cap="none" spc="0" baseline="0" dirty="0">
                <a:solidFill>
                  <a:schemeClr val="bg2">
                    <a:lumMod val="50000"/>
                  </a:schemeClr>
                </a:solidFill>
                <a:effectLst/>
                <a:latin typeface="Lato"/>
                <a:ea typeface="Lato"/>
                <a:cs typeface="Lato"/>
              </a:rPr>
              <a:t>Pero no ruego solamente por éstos, sino también por los que han de creer en mí por la palabra de ellos, 21 para que todos sean uno; como tú, oh Padre, en mí, y yo en ti, que también ellos sean uno en nosotros; para que el mundo crea que tú me enviaste (</a:t>
            </a:r>
            <a:r>
              <a:rPr lang="es" sz="3000" b="1" i="0" strike="noStrike" cap="none" spc="0" baseline="0" dirty="0">
                <a:solidFill>
                  <a:schemeClr val="bg2">
                    <a:lumMod val="50000"/>
                  </a:schemeClr>
                </a:solidFill>
                <a:effectLst/>
                <a:latin typeface="Lato"/>
                <a:ea typeface="Lato"/>
                <a:cs typeface="Lato"/>
              </a:rPr>
              <a:t>Juan 17:20-21</a:t>
            </a:r>
            <a:r>
              <a:rPr lang="es" sz="3000" b="0" i="0" strike="noStrike" cap="none" spc="0" baseline="0" dirty="0">
                <a:solidFill>
                  <a:schemeClr val="bg2">
                    <a:lumMod val="50000"/>
                  </a:schemeClr>
                </a:solidFill>
                <a:effectLst/>
                <a:latin typeface="Lato"/>
                <a:ea typeface="Lato"/>
                <a:cs typeface="Lato"/>
              </a:rPr>
              <a:t>).</a:t>
            </a:r>
            <a:endParaRPr lang="en-US" sz="3000" dirty="0">
              <a:solidFill>
                <a:schemeClr val="bg2">
                  <a:lumMod val="50000"/>
                </a:schemeClr>
              </a:solidFill>
              <a:latin typeface="Lato"/>
              <a:ea typeface="Lato"/>
              <a:cs typeface="Lato"/>
            </a:endParaRPr>
          </a:p>
        </p:txBody>
      </p:sp>
      <p:sp>
        <p:nvSpPr>
          <p:cNvPr id="4" name="Google Shape;156;g26ba99a7413_0_221">
            <a:extLst>
              <a:ext uri="{FF2B5EF4-FFF2-40B4-BE49-F238E27FC236}">
                <a16:creationId xmlns:a16="http://schemas.microsoft.com/office/drawing/2014/main" id="{893CD826-806B-B770-0B85-144E58AAF411}"/>
              </a:ext>
            </a:extLst>
          </p:cNvPr>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7E85502B-0E7E-2A25-1429-298B9E026EB3}"/>
            </a:ext>
          </a:extLst>
        </p:cNvPr>
        <p:cNvGrpSpPr/>
        <p:nvPr/>
      </p:nvGrpSpPr>
      <p:grpSpPr>
        <a:xfrm>
          <a:off x="0" y="0"/>
          <a:ext cx="0" cy="0"/>
          <a:chOff x="0" y="0"/>
          <a:chExt cx="0" cy="0"/>
        </a:xfrm>
      </p:grpSpPr>
      <p:sp>
        <p:nvSpPr>
          <p:cNvPr id="154" name="Google Shape;154;g26ba99a7413_0_221">
            <a:extLst>
              <a:ext uri="{FF2B5EF4-FFF2-40B4-BE49-F238E27FC236}">
                <a16:creationId xmlns:a16="http://schemas.microsoft.com/office/drawing/2014/main" id="{932F0AEF-0140-1CEA-DE3E-A0640E6A776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g26ba99a7413_0_221">
            <a:extLst>
              <a:ext uri="{FF2B5EF4-FFF2-40B4-BE49-F238E27FC236}">
                <a16:creationId xmlns:a16="http://schemas.microsoft.com/office/drawing/2014/main" id="{8DFAC53D-7DDC-A7CD-8EB4-62069ACDBEE3}"/>
              </a:ext>
            </a:extLst>
          </p:cNvPr>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687186B-16D1-FDA6-786F-5133A2330910}"/>
              </a:ext>
            </a:extLst>
          </p:cNvPr>
          <p:cNvPicPr>
            <a:picLocks noChangeAspect="1"/>
          </p:cNvPicPr>
          <p:nvPr/>
        </p:nvPicPr>
        <p:blipFill>
          <a:blip r:embed="rId3">
            <a:extLst>
              <a:ext uri="{28A0092B-C50C-407E-A947-70E740481C1C}">
                <a14:useLocalDpi xmlns:a14="http://schemas.microsoft.com/office/drawing/2010/main" val="0"/>
              </a:ext>
            </a:extLst>
          </a:blip>
          <a:srcRect t="-5483" b="-12400"/>
          <a:stretch/>
        </p:blipFill>
        <p:spPr>
          <a:xfrm>
            <a:off x="2300134" y="585628"/>
            <a:ext cx="9115118" cy="6041204"/>
          </a:xfrm>
          <a:prstGeom prst="rect">
            <a:avLst/>
          </a:prstGeom>
        </p:spPr>
      </p:pic>
      <p:sp>
        <p:nvSpPr>
          <p:cNvPr id="5" name="TextBox 4">
            <a:extLst>
              <a:ext uri="{FF2B5EF4-FFF2-40B4-BE49-F238E27FC236}">
                <a16:creationId xmlns:a16="http://schemas.microsoft.com/office/drawing/2014/main" id="{ADC17210-5212-EA88-EFB8-578DA5214263}"/>
              </a:ext>
            </a:extLst>
          </p:cNvPr>
          <p:cNvSpPr txBox="1"/>
          <p:nvPr/>
        </p:nvSpPr>
        <p:spPr>
          <a:xfrm>
            <a:off x="2587842" y="4620589"/>
            <a:ext cx="8539701" cy="1477328"/>
          </a:xfrm>
          <a:prstGeom prst="rect">
            <a:avLst/>
          </a:prstGeom>
          <a:noFill/>
        </p:spPr>
        <p:txBody>
          <a:bodyPr wrap="square" rtlCol="0">
            <a:spAutoFit/>
          </a:bodyPr>
          <a:lstStyle/>
          <a:p>
            <a:pPr algn="ctr"/>
            <a:r>
              <a:rPr lang="es" sz="3600" b="0" i="0" strike="noStrike" cap="none" spc="0" baseline="0" dirty="0">
                <a:solidFill>
                  <a:srgbClr val="FFFFFF"/>
                </a:solidFill>
                <a:effectLst/>
                <a:latin typeface="Lato"/>
                <a:ea typeface="Lato"/>
                <a:cs typeface="Lato"/>
              </a:rPr>
              <a:t>¿Te interesa compartir la Palabra </a:t>
            </a:r>
            <a:br>
              <a:rPr lang="es" sz="3600" b="0" i="0" strike="noStrike" cap="none" spc="0" baseline="0" dirty="0">
                <a:solidFill>
                  <a:srgbClr val="FFFFFF"/>
                </a:solidFill>
                <a:effectLst/>
                <a:latin typeface="Lato"/>
                <a:ea typeface="Lato"/>
                <a:cs typeface="Lato"/>
              </a:rPr>
            </a:br>
            <a:r>
              <a:rPr lang="es" sz="3600" b="0" i="0" strike="noStrike" cap="none" spc="0" baseline="0" dirty="0">
                <a:solidFill>
                  <a:srgbClr val="FFFFFF"/>
                </a:solidFill>
                <a:effectLst/>
                <a:latin typeface="Lato"/>
                <a:ea typeface="Lato"/>
                <a:cs typeface="Lato"/>
              </a:rPr>
              <a:t>a través de un Grupo Sembrador?</a:t>
            </a:r>
          </a:p>
          <a:p>
            <a:endParaRPr lang="en-US" dirty="0"/>
          </a:p>
        </p:txBody>
      </p:sp>
      <p:pic>
        <p:nvPicPr>
          <p:cNvPr id="4" name="Picture 3" descr="A white bird with a black background&#10;&#10;Description automatically generated">
            <a:extLst>
              <a:ext uri="{FF2B5EF4-FFF2-40B4-BE49-F238E27FC236}">
                <a16:creationId xmlns:a16="http://schemas.microsoft.com/office/drawing/2014/main" id="{E051ECA8-D0E3-BB69-E384-6501F5754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871" y="1066977"/>
            <a:ext cx="1399035" cy="1170434"/>
          </a:xfrm>
          <a:prstGeom prst="rect">
            <a:avLst/>
          </a:prstGeom>
        </p:spPr>
      </p:pic>
    </p:spTree>
    <p:extLst>
      <p:ext uri="{BB962C8B-B14F-4D97-AF65-F5344CB8AC3E}">
        <p14:creationId xmlns:p14="http://schemas.microsoft.com/office/powerpoint/2010/main" val="424414495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4" ma:contentTypeDescription="Create a new document." ma:contentTypeScope="" ma:versionID="361dfd8e6ecd30d7a1b801f1fef2a82b">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08a004bd0867d3abe8a9c89e06099ee7"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38896d1c-d48b-47b1-97a9-761dcde349b0">
      <Terms xmlns="http://schemas.microsoft.com/office/infopath/2007/PartnerControls"/>
    </lcf76f155ced4ddcb4097134ff3c332f>
    <Doc_x002e__x0023_ xmlns="38896d1c-d48b-47b1-97a9-761dcde349b0" xsi:nil="true"/>
    <SharedWithUsers xmlns="5cd1452d-5967-4622-9749-a306807ee3c9">
      <UserInfo>
        <DisplayName/>
        <AccountId xsi:nil="true"/>
        <AccountType/>
      </UserInfo>
    </SharedWithUsers>
  </documentManagement>
</p:properties>
</file>

<file path=customXml/itemProps1.xml><?xml version="1.0" encoding="utf-8"?>
<ds:datastoreItem xmlns:ds="http://schemas.openxmlformats.org/officeDocument/2006/customXml" ds:itemID="{2DC0B0E4-326E-49D7-989A-75F5E8EE9F78}">
  <ds:schemaRefs>
    <ds:schemaRef ds:uri="http://schemas.microsoft.com/sharepoint/v3/contenttype/forms"/>
  </ds:schemaRefs>
</ds:datastoreItem>
</file>

<file path=customXml/itemProps2.xml><?xml version="1.0" encoding="utf-8"?>
<ds:datastoreItem xmlns:ds="http://schemas.openxmlformats.org/officeDocument/2006/customXml" ds:itemID="{92D06C5A-4E68-4161-8320-42A370218A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96d1c-d48b-47b1-97a9-761dcde349b0"/>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14B392-785D-4B20-99E7-E0DACCF8D2FC}">
  <ds:schemaRefs>
    <ds:schemaRef ds:uri="http://schemas.microsoft.com/office/2006/metadata/properties"/>
    <ds:schemaRef ds:uri="http://schemas.microsoft.com/office/infopath/2007/PartnerControls"/>
    <ds:schemaRef ds:uri="9d1aa794-ada9-4a3e-9c2a-189f245fcbb8"/>
    <ds:schemaRef ds:uri="38896d1c-d48b-47b1-97a9-761dcde349b0"/>
    <ds:schemaRef ds:uri="5cd1452d-5967-4622-9749-a306807ee3c9"/>
  </ds:schemaRefs>
</ds:datastoreItem>
</file>

<file path=docProps/app.xml><?xml version="1.0" encoding="utf-8"?>
<Properties xmlns="http://schemas.openxmlformats.org/officeDocument/2006/extended-properties" xmlns:vt="http://schemas.openxmlformats.org/officeDocument/2006/docPropsVTypes">
  <TotalTime>1</TotalTime>
  <Words>2973</Words>
  <Application>Microsoft Office PowerPoint</Application>
  <PresentationFormat>Widescreen</PresentationFormat>
  <Paragraphs>185</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inherit</vt:lpstr>
      <vt:lpstr>Calibri</vt:lpstr>
      <vt:lpstr>Arial</vt:lpstr>
      <vt:lpstr>Aptos</vt:lpstr>
      <vt:lpstr>Lato</vt:lpstr>
      <vt:lpstr>Times New Roman</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Michele Pfeifer</dc:creator>
  <cp:lastModifiedBy>Nathan Schulte</cp:lastModifiedBy>
  <cp:revision>1</cp:revision>
  <dcterms:created xsi:type="dcterms:W3CDTF">2023-11-29T19:33:05Z</dcterms:created>
  <dcterms:modified xsi:type="dcterms:W3CDTF">2024-12-17T18:39:22Z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y fmtid="{D5CDD505-2E9C-101B-9397-08002B2CF9AE}" pid="3" name="Order">
    <vt:r8>382900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y fmtid="{D5CDD505-2E9C-101B-9397-08002B2CF9AE}" pid="10" name="ComplianceAssetId">
    <vt:lpwstr/>
  </property>
  <property fmtid="{D5CDD505-2E9C-101B-9397-08002B2CF9AE}" pid="11" name="_ExtendedDescription">
    <vt:lpwstr/>
  </property>
  <property fmtid="{D5CDD505-2E9C-101B-9397-08002B2CF9AE}" pid="12" name="MediaServiceImageTags">
    <vt:lpwstr/>
  </property>
</Properties>
</file>