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92" r:id="rId2"/>
    <p:sldId id="257" r:id="rId3"/>
    <p:sldId id="259" r:id="rId4"/>
    <p:sldId id="260" r:id="rId5"/>
    <p:sldId id="262" r:id="rId6"/>
    <p:sldId id="261" r:id="rId7"/>
    <p:sldId id="293" r:id="rId8"/>
    <p:sldId id="311" r:id="rId9"/>
    <p:sldId id="312" r:id="rId10"/>
    <p:sldId id="294" r:id="rId11"/>
    <p:sldId id="264" r:id="rId12"/>
    <p:sldId id="263" r:id="rId13"/>
    <p:sldId id="313" r:id="rId14"/>
    <p:sldId id="295" r:id="rId15"/>
    <p:sldId id="296" r:id="rId16"/>
    <p:sldId id="297" r:id="rId17"/>
    <p:sldId id="310" r:id="rId18"/>
    <p:sldId id="298" r:id="rId19"/>
    <p:sldId id="299" r:id="rId20"/>
    <p:sldId id="300" r:id="rId21"/>
    <p:sldId id="275" r:id="rId22"/>
    <p:sldId id="276" r:id="rId23"/>
    <p:sldId id="301" r:id="rId24"/>
    <p:sldId id="302" r:id="rId25"/>
    <p:sldId id="303" r:id="rId26"/>
    <p:sldId id="305" r:id="rId27"/>
    <p:sldId id="280" r:id="rId28"/>
    <p:sldId id="281" r:id="rId29"/>
    <p:sldId id="282" r:id="rId30"/>
    <p:sldId id="284" r:id="rId31"/>
    <p:sldId id="306" r:id="rId32"/>
    <p:sldId id="307" r:id="rId33"/>
    <p:sldId id="308" r:id="rId34"/>
    <p:sldId id="309" r:id="rId35"/>
    <p:sldId id="288" r:id="rId36"/>
    <p:sldId id="289" r:id="rId37"/>
  </p:sldIdLst>
  <p:sldSz cx="12192000" cy="6858000"/>
  <p:notesSz cx="6858000" cy="9144000"/>
  <p:embeddedFontLst>
    <p:embeddedFont>
      <p:font typeface="Lato" panose="020F0502020204030203" pitchFamily="34" charset="0"/>
      <p:regular r:id="rId39"/>
      <p:bold r:id="rId40"/>
      <p:italic r:id="rId41"/>
      <p:boldItalic r:id="rId42"/>
    </p:embeddedFont>
    <p:embeddedFont>
      <p:font typeface="Overlock" panose="020F0502020204030204" pitchFamily="34" charset="0"/>
      <p:regular r:id="rId43"/>
    </p:embeddedFont>
    <p:embeddedFont>
      <p:font typeface="Segoe UI Symbol" panose="020B0502040204020203" pitchFamily="3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5"/>
    <p:restoredTop sz="58476"/>
  </p:normalViewPr>
  <p:slideViewPr>
    <p:cSldViewPr snapToGrid="0">
      <p:cViewPr varScale="1">
        <p:scale>
          <a:sx n="48" d="100"/>
          <a:sy n="48" d="100"/>
        </p:scale>
        <p:origin x="2496" y="488"/>
      </p:cViewPr>
      <p:guideLst/>
    </p:cSldViewPr>
  </p:slideViewPr>
  <p:notesTextViewPr>
    <p:cViewPr>
      <p:scale>
        <a:sx n="1" d="1"/>
        <a:sy n="1" d="1"/>
      </p:scale>
      <p:origin x="0" y="-103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buFontTx/>
              <a:buNone/>
            </a:pPr>
            <a:r>
              <a:rPr lang="es-ES" sz="1100" b="1" dirty="0">
                <a:effectLst/>
                <a:latin typeface="Calibri" panose="020F0502020204030204" pitchFamily="34" charset="0"/>
                <a:ea typeface="Arial Unicode MS" panose="020B0604020202020204" pitchFamily="34" charset="-128"/>
              </a:rPr>
              <a:t>MENSAJES DE INTRODUCCIÓN EN EL GRUPO DE WHATSAPP</a:t>
            </a:r>
            <a:endParaRPr lang="en-US" sz="1200" dirty="0">
              <a:effectLst/>
              <a:latin typeface="Times New Roman" panose="02020603050405020304" pitchFamily="18" charset="0"/>
              <a:ea typeface="Arial Unicode MS" panose="020B0604020202020204" pitchFamily="34" charset="-128"/>
            </a:endParaRPr>
          </a:p>
          <a:p>
            <a:pPr marL="0" marR="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Antes de la clase en vivo, comparta en el grupo de WhatsApp del curso: </a:t>
            </a:r>
            <a:endParaRPr lang="en-US" sz="1200" dirty="0">
              <a:effectLst/>
              <a:latin typeface="Times New Roman" panose="02020603050405020304" pitchFamily="18" charset="0"/>
              <a:ea typeface="Arial Unicode MS" panose="020B0604020202020204" pitchFamily="34" charset="-128"/>
            </a:endParaRPr>
          </a:p>
          <a:p>
            <a:pPr marL="0" marR="0" indent="0">
              <a:buFontTx/>
              <a:buNone/>
            </a:pPr>
            <a:r>
              <a:rPr lang="es-ES" sz="1100" dirty="0">
                <a:effectLst/>
                <a:latin typeface="Calibri" panose="020F0502020204030204" pitchFamily="34" charset="0"/>
                <a:ea typeface="Arial Unicode MS" panose="020B0604020202020204" pitchFamily="34" charset="-128"/>
              </a:rPr>
              <a:t>1. Un bienvenido al curso. (Puede ser escrito o en video).</a:t>
            </a:r>
            <a:endParaRPr lang="en-US" sz="1200" dirty="0">
              <a:effectLst/>
              <a:latin typeface="Times New Roman" panose="02020603050405020304" pitchFamily="18" charset="0"/>
              <a:ea typeface="Arial Unicode MS" panose="020B0604020202020204" pitchFamily="34" charset="-128"/>
            </a:endParaRPr>
          </a:p>
          <a:p>
            <a:pPr marL="0" marR="0" indent="0">
              <a:buFontTx/>
              <a:buNone/>
            </a:pPr>
            <a:r>
              <a:rPr lang="es-ES" sz="1100" dirty="0">
                <a:effectLst/>
                <a:latin typeface="Calibri" panose="020F0502020204030204" pitchFamily="34" charset="0"/>
                <a:ea typeface="Arial Unicode MS" panose="020B0604020202020204" pitchFamily="34" charset="-128"/>
              </a:rPr>
              <a:t>2. Las instrucciones para conectarse y el horario para la clase en vivo. </a:t>
            </a:r>
            <a:endParaRPr lang="en-US" sz="1200" dirty="0">
              <a:effectLst/>
              <a:latin typeface="Times New Roman" panose="02020603050405020304" pitchFamily="18" charset="0"/>
              <a:ea typeface="Arial Unicode MS" panose="020B0604020202020204" pitchFamily="34" charset="-128"/>
            </a:endParaRPr>
          </a:p>
          <a:p>
            <a:pPr marL="0" marR="0" indent="0">
              <a:buFontTx/>
              <a:buNone/>
            </a:pPr>
            <a:r>
              <a:rPr lang="es-ES" sz="1100" dirty="0">
                <a:effectLst/>
                <a:latin typeface="Calibri" panose="020F0502020204030204" pitchFamily="34" charset="0"/>
                <a:ea typeface="Arial Unicode MS" panose="020B0604020202020204" pitchFamily="34" charset="-128"/>
              </a:rPr>
              <a:t>3. La tarea correspondiente a la primera lección:</a:t>
            </a:r>
          </a:p>
          <a:p>
            <a:pPr marL="0" marR="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1.</a:t>
            </a:r>
            <a:r>
              <a:rPr lang="es-ES" sz="1100" dirty="0">
                <a:effectLst/>
                <a:latin typeface="Segoe UI Symbol" panose="020B0502040204020203" pitchFamily="34" charset="0"/>
                <a:ea typeface="Arial Unicode MS" panose="020B0604020202020204" pitchFamily="34" charset="-128"/>
                <a:cs typeface="Segoe UI Symbol" panose="020B0502040204020203" pitchFamily="34" charset="0"/>
              </a:rPr>
              <a:t>⁠</a:t>
            </a:r>
            <a:r>
              <a:rPr lang="es-ES" sz="1100" dirty="0">
                <a:effectLst/>
                <a:latin typeface="Calibri" panose="020F0502020204030204" pitchFamily="34" charset="0"/>
                <a:ea typeface="Arial Unicode MS" panose="020B0604020202020204" pitchFamily="34" charset="-128"/>
              </a:rPr>
              <a:t> </a:t>
            </a:r>
            <a:r>
              <a:rPr lang="es-ES" sz="1100" dirty="0">
                <a:effectLst/>
                <a:latin typeface="Segoe UI Symbol" panose="020B0502040204020203" pitchFamily="34" charset="0"/>
                <a:ea typeface="Arial Unicode MS" panose="020B0604020202020204" pitchFamily="34" charset="-128"/>
                <a:cs typeface="Segoe UI Symbol" panose="020B0502040204020203" pitchFamily="34" charset="0"/>
              </a:rPr>
              <a:t>⁠</a:t>
            </a:r>
            <a:r>
              <a:rPr lang="es-ES" sz="1100" dirty="0">
                <a:effectLst/>
                <a:latin typeface="Calibri" panose="020F0502020204030204" pitchFamily="34" charset="0"/>
                <a:ea typeface="Arial Unicode MS" panose="020B0604020202020204" pitchFamily="34" charset="-128"/>
              </a:rPr>
              <a:t>Vea el video de la lección 1:  https://</a:t>
            </a:r>
            <a:r>
              <a:rPr lang="es-ES" sz="1100" dirty="0" err="1">
                <a:effectLst/>
                <a:latin typeface="Calibri" panose="020F0502020204030204" pitchFamily="34" charset="0"/>
                <a:ea typeface="Arial Unicode MS" panose="020B0604020202020204" pitchFamily="34" charset="-128"/>
              </a:rPr>
              <a:t>www.youtube.com</a:t>
            </a:r>
            <a:r>
              <a:rPr lang="es-ES" sz="1100" dirty="0">
                <a:effectLst/>
                <a:latin typeface="Calibri" panose="020F0502020204030204" pitchFamily="34" charset="0"/>
                <a:ea typeface="Arial Unicode MS" panose="020B0604020202020204" pitchFamily="34" charset="-128"/>
              </a:rPr>
              <a:t>/</a:t>
            </a:r>
            <a:r>
              <a:rPr lang="es-ES" sz="1100" dirty="0" err="1">
                <a:effectLst/>
                <a:latin typeface="Calibri" panose="020F0502020204030204" pitchFamily="34" charset="0"/>
                <a:ea typeface="Arial Unicode MS" panose="020B0604020202020204" pitchFamily="34" charset="-128"/>
              </a:rPr>
              <a:t>watch?v</a:t>
            </a:r>
            <a:r>
              <a:rPr lang="es-ES" sz="1100" dirty="0">
                <a:effectLst/>
                <a:latin typeface="Calibri" panose="020F0502020204030204" pitchFamily="34" charset="0"/>
                <a:ea typeface="Arial Unicode MS" panose="020B0604020202020204" pitchFamily="34" charset="-128"/>
              </a:rPr>
              <a:t>=_thbTbd9fkg</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2.</a:t>
            </a:r>
            <a:r>
              <a:rPr lang="es-ES" sz="1100" dirty="0">
                <a:effectLst/>
                <a:latin typeface="Segoe UI Symbol" panose="020B0502040204020203" pitchFamily="34" charset="0"/>
                <a:ea typeface="Arial Unicode MS" panose="020B0604020202020204" pitchFamily="34" charset="-128"/>
                <a:cs typeface="Segoe UI Symbol" panose="020B0502040204020203" pitchFamily="34" charset="0"/>
              </a:rPr>
              <a:t>⁠</a:t>
            </a:r>
            <a:r>
              <a:rPr lang="es-ES" sz="1100" dirty="0">
                <a:effectLst/>
                <a:latin typeface="Calibri" panose="020F0502020204030204" pitchFamily="34" charset="0"/>
                <a:ea typeface="Arial Unicode MS" panose="020B0604020202020204" pitchFamily="34" charset="-128"/>
              </a:rPr>
              <a:t> </a:t>
            </a:r>
            <a:r>
              <a:rPr lang="es-ES" sz="1100" dirty="0">
                <a:effectLst/>
                <a:latin typeface="Segoe UI Symbol" panose="020B0502040204020203" pitchFamily="34" charset="0"/>
                <a:ea typeface="Arial Unicode MS" panose="020B0604020202020204" pitchFamily="34" charset="-128"/>
                <a:cs typeface="Segoe UI Symbol" panose="020B0502040204020203" pitchFamily="34" charset="0"/>
              </a:rPr>
              <a:t>⁠⁠</a:t>
            </a:r>
            <a:r>
              <a:rPr lang="es-ES" sz="1100" dirty="0">
                <a:effectLst/>
                <a:latin typeface="Calibri" panose="020F0502020204030204" pitchFamily="34" charset="0"/>
                <a:ea typeface="Arial Unicode MS" panose="020B0604020202020204" pitchFamily="34" charset="-128"/>
              </a:rPr>
              <a:t>Lea la historia de Génesis 1:1-25</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3.</a:t>
            </a:r>
            <a:r>
              <a:rPr lang="es-ES" sz="1100" dirty="0">
                <a:effectLst/>
                <a:latin typeface="Segoe UI Symbol" panose="020B0502040204020203" pitchFamily="34" charset="0"/>
                <a:ea typeface="Arial Unicode MS" panose="020B0604020202020204" pitchFamily="34" charset="-128"/>
                <a:cs typeface="Segoe UI Symbol" panose="020B0502040204020203" pitchFamily="34" charset="0"/>
              </a:rPr>
              <a:t>⁠</a:t>
            </a:r>
            <a:r>
              <a:rPr lang="es-ES" sz="1100" dirty="0">
                <a:effectLst/>
                <a:latin typeface="Calibri" panose="020F0502020204030204" pitchFamily="34" charset="0"/>
                <a:ea typeface="Arial Unicode MS" panose="020B0604020202020204" pitchFamily="34" charset="-128"/>
              </a:rPr>
              <a:t> </a:t>
            </a:r>
            <a:r>
              <a:rPr lang="es-ES" sz="1100" dirty="0">
                <a:effectLst/>
                <a:latin typeface="Segoe UI Symbol" panose="020B0502040204020203" pitchFamily="34" charset="0"/>
                <a:ea typeface="Arial Unicode MS" panose="020B0604020202020204" pitchFamily="34" charset="-128"/>
                <a:cs typeface="Segoe UI Symbol" panose="020B0502040204020203" pitchFamily="34" charset="0"/>
              </a:rPr>
              <a:t>⁠⁠</a:t>
            </a:r>
            <a:r>
              <a:rPr lang="es-ES" sz="1100" dirty="0">
                <a:effectLst/>
                <a:latin typeface="Calibri" panose="020F0502020204030204" pitchFamily="34" charset="0"/>
                <a:ea typeface="Arial Unicode MS" panose="020B0604020202020204" pitchFamily="34" charset="-128"/>
              </a:rPr>
              <a:t>Conteste las siguientes preguntas:  Algunos dicen que Dios hizo todo en seis “días,” pero afirman que cada uno de los seis días debe de haber durado algunos millones de años. Otros dicen que todo lo hizo Dios en seis días normales de 24 horas.</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a. ¿Cuál de los dos está en lo correcto?</a:t>
            </a:r>
          </a:p>
          <a:p>
            <a:pPr marL="628650" marR="0" lvl="1" indent="-171450"/>
            <a:r>
              <a:rPr lang="es-ES" sz="1100" dirty="0">
                <a:effectLst/>
                <a:latin typeface="Calibri" panose="020F0502020204030204" pitchFamily="34" charset="0"/>
                <a:ea typeface="Arial Unicode MS" panose="020B0604020202020204" pitchFamily="34" charset="-128"/>
              </a:rPr>
              <a:t>b. ¿Y qué pistas nos da el texto bíblico al respecto?</a:t>
            </a:r>
            <a:r>
              <a:rPr lang="en-US" dirty="0">
                <a:effectLst/>
              </a:rPr>
              <a:t>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100"/>
              <a:buFont typeface="Arial" panose="020B0604020202020204"/>
              <a:buNone/>
              <a:tabLst/>
              <a:defRPr/>
            </a:pPr>
            <a:r>
              <a:rPr lang="es-ES" sz="1800" b="1" dirty="0">
                <a:effectLst/>
                <a:latin typeface="Calibri" panose="020F0502020204030204" pitchFamily="34" charset="0"/>
                <a:ea typeface="Arial Unicode MS" panose="020B0604020202020204" pitchFamily="34" charset="-128"/>
              </a:rPr>
              <a:t>OBJETIVO 2: Utilizar el método de las Cuatro “C” para leer y entender Génesis 1:1-25. </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a:buNone/>
              <a:tabLst/>
              <a:defRPr/>
            </a:pPr>
            <a:r>
              <a:rPr lang="es-ES" sz="1100" dirty="0">
                <a:effectLst/>
                <a:latin typeface="Calibri" panose="020F0502020204030204" pitchFamily="34" charset="0"/>
                <a:ea typeface="Arial Unicode MS" panose="020B0604020202020204" pitchFamily="34" charset="-128"/>
              </a:rPr>
              <a:t>El método de las Cuatro “C”: </a:t>
            </a:r>
            <a:r>
              <a:rPr lang="es-ES" sz="1100" i="1" dirty="0">
                <a:effectLst/>
                <a:latin typeface="Calibri" panose="020F0502020204030204" pitchFamily="34" charset="0"/>
                <a:ea typeface="Arial Unicode MS" panose="020B0604020202020204" pitchFamily="34" charset="-128"/>
              </a:rPr>
              <a:t>Captar, Contar, Considerar, Consolidar.</a:t>
            </a:r>
            <a:r>
              <a:rPr lang="es-ES" sz="1100" dirty="0">
                <a:effectLst/>
                <a:latin typeface="Calibri" panose="020F0502020204030204" pitchFamily="34" charset="0"/>
                <a:ea typeface="Arial Unicode MS" panose="020B0604020202020204" pitchFamily="34" charset="-128"/>
              </a:rPr>
              <a:t> </a:t>
            </a:r>
          </a:p>
          <a:p>
            <a:pPr marL="22860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a:buNone/>
              <a:tabLst/>
              <a:defRPr/>
            </a:pPr>
            <a:endParaRPr lang="es-ES" sz="1100" dirty="0">
              <a:effectLst/>
              <a:latin typeface="Calibri" panose="020F0502020204030204" pitchFamily="34" charset="0"/>
              <a:ea typeface="Arial Unicode MS" panose="020B0604020202020204" pitchFamily="34" charset="-128"/>
            </a:endParaRPr>
          </a:p>
          <a:p>
            <a:pPr marL="22860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a:buNone/>
              <a:tabLst/>
              <a:defRPr/>
            </a:pPr>
            <a:r>
              <a:rPr lang="es-ES" sz="1100" dirty="0">
                <a:effectLst/>
                <a:latin typeface="Calibri" panose="020F0502020204030204" pitchFamily="34" charset="0"/>
                <a:ea typeface="Arial Unicode MS" panose="020B0604020202020204" pitchFamily="34" charset="-128"/>
              </a:rPr>
              <a:t>Este método nos ayuda leer, comprender, aplicar y enseñar a otros la Palabra de Dios. </a:t>
            </a:r>
          </a:p>
          <a:p>
            <a:pPr marL="228600" lvl="0" indent="0" algn="l" rtl="0">
              <a:spcBef>
                <a:spcPts val="0"/>
              </a:spcBef>
              <a:spcAft>
                <a:spcPts val="0"/>
              </a:spcAft>
              <a:buClr>
                <a:schemeClr val="dk1"/>
              </a:buClr>
              <a:buSzPts val="1100"/>
              <a:buFont typeface="Arial" panose="020B0604020202020204"/>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1. CAPTAR</a:t>
            </a:r>
          </a:p>
          <a:p>
            <a:pPr marL="0" marR="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El “captar” es la introducción. Es algo interesante que capte la atención y los haga reflexionar sobre el tema del estudio.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El Captar de hoy es la pregunta planteada en la tarea:  </a:t>
            </a:r>
            <a:r>
              <a:rPr lang="es-ES" sz="1100" b="1" dirty="0">
                <a:effectLst/>
                <a:latin typeface="Calibri" panose="020F0502020204030204" pitchFamily="34" charset="0"/>
                <a:ea typeface="Arial Unicode MS" panose="020B0604020202020204" pitchFamily="34" charset="-128"/>
              </a:rPr>
              <a:t>Algunos dicen que Dios hizo todo en seis “días,” pero afirman que cada uno de los seis días debe de haber durado algunos millones de años. Otros dicen que todo lo hizo Dios en seis días normales de 24 horas. ¿Cuál de los dos está en lo correcto? ¿Y qué pistas nos da el texto bíblico al respecto?</a:t>
            </a:r>
            <a:endParaRPr lang="en-US" sz="1200" b="1"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b="1"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Permite que los estudiantes contestan</a:t>
            </a: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FAD02AD3-CF40-FFF5-3F4F-6E2D3954C09A}"/>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4F078AC3-371E-939C-42EF-8984FDB78A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Arial Unicode MS" panose="020B0604020202020204" pitchFamily="34" charset="-128"/>
              </a:rPr>
              <a:t>La Biblia enseña que Dios creó el mundo en 6 días literales. </a:t>
            </a: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Después de cada día, el texto dice: “Cayó la tarde, y llegó la mañana. Ése fue el día (primero, segundo…).”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Éxodo 20:11 “Porque yo, el Señor, hice en seis días los cielos, la tierra, el mar y todo lo que hay en ellos, pero reposé en el día séptimo. Por eso yo, el Señor, bendije el día de reposo y lo santifiqué.”</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¿Por qué algunas personas dicen que fueron seis “largos periodos” (y no seis días normales)?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Lo hacen intentando armonizar el relato bíblico de la creación con la teoría de la evolución.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Trataremos este tema con más detalle al final de la lección. </a:t>
            </a:r>
            <a:endParaRPr lang="en-US" sz="12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a:extLst>
              <a:ext uri="{FF2B5EF4-FFF2-40B4-BE49-F238E27FC236}">
                <a16:creationId xmlns:a16="http://schemas.microsoft.com/office/drawing/2014/main" id="{7BF6084D-E98B-034F-EA93-A4EB10F1E4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539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CONTAR</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“Contar” es el momento en el que leemos una historia de la Palabra de Dios o la narramos con nuestras propias palabras, teniendo cuidado de ser fieles al texto. Deseamos que sea la Palabra la que habla, por lo tanto, evitamos explicar, añadir comentarios o dar nuestras opiniones.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Demuestra cómo contar la historia de Génesis 1:1-25 en tus propias palabras, manteniéndote fiel al texto bíblico.</a:t>
            </a:r>
            <a:br>
              <a:rPr lang="es-ES" sz="1800" i="1" dirty="0">
                <a:solidFill>
                  <a:srgbClr val="00B050"/>
                </a:solidFill>
                <a:effectLst/>
                <a:latin typeface="Calibri" panose="020F0502020204030204" pitchFamily="34" charset="0"/>
                <a:ea typeface="Arial Unicode MS" panose="020B0604020202020204" pitchFamily="34" charset="-128"/>
              </a:rPr>
            </a:br>
            <a:endParaRPr lang="es-ES" sz="1800" i="1" dirty="0">
              <a:solidFill>
                <a:srgbClr val="00B050"/>
              </a:solidFill>
              <a:effectLst/>
              <a:latin typeface="Calibri" panose="020F0502020204030204" pitchFamily="34" charset="0"/>
              <a:ea typeface="Arial Unicode MS" panose="020B0604020202020204" pitchFamily="34" charset="-128"/>
            </a:endParaRPr>
          </a:p>
          <a:p>
            <a:pPr marL="285750" marR="0" lvl="0" indent="-285750"/>
            <a:endParaRPr lang="es-ES" sz="1800" i="1" dirty="0">
              <a:solidFill>
                <a:srgbClr val="00B050"/>
              </a:solidFill>
              <a:effectLst/>
              <a:latin typeface="Calibri" panose="020F0502020204030204" pitchFamily="34" charset="0"/>
              <a:ea typeface="Arial Unicode MS" panose="020B0604020202020204" pitchFamily="34" charset="-128"/>
            </a:endParaRPr>
          </a:p>
          <a:p>
            <a:pPr marL="158750" indent="0" algn="l">
              <a:buFontTx/>
              <a:buNone/>
            </a:pPr>
            <a:r>
              <a:rPr lang="en-US" sz="3200" b="0" i="0" u="none" strike="noStrike" dirty="0">
                <a:solidFill>
                  <a:srgbClr val="000000"/>
                </a:solidFill>
                <a:effectLst/>
              </a:rPr>
              <a:t>En </a:t>
            </a:r>
            <a:r>
              <a:rPr lang="en-US" sz="3200" b="0" i="0" u="none" strike="noStrike" dirty="0" err="1">
                <a:solidFill>
                  <a:srgbClr val="000000"/>
                </a:solidFill>
                <a:effectLst/>
              </a:rPr>
              <a:t>el</a:t>
            </a:r>
            <a:r>
              <a:rPr lang="en-US" sz="3200" b="0" i="0" u="none" strike="noStrike" dirty="0">
                <a:solidFill>
                  <a:srgbClr val="000000"/>
                </a:solidFill>
                <a:effectLst/>
              </a:rPr>
              <a:t> principio, Dios </a:t>
            </a:r>
            <a:r>
              <a:rPr lang="en-US" sz="3200" b="0" i="0" u="none" strike="noStrike" dirty="0" err="1">
                <a:solidFill>
                  <a:srgbClr val="000000"/>
                </a:solidFill>
                <a:effectLst/>
              </a:rPr>
              <a:t>creó</a:t>
            </a:r>
            <a:r>
              <a:rPr lang="en-US" sz="3200" b="0" i="0" u="none" strike="noStrike" dirty="0">
                <a:solidFill>
                  <a:srgbClr val="000000"/>
                </a:solidFill>
                <a:effectLst/>
              </a:rPr>
              <a:t> </a:t>
            </a:r>
            <a:r>
              <a:rPr lang="en-US" sz="3200" b="0" i="0" u="none" strike="noStrike" dirty="0" err="1">
                <a:solidFill>
                  <a:srgbClr val="000000"/>
                </a:solidFill>
                <a:effectLst/>
              </a:rPr>
              <a:t>los</a:t>
            </a:r>
            <a:r>
              <a:rPr lang="en-US" sz="3200" b="0" i="0" u="none" strike="noStrike" dirty="0">
                <a:solidFill>
                  <a:srgbClr val="000000"/>
                </a:solidFill>
                <a:effectLst/>
              </a:rPr>
              <a:t> </a:t>
            </a:r>
            <a:r>
              <a:rPr lang="en-US" sz="3200" b="0" i="0" u="none" strike="noStrike" dirty="0" err="1">
                <a:solidFill>
                  <a:srgbClr val="000000"/>
                </a:solidFill>
                <a:effectLst/>
              </a:rPr>
              <a:t>cielos</a:t>
            </a:r>
            <a:r>
              <a:rPr lang="en-US" sz="3200" b="0" i="0" u="none" strike="noStrike" dirty="0">
                <a:solidFill>
                  <a:srgbClr val="000000"/>
                </a:solidFill>
                <a:effectLst/>
              </a:rPr>
              <a:t> y la tierra. La tierra </a:t>
            </a:r>
            <a:r>
              <a:rPr lang="en-US" sz="3200" b="0" i="0" u="none" strike="noStrike" dirty="0" err="1">
                <a:solidFill>
                  <a:srgbClr val="000000"/>
                </a:solidFill>
                <a:effectLst/>
              </a:rPr>
              <a:t>estaba</a:t>
            </a:r>
            <a:r>
              <a:rPr lang="en-US" sz="3200" b="0" i="0" u="none" strike="noStrike" dirty="0">
                <a:solidFill>
                  <a:srgbClr val="000000"/>
                </a:solidFill>
                <a:effectLst/>
              </a:rPr>
              <a:t> </a:t>
            </a:r>
            <a:r>
              <a:rPr lang="en-US" sz="3200" b="0" i="0" u="none" strike="noStrike" dirty="0" err="1">
                <a:solidFill>
                  <a:srgbClr val="000000"/>
                </a:solidFill>
                <a:effectLst/>
              </a:rPr>
              <a:t>vacía</a:t>
            </a:r>
            <a:r>
              <a:rPr lang="en-US" sz="3200" b="0" i="0" u="none" strike="noStrike" dirty="0">
                <a:solidFill>
                  <a:srgbClr val="000000"/>
                </a:solidFill>
                <a:effectLst/>
              </a:rPr>
              <a:t> y </a:t>
            </a:r>
            <a:r>
              <a:rPr lang="en-US" sz="3200" b="0" i="0" u="none" strike="noStrike" dirty="0" err="1">
                <a:solidFill>
                  <a:srgbClr val="000000"/>
                </a:solidFill>
                <a:effectLst/>
              </a:rPr>
              <a:t>en</a:t>
            </a:r>
            <a:r>
              <a:rPr lang="en-US" sz="3200" b="0" i="0" u="none" strike="noStrike" dirty="0">
                <a:solidFill>
                  <a:srgbClr val="000000"/>
                </a:solidFill>
                <a:effectLst/>
              </a:rPr>
              <a:t> </a:t>
            </a:r>
            <a:r>
              <a:rPr lang="en-US" sz="3200" b="0" i="0" u="none" strike="noStrike" dirty="0" err="1">
                <a:solidFill>
                  <a:srgbClr val="000000"/>
                </a:solidFill>
                <a:effectLst/>
              </a:rPr>
              <a:t>oscuridad</a:t>
            </a:r>
            <a:r>
              <a:rPr lang="en-US" sz="3200" b="0" i="0" u="none" strike="noStrike" dirty="0">
                <a:solidFill>
                  <a:srgbClr val="000000"/>
                </a:solidFill>
                <a:effectLst/>
              </a:rPr>
              <a:t>, </a:t>
            </a:r>
            <a:r>
              <a:rPr lang="en-US" sz="3200" b="0" i="0" u="none" strike="noStrike" dirty="0" err="1">
                <a:solidFill>
                  <a:srgbClr val="000000"/>
                </a:solidFill>
                <a:effectLst/>
              </a:rPr>
              <a:t>pero</a:t>
            </a:r>
            <a:r>
              <a:rPr lang="en-US" sz="3200" b="0" i="0" u="none" strike="noStrike" dirty="0">
                <a:solidFill>
                  <a:srgbClr val="000000"/>
                </a:solidFill>
                <a:effectLst/>
              </a:rPr>
              <a:t> </a:t>
            </a:r>
            <a:r>
              <a:rPr lang="en-US" sz="3200" b="0" i="0" u="none" strike="noStrike" dirty="0" err="1">
                <a:solidFill>
                  <a:srgbClr val="000000"/>
                </a:solidFill>
                <a:effectLst/>
              </a:rPr>
              <a:t>el</a:t>
            </a:r>
            <a:r>
              <a:rPr lang="en-US" sz="3200" b="0" i="0" u="none" strike="noStrike" dirty="0">
                <a:solidFill>
                  <a:srgbClr val="000000"/>
                </a:solidFill>
                <a:effectLst/>
              </a:rPr>
              <a:t> Espíritu de Dios se </a:t>
            </a:r>
            <a:r>
              <a:rPr lang="en-US" sz="3200" b="0" i="0" u="none" strike="noStrike" dirty="0" err="1">
                <a:solidFill>
                  <a:srgbClr val="000000"/>
                </a:solidFill>
                <a:effectLst/>
              </a:rPr>
              <a:t>movía</a:t>
            </a:r>
            <a:r>
              <a:rPr lang="en-US" sz="3200" b="0" i="0" u="none" strike="noStrike" dirty="0">
                <a:solidFill>
                  <a:srgbClr val="000000"/>
                </a:solidFill>
                <a:effectLst/>
              </a:rPr>
              <a:t> </a:t>
            </a:r>
            <a:r>
              <a:rPr lang="en-US" sz="3200" b="0" i="0" u="none" strike="noStrike" dirty="0" err="1">
                <a:solidFill>
                  <a:srgbClr val="000000"/>
                </a:solidFill>
                <a:effectLst/>
              </a:rPr>
              <a:t>sobre</a:t>
            </a:r>
            <a:r>
              <a:rPr lang="en-US" sz="3200" b="0" i="0" u="none" strike="noStrike" dirty="0">
                <a:solidFill>
                  <a:srgbClr val="000000"/>
                </a:solidFill>
                <a:effectLst/>
              </a:rPr>
              <a:t> las </a:t>
            </a:r>
            <a:r>
              <a:rPr lang="en-US" sz="3200" b="0" i="0" u="none" strike="noStrike" dirty="0" err="1">
                <a:solidFill>
                  <a:srgbClr val="000000"/>
                </a:solidFill>
                <a:effectLst/>
              </a:rPr>
              <a:t>aguas</a:t>
            </a:r>
            <a:r>
              <a:rPr lang="en-US" sz="3200" b="0" i="0" u="none" strike="noStrike" dirty="0">
                <a:solidFill>
                  <a:srgbClr val="000000"/>
                </a:solidFill>
                <a:effectLst/>
              </a:rPr>
              <a:t>. </a:t>
            </a:r>
            <a:r>
              <a:rPr lang="en-US" sz="3200" b="0" i="0" u="none" strike="noStrike" dirty="0" err="1">
                <a:solidFill>
                  <a:srgbClr val="000000"/>
                </a:solidFill>
                <a:effectLst/>
              </a:rPr>
              <a:t>Entonces</a:t>
            </a:r>
            <a:r>
              <a:rPr lang="en-US" sz="3200" b="0" i="0" u="none" strike="noStrike" dirty="0">
                <a:solidFill>
                  <a:srgbClr val="000000"/>
                </a:solidFill>
                <a:effectLst/>
              </a:rPr>
              <a:t> Dios </a:t>
            </a:r>
            <a:r>
              <a:rPr lang="en-US" sz="3200" b="0" i="0" u="none" strike="noStrike" dirty="0" err="1">
                <a:solidFill>
                  <a:srgbClr val="000000"/>
                </a:solidFill>
                <a:effectLst/>
              </a:rPr>
              <a:t>habló</a:t>
            </a:r>
            <a:r>
              <a:rPr lang="en-US" sz="3200" b="0" i="0" u="none" strike="noStrike" dirty="0">
                <a:solidFill>
                  <a:srgbClr val="000000"/>
                </a:solidFill>
                <a:effectLst/>
              </a:rPr>
              <a:t>, y con </a:t>
            </a:r>
            <a:r>
              <a:rPr lang="en-US" sz="3200" b="0" i="0" u="none" strike="noStrike" dirty="0" err="1">
                <a:solidFill>
                  <a:srgbClr val="000000"/>
                </a:solidFill>
                <a:effectLst/>
              </a:rPr>
              <a:t>su</a:t>
            </a:r>
            <a:r>
              <a:rPr lang="en-US" sz="3200" b="0" i="0" u="none" strike="noStrike" dirty="0">
                <a:solidFill>
                  <a:srgbClr val="000000"/>
                </a:solidFill>
                <a:effectLst/>
              </a:rPr>
              <a:t> </a:t>
            </a:r>
            <a:r>
              <a:rPr lang="en-US" sz="3200" b="0" i="0" u="none" strike="noStrike" dirty="0" err="1">
                <a:solidFill>
                  <a:srgbClr val="000000"/>
                </a:solidFill>
                <a:effectLst/>
              </a:rPr>
              <a:t>poderosa</a:t>
            </a:r>
            <a:r>
              <a:rPr lang="en-US" sz="3200" b="0" i="0" u="none" strike="noStrike" dirty="0">
                <a:solidFill>
                  <a:srgbClr val="000000"/>
                </a:solidFill>
                <a:effectLst/>
              </a:rPr>
              <a:t> Palabra </a:t>
            </a:r>
            <a:r>
              <a:rPr lang="en-US" sz="3200" b="0" i="0" u="none" strike="noStrike" dirty="0" err="1">
                <a:solidFill>
                  <a:srgbClr val="000000"/>
                </a:solidFill>
                <a:effectLst/>
              </a:rPr>
              <a:t>creó</a:t>
            </a:r>
            <a:r>
              <a:rPr lang="en-US" sz="3200" b="0" i="0" u="none" strike="noStrike" dirty="0">
                <a:solidFill>
                  <a:srgbClr val="000000"/>
                </a:solidFill>
                <a:effectLst/>
              </a:rPr>
              <a:t> </a:t>
            </a:r>
            <a:r>
              <a:rPr lang="en-US" sz="3200" b="0" i="0" u="none" strike="noStrike" dirty="0" err="1">
                <a:solidFill>
                  <a:srgbClr val="000000"/>
                </a:solidFill>
                <a:effectLst/>
              </a:rPr>
              <a:t>todo</a:t>
            </a:r>
            <a:r>
              <a:rPr lang="en-US" sz="3200" b="0" i="0" u="none" strike="noStrike" dirty="0">
                <a:solidFill>
                  <a:srgbClr val="000000"/>
                </a:solidFill>
                <a:effectLst/>
              </a:rPr>
              <a:t> lo que </a:t>
            </a:r>
            <a:r>
              <a:rPr lang="en-US" sz="3200" b="0" i="0" u="none" strike="noStrike" dirty="0" err="1">
                <a:solidFill>
                  <a:srgbClr val="000000"/>
                </a:solidFill>
                <a:effectLst/>
              </a:rPr>
              <a:t>existe</a:t>
            </a:r>
            <a:r>
              <a:rPr lang="en-US" sz="3200" b="0" i="0" u="none" strike="noStrike" dirty="0">
                <a:solidFill>
                  <a:srgbClr val="000000"/>
                </a:solidFill>
                <a:effectLst/>
              </a:rPr>
              <a:t>.</a:t>
            </a:r>
          </a:p>
          <a:p>
            <a:pPr marL="158750" indent="0" algn="l">
              <a:buFontTx/>
              <a:buNone/>
            </a:pPr>
            <a:endParaRPr lang="en-US" sz="3200" b="0" i="0" u="none" strike="noStrike" dirty="0">
              <a:solidFill>
                <a:srgbClr val="000000"/>
              </a:solidFill>
              <a:effectLst/>
            </a:endParaRPr>
          </a:p>
          <a:p>
            <a:pPr marL="158750" indent="0" algn="l">
              <a:buFontTx/>
              <a:buNone/>
            </a:pPr>
            <a:r>
              <a:rPr lang="en-US" sz="3200" b="1" i="0" u="none" strike="noStrike" dirty="0">
                <a:solidFill>
                  <a:srgbClr val="000000"/>
                </a:solidFill>
                <a:effectLst/>
              </a:rPr>
              <a:t>Día 1:</a:t>
            </a:r>
            <a:r>
              <a:rPr lang="en-US" sz="3200" b="0" i="0" u="none" strike="noStrike" dirty="0">
                <a:solidFill>
                  <a:srgbClr val="000000"/>
                </a:solidFill>
                <a:effectLst/>
              </a:rPr>
              <a:t> Dios </a:t>
            </a:r>
            <a:r>
              <a:rPr lang="en-US" sz="3200" b="0" i="0" u="none" strike="noStrike" dirty="0" err="1">
                <a:solidFill>
                  <a:srgbClr val="000000"/>
                </a:solidFill>
                <a:effectLst/>
              </a:rPr>
              <a:t>dijo</a:t>
            </a:r>
            <a:r>
              <a:rPr lang="en-US" sz="3200" b="0" i="0" u="none" strike="noStrike" dirty="0">
                <a:solidFill>
                  <a:srgbClr val="000000"/>
                </a:solidFill>
                <a:effectLst/>
              </a:rPr>
              <a:t>: “¡Que </a:t>
            </a:r>
            <a:r>
              <a:rPr lang="en-US" sz="3200" b="0" i="0" u="none" strike="noStrike" dirty="0" err="1">
                <a:solidFill>
                  <a:srgbClr val="000000"/>
                </a:solidFill>
                <a:effectLst/>
              </a:rPr>
              <a:t>exista</a:t>
            </a:r>
            <a:r>
              <a:rPr lang="en-US" sz="3200" b="0" i="0" u="none" strike="noStrike" dirty="0">
                <a:solidFill>
                  <a:srgbClr val="000000"/>
                </a:solidFill>
                <a:effectLst/>
              </a:rPr>
              <a:t> la luz!” y la luz </a:t>
            </a:r>
            <a:r>
              <a:rPr lang="en-US" sz="3200" b="0" i="0" u="none" strike="noStrike" dirty="0" err="1">
                <a:solidFill>
                  <a:srgbClr val="000000"/>
                </a:solidFill>
                <a:effectLst/>
              </a:rPr>
              <a:t>apareció</a:t>
            </a:r>
            <a:r>
              <a:rPr lang="en-US" sz="3200" b="0" i="0" u="none" strike="noStrike" dirty="0">
                <a:solidFill>
                  <a:srgbClr val="000000"/>
                </a:solidFill>
                <a:effectLst/>
              </a:rPr>
              <a:t>. </a:t>
            </a:r>
            <a:r>
              <a:rPr lang="en-US" sz="3200" b="0" i="0" u="none" strike="noStrike" dirty="0" err="1">
                <a:solidFill>
                  <a:srgbClr val="000000"/>
                </a:solidFill>
                <a:effectLst/>
              </a:rPr>
              <a:t>Separó</a:t>
            </a:r>
            <a:r>
              <a:rPr lang="en-US" sz="3200" b="0" i="0" u="none" strike="noStrike" dirty="0">
                <a:solidFill>
                  <a:srgbClr val="000000"/>
                </a:solidFill>
                <a:effectLst/>
              </a:rPr>
              <a:t> la luz de la </a:t>
            </a:r>
            <a:r>
              <a:rPr lang="en-US" sz="3200" b="0" i="0" u="none" strike="noStrike" dirty="0" err="1">
                <a:solidFill>
                  <a:srgbClr val="000000"/>
                </a:solidFill>
                <a:effectLst/>
              </a:rPr>
              <a:t>oscuridad</a:t>
            </a:r>
            <a:r>
              <a:rPr lang="en-US" sz="3200" b="0" i="0" u="none" strike="noStrike" dirty="0">
                <a:solidFill>
                  <a:srgbClr val="000000"/>
                </a:solidFill>
                <a:effectLst/>
              </a:rPr>
              <a:t> y </a:t>
            </a:r>
            <a:r>
              <a:rPr lang="en-US" sz="3200" b="0" i="0" u="none" strike="noStrike" dirty="0" err="1">
                <a:solidFill>
                  <a:srgbClr val="000000"/>
                </a:solidFill>
                <a:effectLst/>
              </a:rPr>
              <a:t>llamó</a:t>
            </a:r>
            <a:r>
              <a:rPr lang="en-US" sz="3200" b="0" i="0" u="none" strike="noStrike" dirty="0">
                <a:solidFill>
                  <a:srgbClr val="000000"/>
                </a:solidFill>
                <a:effectLst/>
              </a:rPr>
              <a:t> a la luz “día” y a la </a:t>
            </a:r>
            <a:r>
              <a:rPr lang="en-US" sz="3200" b="0" i="0" u="none" strike="noStrike" dirty="0" err="1">
                <a:solidFill>
                  <a:srgbClr val="000000"/>
                </a:solidFill>
                <a:effectLst/>
              </a:rPr>
              <a:t>oscuridad</a:t>
            </a:r>
            <a:r>
              <a:rPr lang="en-US" sz="3200" b="0" i="0" u="none" strike="noStrike" dirty="0">
                <a:solidFill>
                  <a:srgbClr val="000000"/>
                </a:solidFill>
                <a:effectLst/>
              </a:rPr>
              <a:t> “</a:t>
            </a:r>
            <a:r>
              <a:rPr lang="en-US" sz="3200" b="0" i="0" u="none" strike="noStrike" dirty="0" err="1">
                <a:solidFill>
                  <a:srgbClr val="000000"/>
                </a:solidFill>
                <a:effectLst/>
              </a:rPr>
              <a:t>noche</a:t>
            </a:r>
            <a:r>
              <a:rPr lang="en-US" sz="3200" b="0" i="0" u="none" strike="noStrike" dirty="0">
                <a:solidFill>
                  <a:srgbClr val="000000"/>
                </a:solidFill>
                <a:effectLst/>
              </a:rPr>
              <a:t>.”</a:t>
            </a:r>
            <a:br>
              <a:rPr lang="en-US" sz="3200" b="0" i="0" u="none" strike="noStrike" dirty="0">
                <a:solidFill>
                  <a:srgbClr val="000000"/>
                </a:solidFill>
                <a:effectLst/>
              </a:rPr>
            </a:br>
            <a:endParaRPr lang="en-US" sz="3200" b="0" i="0" u="none" strike="noStrike" dirty="0">
              <a:solidFill>
                <a:srgbClr val="000000"/>
              </a:solidFill>
              <a:effectLst/>
            </a:endParaRPr>
          </a:p>
          <a:p>
            <a:pPr marL="158750" indent="0" algn="l">
              <a:buFontTx/>
              <a:buNone/>
            </a:pPr>
            <a:r>
              <a:rPr lang="en-US" sz="3200" b="1" i="0" u="none" strike="noStrike" dirty="0">
                <a:solidFill>
                  <a:srgbClr val="000000"/>
                </a:solidFill>
                <a:effectLst/>
              </a:rPr>
              <a:t>Día 2:</a:t>
            </a:r>
            <a:r>
              <a:rPr lang="en-US" sz="3200" b="0" i="0" u="none" strike="noStrike" dirty="0">
                <a:solidFill>
                  <a:srgbClr val="000000"/>
                </a:solidFill>
                <a:effectLst/>
              </a:rPr>
              <a:t> Dios </a:t>
            </a:r>
            <a:r>
              <a:rPr lang="en-US" sz="3200" b="0" i="0" u="none" strike="noStrike" dirty="0" err="1">
                <a:solidFill>
                  <a:srgbClr val="000000"/>
                </a:solidFill>
                <a:effectLst/>
              </a:rPr>
              <a:t>separó</a:t>
            </a:r>
            <a:r>
              <a:rPr lang="en-US" sz="3200" b="0" i="0" u="none" strike="noStrike" dirty="0">
                <a:solidFill>
                  <a:srgbClr val="000000"/>
                </a:solidFill>
                <a:effectLst/>
              </a:rPr>
              <a:t> las </a:t>
            </a:r>
            <a:r>
              <a:rPr lang="en-US" sz="3200" b="0" i="0" u="none" strike="noStrike" dirty="0" err="1">
                <a:solidFill>
                  <a:srgbClr val="000000"/>
                </a:solidFill>
                <a:effectLst/>
              </a:rPr>
              <a:t>aguas</a:t>
            </a:r>
            <a:r>
              <a:rPr lang="en-US" sz="3200" b="0" i="0" u="none" strike="noStrike" dirty="0">
                <a:solidFill>
                  <a:srgbClr val="000000"/>
                </a:solidFill>
                <a:effectLst/>
              </a:rPr>
              <a:t> y </a:t>
            </a:r>
            <a:r>
              <a:rPr lang="en-US" sz="3200" b="0" i="0" u="none" strike="noStrike" dirty="0" err="1">
                <a:solidFill>
                  <a:srgbClr val="000000"/>
                </a:solidFill>
                <a:effectLst/>
              </a:rPr>
              <a:t>creó</a:t>
            </a:r>
            <a:r>
              <a:rPr lang="en-US" sz="3200" b="0" i="0" u="none" strike="noStrike" dirty="0">
                <a:solidFill>
                  <a:srgbClr val="000000"/>
                </a:solidFill>
                <a:effectLst/>
              </a:rPr>
              <a:t> un </a:t>
            </a:r>
            <a:r>
              <a:rPr lang="en-US" sz="3200" b="0" i="0" u="none" strike="noStrike" dirty="0" err="1">
                <a:solidFill>
                  <a:srgbClr val="000000"/>
                </a:solidFill>
                <a:effectLst/>
              </a:rPr>
              <a:t>espacio</a:t>
            </a:r>
            <a:r>
              <a:rPr lang="en-US" sz="3200" b="0" i="0" u="none" strike="noStrike" dirty="0">
                <a:solidFill>
                  <a:srgbClr val="000000"/>
                </a:solidFill>
                <a:effectLst/>
              </a:rPr>
              <a:t> entre </a:t>
            </a:r>
            <a:r>
              <a:rPr lang="en-US" sz="3200" b="0" i="0" u="none" strike="noStrike" dirty="0" err="1">
                <a:solidFill>
                  <a:srgbClr val="000000"/>
                </a:solidFill>
                <a:effectLst/>
              </a:rPr>
              <a:t>ellas</a:t>
            </a:r>
            <a:r>
              <a:rPr lang="en-US" sz="3200" b="0" i="0" u="none" strike="noStrike" dirty="0">
                <a:solidFill>
                  <a:srgbClr val="000000"/>
                </a:solidFill>
                <a:effectLst/>
              </a:rPr>
              <a:t>, al que </a:t>
            </a:r>
            <a:r>
              <a:rPr lang="en-US" sz="3200" b="0" i="0" u="none" strike="noStrike" dirty="0" err="1">
                <a:solidFill>
                  <a:srgbClr val="000000"/>
                </a:solidFill>
                <a:effectLst/>
              </a:rPr>
              <a:t>llamó</a:t>
            </a:r>
            <a:r>
              <a:rPr lang="en-US" sz="3200" b="0" i="0" u="none" strike="noStrike" dirty="0">
                <a:solidFill>
                  <a:srgbClr val="000000"/>
                </a:solidFill>
                <a:effectLst/>
              </a:rPr>
              <a:t> “</a:t>
            </a:r>
            <a:r>
              <a:rPr lang="en-US" sz="3200" b="0" i="0" u="none" strike="noStrike" dirty="0" err="1">
                <a:solidFill>
                  <a:srgbClr val="000000"/>
                </a:solidFill>
                <a:effectLst/>
              </a:rPr>
              <a:t>cielo</a:t>
            </a:r>
            <a:r>
              <a:rPr lang="en-US" sz="3200" b="0" i="0" u="none" strike="noStrike" dirty="0">
                <a:solidFill>
                  <a:srgbClr val="000000"/>
                </a:solidFill>
                <a:effectLst/>
              </a:rPr>
              <a:t>.”</a:t>
            </a:r>
            <a:br>
              <a:rPr lang="en-US" sz="3200" b="0" i="0" u="none" strike="noStrike" dirty="0">
                <a:solidFill>
                  <a:srgbClr val="000000"/>
                </a:solidFill>
                <a:effectLst/>
              </a:rPr>
            </a:br>
            <a:endParaRPr lang="en-US" sz="3200" b="0" i="0" u="none" strike="noStrike" dirty="0">
              <a:solidFill>
                <a:srgbClr val="000000"/>
              </a:solidFill>
              <a:effectLst/>
            </a:endParaRPr>
          </a:p>
          <a:p>
            <a:pPr marL="158750" indent="0" algn="l">
              <a:buFontTx/>
              <a:buNone/>
            </a:pPr>
            <a:r>
              <a:rPr lang="en-US" sz="3200" b="1" i="0" u="none" strike="noStrike" dirty="0">
                <a:solidFill>
                  <a:srgbClr val="000000"/>
                </a:solidFill>
                <a:effectLst/>
              </a:rPr>
              <a:t>Día 3:</a:t>
            </a:r>
            <a:r>
              <a:rPr lang="en-US" sz="3200" b="0" i="0" u="none" strike="noStrike" dirty="0">
                <a:solidFill>
                  <a:srgbClr val="000000"/>
                </a:solidFill>
                <a:effectLst/>
              </a:rPr>
              <a:t> Dios </a:t>
            </a:r>
            <a:r>
              <a:rPr lang="en-US" sz="3200" b="0" i="0" u="none" strike="noStrike" dirty="0" err="1">
                <a:solidFill>
                  <a:srgbClr val="000000"/>
                </a:solidFill>
                <a:effectLst/>
              </a:rPr>
              <a:t>reunió</a:t>
            </a:r>
            <a:r>
              <a:rPr lang="en-US" sz="3200" b="0" i="0" u="none" strike="noStrike" dirty="0">
                <a:solidFill>
                  <a:srgbClr val="000000"/>
                </a:solidFill>
                <a:effectLst/>
              </a:rPr>
              <a:t> las </a:t>
            </a:r>
            <a:r>
              <a:rPr lang="en-US" sz="3200" b="0" i="0" u="none" strike="noStrike" dirty="0" err="1">
                <a:solidFill>
                  <a:srgbClr val="000000"/>
                </a:solidFill>
                <a:effectLst/>
              </a:rPr>
              <a:t>aguas</a:t>
            </a:r>
            <a:r>
              <a:rPr lang="en-US" sz="3200" b="0" i="0" u="none" strike="noStrike" dirty="0">
                <a:solidFill>
                  <a:srgbClr val="000000"/>
                </a:solidFill>
                <a:effectLst/>
              </a:rPr>
              <a:t> </a:t>
            </a:r>
            <a:r>
              <a:rPr lang="en-US" sz="3200" b="0" i="0" u="none" strike="noStrike" dirty="0" err="1">
                <a:solidFill>
                  <a:srgbClr val="000000"/>
                </a:solidFill>
                <a:effectLst/>
              </a:rPr>
              <a:t>debajo</a:t>
            </a:r>
            <a:r>
              <a:rPr lang="en-US" sz="3200" b="0" i="0" u="none" strike="noStrike" dirty="0">
                <a:solidFill>
                  <a:srgbClr val="000000"/>
                </a:solidFill>
                <a:effectLst/>
              </a:rPr>
              <a:t> del </a:t>
            </a:r>
            <a:r>
              <a:rPr lang="en-US" sz="3200" b="0" i="0" u="none" strike="noStrike" dirty="0" err="1">
                <a:solidFill>
                  <a:srgbClr val="000000"/>
                </a:solidFill>
                <a:effectLst/>
              </a:rPr>
              <a:t>cielo</a:t>
            </a:r>
            <a:r>
              <a:rPr lang="en-US" sz="3200" b="0" i="0" u="none" strike="noStrike" dirty="0">
                <a:solidFill>
                  <a:srgbClr val="000000"/>
                </a:solidFill>
                <a:effectLst/>
              </a:rPr>
              <a:t> para que </a:t>
            </a:r>
            <a:r>
              <a:rPr lang="en-US" sz="3200" b="0" i="0" u="none" strike="noStrike" dirty="0" err="1">
                <a:solidFill>
                  <a:srgbClr val="000000"/>
                </a:solidFill>
                <a:effectLst/>
              </a:rPr>
              <a:t>apareciera</a:t>
            </a:r>
            <a:r>
              <a:rPr lang="en-US" sz="3200" b="0" i="0" u="none" strike="noStrike" dirty="0">
                <a:solidFill>
                  <a:srgbClr val="000000"/>
                </a:solidFill>
                <a:effectLst/>
              </a:rPr>
              <a:t> lo seco, al que </a:t>
            </a:r>
            <a:r>
              <a:rPr lang="en-US" sz="3200" b="0" i="0" u="none" strike="noStrike" dirty="0" err="1">
                <a:solidFill>
                  <a:srgbClr val="000000"/>
                </a:solidFill>
                <a:effectLst/>
              </a:rPr>
              <a:t>llamó</a:t>
            </a:r>
            <a:r>
              <a:rPr lang="en-US" sz="3200" b="0" i="0" u="none" strike="noStrike" dirty="0">
                <a:solidFill>
                  <a:srgbClr val="000000"/>
                </a:solidFill>
                <a:effectLst/>
              </a:rPr>
              <a:t> “tierra,” y a las </a:t>
            </a:r>
            <a:r>
              <a:rPr lang="en-US" sz="3200" b="0" i="0" u="none" strike="noStrike" dirty="0" err="1">
                <a:solidFill>
                  <a:srgbClr val="000000"/>
                </a:solidFill>
                <a:effectLst/>
              </a:rPr>
              <a:t>aguas</a:t>
            </a:r>
            <a:r>
              <a:rPr lang="en-US" sz="3200" b="0" i="0" u="none" strike="noStrike" dirty="0">
                <a:solidFill>
                  <a:srgbClr val="000000"/>
                </a:solidFill>
                <a:effectLst/>
              </a:rPr>
              <a:t> </a:t>
            </a:r>
            <a:r>
              <a:rPr lang="en-US" sz="3200" b="0" i="0" u="none" strike="noStrike" dirty="0" err="1">
                <a:solidFill>
                  <a:srgbClr val="000000"/>
                </a:solidFill>
                <a:effectLst/>
              </a:rPr>
              <a:t>reunidas</a:t>
            </a:r>
            <a:r>
              <a:rPr lang="en-US" sz="3200" b="0" i="0" u="none" strike="noStrike" dirty="0">
                <a:solidFill>
                  <a:srgbClr val="000000"/>
                </a:solidFill>
                <a:effectLst/>
              </a:rPr>
              <a:t> </a:t>
            </a:r>
            <a:r>
              <a:rPr lang="en-US" sz="3200" b="0" i="0" u="none" strike="noStrike" dirty="0" err="1">
                <a:solidFill>
                  <a:srgbClr val="000000"/>
                </a:solidFill>
                <a:effectLst/>
              </a:rPr>
              <a:t>llamó</a:t>
            </a:r>
            <a:r>
              <a:rPr lang="en-US" sz="3200" b="0" i="0" u="none" strike="noStrike" dirty="0">
                <a:solidFill>
                  <a:srgbClr val="000000"/>
                </a:solidFill>
                <a:effectLst/>
              </a:rPr>
              <a:t> “mares.” Luego </a:t>
            </a:r>
            <a:r>
              <a:rPr lang="en-US" sz="3200" b="0" i="0" u="none" strike="noStrike" dirty="0" err="1">
                <a:solidFill>
                  <a:srgbClr val="000000"/>
                </a:solidFill>
                <a:effectLst/>
              </a:rPr>
              <a:t>hizo</a:t>
            </a:r>
            <a:r>
              <a:rPr lang="en-US" sz="3200" b="0" i="0" u="none" strike="noStrike" dirty="0">
                <a:solidFill>
                  <a:srgbClr val="000000"/>
                </a:solidFill>
                <a:effectLst/>
              </a:rPr>
              <a:t> que la tierra </a:t>
            </a:r>
            <a:r>
              <a:rPr lang="en-US" sz="3200" b="0" i="0" u="none" strike="noStrike" dirty="0" err="1">
                <a:solidFill>
                  <a:srgbClr val="000000"/>
                </a:solidFill>
                <a:effectLst/>
              </a:rPr>
              <a:t>produjera</a:t>
            </a:r>
            <a:r>
              <a:rPr lang="en-US" sz="3200" b="0" i="0" u="none" strike="noStrike" dirty="0">
                <a:solidFill>
                  <a:srgbClr val="000000"/>
                </a:solidFill>
                <a:effectLst/>
              </a:rPr>
              <a:t> </a:t>
            </a:r>
            <a:r>
              <a:rPr lang="en-US" sz="3200" b="0" i="0" u="none" strike="noStrike" dirty="0" err="1">
                <a:solidFill>
                  <a:srgbClr val="000000"/>
                </a:solidFill>
                <a:effectLst/>
              </a:rPr>
              <a:t>plantas</a:t>
            </a:r>
            <a:r>
              <a:rPr lang="en-US" sz="3200" b="0" i="0" u="none" strike="noStrike" dirty="0">
                <a:solidFill>
                  <a:srgbClr val="000000"/>
                </a:solidFill>
                <a:effectLst/>
              </a:rPr>
              <a:t>, </a:t>
            </a:r>
            <a:r>
              <a:rPr lang="en-US" sz="3200" b="0" i="0" u="none" strike="noStrike" dirty="0" err="1">
                <a:solidFill>
                  <a:srgbClr val="000000"/>
                </a:solidFill>
                <a:effectLst/>
              </a:rPr>
              <a:t>hierbas</a:t>
            </a:r>
            <a:r>
              <a:rPr lang="en-US" sz="3200" b="0" i="0" u="none" strike="noStrike" dirty="0">
                <a:solidFill>
                  <a:srgbClr val="000000"/>
                </a:solidFill>
                <a:effectLst/>
              </a:rPr>
              <a:t> y </a:t>
            </a:r>
            <a:r>
              <a:rPr lang="en-US" sz="3200" b="0" i="0" u="none" strike="noStrike" dirty="0" err="1">
                <a:solidFill>
                  <a:srgbClr val="000000"/>
                </a:solidFill>
                <a:effectLst/>
              </a:rPr>
              <a:t>árboles</a:t>
            </a:r>
            <a:r>
              <a:rPr lang="en-US" sz="3200" b="0" i="0" u="none" strike="noStrike" dirty="0">
                <a:solidFill>
                  <a:srgbClr val="000000"/>
                </a:solidFill>
                <a:effectLst/>
              </a:rPr>
              <a:t> con </a:t>
            </a:r>
            <a:r>
              <a:rPr lang="en-US" sz="3200" b="0" i="0" u="none" strike="noStrike" dirty="0" err="1">
                <a:solidFill>
                  <a:srgbClr val="000000"/>
                </a:solidFill>
                <a:effectLst/>
              </a:rPr>
              <a:t>semillas</a:t>
            </a:r>
            <a:r>
              <a:rPr lang="en-US" sz="3200" b="0" i="0" u="none" strike="noStrike" dirty="0">
                <a:solidFill>
                  <a:srgbClr val="000000"/>
                </a:solidFill>
                <a:effectLst/>
              </a:rPr>
              <a:t>.</a:t>
            </a:r>
            <a:br>
              <a:rPr lang="en-US" sz="3200" b="0" i="0" u="none" strike="noStrike" dirty="0">
                <a:solidFill>
                  <a:srgbClr val="000000"/>
                </a:solidFill>
                <a:effectLst/>
              </a:rPr>
            </a:br>
            <a:endParaRPr lang="en-US" sz="3200" b="0" i="0" u="none" strike="noStrike" dirty="0">
              <a:solidFill>
                <a:srgbClr val="000000"/>
              </a:solidFill>
              <a:effectLst/>
            </a:endParaRPr>
          </a:p>
          <a:p>
            <a:pPr marL="158750" indent="0" algn="l">
              <a:buFontTx/>
              <a:buNone/>
            </a:pPr>
            <a:r>
              <a:rPr lang="en-US" sz="3200" b="1" i="0" u="none" strike="noStrike" dirty="0">
                <a:solidFill>
                  <a:srgbClr val="000000"/>
                </a:solidFill>
                <a:effectLst/>
              </a:rPr>
              <a:t>Día 4:</a:t>
            </a:r>
            <a:r>
              <a:rPr lang="en-US" sz="3200" b="0" i="0" u="none" strike="noStrike" dirty="0">
                <a:solidFill>
                  <a:srgbClr val="000000"/>
                </a:solidFill>
                <a:effectLst/>
              </a:rPr>
              <a:t> Dios </a:t>
            </a:r>
            <a:r>
              <a:rPr lang="en-US" sz="3200" b="0" i="0" u="none" strike="noStrike" dirty="0" err="1">
                <a:solidFill>
                  <a:srgbClr val="000000"/>
                </a:solidFill>
                <a:effectLst/>
              </a:rPr>
              <a:t>colocó</a:t>
            </a:r>
            <a:r>
              <a:rPr lang="en-US" sz="3200" b="0" i="0" u="none" strike="noStrike" dirty="0">
                <a:solidFill>
                  <a:srgbClr val="000000"/>
                </a:solidFill>
                <a:effectLst/>
              </a:rPr>
              <a:t> luces </a:t>
            </a:r>
            <a:r>
              <a:rPr lang="en-US" sz="3200" b="0" i="0" u="none" strike="noStrike" dirty="0" err="1">
                <a:solidFill>
                  <a:srgbClr val="000000"/>
                </a:solidFill>
                <a:effectLst/>
              </a:rPr>
              <a:t>en</a:t>
            </a:r>
            <a:r>
              <a:rPr lang="en-US" sz="3200" b="0" i="0" u="none" strike="noStrike" dirty="0">
                <a:solidFill>
                  <a:srgbClr val="000000"/>
                </a:solidFill>
                <a:effectLst/>
              </a:rPr>
              <a:t> </a:t>
            </a:r>
            <a:r>
              <a:rPr lang="en-US" sz="3200" b="0" i="0" u="none" strike="noStrike" dirty="0" err="1">
                <a:solidFill>
                  <a:srgbClr val="000000"/>
                </a:solidFill>
                <a:effectLst/>
              </a:rPr>
              <a:t>el</a:t>
            </a:r>
            <a:r>
              <a:rPr lang="en-US" sz="3200" b="0" i="0" u="none" strike="noStrike" dirty="0">
                <a:solidFill>
                  <a:srgbClr val="000000"/>
                </a:solidFill>
                <a:effectLst/>
              </a:rPr>
              <a:t> </a:t>
            </a:r>
            <a:r>
              <a:rPr lang="en-US" sz="3200" b="0" i="0" u="none" strike="noStrike" dirty="0" err="1">
                <a:solidFill>
                  <a:srgbClr val="000000"/>
                </a:solidFill>
                <a:effectLst/>
              </a:rPr>
              <a:t>cielo</a:t>
            </a:r>
            <a:r>
              <a:rPr lang="en-US" sz="3200" b="0" i="0" u="none" strike="noStrike" dirty="0">
                <a:solidFill>
                  <a:srgbClr val="000000"/>
                </a:solidFill>
                <a:effectLst/>
              </a:rPr>
              <a:t>: </a:t>
            </a:r>
            <a:r>
              <a:rPr lang="en-US" sz="3200" b="0" i="0" u="none" strike="noStrike" dirty="0" err="1">
                <a:solidFill>
                  <a:srgbClr val="000000"/>
                </a:solidFill>
                <a:effectLst/>
              </a:rPr>
              <a:t>el</a:t>
            </a:r>
            <a:r>
              <a:rPr lang="en-US" sz="3200" b="0" i="0" u="none" strike="noStrike" dirty="0">
                <a:solidFill>
                  <a:srgbClr val="000000"/>
                </a:solidFill>
                <a:effectLst/>
              </a:rPr>
              <a:t> sol para </a:t>
            </a:r>
            <a:r>
              <a:rPr lang="en-US" sz="3200" b="0" i="0" u="none" strike="noStrike" dirty="0" err="1">
                <a:solidFill>
                  <a:srgbClr val="000000"/>
                </a:solidFill>
                <a:effectLst/>
              </a:rPr>
              <a:t>gobernar</a:t>
            </a:r>
            <a:r>
              <a:rPr lang="en-US" sz="3200" b="0" i="0" u="none" strike="noStrike" dirty="0">
                <a:solidFill>
                  <a:srgbClr val="000000"/>
                </a:solidFill>
                <a:effectLst/>
              </a:rPr>
              <a:t> </a:t>
            </a:r>
            <a:r>
              <a:rPr lang="en-US" sz="3200" b="0" i="0" u="none" strike="noStrike" dirty="0" err="1">
                <a:solidFill>
                  <a:srgbClr val="000000"/>
                </a:solidFill>
                <a:effectLst/>
              </a:rPr>
              <a:t>el</a:t>
            </a:r>
            <a:r>
              <a:rPr lang="en-US" sz="3200" b="0" i="0" u="none" strike="noStrike" dirty="0">
                <a:solidFill>
                  <a:srgbClr val="000000"/>
                </a:solidFill>
                <a:effectLst/>
              </a:rPr>
              <a:t> día, la luna para </a:t>
            </a:r>
            <a:r>
              <a:rPr lang="en-US" sz="3200" b="0" i="0" u="none" strike="noStrike" dirty="0" err="1">
                <a:solidFill>
                  <a:srgbClr val="000000"/>
                </a:solidFill>
                <a:effectLst/>
              </a:rPr>
              <a:t>gobernar</a:t>
            </a:r>
            <a:r>
              <a:rPr lang="en-US" sz="3200" b="0" i="0" u="none" strike="noStrike" dirty="0">
                <a:solidFill>
                  <a:srgbClr val="000000"/>
                </a:solidFill>
                <a:effectLst/>
              </a:rPr>
              <a:t> la </a:t>
            </a:r>
            <a:r>
              <a:rPr lang="en-US" sz="3200" b="0" i="0" u="none" strike="noStrike" dirty="0" err="1">
                <a:solidFill>
                  <a:srgbClr val="000000"/>
                </a:solidFill>
                <a:effectLst/>
              </a:rPr>
              <a:t>noche</a:t>
            </a:r>
            <a:r>
              <a:rPr lang="en-US" sz="3200" b="0" i="0" u="none" strike="noStrike" dirty="0">
                <a:solidFill>
                  <a:srgbClr val="000000"/>
                </a:solidFill>
                <a:effectLst/>
              </a:rPr>
              <a:t>, y también las </a:t>
            </a:r>
            <a:r>
              <a:rPr lang="en-US" sz="3200" b="0" i="0" u="none" strike="noStrike" dirty="0" err="1">
                <a:solidFill>
                  <a:srgbClr val="000000"/>
                </a:solidFill>
                <a:effectLst/>
              </a:rPr>
              <a:t>estrellas</a:t>
            </a:r>
            <a:r>
              <a:rPr lang="en-US" sz="3200" b="0" i="0" u="none" strike="noStrike" dirty="0">
                <a:solidFill>
                  <a:srgbClr val="000000"/>
                </a:solidFill>
                <a:effectLst/>
              </a:rPr>
              <a:t>. </a:t>
            </a:r>
            <a:r>
              <a:rPr lang="en-US" sz="3200" b="0" i="0" u="none" strike="noStrike" dirty="0" err="1">
                <a:solidFill>
                  <a:srgbClr val="000000"/>
                </a:solidFill>
                <a:effectLst/>
              </a:rPr>
              <a:t>Estas</a:t>
            </a:r>
            <a:r>
              <a:rPr lang="en-US" sz="3200" b="0" i="0" u="none" strike="noStrike" dirty="0">
                <a:solidFill>
                  <a:srgbClr val="000000"/>
                </a:solidFill>
                <a:effectLst/>
              </a:rPr>
              <a:t> </a:t>
            </a:r>
            <a:r>
              <a:rPr lang="en-US" sz="3200" b="0" i="0" u="none" strike="noStrike" dirty="0" err="1">
                <a:solidFill>
                  <a:srgbClr val="000000"/>
                </a:solidFill>
                <a:effectLst/>
              </a:rPr>
              <a:t>servirían</a:t>
            </a:r>
            <a:r>
              <a:rPr lang="en-US" sz="3200" b="0" i="0" u="none" strike="noStrike" dirty="0">
                <a:solidFill>
                  <a:srgbClr val="000000"/>
                </a:solidFill>
                <a:effectLst/>
              </a:rPr>
              <a:t> para </a:t>
            </a:r>
            <a:r>
              <a:rPr lang="en-US" sz="3200" b="0" i="0" u="none" strike="noStrike" dirty="0" err="1">
                <a:solidFill>
                  <a:srgbClr val="000000"/>
                </a:solidFill>
                <a:effectLst/>
              </a:rPr>
              <a:t>marcar</a:t>
            </a:r>
            <a:r>
              <a:rPr lang="en-US" sz="3200" b="0" i="0" u="none" strike="noStrike" dirty="0">
                <a:solidFill>
                  <a:srgbClr val="000000"/>
                </a:solidFill>
                <a:effectLst/>
              </a:rPr>
              <a:t> </a:t>
            </a:r>
            <a:r>
              <a:rPr lang="en-US" sz="3200" b="0" i="0" u="none" strike="noStrike" dirty="0" err="1">
                <a:solidFill>
                  <a:srgbClr val="000000"/>
                </a:solidFill>
                <a:effectLst/>
              </a:rPr>
              <a:t>los</a:t>
            </a:r>
            <a:r>
              <a:rPr lang="en-US" sz="3200" b="0" i="0" u="none" strike="noStrike" dirty="0">
                <a:solidFill>
                  <a:srgbClr val="000000"/>
                </a:solidFill>
                <a:effectLst/>
              </a:rPr>
              <a:t> días, </a:t>
            </a:r>
            <a:r>
              <a:rPr lang="en-US" sz="3200" b="0" i="0" u="none" strike="noStrike" dirty="0" err="1">
                <a:solidFill>
                  <a:srgbClr val="000000"/>
                </a:solidFill>
                <a:effectLst/>
              </a:rPr>
              <a:t>estaciones</a:t>
            </a:r>
            <a:r>
              <a:rPr lang="en-US" sz="3200" b="0" i="0" u="none" strike="noStrike" dirty="0">
                <a:solidFill>
                  <a:srgbClr val="000000"/>
                </a:solidFill>
                <a:effectLst/>
              </a:rPr>
              <a:t> y </a:t>
            </a:r>
            <a:r>
              <a:rPr lang="en-US" sz="3200" b="0" i="0" u="none" strike="noStrike" dirty="0" err="1">
                <a:solidFill>
                  <a:srgbClr val="000000"/>
                </a:solidFill>
                <a:effectLst/>
              </a:rPr>
              <a:t>años</a:t>
            </a:r>
            <a:r>
              <a:rPr lang="en-US" sz="3200" b="0" i="0" u="none" strike="noStrike" dirty="0">
                <a:solidFill>
                  <a:srgbClr val="000000"/>
                </a:solidFill>
                <a:effectLst/>
              </a:rPr>
              <a:t>.</a:t>
            </a:r>
            <a:br>
              <a:rPr lang="en-US" sz="3200" b="0" i="0" u="none" strike="noStrike" dirty="0">
                <a:solidFill>
                  <a:srgbClr val="000000"/>
                </a:solidFill>
                <a:effectLst/>
              </a:rPr>
            </a:br>
            <a:endParaRPr lang="en-US" sz="3200" b="0" i="0" u="none" strike="noStrike" dirty="0">
              <a:solidFill>
                <a:srgbClr val="000000"/>
              </a:solidFill>
              <a:effectLst/>
            </a:endParaRPr>
          </a:p>
          <a:p>
            <a:pPr marL="158750" indent="0" algn="l">
              <a:buFontTx/>
              <a:buNone/>
            </a:pPr>
            <a:r>
              <a:rPr lang="en-US" sz="3200" b="1" i="0" u="none" strike="noStrike" dirty="0">
                <a:solidFill>
                  <a:srgbClr val="000000"/>
                </a:solidFill>
                <a:effectLst/>
              </a:rPr>
              <a:t>Día 5:</a:t>
            </a:r>
            <a:r>
              <a:rPr lang="en-US" sz="3200" b="0" i="0" u="none" strike="noStrike" dirty="0">
                <a:solidFill>
                  <a:srgbClr val="000000"/>
                </a:solidFill>
                <a:effectLst/>
              </a:rPr>
              <a:t> Dios </a:t>
            </a:r>
            <a:r>
              <a:rPr lang="en-US" sz="3200" b="0" i="0" u="none" strike="noStrike" dirty="0" err="1">
                <a:solidFill>
                  <a:srgbClr val="000000"/>
                </a:solidFill>
                <a:effectLst/>
              </a:rPr>
              <a:t>llenó</a:t>
            </a:r>
            <a:r>
              <a:rPr lang="en-US" sz="3200" b="0" i="0" u="none" strike="noStrike" dirty="0">
                <a:solidFill>
                  <a:srgbClr val="000000"/>
                </a:solidFill>
                <a:effectLst/>
              </a:rPr>
              <a:t> las </a:t>
            </a:r>
            <a:r>
              <a:rPr lang="en-US" sz="3200" b="0" i="0" u="none" strike="noStrike" dirty="0" err="1">
                <a:solidFill>
                  <a:srgbClr val="000000"/>
                </a:solidFill>
                <a:effectLst/>
              </a:rPr>
              <a:t>aguas</a:t>
            </a:r>
            <a:r>
              <a:rPr lang="en-US" sz="3200" b="0" i="0" u="none" strike="noStrike" dirty="0">
                <a:solidFill>
                  <a:srgbClr val="000000"/>
                </a:solidFill>
                <a:effectLst/>
              </a:rPr>
              <a:t> con </a:t>
            </a:r>
            <a:r>
              <a:rPr lang="en-US" sz="3200" b="0" i="0" u="none" strike="noStrike" dirty="0" err="1">
                <a:solidFill>
                  <a:srgbClr val="000000"/>
                </a:solidFill>
                <a:effectLst/>
              </a:rPr>
              <a:t>peces</a:t>
            </a:r>
            <a:r>
              <a:rPr lang="en-US" sz="3200" b="0" i="0" u="none" strike="noStrike" dirty="0">
                <a:solidFill>
                  <a:srgbClr val="000000"/>
                </a:solidFill>
                <a:effectLst/>
              </a:rPr>
              <a:t> y </a:t>
            </a:r>
            <a:r>
              <a:rPr lang="en-US" sz="3200" b="0" i="0" u="none" strike="noStrike" dirty="0" err="1">
                <a:solidFill>
                  <a:srgbClr val="000000"/>
                </a:solidFill>
                <a:effectLst/>
              </a:rPr>
              <a:t>toda</a:t>
            </a:r>
            <a:r>
              <a:rPr lang="en-US" sz="3200" b="0" i="0" u="none" strike="noStrike" dirty="0">
                <a:solidFill>
                  <a:srgbClr val="000000"/>
                </a:solidFill>
                <a:effectLst/>
              </a:rPr>
              <a:t> </a:t>
            </a:r>
            <a:r>
              <a:rPr lang="en-US" sz="3200" b="0" i="0" u="none" strike="noStrike" dirty="0" err="1">
                <a:solidFill>
                  <a:srgbClr val="000000"/>
                </a:solidFill>
                <a:effectLst/>
              </a:rPr>
              <a:t>clase</a:t>
            </a:r>
            <a:r>
              <a:rPr lang="en-US" sz="3200" b="0" i="0" u="none" strike="noStrike" dirty="0">
                <a:solidFill>
                  <a:srgbClr val="000000"/>
                </a:solidFill>
                <a:effectLst/>
              </a:rPr>
              <a:t> de </a:t>
            </a:r>
            <a:r>
              <a:rPr lang="en-US" sz="3200" b="0" i="0" u="none" strike="noStrike" dirty="0" err="1">
                <a:solidFill>
                  <a:srgbClr val="000000"/>
                </a:solidFill>
                <a:effectLst/>
              </a:rPr>
              <a:t>criaturas</a:t>
            </a:r>
            <a:r>
              <a:rPr lang="en-US" sz="3200" b="0" i="0" u="none" strike="noStrike" dirty="0">
                <a:solidFill>
                  <a:srgbClr val="000000"/>
                </a:solidFill>
                <a:effectLst/>
              </a:rPr>
              <a:t> marinas, y </a:t>
            </a:r>
            <a:r>
              <a:rPr lang="en-US" sz="3200" b="0" i="0" u="none" strike="noStrike" dirty="0" err="1">
                <a:solidFill>
                  <a:srgbClr val="000000"/>
                </a:solidFill>
                <a:effectLst/>
              </a:rPr>
              <a:t>el</a:t>
            </a:r>
            <a:r>
              <a:rPr lang="en-US" sz="3200" b="0" i="0" u="none" strike="noStrike" dirty="0">
                <a:solidFill>
                  <a:srgbClr val="000000"/>
                </a:solidFill>
                <a:effectLst/>
              </a:rPr>
              <a:t> </a:t>
            </a:r>
            <a:r>
              <a:rPr lang="en-US" sz="3200" b="0" i="0" u="none" strike="noStrike" dirty="0" err="1">
                <a:solidFill>
                  <a:srgbClr val="000000"/>
                </a:solidFill>
                <a:effectLst/>
              </a:rPr>
              <a:t>cielo</a:t>
            </a:r>
            <a:r>
              <a:rPr lang="en-US" sz="3200" b="0" i="0" u="none" strike="noStrike" dirty="0">
                <a:solidFill>
                  <a:srgbClr val="000000"/>
                </a:solidFill>
                <a:effectLst/>
              </a:rPr>
              <a:t> con </a:t>
            </a:r>
            <a:r>
              <a:rPr lang="en-US" sz="3200" b="0" i="0" u="none" strike="noStrike" dirty="0" err="1">
                <a:solidFill>
                  <a:srgbClr val="000000"/>
                </a:solidFill>
                <a:effectLst/>
              </a:rPr>
              <a:t>aves</a:t>
            </a:r>
            <a:r>
              <a:rPr lang="en-US" sz="3200" b="0" i="0" u="none" strike="noStrike" dirty="0">
                <a:solidFill>
                  <a:srgbClr val="000000"/>
                </a:solidFill>
                <a:effectLst/>
              </a:rPr>
              <a:t>. Los </a:t>
            </a:r>
            <a:r>
              <a:rPr lang="en-US" sz="3200" b="0" i="0" u="none" strike="noStrike" dirty="0" err="1">
                <a:solidFill>
                  <a:srgbClr val="000000"/>
                </a:solidFill>
                <a:effectLst/>
              </a:rPr>
              <a:t>bendijo</a:t>
            </a:r>
            <a:r>
              <a:rPr lang="en-US" sz="3200" b="0" i="0" u="none" strike="noStrike" dirty="0">
                <a:solidFill>
                  <a:srgbClr val="000000"/>
                </a:solidFill>
                <a:effectLst/>
              </a:rPr>
              <a:t> y les </a:t>
            </a:r>
            <a:r>
              <a:rPr lang="en-US" sz="3200" b="0" i="0" u="none" strike="noStrike" dirty="0" err="1">
                <a:solidFill>
                  <a:srgbClr val="000000"/>
                </a:solidFill>
                <a:effectLst/>
              </a:rPr>
              <a:t>ordenó</a:t>
            </a:r>
            <a:r>
              <a:rPr lang="en-US" sz="3200" b="0" i="0" u="none" strike="noStrike" dirty="0">
                <a:solidFill>
                  <a:srgbClr val="000000"/>
                </a:solidFill>
                <a:effectLst/>
              </a:rPr>
              <a:t> </a:t>
            </a:r>
            <a:r>
              <a:rPr lang="en-US" sz="3200" b="0" i="0" u="none" strike="noStrike" dirty="0" err="1">
                <a:solidFill>
                  <a:srgbClr val="000000"/>
                </a:solidFill>
                <a:effectLst/>
              </a:rPr>
              <a:t>multiplicarse</a:t>
            </a:r>
            <a:r>
              <a:rPr lang="en-US" sz="3200" b="0" i="0" u="none" strike="noStrike" dirty="0">
                <a:solidFill>
                  <a:srgbClr val="000000"/>
                </a:solidFill>
                <a:effectLst/>
              </a:rPr>
              <a:t>.</a:t>
            </a:r>
            <a:br>
              <a:rPr lang="en-US" sz="3200" b="0" i="0" u="none" strike="noStrike" dirty="0">
                <a:solidFill>
                  <a:srgbClr val="000000"/>
                </a:solidFill>
                <a:effectLst/>
              </a:rPr>
            </a:br>
            <a:endParaRPr lang="en-US" sz="3200" b="0" i="0" u="none" strike="noStrike" dirty="0">
              <a:solidFill>
                <a:srgbClr val="000000"/>
              </a:solidFill>
              <a:effectLst/>
            </a:endParaRPr>
          </a:p>
          <a:p>
            <a:pPr marL="158750" indent="0" algn="l">
              <a:buFontTx/>
              <a:buNone/>
            </a:pPr>
            <a:r>
              <a:rPr lang="en-US" sz="3200" b="1" i="0" u="none" strike="noStrike" dirty="0">
                <a:solidFill>
                  <a:srgbClr val="000000"/>
                </a:solidFill>
                <a:effectLst/>
              </a:rPr>
              <a:t>Día 6:</a:t>
            </a:r>
            <a:r>
              <a:rPr lang="en-US" sz="3200" b="0" i="0" u="none" strike="noStrike" dirty="0">
                <a:solidFill>
                  <a:srgbClr val="000000"/>
                </a:solidFill>
                <a:effectLst/>
              </a:rPr>
              <a:t> Dios </a:t>
            </a:r>
            <a:r>
              <a:rPr lang="en-US" sz="3200" b="0" i="0" u="none" strike="noStrike" dirty="0" err="1">
                <a:solidFill>
                  <a:srgbClr val="000000"/>
                </a:solidFill>
                <a:effectLst/>
              </a:rPr>
              <a:t>creó</a:t>
            </a:r>
            <a:r>
              <a:rPr lang="en-US" sz="3200" b="0" i="0" u="none" strike="noStrike" dirty="0">
                <a:solidFill>
                  <a:srgbClr val="000000"/>
                </a:solidFill>
                <a:effectLst/>
              </a:rPr>
              <a:t> </a:t>
            </a:r>
            <a:r>
              <a:rPr lang="en-US" sz="3200" b="0" i="0" u="none" strike="noStrike" dirty="0" err="1">
                <a:solidFill>
                  <a:srgbClr val="000000"/>
                </a:solidFill>
                <a:effectLst/>
              </a:rPr>
              <a:t>los</a:t>
            </a:r>
            <a:r>
              <a:rPr lang="en-US" sz="3200" b="0" i="0" u="none" strike="noStrike" dirty="0">
                <a:solidFill>
                  <a:srgbClr val="000000"/>
                </a:solidFill>
                <a:effectLst/>
              </a:rPr>
              <a:t> </a:t>
            </a:r>
            <a:r>
              <a:rPr lang="en-US" sz="3200" b="0" i="0" u="none" strike="noStrike" dirty="0" err="1">
                <a:solidFill>
                  <a:srgbClr val="000000"/>
                </a:solidFill>
                <a:effectLst/>
              </a:rPr>
              <a:t>animales</a:t>
            </a:r>
            <a:r>
              <a:rPr lang="en-US" sz="3200" b="0" i="0" u="none" strike="noStrike" dirty="0">
                <a:solidFill>
                  <a:srgbClr val="000000"/>
                </a:solidFill>
                <a:effectLst/>
              </a:rPr>
              <a:t> </a:t>
            </a:r>
            <a:r>
              <a:rPr lang="en-US" sz="3200" b="0" i="0" u="none" strike="noStrike" dirty="0" err="1">
                <a:solidFill>
                  <a:srgbClr val="000000"/>
                </a:solidFill>
                <a:effectLst/>
              </a:rPr>
              <a:t>terrestres</a:t>
            </a:r>
            <a:r>
              <a:rPr lang="en-US" sz="3200" b="0" i="0" u="none" strike="noStrike" dirty="0">
                <a:solidFill>
                  <a:srgbClr val="000000"/>
                </a:solidFill>
                <a:effectLst/>
              </a:rPr>
              <a:t>: </a:t>
            </a:r>
            <a:r>
              <a:rPr lang="en-US" sz="3200" b="0" i="0" u="none" strike="noStrike" dirty="0" err="1">
                <a:solidFill>
                  <a:srgbClr val="000000"/>
                </a:solidFill>
                <a:effectLst/>
              </a:rPr>
              <a:t>el</a:t>
            </a:r>
            <a:r>
              <a:rPr lang="en-US" sz="3200" b="0" i="0" u="none" strike="noStrike" dirty="0">
                <a:solidFill>
                  <a:srgbClr val="000000"/>
                </a:solidFill>
                <a:effectLst/>
              </a:rPr>
              <a:t> </a:t>
            </a:r>
            <a:r>
              <a:rPr lang="en-US" sz="3200" b="0" i="0" u="none" strike="noStrike" dirty="0" err="1">
                <a:solidFill>
                  <a:srgbClr val="000000"/>
                </a:solidFill>
                <a:effectLst/>
              </a:rPr>
              <a:t>ganado</a:t>
            </a:r>
            <a:r>
              <a:rPr lang="en-US" sz="3200" b="0" i="0" u="none" strike="noStrike" dirty="0">
                <a:solidFill>
                  <a:srgbClr val="000000"/>
                </a:solidFill>
                <a:effectLst/>
              </a:rPr>
              <a:t>, las </a:t>
            </a:r>
            <a:r>
              <a:rPr lang="en-US" sz="3200" b="0" i="0" u="none" strike="noStrike" dirty="0" err="1">
                <a:solidFill>
                  <a:srgbClr val="000000"/>
                </a:solidFill>
                <a:effectLst/>
              </a:rPr>
              <a:t>bestias</a:t>
            </a:r>
            <a:r>
              <a:rPr lang="en-US" sz="3200" b="0" i="0" u="none" strike="noStrike" dirty="0">
                <a:solidFill>
                  <a:srgbClr val="000000"/>
                </a:solidFill>
                <a:effectLst/>
              </a:rPr>
              <a:t> </a:t>
            </a:r>
            <a:r>
              <a:rPr lang="en-US" sz="3200" b="0" i="0" u="none" strike="noStrike" dirty="0" err="1">
                <a:solidFill>
                  <a:srgbClr val="000000"/>
                </a:solidFill>
                <a:effectLst/>
              </a:rPr>
              <a:t>salvajes</a:t>
            </a:r>
            <a:r>
              <a:rPr lang="en-US" sz="3200" b="0" i="0" u="none" strike="noStrike" dirty="0">
                <a:solidFill>
                  <a:srgbClr val="000000"/>
                </a:solidFill>
                <a:effectLst/>
              </a:rPr>
              <a:t> y </a:t>
            </a:r>
            <a:r>
              <a:rPr lang="en-US" sz="3200" b="0" i="0" u="none" strike="noStrike" dirty="0" err="1">
                <a:solidFill>
                  <a:srgbClr val="000000"/>
                </a:solidFill>
                <a:effectLst/>
              </a:rPr>
              <a:t>toda</a:t>
            </a:r>
            <a:r>
              <a:rPr lang="en-US" sz="3200" b="0" i="0" u="none" strike="noStrike" dirty="0">
                <a:solidFill>
                  <a:srgbClr val="000000"/>
                </a:solidFill>
                <a:effectLst/>
              </a:rPr>
              <a:t> </a:t>
            </a:r>
            <a:r>
              <a:rPr lang="en-US" sz="3200" b="0" i="0" u="none" strike="noStrike" dirty="0" err="1">
                <a:solidFill>
                  <a:srgbClr val="000000"/>
                </a:solidFill>
                <a:effectLst/>
              </a:rPr>
              <a:t>clase</a:t>
            </a:r>
            <a:r>
              <a:rPr lang="en-US" sz="3200" b="0" i="0" u="none" strike="noStrike" dirty="0">
                <a:solidFill>
                  <a:srgbClr val="000000"/>
                </a:solidFill>
                <a:effectLst/>
              </a:rPr>
              <a:t> de </a:t>
            </a:r>
            <a:r>
              <a:rPr lang="en-US" sz="3200" b="0" i="0" u="none" strike="noStrike" dirty="0" err="1">
                <a:solidFill>
                  <a:srgbClr val="000000"/>
                </a:solidFill>
                <a:effectLst/>
              </a:rPr>
              <a:t>seres</a:t>
            </a:r>
            <a:r>
              <a:rPr lang="en-US" sz="3200" b="0" i="0" u="none" strike="noStrike" dirty="0">
                <a:solidFill>
                  <a:srgbClr val="000000"/>
                </a:solidFill>
                <a:effectLst/>
              </a:rPr>
              <a:t> que se </a:t>
            </a:r>
            <a:r>
              <a:rPr lang="en-US" sz="3200" b="0" i="0" u="none" strike="noStrike" dirty="0" err="1">
                <a:solidFill>
                  <a:srgbClr val="000000"/>
                </a:solidFill>
                <a:effectLst/>
              </a:rPr>
              <a:t>arrastran</a:t>
            </a:r>
            <a:r>
              <a:rPr lang="en-US" sz="3200" b="0" i="0" u="none" strike="noStrike" dirty="0">
                <a:solidFill>
                  <a:srgbClr val="000000"/>
                </a:solidFill>
                <a:effectLst/>
              </a:rPr>
              <a:t> </a:t>
            </a:r>
            <a:r>
              <a:rPr lang="en-US" sz="3200" b="0" i="0" u="none" strike="noStrike" dirty="0" err="1">
                <a:solidFill>
                  <a:srgbClr val="000000"/>
                </a:solidFill>
                <a:effectLst/>
              </a:rPr>
              <a:t>por</a:t>
            </a:r>
            <a:r>
              <a:rPr lang="en-US" sz="3200" b="0" i="0" u="none" strike="noStrike" dirty="0">
                <a:solidFill>
                  <a:srgbClr val="000000"/>
                </a:solidFill>
                <a:effectLst/>
              </a:rPr>
              <a:t> </a:t>
            </a:r>
            <a:r>
              <a:rPr lang="en-US" sz="3200" b="0" i="0" u="none" strike="noStrike" dirty="0" err="1">
                <a:solidFill>
                  <a:srgbClr val="000000"/>
                </a:solidFill>
                <a:effectLst/>
              </a:rPr>
              <a:t>el</a:t>
            </a:r>
            <a:r>
              <a:rPr lang="en-US" sz="3200" b="0" i="0" u="none" strike="noStrike" dirty="0">
                <a:solidFill>
                  <a:srgbClr val="000000"/>
                </a:solidFill>
                <a:effectLst/>
              </a:rPr>
              <a:t> </a:t>
            </a:r>
            <a:r>
              <a:rPr lang="en-US" sz="3200" b="0" i="0" u="none" strike="noStrike" dirty="0" err="1">
                <a:solidFill>
                  <a:srgbClr val="000000"/>
                </a:solidFill>
                <a:effectLst/>
              </a:rPr>
              <a:t>suelo</a:t>
            </a:r>
            <a:r>
              <a:rPr lang="en-US" sz="3200" b="0" i="0" u="none" strike="noStrike" dirty="0">
                <a:solidFill>
                  <a:srgbClr val="000000"/>
                </a:solidFill>
                <a:effectLst/>
              </a:rPr>
              <a:t>.</a:t>
            </a:r>
            <a:br>
              <a:rPr lang="en-US" sz="3200" b="0" i="0" u="none" strike="noStrike" dirty="0">
                <a:solidFill>
                  <a:srgbClr val="000000"/>
                </a:solidFill>
                <a:effectLst/>
              </a:rPr>
            </a:br>
            <a:endParaRPr lang="en-US" sz="3200" b="0" i="0" u="none" strike="noStrike" dirty="0">
              <a:solidFill>
                <a:srgbClr val="000000"/>
              </a:solidFill>
              <a:effectLst/>
            </a:endParaRPr>
          </a:p>
          <a:p>
            <a:pPr marL="158750" indent="0" algn="l">
              <a:buFontTx/>
              <a:buNone/>
            </a:pPr>
            <a:r>
              <a:rPr lang="en-US" sz="3200" b="0" i="0" u="none" strike="noStrike" dirty="0">
                <a:solidFill>
                  <a:srgbClr val="000000"/>
                </a:solidFill>
                <a:effectLst/>
              </a:rPr>
              <a:t>Dios </a:t>
            </a:r>
            <a:r>
              <a:rPr lang="en-US" sz="3200" b="0" i="0" u="none" strike="noStrike" dirty="0" err="1">
                <a:solidFill>
                  <a:srgbClr val="000000"/>
                </a:solidFill>
                <a:effectLst/>
              </a:rPr>
              <a:t>vio</a:t>
            </a:r>
            <a:r>
              <a:rPr lang="en-US" sz="3200" b="0" i="0" u="none" strike="noStrike" dirty="0">
                <a:solidFill>
                  <a:srgbClr val="000000"/>
                </a:solidFill>
                <a:effectLst/>
              </a:rPr>
              <a:t> </a:t>
            </a:r>
            <a:r>
              <a:rPr lang="en-US" sz="3200" b="0" i="0" u="none" strike="noStrike" dirty="0" err="1">
                <a:solidFill>
                  <a:srgbClr val="000000"/>
                </a:solidFill>
                <a:effectLst/>
              </a:rPr>
              <a:t>todo</a:t>
            </a:r>
            <a:r>
              <a:rPr lang="en-US" sz="3200" b="0" i="0" u="none" strike="noStrike" dirty="0">
                <a:solidFill>
                  <a:srgbClr val="000000"/>
                </a:solidFill>
                <a:effectLst/>
              </a:rPr>
              <a:t> lo que </a:t>
            </a:r>
            <a:r>
              <a:rPr lang="en-US" sz="3200" b="0" i="0" u="none" strike="noStrike" dirty="0" err="1">
                <a:solidFill>
                  <a:srgbClr val="000000"/>
                </a:solidFill>
                <a:effectLst/>
              </a:rPr>
              <a:t>había</a:t>
            </a:r>
            <a:r>
              <a:rPr lang="en-US" sz="3200" b="0" i="0" u="none" strike="noStrike" dirty="0">
                <a:solidFill>
                  <a:srgbClr val="000000"/>
                </a:solidFill>
                <a:effectLst/>
              </a:rPr>
              <a:t> </a:t>
            </a:r>
            <a:r>
              <a:rPr lang="en-US" sz="3200" b="0" i="0" u="none" strike="noStrike" dirty="0" err="1">
                <a:solidFill>
                  <a:srgbClr val="000000"/>
                </a:solidFill>
                <a:effectLst/>
              </a:rPr>
              <a:t>hecho</a:t>
            </a:r>
            <a:r>
              <a:rPr lang="en-US" sz="3200" b="0" i="0" u="none" strike="noStrike" dirty="0">
                <a:solidFill>
                  <a:srgbClr val="000000"/>
                </a:solidFill>
                <a:effectLst/>
              </a:rPr>
              <a:t> y </a:t>
            </a:r>
            <a:r>
              <a:rPr lang="en-US" sz="3200" b="0" i="0" u="none" strike="noStrike" dirty="0" err="1">
                <a:solidFill>
                  <a:srgbClr val="000000"/>
                </a:solidFill>
                <a:effectLst/>
              </a:rPr>
              <a:t>declaró</a:t>
            </a:r>
            <a:r>
              <a:rPr lang="en-US" sz="3200" b="0" i="0" u="none" strike="noStrike" dirty="0">
                <a:solidFill>
                  <a:srgbClr val="000000"/>
                </a:solidFill>
                <a:effectLst/>
              </a:rPr>
              <a:t> que era bueno.</a:t>
            </a:r>
          </a:p>
          <a:p>
            <a:pPr marL="285750" marR="0" lvl="0" indent="-285750"/>
            <a:endParaRPr lang="en-US" sz="1800" dirty="0">
              <a:effectLst/>
              <a:latin typeface="Times New Roman" panose="02020603050405020304" pitchFamily="18" charset="0"/>
              <a:ea typeface="Arial Unicode MS" panose="020B0604020202020204" pitchFamily="34" charset="-128"/>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3. CONSIDERAR</a:t>
            </a:r>
          </a:p>
          <a:p>
            <a:pPr marL="0" marR="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El paso de “considerar” consiste en 6 preguntas muy útiles que nos ayudan a comprender mejor los detalles de la historia. Honramos la Palabra de Dios al tomar el tiempo necesario para asegurarnos de que realmente entendemos lo que hemos leído. </a:t>
            </a: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b="1" dirty="0">
                <a:effectLst/>
                <a:latin typeface="Calibri" panose="020F0502020204030204" pitchFamily="34" charset="0"/>
                <a:ea typeface="Arial Unicode MS" panose="020B0604020202020204" pitchFamily="34" charset="-128"/>
              </a:rPr>
              <a:t>1. ¿Quiénes son los personajes de esta historia? </a:t>
            </a:r>
            <a:endParaRPr lang="en-US" sz="1200" b="1"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Dios (v.1)</a:t>
            </a:r>
          </a:p>
          <a:p>
            <a:pPr marL="171450" marR="0" lvl="0" indent="-171450"/>
            <a:r>
              <a:rPr lang="es-ES" sz="1100" dirty="0">
                <a:effectLst/>
                <a:latin typeface="Calibri" panose="020F0502020204030204" pitchFamily="34" charset="0"/>
                <a:ea typeface="Arial Unicode MS" panose="020B0604020202020204" pitchFamily="34" charset="-128"/>
              </a:rPr>
              <a:t>El Espíritu de Dios (v.2)</a:t>
            </a:r>
            <a:endParaRPr lang="en-US" sz="12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Arial Unicode MS" panose="020B0604020202020204" pitchFamily="34" charset="-128"/>
              </a:rPr>
              <a:t>2. ¿Cuáles son los objetos (o animales) de esta historia? </a:t>
            </a:r>
            <a:endParaRPr lang="en-US" sz="1200" b="1"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tierra desordenada y vacía, las tinieblas, faz del abismo, superficie de las aguas (v.1,2)</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luz (v.3)</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Una bóveda/la expansión (cielos) (v.7,8)</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tierra seca y los mares (v.9,10)</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hierba verde, hierba que dé semilla, árboles frutales, fruto (v.11)</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Las lumbreras: el sol, la luna, las estrellas (v.14)</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Los animales marinos y las aves (v.20)</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Las bestias, serpientes y los animales de la tierra (v.24)</a:t>
            </a:r>
            <a:endParaRPr lang="en-US" sz="12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Arial Unicode MS" panose="020B0604020202020204" pitchFamily="34" charset="-128"/>
              </a:rPr>
              <a:t>3. ¿Dónde ocurrió la historia? </a:t>
            </a:r>
            <a:endParaRPr lang="en-US" sz="1200" b="1"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Los cielos y la tierra</a:t>
            </a:r>
            <a:endParaRPr lang="en-US" sz="12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Arial Unicode MS" panose="020B0604020202020204" pitchFamily="34" charset="-128"/>
              </a:rPr>
              <a:t>4. ¿Cuándo ocurrió la historia? </a:t>
            </a:r>
            <a:endParaRPr lang="en-US" sz="1200" b="1"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En el principio (v.1). </a:t>
            </a:r>
          </a:p>
          <a:p>
            <a:pPr marL="171450" marR="0" lvl="0" indent="-171450"/>
            <a:r>
              <a:rPr lang="es-ES" sz="1100" dirty="0">
                <a:effectLst/>
                <a:latin typeface="Calibri" panose="020F0502020204030204" pitchFamily="34" charset="0"/>
                <a:ea typeface="Arial Unicode MS" panose="020B0604020202020204" pitchFamily="34" charset="-128"/>
              </a:rPr>
              <a:t>Los primeros seis días. (Seis días normales) </a:t>
            </a:r>
            <a:endParaRPr lang="en-US" sz="12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tabLst>
                <a:tab pos="457200" algn="l"/>
              </a:tabLst>
            </a:pPr>
            <a:endParaRPr lang="es-ES" sz="1800" dirty="0">
              <a:solidFill>
                <a:srgbClr val="000000"/>
              </a:solidFill>
              <a:effectLst/>
              <a:latin typeface="Calibri" panose="020F0502020204030204" pitchFamily="34" charset="0"/>
              <a:ea typeface="Times New Roman" panose="02020603050405020304" pitchFamily="18" charset="0"/>
            </a:endParaRPr>
          </a:p>
          <a:p>
            <a:pPr marL="285750" marR="0" lvl="0" indent="-285750">
              <a:spcBef>
                <a:spcPts val="0"/>
              </a:spcBef>
              <a:spcAft>
                <a:spcPts val="0"/>
              </a:spcAft>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No hay problemas. </a:t>
            </a:r>
          </a:p>
          <a:p>
            <a:pPr marL="285750" marR="0" lvl="0" indent="-285750">
              <a:spcBef>
                <a:spcPts val="0"/>
              </a:spcBef>
              <a:spcAft>
                <a:spcPts val="0"/>
              </a:spcAft>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El problema es lo que vemos en nuestro alrededor ahora hoy en día: la creación caída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1. Bienvenida y saludos.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Abre la sala de Zoom 10 minutos antes de la clase para saludar a los estudiantes, especialmente a los nuevos. A la hora de empezar, inicia la grabación y da una cálida bienvenida. Preséntate y sigue conociendo a los estudiantes. Si hay muchos y no puedes terminar en 10 minutos, pídeles que compartan sus saludos en el chat. </a:t>
            </a:r>
            <a:endParaRPr lang="en-US" sz="1800" dirty="0">
              <a:effectLst/>
              <a:latin typeface="Times New Roman" panose="02020603050405020304" pitchFamily="18" charset="0"/>
              <a:ea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br>
              <a:rPr lang="es-ES" sz="1800" b="1" dirty="0">
                <a:effectLst/>
                <a:latin typeface="Calibri" panose="020F0502020204030204" pitchFamily="34" charset="0"/>
                <a:ea typeface="Arial Unicode MS" panose="020B0604020202020204" pitchFamily="34" charset="-128"/>
              </a:rPr>
            </a:br>
            <a:br>
              <a:rPr lang="es-ES" sz="1800" b="1" dirty="0">
                <a:effectLst/>
                <a:latin typeface="Calibri" panose="020F0502020204030204" pitchFamily="34" charset="0"/>
                <a:ea typeface="Arial Unicode MS" panose="020B0604020202020204" pitchFamily="34" charset="-128"/>
              </a:rPr>
            </a:br>
            <a:r>
              <a:rPr lang="es-ES" sz="1800" b="1" dirty="0">
                <a:effectLst/>
                <a:latin typeface="Calibri" panose="020F0502020204030204" pitchFamily="34" charset="0"/>
                <a:ea typeface="Arial Unicode MS" panose="020B0604020202020204" pitchFamily="34" charset="-128"/>
              </a:rPr>
              <a:t>2. Introducción a la Lección 1: La Creación </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lang="en-US" sz="1800" b="1" dirty="0">
              <a:solidFill>
                <a:srgbClr val="000000"/>
              </a:solidFill>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Aún no. </a:t>
            </a:r>
          </a:p>
          <a:p>
            <a:pPr marL="285750" marR="0" indent="-285750">
              <a:spcBef>
                <a:spcPts val="0"/>
              </a:spcBef>
              <a:spcAft>
                <a:spcPts val="0"/>
              </a:spcAft>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Pero en Cristo, nos espera algo parecido, y hasta algo mucho mejor en el cielo. (Apocalipsis 21-22).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c1ba269c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CONSOLIDAR</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En el paso de “consolidar” deseamos aplicar la historia a nuestra vida personal.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600"/>
              </a:spcAft>
              <a:buClr>
                <a:schemeClr val="dk1"/>
              </a:buClr>
              <a:buSzPts val="1100"/>
              <a:buFont typeface="Arial" panose="020B0604020202020204"/>
              <a:buNone/>
            </a:pPr>
            <a:endParaRPr dirty="0"/>
          </a:p>
        </p:txBody>
      </p:sp>
      <p:sp>
        <p:nvSpPr>
          <p:cNvPr id="373" name="Google Shape;373;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s-ES" sz="1800" dirty="0">
              <a:solidFill>
                <a:srgbClr val="000000"/>
              </a:solidFill>
              <a:effectLst/>
              <a:latin typeface="Calibri" panose="020F0502020204030204" pitchFamily="34" charset="0"/>
              <a:ea typeface="Times New Roman" panose="02020603050405020304" pitchFamily="18" charset="0"/>
            </a:endParaRPr>
          </a:p>
          <a:p>
            <a:pPr marL="285750" marR="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Dios creó un mundo perfecto en 6 días naturales.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Dudamos del poder del </a:t>
            </a:r>
            <a:r>
              <a:rPr lang="es-CO" altLang="es-ES" sz="1800" dirty="0">
                <a:solidFill>
                  <a:srgbClr val="000000"/>
                </a:solidFill>
                <a:effectLst/>
                <a:latin typeface="Calibri" panose="020F0502020204030204" pitchFamily="34" charset="0"/>
                <a:ea typeface="Times New Roman" panose="02020603050405020304" pitchFamily="18" charset="0"/>
              </a:rPr>
              <a:t>D</a:t>
            </a:r>
            <a:r>
              <a:rPr lang="es-ES" sz="1800" dirty="0">
                <a:solidFill>
                  <a:srgbClr val="000000"/>
                </a:solidFill>
                <a:effectLst/>
                <a:latin typeface="Calibri" panose="020F0502020204030204" pitchFamily="34" charset="0"/>
                <a:ea typeface="Times New Roman" panose="02020603050405020304" pitchFamily="18" charset="0"/>
              </a:rPr>
              <a:t>ios todopoderoso, creador de los cielos y la tierra.</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Nosotros, como humanos, dañamos el mundo perfecto que Dios creó.</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Nos comportamos como si fuéramos los dueños del mundo (y no como mayordomos). Se nos olvida que fuimos hechos por él y para él. Él es Dios, y nosotros no los somos.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Somos, a veces, tentados a tratar de armonizar la creación con la evolución para no ser criticados tanto por los que dicen que la evolución ha sido científicamente comprobada</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a:t>
            </a: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El mundo perfecto que Dios nos creó muestra su gran amor por nosotros </a:t>
            </a:r>
            <a:r>
              <a:rPr lang="es-ES" sz="1800" i="1" dirty="0">
                <a:solidFill>
                  <a:srgbClr val="000000"/>
                </a:solidFill>
                <a:effectLst/>
                <a:latin typeface="Calibri" panose="020F0502020204030204" pitchFamily="34" charset="0"/>
                <a:ea typeface="Times New Roman" panose="02020603050405020304" pitchFamily="18" charset="0"/>
              </a:rPr>
              <a:t>(Salmo 104:24 ¡Tus obras, Señor, son innumerables! ¡Todas las hiciste con gran sabiduría! ¡La tierra está llena de tus criaturas!)</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Él hizo bueno en gran manera todo, y nos da la promesa de que esto volverá a ser así, y aún mucho mejor, en la gloriosa venida de su Hijo, al cual esperamos con ansias, pues él hace nuevas y perfectas todas las cosas.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Alabarlo como el creador.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Dar testimonio de la creación aun en ambientes hostiles.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Cuidar el mundo que él creó.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tabLst/>
              <a:defRPr/>
            </a:pPr>
            <a:r>
              <a:rPr lang="es-ES" sz="1800" b="1" dirty="0">
                <a:effectLst/>
                <a:latin typeface="Calibri" panose="020F0502020204030204" pitchFamily="34" charset="0"/>
                <a:ea typeface="Arial Unicode MS" panose="020B0604020202020204" pitchFamily="34" charset="-128"/>
              </a:rPr>
              <a:t>OBJETIVO 3: Identificar las razones bíblicas por las cuales la teoría de la evolución no concuerda con el relato de Génesis.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 </a:t>
            </a:r>
            <a:r>
              <a:rPr lang="es-ES" sz="1800" dirty="0">
                <a:effectLst/>
                <a:latin typeface="Calibri" panose="020F0502020204030204" pitchFamily="34" charset="0"/>
                <a:ea typeface="Arial Unicode MS" panose="020B0604020202020204" pitchFamily="34" charset="-128"/>
              </a:rPr>
              <a:t>1. Seguramente todos podemos recordar algún momento en el que hemos escuchado sobre la teoría de la evolución – ya sea en conversaciones, museos, libros, redes sociales o programas de televisión. Esta teoría es muy conocida en el mundo moderno, pero como cristianos necesitamos analizarla a la luz de la Palabra de Dios.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441" name="Google Shape;44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2. La teoría de evolución</a:t>
            </a:r>
          </a:p>
          <a:p>
            <a:pPr marL="0" marR="0">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1859, Charles Darwin publicó su libro </a:t>
            </a:r>
            <a:r>
              <a:rPr lang="es-ES" sz="1800" i="1" dirty="0">
                <a:effectLst/>
                <a:latin typeface="Calibri" panose="020F0502020204030204" pitchFamily="34" charset="0"/>
                <a:ea typeface="Arial Unicode MS" panose="020B0604020202020204" pitchFamily="34" charset="-128"/>
              </a:rPr>
              <a:t>El Origen de las Especies</a:t>
            </a:r>
            <a:r>
              <a:rPr lang="es-ES" sz="1800" dirty="0">
                <a:effectLst/>
                <a:latin typeface="Calibri" panose="020F0502020204030204" pitchFamily="34" charset="0"/>
                <a:ea typeface="Arial Unicode MS" panose="020B0604020202020204" pitchFamily="34" charset="-128"/>
              </a:rPr>
              <a:t>; una obra que rechazó la enseñanza bíblica sobre la creación en favor de la idea de un desarrollo evolutivo de las especies.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Darwin negó la providencia de Dios al afirmar que la preservación de vida se debe a la supervivencia del más apto, y presentó la muerte no como consecuencia del pecado, sino como una herramienta necesaria para el progreso.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su visión, Dios no era necesario como causa inicial del universo. </a:t>
            </a:r>
            <a:endParaRPr lang="en-US" sz="18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0"/>
              </a:spcAft>
              <a:buClr>
                <a:schemeClr val="dk1"/>
              </a:buClr>
              <a:buSzPts val="1100"/>
              <a:buFont typeface="Calibri" panose="020F0502020204030204"/>
              <a:buAutoNum type="arabicPeriod"/>
            </a:pPr>
            <a:endParaRPr dirty="0"/>
          </a:p>
        </p:txBody>
      </p:sp>
      <p:sp>
        <p:nvSpPr>
          <p:cNvPr id="456" name="Google Shape;45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3. La evolución contradice la Biblia – choca directamente con el mensaje de la Escritura y el plan de salvación. Consideremos lo siguiente: </a:t>
            </a:r>
          </a:p>
          <a:p>
            <a:pPr marL="0" marR="0">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Niega el relato bíblico de la creación.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rechaza la caída en pecado y el pecado heredado (pecado original)</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Niega el concepto bíblico del pecado (bien y mal).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Considera la muerte como una herramienta natural, no como consecuencia del pecado.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Rechaza la providencia de Dios al decir que la preservación de las especies podría estar determinada por la supervivencia de los más aptos.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En resumen, la evolución socava el fundamento mismo de la fe cristiana y el propósito de la obra redentora de Cristo. </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600"/>
              </a:spcBef>
              <a:spcAft>
                <a:spcPts val="0"/>
              </a:spcAft>
              <a:buNone/>
            </a:pPr>
            <a:endParaRPr dirty="0"/>
          </a:p>
        </p:txBody>
      </p:sp>
      <p:sp>
        <p:nvSpPr>
          <p:cNvPr id="468" name="Google Shape;46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2. Oración</a:t>
            </a:r>
            <a:r>
              <a:rPr lang="es-ES" sz="1800" dirty="0">
                <a:solidFill>
                  <a:srgbClr val="000000"/>
                </a:solidFill>
                <a:effectLst/>
                <a:latin typeface="Calibri" panose="020F0502020204030204" pitchFamily="34" charset="0"/>
                <a:ea typeface="Arial Unicode MS" panose="020B0604020202020204" pitchFamily="34" charset="-128"/>
              </a:rPr>
              <a:t> </a:t>
            </a:r>
            <a:r>
              <a:rPr lang="es-ES" sz="1800" i="1" dirty="0">
                <a:solidFill>
                  <a:srgbClr val="00B050"/>
                </a:solidFill>
                <a:effectLst/>
                <a:latin typeface="Calibri" panose="020F0502020204030204" pitchFamily="34" charset="0"/>
                <a:ea typeface="Arial Unicode MS" panose="020B0604020202020204" pitchFamily="34" charset="-128"/>
              </a:rPr>
              <a:t>Comienza con la siguiente oración (o tu propia):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Amado Padre celestial, ¡qué maravilloso y poderoso eres! Nos asombra el poder de tu Palabra que creó todas las cosas. Gracias por </a:t>
            </a:r>
            <a:r>
              <a:rPr lang="es-ES" sz="1800" b="0" dirty="0">
                <a:effectLst/>
                <a:latin typeface="Calibri" panose="020F0502020204030204" pitchFamily="34" charset="0"/>
                <a:ea typeface="Arial Unicode MS" panose="020B0604020202020204" pitchFamily="34" charset="-128"/>
              </a:rPr>
              <a:t>crearnos</a:t>
            </a:r>
            <a:r>
              <a:rPr lang="es-ES" sz="1800" dirty="0">
                <a:effectLst/>
                <a:latin typeface="Calibri" panose="020F0502020204030204" pitchFamily="34" charset="0"/>
                <a:ea typeface="Arial Unicode MS" panose="020B0604020202020204" pitchFamily="34" charset="-128"/>
              </a:rPr>
              <a:t>, por cuidarnos y por hacernos tus hijos por la fe en Jesús. Te pedimos que bendigas a cada estudiante en este curso. Abre nuestros corazones y mentes para recibir tu verdad, fortalécenos en la fe y guíanos a conocer y compartir tu plan de salvación. Que este tiempo juntos sea usado para tu gloria. Oramos en el nombre de Jesús. Amén.</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4. La respuesta bíblica</a:t>
            </a:r>
          </a:p>
          <a:p>
            <a:pPr marL="0" marR="0">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Frente a esto, la Biblia proclama con claridad que Dios es el Creador: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Salmo 104:24 ¡Tus obras, Señor, son innumerables! ¡Todas las hiciste con gran sabiduría! ¡La tierra está llena de tus criaturas!</a:t>
            </a:r>
            <a:endParaRPr lang="en-US" sz="18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600"/>
              </a:spcAft>
              <a:buClr>
                <a:schemeClr val="dk1"/>
              </a:buClr>
              <a:buSzPts val="1100"/>
              <a:buFont typeface="Calibri" panose="020F0502020204030204"/>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Arial Unicode MS" panose="020B0604020202020204" pitchFamily="34" charset="-128"/>
              </a:rPr>
              <a:t>Isaías 40:12,28 ¿Quién midió las aguas con el hueco de su mano? ¿Quién midió los cielos con la palma de su mano? ¿Quién con tres dedos juntó el polvo de la tierra, y pesó con balanza y pesas los montes y las colinas? … Acaso no sabes, ni nunca oíste decir, ¿que el Señor es el Dios eterno y que él creó los confines de la tierra?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El universo es resultado de la sabiduría, el poder y el amor de Dios. </a:t>
            </a:r>
            <a:endParaRPr lang="en-US" sz="18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600"/>
              </a:spcAft>
              <a:buClr>
                <a:schemeClr val="dk1"/>
              </a:buClr>
              <a:buSzPts val="1100"/>
              <a:buFont typeface="Calibri" panose="020F0502020204030204"/>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5. Cristo y la Creación</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La Biblia también revela que Jesucristo participó en la creación. </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600"/>
              </a:spcBef>
              <a:spcAft>
                <a:spcPts val="0"/>
              </a:spcAft>
              <a:buNone/>
            </a:pPr>
            <a:endParaRPr dirty="0"/>
          </a:p>
        </p:txBody>
      </p:sp>
      <p:sp>
        <p:nvSpPr>
          <p:cNvPr id="468" name="Google Shape;46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Arial Unicode MS" panose="020B0604020202020204" pitchFamily="34" charset="-128"/>
              </a:rPr>
              <a:t>Juan 1:1-3,10 En el principio ya existía la Palabra. La Palabra estaba con Dios, y Dios mismo era la Palabra. La Palabra estaba en el principio con Dios. Por ella fueron hechas todas las cosas. Sin ella nada fue hecho de lo que ha sido hecho… En el mundo estaba, y el mundo fue hecho por ella, pero el mundo no la conoció. </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Palabra” – en otras versiones dice “El Verbo.”</a:t>
            </a: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“La Palabra” es Jesús. En Juan 1:14 dice “Y la Palabra se hizo carne y habitó entre nosotros”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Sustituyamos “la Palabra” por Jesús” y veremos con mayor claridad su papel activo en la creación</a:t>
            </a:r>
            <a:endParaRPr lang="en-US" sz="12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600"/>
              </a:spcAft>
              <a:buClr>
                <a:schemeClr val="dk1"/>
              </a:buClr>
              <a:buSzPts val="1100"/>
              <a:buFont typeface="Calibri" panose="020F0502020204030204"/>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Arial Unicode MS" panose="020B0604020202020204" pitchFamily="34" charset="-128"/>
              </a:rPr>
              <a:t>Colosenses 1:15-17 Él es la imagen del Dios invisible, el primogénito de toda la creación. En él fue creado todo lo que hay en los cielos y en la tierra, todo lo visible y lo invisible; tronos, poderes, principados, o autoridades, todo fue creado por medio de él y para él. Él existía antes de todas las cosas, y por él se mantiene todo en orden. </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Todo lo que existe tiene su origen, propósito y sustento en Cristo. En él encontramos sentido para esta vida y esperanza para la eternidad. </a:t>
            </a:r>
            <a:endParaRPr lang="en-US" sz="12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600"/>
              </a:spcAft>
              <a:buClr>
                <a:schemeClr val="dk1"/>
              </a:buClr>
              <a:buSzPts val="1100"/>
              <a:buFont typeface="Calibri" panose="020F0502020204030204"/>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a:t>
            </a:r>
            <a:r>
              <a:rPr lang="es-CO" altLang="es-ES" sz="1800" b="1" dirty="0">
                <a:solidFill>
                  <a:srgbClr val="000000"/>
                </a:solidFill>
                <a:effectLst/>
                <a:latin typeface="Calibri" panose="020F0502020204030204" pitchFamily="34" charset="0"/>
                <a:ea typeface="Times New Roman" panose="02020603050405020304" pitchFamily="18" charset="0"/>
              </a:rPr>
              <a:t>la </a:t>
            </a:r>
            <a:r>
              <a:rPr lang="es-ES" sz="1800" b="1" dirty="0">
                <a:solidFill>
                  <a:srgbClr val="000000"/>
                </a:solidFill>
                <a:effectLst/>
                <a:latin typeface="Calibri" panose="020F0502020204030204" pitchFamily="34" charset="0"/>
                <a:ea typeface="Times New Roman" panose="02020603050405020304" pitchFamily="18" charset="0"/>
              </a:rPr>
              <a:t>Lección 2</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Arial Unicode MS" panose="020B0604020202020204" pitchFamily="34" charset="-128"/>
              </a:rPr>
              <a:t>2. Oración y despedida. </a:t>
            </a:r>
          </a:p>
          <a:p>
            <a:pPr marL="0" marR="0" indent="0">
              <a:buFontTx/>
              <a:buNone/>
            </a:pPr>
            <a:br>
              <a:rPr lang="es-ES" sz="1800" dirty="0">
                <a:solidFill>
                  <a:srgbClr val="000000"/>
                </a:solidFill>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Padre celestial, te alabamos porque tú eres el Creador de todo lo que existe. Por el poder de tu Palabra formaste los cielos y la tierra, separaste la luz de las tinieblas y diste vida a cada criatura. Gracias por revelarnos en Génesis el origen de todas las cosas y mostrarnos que todo lo que hiciste fue bueno. También te agradecemos porque, aunque el pecado entró en el mundo, tu plan perfecto de salvación continuó, y en Cristo encontramos esperanza y vida nueva.</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Señor, te pedimos que bendigas a cada estudiante de este curso. Haz que esta verdad —que tú eres nuestro Creador y que fuimos hechos con propósito— transforme sus corazones y dirija sus vidas. Fortalece su fe en tu Palabra, dales valor para defenderla ante un mundo que la niega, y úsales como instrumentos para compartir tu amor y tu mensaje de salvación. Todo esto lo pedimos en el nombre poderoso de Jesús, nuestro Señor y Salvador. Amén.</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100"/>
              <a:buFont typeface="Arial" panose="020B0604020202020204"/>
              <a:buNone/>
              <a:tabLst/>
              <a:defRPr/>
            </a:pPr>
            <a:r>
              <a:rPr lang="es-ES" sz="1800" b="1" dirty="0">
                <a:effectLst/>
                <a:latin typeface="Calibri" panose="020F0502020204030204" pitchFamily="34" charset="0"/>
                <a:ea typeface="Arial Unicode MS" panose="020B0604020202020204" pitchFamily="34" charset="-128"/>
              </a:rPr>
              <a:t>OBJETIVO 1: Identificar el propósito y los objetivos del curso</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1. Panorama del Nivel Discipulado de Academia Cristo</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Sean bienvenidos al curso </a:t>
            </a:r>
            <a:r>
              <a:rPr lang="es-ES" sz="1100" i="1" dirty="0">
                <a:effectLst/>
                <a:latin typeface="Calibri" panose="020F0502020204030204" pitchFamily="34" charset="0"/>
                <a:ea typeface="Arial Unicode MS" panose="020B0604020202020204" pitchFamily="34" charset="-128"/>
              </a:rPr>
              <a:t>En el Principio, </a:t>
            </a:r>
            <a:r>
              <a:rPr lang="es-ES" sz="1100" dirty="0">
                <a:effectLst/>
                <a:latin typeface="Calibri" panose="020F0502020204030204" pitchFamily="34" charset="0"/>
                <a:ea typeface="Arial Unicode MS" panose="020B0604020202020204" pitchFamily="34" charset="-128"/>
              </a:rPr>
              <a:t>uno de los 13 cursos del Nivel Discipulado. </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6 cursos sobre la Biblia: 3 del Antiguo Testamento y 3 del Nuevo Testamento.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3 cursos sobre las Enseñanzas de Jesús: El Dios Verdadero, Oración y los Sacramentos, Ley y Evangelio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2 cursos sobre nuestra Identificación Espiritual y Legalismo.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2 cursos de La Palabra Crece: formación en ser discípulos y hacer discípulos. </a:t>
            </a:r>
            <a:endParaRPr lang="en-US" sz="1200" dirty="0">
              <a:effectLst/>
              <a:latin typeface="Times New Roman" panose="02020603050405020304" pitchFamily="18" charset="0"/>
              <a:ea typeface="Arial Unicode MS" panose="020B0604020202020204" pitchFamily="34" charset="-128"/>
            </a:endParaRPr>
          </a:p>
          <a:p>
            <a:pPr marL="0" lvl="0" indent="0" algn="l" rtl="0">
              <a:spcBef>
                <a:spcPts val="600"/>
              </a:spcBef>
              <a:spcAft>
                <a:spcPts val="0"/>
              </a:spcAft>
              <a:buNone/>
            </a:pPr>
            <a:endParaRPr dirty="0"/>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Descripción del curso</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b="0" dirty="0">
                <a:effectLst/>
                <a:latin typeface="Calibri" panose="020F0502020204030204" pitchFamily="34" charset="0"/>
                <a:ea typeface="Arial Unicode MS" panose="020B0604020202020204" pitchFamily="34" charset="-128"/>
              </a:rPr>
              <a:t>Bienvenidos al curso “En el Principio” donde exploraremos el amor de Dios en las historias clave del libro de Génesis, el primer libro de la Biblia y el relato del comienzo: de los cielos y la tierra, de la humanidad, del matrimonio y el trabajo, del pecado y sus consecuencias, de las naciones y los idiomas, y de nuestra necesidad de un Salvador.</a:t>
            </a:r>
          </a:p>
          <a:p>
            <a:pPr marL="285750" marR="0" lvl="0" indent="-285750"/>
            <a:endParaRPr lang="en-US" sz="1800" b="0" dirty="0">
              <a:effectLst/>
              <a:latin typeface="Times New Roman" panose="02020603050405020304" pitchFamily="18" charset="0"/>
              <a:ea typeface="Arial Unicode MS" panose="020B0604020202020204" pitchFamily="34" charset="-128"/>
            </a:endParaRPr>
          </a:p>
          <a:p>
            <a:pPr marL="285750" marR="0" lvl="0" indent="-285750"/>
            <a:r>
              <a:rPr lang="es-ES" sz="1800" b="0" dirty="0">
                <a:effectLst/>
                <a:latin typeface="Calibri" panose="020F0502020204030204" pitchFamily="34" charset="0"/>
                <a:ea typeface="Arial Unicode MS" panose="020B0604020202020204" pitchFamily="34" charset="-128"/>
              </a:rPr>
              <a:t>En Génesis descubrimos que toda la creación de Dios fue originalmente buena, pero también el origen de la caída humana y la promesa divina de redención. Este libro es el primer capítulo de la gran historia del plan de salvación de Dios. A través de las vidas de sus personajes, veremos a Dios actuar con su ley y su amor para rescatar a su pueblo.</a:t>
            </a:r>
          </a:p>
          <a:p>
            <a:pPr marL="285750" marR="0" lvl="0" indent="-285750"/>
            <a:endParaRPr lang="en-US" sz="1800" b="0" dirty="0">
              <a:effectLst/>
              <a:latin typeface="Times New Roman" panose="02020603050405020304" pitchFamily="18" charset="0"/>
              <a:ea typeface="Arial Unicode MS" panose="020B0604020202020204" pitchFamily="34" charset="-128"/>
            </a:endParaRPr>
          </a:p>
          <a:p>
            <a:pPr marL="285750" marR="0" lvl="0" indent="-285750"/>
            <a:r>
              <a:rPr lang="es-ES" sz="1800" b="0" dirty="0">
                <a:effectLst/>
                <a:latin typeface="Calibri" panose="020F0502020204030204" pitchFamily="34" charset="0"/>
                <a:ea typeface="Arial Unicode MS" panose="020B0604020202020204" pitchFamily="34" charset="-128"/>
              </a:rPr>
              <a:t>Mi oración como profesor es que Dios nos instruya por medio de su Palabra y nos use para compartir su plan de salvación en nuestros hogares y comunidades.</a:t>
            </a:r>
            <a:endParaRPr lang="en-US" sz="1800" b="0" dirty="0">
              <a:effectLst/>
              <a:latin typeface="Times New Roman" panose="02020603050405020304" pitchFamily="18" charset="0"/>
              <a:ea typeface="Arial Unicode MS" panose="020B0604020202020204" pitchFamily="34" charset="-128"/>
            </a:endParaRPr>
          </a:p>
          <a:p>
            <a:pPr marL="457200" marR="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Objetivos del curso</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Leer y comprender historias clave de los primeros capítulos de Génesis utilizando el método de las Cuatro “C”: </a:t>
            </a:r>
            <a:r>
              <a:rPr lang="es-ES" sz="1800" i="1" dirty="0">
                <a:effectLst/>
                <a:latin typeface="Calibri" panose="020F0502020204030204" pitchFamily="34" charset="0"/>
                <a:ea typeface="Arial Unicode MS" panose="020B0604020202020204" pitchFamily="34" charset="-128"/>
              </a:rPr>
              <a:t>Captar, Contar, Considerar, Consolidar.</a:t>
            </a:r>
            <a:r>
              <a:rPr lang="es-ES" sz="1800" dirty="0">
                <a:effectLst/>
                <a:latin typeface="Calibri" panose="020F0502020204030204" pitchFamily="34" charset="0"/>
                <a:ea typeface="Arial Unicode MS" panose="020B0604020202020204" pitchFamily="34" charset="-128"/>
              </a:rPr>
              <a:t> </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Prepararse para compartir la historia de Génesis 37 utilizando el método de las Cuatro “C”: </a:t>
            </a:r>
            <a:r>
              <a:rPr lang="es-ES" sz="1800" i="1" dirty="0">
                <a:effectLst/>
                <a:latin typeface="Calibri" panose="020F0502020204030204" pitchFamily="34" charset="0"/>
                <a:ea typeface="Arial Unicode MS" panose="020B0604020202020204" pitchFamily="34" charset="-128"/>
              </a:rPr>
              <a:t>Captar, Contar, Considerar, Consolidar.</a:t>
            </a:r>
            <a:r>
              <a:rPr lang="es-ES" sz="1800" dirty="0">
                <a:effectLst/>
                <a:latin typeface="Calibri" panose="020F0502020204030204" pitchFamily="34" charset="0"/>
                <a:ea typeface="Arial Unicode MS" panose="020B0604020202020204" pitchFamily="34" charset="-128"/>
              </a:rPr>
              <a:t> (No es necesario impartir la lección). </a:t>
            </a:r>
            <a:endParaRPr lang="en-US" sz="1800" dirty="0">
              <a:effectLst/>
              <a:latin typeface="Times New Roman" panose="02020603050405020304" pitchFamily="18" charset="0"/>
              <a:ea typeface="Arial Unicode MS" panose="020B0604020202020204" pitchFamily="34" charset="-128"/>
            </a:endParaRPr>
          </a:p>
          <a:p>
            <a:pPr marL="457200" marR="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C8172480-9E74-4187-6058-57C10AA95B35}"/>
            </a:ext>
          </a:extLst>
        </p:cNvPr>
        <p:cNvGrpSpPr/>
        <p:nvPr/>
      </p:nvGrpSpPr>
      <p:grpSpPr>
        <a:xfrm>
          <a:off x="0" y="0"/>
          <a:ext cx="0" cy="0"/>
          <a:chOff x="0" y="0"/>
          <a:chExt cx="0" cy="0"/>
        </a:xfrm>
      </p:grpSpPr>
      <p:sp>
        <p:nvSpPr>
          <p:cNvPr id="151" name="Google Shape;151;p6:notes">
            <a:extLst>
              <a:ext uri="{FF2B5EF4-FFF2-40B4-BE49-F238E27FC236}">
                <a16:creationId xmlns:a16="http://schemas.microsoft.com/office/drawing/2014/main" id="{AEE2396B-7134-6968-B7DD-E2C286DBD4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Proyecto final del curso</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El proyecto final consiste en preparar una historia bíblica basada en Génesis 37 utilizando el método de las Cuatro “C”, siguiendo la guía provista.</a:t>
            </a:r>
            <a:endParaRPr lang="en-US" sz="1800" dirty="0">
              <a:effectLst/>
              <a:latin typeface="Times New Roman" panose="02020603050405020304" pitchFamily="18" charset="0"/>
              <a:ea typeface="Arial Unicode MS" panose="020B0604020202020204" pitchFamily="34" charset="-128"/>
            </a:endParaRPr>
          </a:p>
          <a:p>
            <a:pPr marL="457200" marR="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6:notes">
            <a:extLst>
              <a:ext uri="{FF2B5EF4-FFF2-40B4-BE49-F238E27FC236}">
                <a16:creationId xmlns:a16="http://schemas.microsoft.com/office/drawing/2014/main" id="{9E288FE3-199D-786E-3222-2F463086C2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97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E1AC240C-4F92-F8F3-90CA-AFF9D00DEF8E}"/>
            </a:ext>
          </a:extLst>
        </p:cNvPr>
        <p:cNvGrpSpPr/>
        <p:nvPr/>
      </p:nvGrpSpPr>
      <p:grpSpPr>
        <a:xfrm>
          <a:off x="0" y="0"/>
          <a:ext cx="0" cy="0"/>
          <a:chOff x="0" y="0"/>
          <a:chExt cx="0" cy="0"/>
        </a:xfrm>
      </p:grpSpPr>
      <p:sp>
        <p:nvSpPr>
          <p:cNvPr id="151" name="Google Shape;151;p6:notes">
            <a:extLst>
              <a:ext uri="{FF2B5EF4-FFF2-40B4-BE49-F238E27FC236}">
                <a16:creationId xmlns:a16="http://schemas.microsoft.com/office/drawing/2014/main" id="{6A0424C3-16DF-3B3A-6899-BCDD23CFB0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5. Esquema del curso</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b="0" dirty="0">
                <a:effectLst/>
                <a:latin typeface="Calibri" panose="020F0502020204030204" pitchFamily="34" charset="0"/>
                <a:ea typeface="Arial Unicode MS" panose="020B0604020202020204" pitchFamily="34" charset="-128"/>
              </a:rPr>
              <a:t>El curso consta de ocho lecciones con sesiones en vivo de aproximadamente una hora cada una. Las tareas previas suelen incluir un video, una lectura bíblica y preguntas de reflexión, diseñadas para preparar a los estudiantes para la siguiente clase y proporcionar el contexto necesario para avanzar con éxito. La participación en las clases es muy importante. Al finalizar cada sesión, los estudiantes están invitados a quedarse para compartir preguntas, dudas o comentarios adicionales.</a:t>
            </a:r>
            <a:endParaRPr lang="en-US" sz="1800" b="0" dirty="0">
              <a:effectLst/>
              <a:latin typeface="Times New Roman" panose="02020603050405020304" pitchFamily="18" charset="0"/>
              <a:ea typeface="Arial Unicode MS" panose="020B0604020202020204" pitchFamily="34" charset="-128"/>
            </a:endParaRPr>
          </a:p>
          <a:p>
            <a:pPr marL="0" marR="0" indent="0">
              <a:buFontTx/>
              <a:buNone/>
            </a:pPr>
            <a:r>
              <a:rPr lang="es-ES" sz="1800" b="0" dirty="0">
                <a:effectLst/>
                <a:latin typeface="Calibri" panose="020F0502020204030204" pitchFamily="34" charset="0"/>
                <a:ea typeface="Arial Unicode MS" panose="020B0604020202020204" pitchFamily="34" charset="-128"/>
              </a:rPr>
              <a:t> </a:t>
            </a:r>
            <a:endParaRPr lang="en-US" sz="1800" b="0" dirty="0">
              <a:effectLst/>
              <a:latin typeface="Times New Roman" panose="02020603050405020304" pitchFamily="18" charset="0"/>
              <a:ea typeface="Arial Unicode MS" panose="020B0604020202020204" pitchFamily="34" charset="-128"/>
            </a:endParaRPr>
          </a:p>
          <a:p>
            <a:pPr marL="0" marR="0" indent="0">
              <a:buFontTx/>
              <a:buNone/>
            </a:pPr>
            <a:r>
              <a:rPr lang="es-ES" sz="1800" b="0" i="1" dirty="0">
                <a:solidFill>
                  <a:srgbClr val="00B050"/>
                </a:solidFill>
                <a:effectLst/>
                <a:latin typeface="Calibri" panose="020F0502020204030204" pitchFamily="34" charset="0"/>
                <a:ea typeface="Arial Unicode MS" panose="020B0604020202020204" pitchFamily="34" charset="-128"/>
              </a:rPr>
              <a:t>Pregunte si hay dudas y recuérdeles que al final de cada lección pueden quedarse para conversar más. </a:t>
            </a:r>
            <a:endParaRPr lang="en-US" sz="1800" b="0" dirty="0">
              <a:effectLst/>
              <a:latin typeface="Times New Roman" panose="02020603050405020304" pitchFamily="18" charset="0"/>
              <a:ea typeface="Arial Unicode MS" panose="020B0604020202020204" pitchFamily="34" charset="-128"/>
            </a:endParaRPr>
          </a:p>
          <a:p>
            <a:pPr marL="457200" marR="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6:notes">
            <a:extLst>
              <a:ext uri="{FF2B5EF4-FFF2-40B4-BE49-F238E27FC236}">
                <a16:creationId xmlns:a16="http://schemas.microsoft.com/office/drawing/2014/main" id="{AD49B903-EADD-4B18-E5CB-CB5DDC25FA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99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open with a tree in the background&#10;&#10;Description automatically generated with low confidence"/>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propósito</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los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objetivos</a:t>
              </a:r>
              <a:r>
                <a:rPr lang="en-US" sz="2800" dirty="0">
                  <a:solidFill>
                    <a:schemeClr val="lt1"/>
                  </a:solidFill>
                  <a:latin typeface="Lato" panose="020F0502020204030203"/>
                  <a:ea typeface="Lato" panose="020F0502020204030203"/>
                  <a:cs typeface="Lato" panose="020F0502020204030203"/>
                  <a:sym typeface="Lato" panose="020F0502020204030203"/>
                </a:rPr>
                <a:t> del </a:t>
              </a:r>
              <a:r>
                <a:rPr lang="en-US" sz="2800" dirty="0" err="1">
                  <a:solidFill>
                    <a:schemeClr val="lt1"/>
                  </a:solidFill>
                  <a:latin typeface="Lato" panose="020F0502020204030203"/>
                  <a:ea typeface="Lato" panose="020F0502020204030203"/>
                  <a:cs typeface="Lato" panose="020F0502020204030203"/>
                  <a:sym typeface="Lato" panose="020F0502020204030203"/>
                </a:rPr>
                <a:t>curso</a:t>
              </a:r>
              <a:r>
                <a:rPr lang="en-US" sz="2800" dirty="0">
                  <a:solidFill>
                    <a:schemeClr val="lt1"/>
                  </a:solidFill>
                  <a:latin typeface="Lato" panose="020F0502020204030203"/>
                  <a:ea typeface="Lato" panose="020F0502020204030203"/>
                  <a:cs typeface="Lato" panose="020F0502020204030203"/>
                  <a:sym typeface="Lato" panose="020F0502020204030203"/>
                </a:rPr>
                <a:t>.</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Utilizar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para leer y </a:t>
              </a:r>
              <a:r>
                <a:rPr lang="en-US" sz="2800" dirty="0" err="1">
                  <a:solidFill>
                    <a:schemeClr val="tx1"/>
                  </a:solidFill>
                  <a:latin typeface="Lato" panose="020F0502020204030203"/>
                  <a:ea typeface="Lato" panose="020F0502020204030203"/>
                  <a:cs typeface="Lato" panose="020F0502020204030203"/>
                  <a:sym typeface="Lato" panose="020F0502020204030203"/>
                </a:rPr>
                <a:t>entender</a:t>
              </a:r>
              <a:r>
                <a:rPr lang="en-US" sz="2800" dirty="0">
                  <a:solidFill>
                    <a:schemeClr val="tx1"/>
                  </a:solidFill>
                  <a:latin typeface="Lato" panose="020F0502020204030203"/>
                  <a:ea typeface="Lato" panose="020F0502020204030203"/>
                  <a:cs typeface="Lato" panose="020F0502020204030203"/>
                  <a:sym typeface="Lato" panose="020F0502020204030203"/>
                </a:rPr>
                <a:t> </a:t>
              </a: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Génesis</a:t>
              </a:r>
              <a:r>
                <a:rPr lang="en-US" sz="2800" dirty="0">
                  <a:solidFill>
                    <a:schemeClr val="tx1"/>
                  </a:solidFill>
                  <a:latin typeface="Lato" panose="020F0502020204030203"/>
                  <a:ea typeface="Lato" panose="020F0502020204030203"/>
                  <a:cs typeface="Lato" panose="020F0502020204030203"/>
                  <a:sym typeface="Lato" panose="020F0502020204030203"/>
                </a:rPr>
                <a:t> 1:1-25.</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razones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bíblicos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cuales</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teoría</a:t>
              </a:r>
              <a:r>
                <a:rPr lang="en-US" sz="2800" dirty="0">
                  <a:solidFill>
                    <a:schemeClr val="lt1"/>
                  </a:solidFill>
                  <a:latin typeface="Lato" panose="020F0502020204030203"/>
                  <a:ea typeface="Lato" panose="020F0502020204030203"/>
                  <a:cs typeface="Lato" panose="020F0502020204030203"/>
                  <a:sym typeface="Lato" panose="020F0502020204030203"/>
                </a:rPr>
                <a:t> de la </a:t>
              </a:r>
              <a:r>
                <a:rPr lang="en-US" sz="2800" dirty="0" err="1">
                  <a:solidFill>
                    <a:schemeClr val="lt1"/>
                  </a:solidFill>
                  <a:latin typeface="Lato" panose="020F0502020204030203"/>
                  <a:ea typeface="Lato" panose="020F0502020204030203"/>
                  <a:cs typeface="Lato" panose="020F0502020204030203"/>
                  <a:sym typeface="Lato" panose="020F0502020204030203"/>
                </a:rPr>
                <a:t>evolución</a:t>
              </a:r>
              <a:r>
                <a:rPr lang="en-US" sz="2800" dirty="0">
                  <a:solidFill>
                    <a:schemeClr val="lt1"/>
                  </a:solidFill>
                  <a:latin typeface="Lato" panose="020F0502020204030203"/>
                  <a:ea typeface="Lato" panose="020F0502020204030203"/>
                  <a:cs typeface="Lato" panose="020F0502020204030203"/>
                  <a:sym typeface="Lato" panose="020F0502020204030203"/>
                </a:rPr>
                <a:t> no </a:t>
              </a:r>
              <a:r>
                <a:rPr lang="en-US" sz="2800" dirty="0" err="1">
                  <a:solidFill>
                    <a:schemeClr val="lt1"/>
                  </a:solidFill>
                  <a:latin typeface="Lato" panose="020F0502020204030203"/>
                  <a:ea typeface="Lato" panose="020F0502020204030203"/>
                  <a:cs typeface="Lato" panose="020F0502020204030203"/>
                  <a:sym typeface="Lato" panose="020F0502020204030203"/>
                </a:rPr>
                <a:t>concuerda</a:t>
              </a:r>
              <a:r>
                <a:rPr lang="en-US" sz="2800" dirty="0">
                  <a:solidFill>
                    <a:schemeClr val="lt1"/>
                  </a:solidFill>
                  <a:latin typeface="Lato" panose="020F0502020204030203"/>
                  <a:ea typeface="Lato" panose="020F0502020204030203"/>
                  <a:cs typeface="Lato" panose="020F0502020204030203"/>
                  <a:sym typeface="Lato" panose="020F0502020204030203"/>
                </a:rPr>
                <a:t> con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relato</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CONTAR</a:t>
              </a:r>
              <a:endParaRPr sz="420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CONSOLIDAR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643738" y="2685554"/>
            <a:ext cx="9994079"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Lato" panose="020F0502020204030203"/>
                <a:ea typeface="Lato" panose="020F0502020204030203"/>
                <a:cs typeface="Lato" panose="020F0502020204030203"/>
                <a:sym typeface="Lato" panose="020F0502020204030203"/>
              </a:rPr>
              <a:t>¿Seis días = </a:t>
            </a:r>
            <a:r>
              <a:rPr lang="en-US" sz="4000" dirty="0" err="1">
                <a:solidFill>
                  <a:schemeClr val="dk1"/>
                </a:solidFill>
                <a:latin typeface="Lato" panose="020F0502020204030203"/>
                <a:ea typeface="Lato" panose="020F0502020204030203"/>
                <a:cs typeface="Lato" panose="020F0502020204030203"/>
                <a:sym typeface="Lato" panose="020F0502020204030203"/>
              </a:rPr>
              <a:t>millones</a:t>
            </a:r>
            <a:r>
              <a:rPr lang="en-US" sz="4000" dirty="0">
                <a:solidFill>
                  <a:schemeClr val="dk1"/>
                </a:solidFill>
                <a:latin typeface="Lato" panose="020F0502020204030203"/>
                <a:ea typeface="Lato" panose="020F0502020204030203"/>
                <a:cs typeface="Lato" panose="020F0502020204030203"/>
                <a:sym typeface="Lato" panose="020F0502020204030203"/>
              </a:rPr>
              <a:t> y </a:t>
            </a:r>
            <a:r>
              <a:rPr lang="en-US" sz="4000" dirty="0" err="1">
                <a:solidFill>
                  <a:schemeClr val="dk1"/>
                </a:solidFill>
                <a:latin typeface="Lato" panose="020F0502020204030203"/>
                <a:ea typeface="Lato" panose="020F0502020204030203"/>
                <a:cs typeface="Lato" panose="020F0502020204030203"/>
                <a:sym typeface="Lato" panose="020F0502020204030203"/>
              </a:rPr>
              <a:t>millones</a:t>
            </a:r>
            <a:r>
              <a:rPr lang="en-US" sz="4000" dirty="0">
                <a:solidFill>
                  <a:schemeClr val="dk1"/>
                </a:solidFill>
                <a:latin typeface="Lato" panose="020F0502020204030203"/>
                <a:ea typeface="Lato" panose="020F0502020204030203"/>
                <a:cs typeface="Lato" panose="020F0502020204030203"/>
                <a:sym typeface="Lato" panose="020F0502020204030203"/>
              </a:rPr>
              <a:t> de </a:t>
            </a:r>
            <a:r>
              <a:rPr lang="en-US" sz="4000" dirty="0" err="1">
                <a:solidFill>
                  <a:schemeClr val="dk1"/>
                </a:solidFill>
                <a:latin typeface="Lato" panose="020F0502020204030203"/>
                <a:ea typeface="Lato" panose="020F0502020204030203"/>
                <a:cs typeface="Lato" panose="020F0502020204030203"/>
                <a:sym typeface="Lato" panose="020F0502020204030203"/>
              </a:rPr>
              <a:t>años</a:t>
            </a:r>
            <a:r>
              <a:rPr lang="en-US" sz="4000" dirty="0">
                <a:solidFill>
                  <a:schemeClr val="dk1"/>
                </a:solidFill>
                <a:latin typeface="Lato" panose="020F0502020204030203"/>
                <a:ea typeface="Lato" panose="020F0502020204030203"/>
                <a:cs typeface="Lato" panose="020F0502020204030203"/>
                <a:sym typeface="Lato" panose="020F0502020204030203"/>
              </a:rPr>
              <a:t>?</a:t>
            </a:r>
          </a:p>
          <a:p>
            <a:pPr marL="0" marR="0" lvl="0" indent="0" algn="ctr" rtl="0">
              <a:spcBef>
                <a:spcPts val="0"/>
              </a:spcBef>
              <a:spcAft>
                <a:spcPts val="0"/>
              </a:spcAft>
              <a:buNone/>
            </a:pPr>
            <a:r>
              <a:rPr lang="en-US" sz="4000" dirty="0">
                <a:solidFill>
                  <a:schemeClr val="dk1"/>
                </a:solidFill>
                <a:latin typeface="Lato" panose="020F0502020204030203"/>
                <a:ea typeface="Lato" panose="020F0502020204030203"/>
                <a:cs typeface="Lato" panose="020F0502020204030203"/>
                <a:sym typeface="Lato" panose="020F0502020204030203"/>
              </a:rPr>
              <a:t>o </a:t>
            </a:r>
            <a:endParaRPr sz="4000" dirty="0">
              <a:latin typeface="Lato" panose="020F0502020204030203"/>
              <a:ea typeface="Lato" panose="020F0502020204030203"/>
              <a:cs typeface="Lato" panose="020F0502020204030203"/>
              <a:sym typeface="Lato" panose="020F0502020204030203"/>
            </a:endParaRPr>
          </a:p>
          <a:p>
            <a:pPr marL="0" marR="0" lvl="0" indent="0" algn="ctr" rtl="0">
              <a:spcBef>
                <a:spcPts val="600"/>
              </a:spcBef>
              <a:spcAft>
                <a:spcPts val="0"/>
              </a:spcAft>
              <a:buNone/>
            </a:pPr>
            <a:r>
              <a:rPr lang="en-US" sz="4000" dirty="0">
                <a:solidFill>
                  <a:schemeClr val="dk1"/>
                </a:solidFill>
                <a:latin typeface="Lato" panose="020F0502020204030203"/>
                <a:ea typeface="Lato" panose="020F0502020204030203"/>
                <a:cs typeface="Lato" panose="020F0502020204030203"/>
                <a:sym typeface="Lato" panose="020F0502020204030203"/>
              </a:rPr>
              <a:t>¿Seis días = seis días </a:t>
            </a:r>
            <a:r>
              <a:rPr lang="en-US" sz="4000" dirty="0" err="1">
                <a:solidFill>
                  <a:schemeClr val="dk1"/>
                </a:solidFill>
                <a:latin typeface="Lato" panose="020F0502020204030203"/>
                <a:ea typeface="Lato" panose="020F0502020204030203"/>
                <a:cs typeface="Lato" panose="020F0502020204030203"/>
                <a:sym typeface="Lato" panose="020F0502020204030203"/>
              </a:rPr>
              <a:t>normales</a:t>
            </a:r>
            <a:r>
              <a:rPr lang="en-US" sz="4000" dirty="0">
                <a:solidFill>
                  <a:schemeClr val="dk1"/>
                </a:solidFill>
                <a:latin typeface="Lato" panose="020F0502020204030203"/>
                <a:ea typeface="Lato" panose="020F0502020204030203"/>
                <a:cs typeface="Lato" panose="020F0502020204030203"/>
                <a:sym typeface="Lato" panose="020F0502020204030203"/>
              </a:rPr>
              <a:t>?</a:t>
            </a: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3"/>
          <a:srcRect/>
          <a:stretch>
            <a:fillRect/>
          </a:stretch>
        </p:blipFill>
        <p:spPr>
          <a:xfrm>
            <a:off x="10500489" y="721221"/>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a:extLst>
            <a:ext uri="{FF2B5EF4-FFF2-40B4-BE49-F238E27FC236}">
              <a16:creationId xmlns:a16="http://schemas.microsoft.com/office/drawing/2014/main" id="{701CA3D1-E23D-102E-9DC3-676B1B8128F2}"/>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6A2AD033-DEA5-8B9D-4413-FEA3C8330FFD}"/>
              </a:ext>
            </a:extLst>
          </p:cNvPr>
          <p:cNvSpPr txBox="1"/>
          <p:nvPr/>
        </p:nvSpPr>
        <p:spPr>
          <a:xfrm>
            <a:off x="1962272" y="466248"/>
            <a:ext cx="878192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panose="020F0502020204030203"/>
                <a:ea typeface="Lato" panose="020F0502020204030203"/>
                <a:cs typeface="Lato" panose="020F0502020204030203"/>
                <a:sym typeface="Lato" panose="020F0502020204030203"/>
              </a:rPr>
              <a:t>Dios </a:t>
            </a:r>
            <a:r>
              <a:rPr lang="en-US" sz="4000" dirty="0" err="1">
                <a:solidFill>
                  <a:srgbClr val="009444"/>
                </a:solidFill>
                <a:latin typeface="Lato" panose="020F0502020204030203"/>
                <a:ea typeface="Lato" panose="020F0502020204030203"/>
                <a:cs typeface="Lato" panose="020F0502020204030203"/>
                <a:sym typeface="Lato" panose="020F0502020204030203"/>
              </a:rPr>
              <a:t>creó</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el</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mundo</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en</a:t>
            </a:r>
            <a:r>
              <a:rPr lang="en-US" sz="4000" dirty="0">
                <a:solidFill>
                  <a:srgbClr val="009444"/>
                </a:solidFill>
                <a:latin typeface="Lato" panose="020F0502020204030203"/>
                <a:ea typeface="Lato" panose="020F0502020204030203"/>
                <a:cs typeface="Lato" panose="020F0502020204030203"/>
                <a:sym typeface="Lato" panose="020F0502020204030203"/>
              </a:rPr>
              <a:t> 6 días </a:t>
            </a:r>
            <a:r>
              <a:rPr lang="en-US" sz="4000" dirty="0" err="1">
                <a:solidFill>
                  <a:srgbClr val="009444"/>
                </a:solidFill>
                <a:latin typeface="Lato" panose="020F0502020204030203"/>
                <a:ea typeface="Lato" panose="020F0502020204030203"/>
                <a:cs typeface="Lato" panose="020F0502020204030203"/>
                <a:sym typeface="Lato" panose="020F0502020204030203"/>
              </a:rPr>
              <a:t>literales</a:t>
            </a:r>
            <a:endParaRPr sz="40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a:extLst>
              <a:ext uri="{FF2B5EF4-FFF2-40B4-BE49-F238E27FC236}">
                <a16:creationId xmlns:a16="http://schemas.microsoft.com/office/drawing/2014/main" id="{4DC52AA8-AAE0-8B5D-D254-825E448BBDC7}"/>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a:extLst>
              <a:ext uri="{FF2B5EF4-FFF2-40B4-BE49-F238E27FC236}">
                <a16:creationId xmlns:a16="http://schemas.microsoft.com/office/drawing/2014/main" id="{FE355BA1-AE3F-78E6-E6B6-6FFEFEA807C9}"/>
              </a:ext>
            </a:extLst>
          </p:cNvPr>
          <p:cNvSpPr txBox="1"/>
          <p:nvPr/>
        </p:nvSpPr>
        <p:spPr>
          <a:xfrm>
            <a:off x="3049395" y="1866255"/>
            <a:ext cx="8773929"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err="1">
                <a:solidFill>
                  <a:schemeClr val="dk1"/>
                </a:solidFill>
                <a:latin typeface="Lato" panose="020F0502020204030203"/>
                <a:ea typeface="Lato" panose="020F0502020204030203"/>
                <a:cs typeface="Lato" panose="020F0502020204030203"/>
                <a:sym typeface="Lato" panose="020F0502020204030203"/>
              </a:rPr>
              <a:t>Génesis</a:t>
            </a:r>
            <a:r>
              <a:rPr lang="en-US" sz="3200" b="1" dirty="0">
                <a:solidFill>
                  <a:schemeClr val="dk1"/>
                </a:solidFill>
                <a:latin typeface="Lato" panose="020F0502020204030203"/>
                <a:ea typeface="Lato" panose="020F0502020204030203"/>
                <a:cs typeface="Lato" panose="020F0502020204030203"/>
                <a:sym typeface="Lato" panose="020F0502020204030203"/>
              </a:rPr>
              <a:t> 1:5 </a:t>
            </a:r>
          </a:p>
          <a:p>
            <a:pPr marL="0" marR="0" lvl="0" indent="0" rtl="0">
              <a:spcBef>
                <a:spcPts val="0"/>
              </a:spcBef>
              <a:spcAft>
                <a:spcPts val="0"/>
              </a:spcAft>
              <a:buNone/>
            </a:pPr>
            <a:r>
              <a:rPr lang="en-US" sz="3200" dirty="0">
                <a:solidFill>
                  <a:schemeClr val="dk1"/>
                </a:solidFill>
                <a:latin typeface="Lato" panose="020F0502020204030203"/>
                <a:ea typeface="Lato" panose="020F0502020204030203"/>
                <a:cs typeface="Lato" panose="020F0502020204030203"/>
                <a:sym typeface="Lato" panose="020F0502020204030203"/>
              </a:rPr>
              <a:t>“</a:t>
            </a:r>
            <a:r>
              <a:rPr lang="en-US" sz="3200" dirty="0" err="1">
                <a:solidFill>
                  <a:schemeClr val="dk1"/>
                </a:solidFill>
                <a:latin typeface="Lato" panose="020F0502020204030203"/>
                <a:ea typeface="Lato" panose="020F0502020204030203"/>
                <a:cs typeface="Lato" panose="020F0502020204030203"/>
                <a:sym typeface="Lato" panose="020F0502020204030203"/>
              </a:rPr>
              <a:t>Cayó</a:t>
            </a:r>
            <a:r>
              <a:rPr lang="en-US" sz="3200" dirty="0">
                <a:solidFill>
                  <a:schemeClr val="dk1"/>
                </a:solidFill>
                <a:latin typeface="Lato" panose="020F0502020204030203"/>
                <a:ea typeface="Lato" panose="020F0502020204030203"/>
                <a:cs typeface="Lato" panose="020F0502020204030203"/>
                <a:sym typeface="Lato" panose="020F0502020204030203"/>
              </a:rPr>
              <a:t> la </a:t>
            </a:r>
            <a:r>
              <a:rPr lang="en-US" sz="3200" dirty="0" err="1">
                <a:solidFill>
                  <a:schemeClr val="dk1"/>
                </a:solidFill>
                <a:latin typeface="Lato" panose="020F0502020204030203"/>
                <a:ea typeface="Lato" panose="020F0502020204030203"/>
                <a:cs typeface="Lato" panose="020F0502020204030203"/>
                <a:sym typeface="Lato" panose="020F0502020204030203"/>
              </a:rPr>
              <a:t>tarde</a:t>
            </a:r>
            <a:r>
              <a:rPr lang="en-US" sz="3200" dirty="0">
                <a:solidFill>
                  <a:schemeClr val="dk1"/>
                </a:solidFill>
                <a:latin typeface="Lato" panose="020F0502020204030203"/>
                <a:ea typeface="Lato" panose="020F0502020204030203"/>
                <a:cs typeface="Lato" panose="020F0502020204030203"/>
                <a:sym typeface="Lato" panose="020F0502020204030203"/>
              </a:rPr>
              <a:t>, y </a:t>
            </a:r>
            <a:r>
              <a:rPr lang="en-US" sz="3200" dirty="0" err="1">
                <a:solidFill>
                  <a:schemeClr val="dk1"/>
                </a:solidFill>
                <a:latin typeface="Lato" panose="020F0502020204030203"/>
                <a:ea typeface="Lato" panose="020F0502020204030203"/>
                <a:cs typeface="Lato" panose="020F0502020204030203"/>
                <a:sym typeface="Lato" panose="020F0502020204030203"/>
              </a:rPr>
              <a:t>llegó</a:t>
            </a:r>
            <a:r>
              <a:rPr lang="en-US" sz="3200" dirty="0">
                <a:solidFill>
                  <a:schemeClr val="dk1"/>
                </a:solidFill>
                <a:latin typeface="Lato" panose="020F0502020204030203"/>
                <a:ea typeface="Lato" panose="020F0502020204030203"/>
                <a:cs typeface="Lato" panose="020F0502020204030203"/>
                <a:sym typeface="Lato" panose="020F0502020204030203"/>
              </a:rPr>
              <a:t> la </a:t>
            </a:r>
            <a:r>
              <a:rPr lang="en-US" sz="3200" dirty="0" err="1">
                <a:solidFill>
                  <a:schemeClr val="dk1"/>
                </a:solidFill>
                <a:latin typeface="Lato" panose="020F0502020204030203"/>
                <a:ea typeface="Lato" panose="020F0502020204030203"/>
                <a:cs typeface="Lato" panose="020F0502020204030203"/>
                <a:sym typeface="Lato" panose="020F0502020204030203"/>
              </a:rPr>
              <a:t>mañana</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Ése</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fue</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el</a:t>
            </a:r>
            <a:r>
              <a:rPr lang="en-US" sz="3200" dirty="0">
                <a:solidFill>
                  <a:schemeClr val="dk1"/>
                </a:solidFill>
                <a:latin typeface="Lato" panose="020F0502020204030203"/>
                <a:ea typeface="Lato" panose="020F0502020204030203"/>
                <a:cs typeface="Lato" panose="020F0502020204030203"/>
                <a:sym typeface="Lato" panose="020F0502020204030203"/>
              </a:rPr>
              <a:t> día primero.”</a:t>
            </a:r>
          </a:p>
          <a:p>
            <a:pPr marL="0" marR="0" lvl="0" indent="0" rtl="0">
              <a:spcBef>
                <a:spcPts val="0"/>
              </a:spcBef>
              <a:spcAft>
                <a:spcPts val="0"/>
              </a:spcAft>
              <a:buNone/>
            </a:pPr>
            <a:endParaRPr lang="en-US" sz="3200"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0"/>
              </a:spcBef>
              <a:spcAft>
                <a:spcPts val="0"/>
              </a:spcAft>
              <a:buNone/>
            </a:pPr>
            <a:r>
              <a:rPr lang="en-US" sz="3200" b="1" dirty="0" err="1">
                <a:solidFill>
                  <a:schemeClr val="dk1"/>
                </a:solidFill>
                <a:latin typeface="Lato" panose="020F0502020204030203"/>
                <a:ea typeface="Lato" panose="020F0502020204030203"/>
                <a:cs typeface="Lato" panose="020F0502020204030203"/>
                <a:sym typeface="Lato" panose="020F0502020204030203"/>
              </a:rPr>
              <a:t>Éxodo</a:t>
            </a:r>
            <a:r>
              <a:rPr lang="en-US" sz="3200" b="1" dirty="0">
                <a:solidFill>
                  <a:schemeClr val="dk1"/>
                </a:solidFill>
                <a:latin typeface="Lato" panose="020F0502020204030203"/>
                <a:ea typeface="Lato" panose="020F0502020204030203"/>
                <a:cs typeface="Lato" panose="020F0502020204030203"/>
                <a:sym typeface="Lato" panose="020F0502020204030203"/>
              </a:rPr>
              <a:t> 20:11 </a:t>
            </a:r>
          </a:p>
          <a:p>
            <a:pPr marL="0" marR="0" lvl="0" indent="0" rtl="0">
              <a:spcBef>
                <a:spcPts val="0"/>
              </a:spcBef>
              <a:spcAft>
                <a:spcPts val="0"/>
              </a:spcAft>
              <a:buNone/>
            </a:pPr>
            <a:r>
              <a:rPr lang="en-US" sz="3200" dirty="0" err="1">
                <a:solidFill>
                  <a:schemeClr val="dk1"/>
                </a:solidFill>
                <a:latin typeface="Lato" panose="020F0502020204030203"/>
                <a:ea typeface="Lato" panose="020F0502020204030203"/>
                <a:cs typeface="Lato" panose="020F0502020204030203"/>
                <a:sym typeface="Lato" panose="020F0502020204030203"/>
              </a:rPr>
              <a:t>Porque</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yo</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el</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Señor</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hice</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en</a:t>
            </a:r>
            <a:r>
              <a:rPr lang="en-US" sz="3200" dirty="0">
                <a:solidFill>
                  <a:schemeClr val="dk1"/>
                </a:solidFill>
                <a:latin typeface="Lato" panose="020F0502020204030203"/>
                <a:ea typeface="Lato" panose="020F0502020204030203"/>
                <a:cs typeface="Lato" panose="020F0502020204030203"/>
                <a:sym typeface="Lato" panose="020F0502020204030203"/>
              </a:rPr>
              <a:t> seis días, </a:t>
            </a:r>
            <a:r>
              <a:rPr lang="en-US" sz="3200" dirty="0" err="1">
                <a:solidFill>
                  <a:schemeClr val="dk1"/>
                </a:solidFill>
                <a:latin typeface="Lato" panose="020F0502020204030203"/>
                <a:ea typeface="Lato" panose="020F0502020204030203"/>
                <a:cs typeface="Lato" panose="020F0502020204030203"/>
                <a:sym typeface="Lato" panose="020F0502020204030203"/>
              </a:rPr>
              <a:t>los</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cielos</a:t>
            </a:r>
            <a:r>
              <a:rPr lang="en-US" sz="3200" dirty="0">
                <a:solidFill>
                  <a:schemeClr val="dk1"/>
                </a:solidFill>
                <a:latin typeface="Lato" panose="020F0502020204030203"/>
                <a:ea typeface="Lato" panose="020F0502020204030203"/>
                <a:cs typeface="Lato" panose="020F0502020204030203"/>
                <a:sym typeface="Lato" panose="020F0502020204030203"/>
              </a:rPr>
              <a:t>, la tierra, </a:t>
            </a:r>
            <a:r>
              <a:rPr lang="en-US" sz="3200" dirty="0" err="1">
                <a:solidFill>
                  <a:schemeClr val="dk1"/>
                </a:solidFill>
                <a:latin typeface="Lato" panose="020F0502020204030203"/>
                <a:ea typeface="Lato" panose="020F0502020204030203"/>
                <a:cs typeface="Lato" panose="020F0502020204030203"/>
                <a:sym typeface="Lato" panose="020F0502020204030203"/>
              </a:rPr>
              <a:t>el</a:t>
            </a:r>
            <a:r>
              <a:rPr lang="en-US" sz="3200" dirty="0">
                <a:solidFill>
                  <a:schemeClr val="dk1"/>
                </a:solidFill>
                <a:latin typeface="Lato" panose="020F0502020204030203"/>
                <a:ea typeface="Lato" panose="020F0502020204030203"/>
                <a:cs typeface="Lato" panose="020F0502020204030203"/>
                <a:sym typeface="Lato" panose="020F0502020204030203"/>
              </a:rPr>
              <a:t> mar y </a:t>
            </a:r>
            <a:r>
              <a:rPr lang="en-US" sz="3200" dirty="0" err="1">
                <a:solidFill>
                  <a:schemeClr val="dk1"/>
                </a:solidFill>
                <a:latin typeface="Lato" panose="020F0502020204030203"/>
                <a:ea typeface="Lato" panose="020F0502020204030203"/>
                <a:cs typeface="Lato" panose="020F0502020204030203"/>
                <a:sym typeface="Lato" panose="020F0502020204030203"/>
              </a:rPr>
              <a:t>todo</a:t>
            </a:r>
            <a:r>
              <a:rPr lang="en-US" sz="3200" dirty="0">
                <a:solidFill>
                  <a:schemeClr val="dk1"/>
                </a:solidFill>
                <a:latin typeface="Lato" panose="020F0502020204030203"/>
                <a:ea typeface="Lato" panose="020F0502020204030203"/>
                <a:cs typeface="Lato" panose="020F0502020204030203"/>
                <a:sym typeface="Lato" panose="020F0502020204030203"/>
              </a:rPr>
              <a:t> lo que hay </a:t>
            </a:r>
            <a:r>
              <a:rPr lang="en-US" sz="3200" dirty="0" err="1">
                <a:solidFill>
                  <a:schemeClr val="dk1"/>
                </a:solidFill>
                <a:latin typeface="Lato" panose="020F0502020204030203"/>
                <a:ea typeface="Lato" panose="020F0502020204030203"/>
                <a:cs typeface="Lato" panose="020F0502020204030203"/>
                <a:sym typeface="Lato" panose="020F0502020204030203"/>
              </a:rPr>
              <a:t>en</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ellos</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pero</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reposé</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en</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el</a:t>
            </a:r>
            <a:r>
              <a:rPr lang="en-US" sz="3200" dirty="0">
                <a:solidFill>
                  <a:schemeClr val="dk1"/>
                </a:solidFill>
                <a:latin typeface="Lato" panose="020F0502020204030203"/>
                <a:ea typeface="Lato" panose="020F0502020204030203"/>
                <a:cs typeface="Lato" panose="020F0502020204030203"/>
                <a:sym typeface="Lato" panose="020F0502020204030203"/>
              </a:rPr>
              <a:t> día </a:t>
            </a:r>
            <a:r>
              <a:rPr lang="en-US" sz="3200" dirty="0" err="1">
                <a:solidFill>
                  <a:schemeClr val="dk1"/>
                </a:solidFill>
                <a:latin typeface="Lato" panose="020F0502020204030203"/>
                <a:ea typeface="Lato" panose="020F0502020204030203"/>
                <a:cs typeface="Lato" panose="020F0502020204030203"/>
                <a:sym typeface="Lato" panose="020F0502020204030203"/>
              </a:rPr>
              <a:t>séptimo</a:t>
            </a:r>
            <a:r>
              <a:rPr lang="en-US" sz="3200" dirty="0">
                <a:solidFill>
                  <a:schemeClr val="dk1"/>
                </a:solidFill>
                <a:latin typeface="Lato" panose="020F0502020204030203"/>
                <a:ea typeface="Lato" panose="020F0502020204030203"/>
                <a:cs typeface="Lato" panose="020F0502020204030203"/>
                <a:sym typeface="Lato" panose="020F0502020204030203"/>
              </a:rPr>
              <a:t>. Por </a:t>
            </a:r>
            <a:r>
              <a:rPr lang="en-US" sz="3200" dirty="0" err="1">
                <a:solidFill>
                  <a:schemeClr val="dk1"/>
                </a:solidFill>
                <a:latin typeface="Lato" panose="020F0502020204030203"/>
                <a:ea typeface="Lato" panose="020F0502020204030203"/>
                <a:cs typeface="Lato" panose="020F0502020204030203"/>
                <a:sym typeface="Lato" panose="020F0502020204030203"/>
              </a:rPr>
              <a:t>eso</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yo</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el</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Señor</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bendije</a:t>
            </a:r>
            <a:r>
              <a:rPr lang="en-US" sz="3200" dirty="0">
                <a:solidFill>
                  <a:schemeClr val="dk1"/>
                </a:solidFill>
                <a:latin typeface="Lato" panose="020F0502020204030203"/>
                <a:ea typeface="Lato" panose="020F0502020204030203"/>
                <a:cs typeface="Lato" panose="020F0502020204030203"/>
                <a:sym typeface="Lato" panose="020F0502020204030203"/>
              </a:rPr>
              <a:t> </a:t>
            </a:r>
            <a:r>
              <a:rPr lang="en-US" sz="3200" dirty="0" err="1">
                <a:solidFill>
                  <a:schemeClr val="dk1"/>
                </a:solidFill>
                <a:latin typeface="Lato" panose="020F0502020204030203"/>
                <a:ea typeface="Lato" panose="020F0502020204030203"/>
                <a:cs typeface="Lato" panose="020F0502020204030203"/>
                <a:sym typeface="Lato" panose="020F0502020204030203"/>
              </a:rPr>
              <a:t>el</a:t>
            </a:r>
            <a:r>
              <a:rPr lang="en-US" sz="3200" dirty="0">
                <a:solidFill>
                  <a:schemeClr val="dk1"/>
                </a:solidFill>
                <a:latin typeface="Lato" panose="020F0502020204030203"/>
                <a:ea typeface="Lato" panose="020F0502020204030203"/>
                <a:cs typeface="Lato" panose="020F0502020204030203"/>
                <a:sym typeface="Lato" panose="020F0502020204030203"/>
              </a:rPr>
              <a:t> día de </a:t>
            </a:r>
            <a:r>
              <a:rPr lang="en-US" sz="3200" dirty="0" err="1">
                <a:solidFill>
                  <a:schemeClr val="dk1"/>
                </a:solidFill>
                <a:latin typeface="Lato" panose="020F0502020204030203"/>
                <a:ea typeface="Lato" panose="020F0502020204030203"/>
                <a:cs typeface="Lato" panose="020F0502020204030203"/>
                <a:sym typeface="Lato" panose="020F0502020204030203"/>
              </a:rPr>
              <a:t>reposo</a:t>
            </a:r>
            <a:r>
              <a:rPr lang="en-US" sz="3200" dirty="0">
                <a:solidFill>
                  <a:schemeClr val="dk1"/>
                </a:solidFill>
                <a:latin typeface="Lato" panose="020F0502020204030203"/>
                <a:ea typeface="Lato" panose="020F0502020204030203"/>
                <a:cs typeface="Lato" panose="020F0502020204030203"/>
                <a:sym typeface="Lato" panose="020F0502020204030203"/>
              </a:rPr>
              <a:t> y lo </a:t>
            </a:r>
            <a:r>
              <a:rPr lang="en-US" sz="3200" dirty="0" err="1">
                <a:solidFill>
                  <a:schemeClr val="dk1"/>
                </a:solidFill>
                <a:latin typeface="Lato" panose="020F0502020204030203"/>
                <a:ea typeface="Lato" panose="020F0502020204030203"/>
                <a:cs typeface="Lato" panose="020F0502020204030203"/>
                <a:sym typeface="Lato" panose="020F0502020204030203"/>
              </a:rPr>
              <a:t>santifiqué</a:t>
            </a:r>
            <a:endParaRPr sz="32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a:extLst>
              <a:ext uri="{FF2B5EF4-FFF2-40B4-BE49-F238E27FC236}">
                <a16:creationId xmlns:a16="http://schemas.microsoft.com/office/drawing/2014/main" id="{3FFC7ECB-A947-4F17-5C0C-1F64AFA77D43}"/>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a:extLst>
              <a:ext uri="{FF2B5EF4-FFF2-40B4-BE49-F238E27FC236}">
                <a16:creationId xmlns:a16="http://schemas.microsoft.com/office/drawing/2014/main" id="{71D2AC38-0D5E-23E3-49B2-3954D5E4048A}"/>
              </a:ext>
            </a:extLst>
          </p:cNvPr>
          <p:cNvPicPr preferRelativeResize="0"/>
          <p:nvPr/>
        </p:nvPicPr>
        <p:blipFill rotWithShape="1">
          <a:blip r:embed="rId3"/>
          <a:srcRect/>
          <a:stretch>
            <a:fillRect/>
          </a:stretch>
        </p:blipFill>
        <p:spPr>
          <a:xfrm>
            <a:off x="10500489" y="721221"/>
            <a:ext cx="1399035" cy="1170434"/>
          </a:xfrm>
          <a:prstGeom prst="rect">
            <a:avLst/>
          </a:prstGeom>
          <a:noFill/>
          <a:ln>
            <a:noFill/>
          </a:ln>
        </p:spPr>
      </p:pic>
      <p:pic>
        <p:nvPicPr>
          <p:cNvPr id="2" name="Google Shape;497;p26">
            <a:extLst>
              <a:ext uri="{FF2B5EF4-FFF2-40B4-BE49-F238E27FC236}">
                <a16:creationId xmlns:a16="http://schemas.microsoft.com/office/drawing/2014/main" id="{472AD9F7-0F7B-0746-DA09-8CF824DA73CD}"/>
              </a:ext>
            </a:extLst>
          </p:cNvPr>
          <p:cNvPicPr preferRelativeResize="0"/>
          <p:nvPr/>
        </p:nvPicPr>
        <p:blipFill rotWithShape="1">
          <a:blip r:embed="rId4"/>
          <a:srcRect/>
          <a:stretch>
            <a:fillRect/>
          </a:stretch>
        </p:blipFill>
        <p:spPr>
          <a:xfrm>
            <a:off x="-1" y="1891655"/>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840129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pic>
        <p:nvPicPr>
          <p:cNvPr id="1026" name="Picture 2" descr="Days of Creation | Answers in Gene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2022764"/>
            <a:ext cx="120015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3775385" y="2138704"/>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Lección</a:t>
            </a:r>
            <a:r>
              <a:rPr lang="en-US" sz="4860" dirty="0">
                <a:solidFill>
                  <a:srgbClr val="009444"/>
                </a:solidFill>
                <a:latin typeface="Lato" panose="020F0502020204030203"/>
                <a:ea typeface="Lato" panose="020F0502020204030203"/>
                <a:cs typeface="Lato" panose="020F0502020204030203"/>
                <a:sym typeface="Lato" panose="020F0502020204030203"/>
              </a:rPr>
              <a:t> 1</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3676853" y="341944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3775248" y="3716474"/>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b="1" dirty="0">
                <a:solidFill>
                  <a:schemeClr val="dk1"/>
                </a:solidFill>
                <a:latin typeface="Lato" panose="020F0502020204030203"/>
                <a:ea typeface="Lato" panose="020F0502020204030203"/>
                <a:cs typeface="Lato" panose="020F0502020204030203"/>
                <a:sym typeface="Lato" panose="020F0502020204030203"/>
              </a:rPr>
              <a:t>La </a:t>
            </a:r>
            <a:r>
              <a:rPr lang="en-US" sz="3890" b="1" dirty="0" err="1">
                <a:solidFill>
                  <a:schemeClr val="dk1"/>
                </a:solidFill>
                <a:latin typeface="Lato" panose="020F0502020204030203"/>
                <a:ea typeface="Lato" panose="020F0502020204030203"/>
                <a:cs typeface="Lato" panose="020F0502020204030203"/>
                <a:sym typeface="Lato" panose="020F0502020204030203"/>
              </a:rPr>
              <a:t>Creación</a:t>
            </a:r>
            <a:endParaRPr sz="4800" b="1" dirty="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3800622" y="4610035"/>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err="1">
                <a:solidFill>
                  <a:schemeClr val="dk1"/>
                </a:solidFill>
                <a:latin typeface="Lato" panose="020F0502020204030203"/>
                <a:ea typeface="Lato" panose="020F0502020204030203"/>
                <a:cs typeface="Lato" panose="020F0502020204030203"/>
                <a:sym typeface="Lato" panose="020F0502020204030203"/>
              </a:rPr>
              <a:t>Génesis</a:t>
            </a:r>
            <a:r>
              <a:rPr lang="en-US" sz="3890" dirty="0">
                <a:solidFill>
                  <a:schemeClr val="dk1"/>
                </a:solidFill>
                <a:latin typeface="Lato" panose="020F0502020204030203"/>
                <a:ea typeface="Lato" panose="020F0502020204030203"/>
                <a:cs typeface="Lato" panose="020F0502020204030203"/>
                <a:sym typeface="Lato" panose="020F0502020204030203"/>
              </a:rPr>
              <a:t> 1:1 – 1:25</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128712"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Consolidar</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376" name="Google Shape;376;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a:solidFill>
                  <a:schemeClr val="dk1"/>
                </a:solidFill>
                <a:latin typeface="Lato" panose="020F0502020204030203"/>
                <a:ea typeface="Lato" panose="020F0502020204030203"/>
                <a:cs typeface="Lato" panose="020F0502020204030203"/>
                <a:sym typeface="Lato" panose="020F0502020204030203"/>
              </a:rPr>
              <a:t>Génesis 1:1-25</a:t>
            </a:r>
            <a:endParaRPr sz="4800">
              <a:solidFill>
                <a:schemeClr val="dk1"/>
              </a:solidFill>
              <a:latin typeface="Lato" panose="020F0502020204030203"/>
              <a:ea typeface="Lato" panose="020F0502020204030203"/>
              <a:cs typeface="Lato" panose="020F0502020204030203"/>
              <a:sym typeface="Lato" panose="020F0502020204030203"/>
            </a:endParaRPr>
          </a:p>
        </p:txBody>
      </p:sp>
      <p:sp>
        <p:nvSpPr>
          <p:cNvPr id="379" name="Google Shape;379;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0" name="Google Shape;380;g2ac1ba269cb_0_35"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381" name="Google Shape;381;g2ac1ba269cb_0_35"/>
          <p:cNvPicPr preferRelativeResize="0"/>
          <p:nvPr/>
        </p:nvPicPr>
        <p:blipFill rotWithShape="1">
          <a:blip r:embed="rId4"/>
          <a:srcRect l="4044" r="4044"/>
          <a:stretch>
            <a:fillRect/>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82" name="Google Shape;382;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3"/>
          <a:srcRect/>
          <a:stretch>
            <a:fillRect/>
          </a:stretch>
        </p:blipFill>
        <p:spPr>
          <a:xfrm>
            <a:off x="80939" y="1804786"/>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87476" y="30935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3"/>
          <a:srcRect/>
          <a:stretch>
            <a:fill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06536" y="2965885"/>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4"/>
          <a:srcRect/>
          <a:stretch>
            <a:fillRect/>
          </a:stretch>
        </p:blipFill>
        <p:spPr>
          <a:xfrm>
            <a:off x="9544029" y="4720171"/>
            <a:ext cx="1490713" cy="12623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3"/>
          <a:srcRect/>
          <a:stretch>
            <a:fillRect/>
          </a:stretch>
        </p:blipFill>
        <p:spPr>
          <a:xfrm>
            <a:off x="80939" y="183477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87476" y="274493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4"/>
          <a:srcRect/>
          <a:stretch>
            <a:fillRect/>
          </a:stretch>
        </p:blipFill>
        <p:spPr>
          <a:xfrm>
            <a:off x="9617030" y="4683093"/>
            <a:ext cx="1016456" cy="10310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3"/>
          <a:srcRect/>
          <a:stretch>
            <a:fillRect/>
          </a:stretch>
        </p:blipFill>
        <p:spPr>
          <a:xfrm>
            <a:off x="0" y="1609395"/>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125597" y="2551857"/>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el</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propósito</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y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los</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objetivos</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del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curso</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Utilizar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el</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método</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 las Cuatro “C” para leer y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entender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Génesis</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1:1-15</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Identificar</a:t>
              </a:r>
              <a:r>
                <a:rPr lang="en-US" sz="2800" dirty="0">
                  <a:solidFill>
                    <a:schemeClr val="tx1"/>
                  </a:solidFill>
                  <a:latin typeface="Lato" panose="020F0502020204030203"/>
                  <a:ea typeface="Lato" panose="020F0502020204030203"/>
                  <a:cs typeface="Lato" panose="020F0502020204030203"/>
                  <a:sym typeface="Lato" panose="020F0502020204030203"/>
                </a:rPr>
                <a:t> las </a:t>
              </a:r>
              <a:r>
                <a:rPr lang="en-US" sz="2800" dirty="0" err="1">
                  <a:solidFill>
                    <a:schemeClr val="tx1"/>
                  </a:solidFill>
                  <a:latin typeface="Lato" panose="020F0502020204030203"/>
                  <a:ea typeface="Lato" panose="020F0502020204030203"/>
                  <a:cs typeface="Lato" panose="020F0502020204030203"/>
                  <a:sym typeface="Lato" panose="020F0502020204030203"/>
                </a:rPr>
                <a:t>razones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bíblicas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por</a:t>
              </a:r>
              <a:r>
                <a:rPr lang="en-US" sz="2800" dirty="0">
                  <a:solidFill>
                    <a:schemeClr val="tx1"/>
                  </a:solidFill>
                  <a:latin typeface="Lato" panose="020F0502020204030203"/>
                  <a:ea typeface="Lato" panose="020F0502020204030203"/>
                  <a:cs typeface="Lato" panose="020F0502020204030203"/>
                  <a:sym typeface="Lato" panose="020F0502020204030203"/>
                </a:rPr>
                <a:t> las </a:t>
              </a:r>
              <a:r>
                <a:rPr lang="en-US" sz="2800" dirty="0" err="1">
                  <a:solidFill>
                    <a:schemeClr val="tx1"/>
                  </a:solidFill>
                  <a:latin typeface="Lato" panose="020F0502020204030203"/>
                  <a:ea typeface="Lato" panose="020F0502020204030203"/>
                  <a:cs typeface="Lato" panose="020F0502020204030203"/>
                  <a:sym typeface="Lato" panose="020F0502020204030203"/>
                </a:rPr>
                <a:t>cuales</a:t>
              </a:r>
              <a:r>
                <a:rPr lang="en-US" sz="2800" dirty="0">
                  <a:solidFill>
                    <a:schemeClr val="tx1"/>
                  </a:solidFill>
                  <a:latin typeface="Lato" panose="020F0502020204030203"/>
                  <a:ea typeface="Lato" panose="020F0502020204030203"/>
                  <a:cs typeface="Lato" panose="020F0502020204030203"/>
                  <a:sym typeface="Lato" panose="020F0502020204030203"/>
                </a:rPr>
                <a:t> la </a:t>
              </a:r>
              <a:r>
                <a:rPr lang="en-US" sz="2800" dirty="0" err="1">
                  <a:solidFill>
                    <a:schemeClr val="tx1"/>
                  </a:solidFill>
                  <a:latin typeface="Lato" panose="020F0502020204030203"/>
                  <a:ea typeface="Lato" panose="020F0502020204030203"/>
                  <a:cs typeface="Lato" panose="020F0502020204030203"/>
                  <a:sym typeface="Lato" panose="020F0502020204030203"/>
                </a:rPr>
                <a:t>teoría</a:t>
              </a:r>
              <a:r>
                <a:rPr lang="en-US" sz="2800" dirty="0">
                  <a:solidFill>
                    <a:schemeClr val="tx1"/>
                  </a:solidFill>
                  <a:latin typeface="Lato" panose="020F0502020204030203"/>
                  <a:ea typeface="Lato" panose="020F0502020204030203"/>
                  <a:cs typeface="Lato" panose="020F0502020204030203"/>
                  <a:sym typeface="Lato" panose="020F0502020204030203"/>
                </a:rPr>
                <a:t> de la </a:t>
              </a:r>
              <a:r>
                <a:rPr lang="en-US" sz="2800" dirty="0" err="1">
                  <a:solidFill>
                    <a:schemeClr val="tx1"/>
                  </a:solidFill>
                  <a:latin typeface="Lato" panose="020F0502020204030203"/>
                  <a:ea typeface="Lato" panose="020F0502020204030203"/>
                  <a:cs typeface="Lato" panose="020F0502020204030203"/>
                  <a:sym typeface="Lato" panose="020F0502020204030203"/>
                </a:rPr>
                <a:t>evolución</a:t>
              </a:r>
              <a:r>
                <a:rPr lang="en-US" sz="2800" dirty="0">
                  <a:solidFill>
                    <a:schemeClr val="tx1"/>
                  </a:solidFill>
                  <a:latin typeface="Lato" panose="020F0502020204030203"/>
                  <a:ea typeface="Lato" panose="020F0502020204030203"/>
                  <a:cs typeface="Lato" panose="020F0502020204030203"/>
                  <a:sym typeface="Lato" panose="020F0502020204030203"/>
                </a:rPr>
                <a:t> no </a:t>
              </a:r>
              <a:r>
                <a:rPr lang="en-US" sz="2800" dirty="0" err="1">
                  <a:solidFill>
                    <a:schemeClr val="tx1"/>
                  </a:solidFill>
                  <a:latin typeface="Lato" panose="020F0502020204030203"/>
                  <a:ea typeface="Lato" panose="020F0502020204030203"/>
                  <a:cs typeface="Lato" panose="020F0502020204030203"/>
                  <a:sym typeface="Lato" panose="020F0502020204030203"/>
                </a:rPr>
                <a:t>concuerda</a:t>
              </a:r>
              <a:r>
                <a:rPr lang="en-US" sz="2800" dirty="0">
                  <a:solidFill>
                    <a:schemeClr val="tx1"/>
                  </a:solidFill>
                  <a:latin typeface="Lato" panose="020F0502020204030203"/>
                  <a:ea typeface="Lato" panose="020F0502020204030203"/>
                  <a:cs typeface="Lato" panose="020F0502020204030203"/>
                  <a:sym typeface="Lato" panose="020F0502020204030203"/>
                </a:rPr>
                <a:t> con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relato</a:t>
              </a:r>
              <a:r>
                <a:rPr lang="en-US" sz="2800" dirty="0">
                  <a:solidFill>
                    <a:schemeClr val="tx1"/>
                  </a:solidFill>
                  <a:latin typeface="Lato" panose="020F0502020204030203"/>
                  <a:ea typeface="Lato" panose="020F0502020204030203"/>
                  <a:cs typeface="Lato" panose="020F0502020204030203"/>
                  <a:sym typeface="Lato" panose="020F0502020204030203"/>
                </a:rPr>
                <a:t> de </a:t>
              </a:r>
              <a:r>
                <a:rPr lang="en-US" sz="2800" dirty="0" err="1">
                  <a:solidFill>
                    <a:schemeClr val="tx1"/>
                  </a:solidFill>
                  <a:latin typeface="Lato" panose="020F0502020204030203"/>
                  <a:ea typeface="Lato" panose="020F0502020204030203"/>
                  <a:cs typeface="Lato" panose="020F0502020204030203"/>
                  <a:sym typeface="Lato" panose="020F0502020204030203"/>
                </a:rPr>
                <a:t>Génesis</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2"/>
          <p:cNvSpPr/>
          <p:nvPr/>
        </p:nvSpPr>
        <p:spPr>
          <a:xfrm>
            <a:off x="0" y="0"/>
            <a:ext cx="973124" cy="6858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44" name="Google Shape;444;p22"/>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46" name="Google Shape;446;p22"/>
          <p:cNvGrpSpPr/>
          <p:nvPr/>
        </p:nvGrpSpPr>
        <p:grpSpPr>
          <a:xfrm>
            <a:off x="2374252" y="1464468"/>
            <a:ext cx="8124474" cy="3929062"/>
            <a:chOff x="1763" y="744802"/>
            <a:chExt cx="8124474" cy="3929062"/>
          </a:xfrm>
        </p:grpSpPr>
        <p:sp>
          <p:nvSpPr>
            <p:cNvPr id="447" name="Google Shape;447;p22"/>
            <p:cNvSpPr/>
            <p:nvPr/>
          </p:nvSpPr>
          <p:spPr>
            <a:xfrm rot="-5400000">
              <a:off x="1763" y="744802"/>
              <a:ext cx="3929062" cy="3929062"/>
            </a:xfrm>
            <a:prstGeom prst="downArrow">
              <a:avLst>
                <a:gd name="adj1" fmla="val 50000"/>
                <a:gd name="adj2" fmla="val 35000"/>
              </a:avLst>
            </a:prstGeom>
            <a:solidFill>
              <a:srgbClr val="009444"/>
            </a:solidFill>
            <a:ln w="38100" cap="flat" cmpd="sng">
              <a:solidFill>
                <a:srgbClr val="E3BB3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448" name="Google Shape;448;p22"/>
            <p:cNvSpPr txBox="1"/>
            <p:nvPr/>
          </p:nvSpPr>
          <p:spPr>
            <a:xfrm>
              <a:off x="1764" y="1727067"/>
              <a:ext cx="3241476" cy="1964531"/>
            </a:xfrm>
            <a:prstGeom prst="rect">
              <a:avLst/>
            </a:prstGeom>
            <a:noFill/>
            <a:ln>
              <a:noFill/>
            </a:ln>
          </p:spPr>
          <p:txBody>
            <a:bodyPr spcFirstLastPara="1" wrap="square" lIns="327150" tIns="327150" rIns="327150" bIns="327150" anchor="ctr" anchorCtr="0">
              <a:noAutofit/>
            </a:bodyPr>
            <a:lstStyle/>
            <a:p>
              <a:pPr marL="0" marR="0" lvl="0" indent="0" algn="ctr" rtl="0">
                <a:lnSpc>
                  <a:spcPct val="90000"/>
                </a:lnSpc>
                <a:spcBef>
                  <a:spcPts val="0"/>
                </a:spcBef>
                <a:spcAft>
                  <a:spcPts val="0"/>
                </a:spcAft>
                <a:buClr>
                  <a:schemeClr val="lt1"/>
                </a:buClr>
                <a:buSzPts val="4600"/>
                <a:buFont typeface="Calibri" panose="020F0502020204030204"/>
                <a:buNone/>
              </a:pPr>
              <a:r>
                <a:rPr lang="en-US" sz="4600" b="1">
                  <a:solidFill>
                    <a:schemeClr val="lt1"/>
                  </a:solidFill>
                  <a:latin typeface="Lato" panose="020F0502020204030203"/>
                  <a:ea typeface="Lato" panose="020F0502020204030203"/>
                  <a:cs typeface="Lato" panose="020F0502020204030203"/>
                  <a:sym typeface="Lato" panose="020F0502020204030203"/>
                </a:rPr>
                <a:t>La Creación </a:t>
              </a:r>
              <a:endParaRPr sz="4600" b="1">
                <a:solidFill>
                  <a:schemeClr val="lt1"/>
                </a:solidFill>
                <a:latin typeface="Lato" panose="020F0502020204030203"/>
                <a:ea typeface="Lato" panose="020F0502020204030203"/>
                <a:cs typeface="Lato" panose="020F0502020204030203"/>
                <a:sym typeface="Lato" panose="020F0502020204030203"/>
              </a:endParaRPr>
            </a:p>
          </p:txBody>
        </p:sp>
        <p:sp>
          <p:nvSpPr>
            <p:cNvPr id="449" name="Google Shape;449;p22"/>
            <p:cNvSpPr/>
            <p:nvPr/>
          </p:nvSpPr>
          <p:spPr>
            <a:xfrm rot="5400000">
              <a:off x="4197174" y="744802"/>
              <a:ext cx="3929062" cy="3929062"/>
            </a:xfrm>
            <a:prstGeom prst="downArrow">
              <a:avLst>
                <a:gd name="adj1" fmla="val 50000"/>
                <a:gd name="adj2" fmla="val 35000"/>
              </a:avLst>
            </a:prstGeom>
            <a:solidFill>
              <a:srgbClr val="009444"/>
            </a:solidFill>
            <a:ln w="38100" cap="flat" cmpd="sng">
              <a:solidFill>
                <a:srgbClr val="E3BB3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450" name="Google Shape;450;p22"/>
            <p:cNvSpPr txBox="1"/>
            <p:nvPr/>
          </p:nvSpPr>
          <p:spPr>
            <a:xfrm>
              <a:off x="4884761" y="1727068"/>
              <a:ext cx="3241476" cy="1964531"/>
            </a:xfrm>
            <a:prstGeom prst="rect">
              <a:avLst/>
            </a:prstGeom>
            <a:noFill/>
            <a:ln>
              <a:noFill/>
            </a:ln>
          </p:spPr>
          <p:txBody>
            <a:bodyPr spcFirstLastPara="1" wrap="square" lIns="327150" tIns="327150" rIns="327150" bIns="327150" anchor="ctr" anchorCtr="0">
              <a:noAutofit/>
            </a:bodyPr>
            <a:lstStyle/>
            <a:p>
              <a:pPr marL="0" marR="0" lvl="0" indent="0" algn="ctr" rtl="0">
                <a:lnSpc>
                  <a:spcPct val="90000"/>
                </a:lnSpc>
                <a:spcBef>
                  <a:spcPts val="0"/>
                </a:spcBef>
                <a:spcAft>
                  <a:spcPts val="0"/>
                </a:spcAft>
                <a:buClr>
                  <a:schemeClr val="lt1"/>
                </a:buClr>
                <a:buSzPts val="4600"/>
                <a:buFont typeface="Calibri" panose="020F0502020204030204"/>
                <a:buNone/>
              </a:pPr>
              <a:r>
                <a:rPr lang="en-US" sz="4600" b="1">
                  <a:solidFill>
                    <a:schemeClr val="lt1"/>
                  </a:solidFill>
                  <a:latin typeface="Lato" panose="020F0502020204030203"/>
                  <a:ea typeface="Lato" panose="020F0502020204030203"/>
                  <a:cs typeface="Lato" panose="020F0502020204030203"/>
                  <a:sym typeface="Lato" panose="020F0502020204030203"/>
                </a:rPr>
                <a:t>La Evolución</a:t>
              </a:r>
              <a:endParaRPr sz="4600">
                <a:solidFill>
                  <a:schemeClr val="lt1"/>
                </a:solidFill>
                <a:latin typeface="Lato" panose="020F0502020204030203"/>
                <a:ea typeface="Lato" panose="020F0502020204030203"/>
                <a:cs typeface="Lato" panose="020F0502020204030203"/>
                <a:sym typeface="Lato" panose="020F0502020204030203"/>
              </a:endParaRPr>
            </a:p>
          </p:txBody>
        </p:sp>
      </p:grpSp>
      <p:pic>
        <p:nvPicPr>
          <p:cNvPr id="451" name="Google Shape;451;p22"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
        <p:nvSpPr>
          <p:cNvPr id="452" name="Google Shape;452;p22"/>
          <p:cNvSpPr txBox="1"/>
          <p:nvPr/>
        </p:nvSpPr>
        <p:spPr>
          <a:xfrm>
            <a:off x="6093439" y="2466363"/>
            <a:ext cx="6861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9444"/>
                </a:solidFill>
                <a:latin typeface="Lato" panose="020F0502020204030203"/>
                <a:ea typeface="Lato" panose="020F0502020204030203"/>
                <a:cs typeface="Lato" panose="020F0502020204030203"/>
                <a:sym typeface="Lato" panose="020F0502020204030203"/>
              </a:rPr>
              <a:t>VS</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59" name="Google Shape;459;p23" descr="A person with a long beard&#10;&#10;Description automatically generated"/>
          <p:cNvPicPr preferRelativeResize="0"/>
          <p:nvPr/>
        </p:nvPicPr>
        <p:blipFill rotWithShape="1">
          <a:blip r:embed="rId3"/>
          <a:srcRect l="10731" r="6404"/>
          <a:stretch>
            <a:fillRect/>
          </a:stretch>
        </p:blipFill>
        <p:spPr>
          <a:xfrm>
            <a:off x="868139" y="209642"/>
            <a:ext cx="5235822" cy="6318606"/>
          </a:xfrm>
          <a:prstGeom prst="rect">
            <a:avLst/>
          </a:prstGeom>
          <a:noFill/>
          <a:ln>
            <a:noFill/>
          </a:ln>
        </p:spPr>
      </p:pic>
      <p:sp>
        <p:nvSpPr>
          <p:cNvPr id="460" name="Google Shape;460;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62" name="Google Shape;462;p23"/>
          <p:cNvSpPr txBox="1"/>
          <p:nvPr/>
        </p:nvSpPr>
        <p:spPr>
          <a:xfrm>
            <a:off x="6709025" y="3370174"/>
            <a:ext cx="46149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rgbClr val="009444"/>
                </a:solidFill>
                <a:latin typeface="Lato" panose="020F0502020204030203"/>
                <a:ea typeface="Lato" panose="020F0502020204030203"/>
                <a:cs typeface="Lato" panose="020F0502020204030203"/>
                <a:sym typeface="Lato" panose="020F0502020204030203"/>
              </a:rPr>
              <a:t>La teoría de evolución </a:t>
            </a:r>
            <a:endParaRPr sz="4800">
              <a:solidFill>
                <a:srgbClr val="009444"/>
              </a:solidFill>
              <a:latin typeface="Lato" panose="020F0502020204030203"/>
              <a:ea typeface="Lato" panose="020F0502020204030203"/>
              <a:cs typeface="Lato" panose="020F0502020204030203"/>
              <a:sym typeface="Lato" panose="020F0502020204030203"/>
            </a:endParaRPr>
          </a:p>
        </p:txBody>
      </p:sp>
      <p:sp>
        <p:nvSpPr>
          <p:cNvPr id="463" name="Google Shape;463;p23"/>
          <p:cNvSpPr txBox="1"/>
          <p:nvPr/>
        </p:nvSpPr>
        <p:spPr>
          <a:xfrm>
            <a:off x="6709025" y="2910980"/>
            <a:ext cx="380657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Lato" panose="020F0502020204030203"/>
                <a:ea typeface="Lato" panose="020F0502020204030203"/>
                <a:cs typeface="Lato" panose="020F0502020204030203"/>
                <a:sym typeface="Lato" panose="020F0502020204030203"/>
              </a:rPr>
              <a:t>Charles Darwin</a:t>
            </a:r>
            <a:endParaRPr>
              <a:latin typeface="Lato" panose="020F0502020204030203"/>
              <a:ea typeface="Lato" panose="020F0502020204030203"/>
              <a:cs typeface="Lato" panose="020F0502020204030203"/>
              <a:sym typeface="Lato" panose="020F0502020204030203"/>
            </a:endParaRPr>
          </a:p>
        </p:txBody>
      </p:sp>
      <p:pic>
        <p:nvPicPr>
          <p:cNvPr id="464" name="Google Shape;464;p23"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4"/>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71" name="Google Shape;471;p24"/>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73" name="Google Shape;473;p24"/>
          <p:cNvSpPr txBox="1"/>
          <p:nvPr/>
        </p:nvSpPr>
        <p:spPr>
          <a:xfrm>
            <a:off x="4621069" y="1251606"/>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evolución</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niega</a:t>
            </a:r>
            <a:r>
              <a:rPr lang="en-US" sz="4860" dirty="0">
                <a:solidFill>
                  <a:srgbClr val="009444"/>
                </a:solidFill>
                <a:latin typeface="Lato" panose="020F0502020204030203"/>
                <a:ea typeface="Lato" panose="020F0502020204030203"/>
                <a:cs typeface="Lato" panose="020F0502020204030203"/>
                <a:sym typeface="Lato" panose="020F0502020204030203"/>
              </a:rPr>
              <a:t>…</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sp>
        <p:nvSpPr>
          <p:cNvPr id="474" name="Google Shape;474;p24"/>
          <p:cNvSpPr txBox="1"/>
          <p:nvPr/>
        </p:nvSpPr>
        <p:spPr>
          <a:xfrm>
            <a:off x="4621069" y="2357306"/>
            <a:ext cx="7432500" cy="28622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Lato" panose="020F0502020204030203"/>
              <a:buChar char="•"/>
            </a:pP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relato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bíblico</a:t>
            </a:r>
            <a:r>
              <a:rPr lang="en-US" sz="3600" dirty="0">
                <a:solidFill>
                  <a:schemeClr val="dk1"/>
                </a:solidFill>
                <a:latin typeface="Lato" panose="020F0502020204030203"/>
                <a:ea typeface="Lato" panose="020F0502020204030203"/>
                <a:cs typeface="Lato" panose="020F0502020204030203"/>
                <a:sym typeface="Lato" panose="020F0502020204030203"/>
              </a:rPr>
              <a:t> de la </a:t>
            </a:r>
            <a:r>
              <a:rPr lang="en-US" sz="3600" dirty="0" err="1">
                <a:solidFill>
                  <a:schemeClr val="dk1"/>
                </a:solidFill>
                <a:latin typeface="Lato" panose="020F0502020204030203"/>
                <a:ea typeface="Lato" panose="020F0502020204030203"/>
                <a:cs typeface="Lato" panose="020F0502020204030203"/>
                <a:sym typeface="Lato" panose="020F0502020204030203"/>
              </a:rPr>
              <a:t>creación</a:t>
            </a:r>
            <a:endParaRPr sz="3600" dirty="0">
              <a:latin typeface="Lato" panose="020F0502020204030203"/>
              <a:ea typeface="Lato" panose="020F0502020204030203"/>
              <a:cs typeface="Lato" panose="020F0502020204030203"/>
              <a:sym typeface="Lato" panose="020F0502020204030203"/>
            </a:endParaRPr>
          </a:p>
          <a:p>
            <a:pPr marL="285750" marR="0" lvl="0" indent="-285750" algn="l" rtl="0">
              <a:spcBef>
                <a:spcPts val="0"/>
              </a:spcBef>
              <a:spcAft>
                <a:spcPts val="0"/>
              </a:spcAft>
              <a:buClr>
                <a:schemeClr val="dk1"/>
              </a:buClr>
              <a:buSzPts val="2800"/>
              <a:buFont typeface="Lato" panose="020F0502020204030203"/>
              <a:buChar char="•"/>
            </a:pPr>
            <a:r>
              <a:rPr lang="en-US" sz="3600" dirty="0">
                <a:solidFill>
                  <a:schemeClr val="dk1"/>
                </a:solidFill>
                <a:latin typeface="Lato" panose="020F0502020204030203"/>
                <a:ea typeface="Lato" panose="020F0502020204030203"/>
                <a:cs typeface="Lato" panose="020F0502020204030203"/>
                <a:sym typeface="Lato" panose="020F0502020204030203"/>
              </a:rPr>
              <a:t>la </a:t>
            </a:r>
            <a:r>
              <a:rPr lang="en-US" sz="3600" dirty="0" err="1">
                <a:solidFill>
                  <a:schemeClr val="dk1"/>
                </a:solidFill>
                <a:latin typeface="Lato" panose="020F0502020204030203"/>
                <a:ea typeface="Lato" panose="020F0502020204030203"/>
                <a:cs typeface="Lato" panose="020F0502020204030203"/>
                <a:sym typeface="Lato" panose="020F0502020204030203"/>
              </a:rPr>
              <a:t>caída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pecado</a:t>
            </a:r>
            <a:r>
              <a:rPr lang="en-US" sz="3600" dirty="0">
                <a:solidFill>
                  <a:schemeClr val="dk1"/>
                </a:solidFill>
                <a:latin typeface="Lato" panose="020F0502020204030203"/>
                <a:ea typeface="Lato" panose="020F0502020204030203"/>
                <a:cs typeface="Lato" panose="020F0502020204030203"/>
                <a:sym typeface="Lato" panose="020F0502020204030203"/>
              </a:rPr>
              <a:t> </a:t>
            </a:r>
          </a:p>
          <a:p>
            <a:pPr marL="285750" marR="0" lvl="0" indent="-285750" algn="l" rtl="0">
              <a:spcBef>
                <a:spcPts val="0"/>
              </a:spcBef>
              <a:spcAft>
                <a:spcPts val="0"/>
              </a:spcAft>
              <a:buClr>
                <a:schemeClr val="dk1"/>
              </a:buClr>
              <a:buSzPts val="2800"/>
              <a:buFont typeface="Lato" panose="020F0502020204030203"/>
              <a:buChar char="•"/>
            </a:pP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pecado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heredado</a:t>
            </a:r>
            <a:endParaRPr sz="3600" dirty="0">
              <a:latin typeface="Lato" panose="020F0502020204030203"/>
              <a:ea typeface="Lato" panose="020F0502020204030203"/>
              <a:cs typeface="Lato" panose="020F0502020204030203"/>
              <a:sym typeface="Lato" panose="020F0502020204030203"/>
            </a:endParaRPr>
          </a:p>
          <a:p>
            <a:pPr marL="285750" marR="0" lvl="0" indent="-285750" algn="l" rtl="0">
              <a:spcBef>
                <a:spcPts val="0"/>
              </a:spcBef>
              <a:spcAft>
                <a:spcPts val="0"/>
              </a:spcAft>
              <a:buClr>
                <a:schemeClr val="dk1"/>
              </a:buClr>
              <a:buSzPts val="2800"/>
              <a:buFont typeface="Lato" panose="020F0502020204030203"/>
              <a:buChar char="•"/>
            </a:pP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concepto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bíblico</a:t>
            </a:r>
            <a:r>
              <a:rPr lang="en-US" sz="3600" dirty="0">
                <a:solidFill>
                  <a:schemeClr val="dk1"/>
                </a:solidFill>
                <a:latin typeface="Lato" panose="020F0502020204030203"/>
                <a:ea typeface="Lato" panose="020F0502020204030203"/>
                <a:cs typeface="Lato" panose="020F0502020204030203"/>
                <a:sym typeface="Lato" panose="020F0502020204030203"/>
              </a:rPr>
              <a:t> del </a:t>
            </a:r>
            <a:r>
              <a:rPr lang="en-US" sz="3600" dirty="0" err="1">
                <a:solidFill>
                  <a:schemeClr val="dk1"/>
                </a:solidFill>
                <a:latin typeface="Lato" panose="020F0502020204030203"/>
                <a:ea typeface="Lato" panose="020F0502020204030203"/>
                <a:cs typeface="Lato" panose="020F0502020204030203"/>
                <a:sym typeface="Lato" panose="020F0502020204030203"/>
              </a:rPr>
              <a:t>pecado</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285750" marR="0" lvl="0" indent="-285750" algn="l" rtl="0">
              <a:spcBef>
                <a:spcPts val="0"/>
              </a:spcBef>
              <a:spcAft>
                <a:spcPts val="0"/>
              </a:spcAft>
              <a:buClr>
                <a:schemeClr val="dk1"/>
              </a:buClr>
              <a:buSzPts val="2800"/>
              <a:buFont typeface="Lato" panose="020F0502020204030203"/>
              <a:buChar char="•"/>
            </a:pPr>
            <a:r>
              <a:rPr lang="en-US" sz="3600" dirty="0">
                <a:solidFill>
                  <a:schemeClr val="dk1"/>
                </a:solidFill>
                <a:latin typeface="Lato" panose="020F0502020204030203"/>
                <a:ea typeface="Lato" panose="020F0502020204030203"/>
                <a:cs typeface="Lato" panose="020F0502020204030203"/>
                <a:sym typeface="Lato" panose="020F0502020204030203"/>
              </a:rPr>
              <a:t>la </a:t>
            </a:r>
            <a:r>
              <a:rPr lang="en-US" sz="3600" dirty="0" err="1">
                <a:solidFill>
                  <a:schemeClr val="dk1"/>
                </a:solidFill>
                <a:latin typeface="Lato" panose="020F0502020204030203"/>
                <a:ea typeface="Lato" panose="020F0502020204030203"/>
                <a:cs typeface="Lato" panose="020F0502020204030203"/>
                <a:sym typeface="Lato" panose="020F0502020204030203"/>
              </a:rPr>
              <a:t>providencia</a:t>
            </a:r>
            <a:r>
              <a:rPr lang="en-US" sz="3600" dirty="0">
                <a:solidFill>
                  <a:schemeClr val="dk1"/>
                </a:solidFill>
                <a:latin typeface="Lato" panose="020F0502020204030203"/>
                <a:ea typeface="Lato" panose="020F0502020204030203"/>
                <a:cs typeface="Lato" panose="020F0502020204030203"/>
                <a:sym typeface="Lato" panose="020F0502020204030203"/>
              </a:rPr>
              <a:t> de Dios</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475" name="Google Shape;475;p24" descr="A black background with a black square&#10;&#10;Description automatically generated with medium confidence"/>
          <p:cNvPicPr preferRelativeResize="0"/>
          <p:nvPr/>
        </p:nvPicPr>
        <p:blipFill rotWithShape="1">
          <a:blip r:embed="rId3"/>
          <a:srcRect/>
          <a:stretch>
            <a:fillRect/>
          </a:stretch>
        </p:blipFill>
        <p:spPr>
          <a:xfrm>
            <a:off x="1003853" y="2091836"/>
            <a:ext cx="3411760" cy="3118394"/>
          </a:xfrm>
          <a:prstGeom prst="rect">
            <a:avLst/>
          </a:prstGeom>
          <a:solidFill>
            <a:schemeClr val="lt1"/>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206536" y="300888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Oración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3"/>
          <a:srcRect/>
          <a:stretch>
            <a:fill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97" name="Google Shape;497;p26"/>
          <p:cNvPicPr preferRelativeResize="0"/>
          <p:nvPr/>
        </p:nvPicPr>
        <p:blipFill rotWithShape="1">
          <a:blip r:embed="rId3"/>
          <a:srcRect/>
          <a:stretch>
            <a:fill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466771" y="2109592"/>
            <a:ext cx="6955500"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¡Tus </a:t>
            </a:r>
            <a:r>
              <a:rPr lang="en-US" sz="3600" dirty="0" err="1">
                <a:solidFill>
                  <a:schemeClr val="dk1"/>
                </a:solidFill>
                <a:latin typeface="Lato" panose="020F0502020204030203"/>
                <a:ea typeface="Lato" panose="020F0502020204030203"/>
                <a:cs typeface="Lato" panose="020F0502020204030203"/>
                <a:sym typeface="Lato" panose="020F0502020204030203"/>
              </a:rPr>
              <a:t>obras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Señor</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innumerables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Todas</a:t>
            </a:r>
            <a:r>
              <a:rPr lang="en-US" sz="3600" dirty="0">
                <a:solidFill>
                  <a:schemeClr val="dk1"/>
                </a:solidFill>
                <a:latin typeface="Lato" panose="020F0502020204030203"/>
                <a:ea typeface="Lato" panose="020F0502020204030203"/>
                <a:cs typeface="Lato" panose="020F0502020204030203"/>
                <a:sym typeface="Lato" panose="020F0502020204030203"/>
              </a:rPr>
              <a:t> las </a:t>
            </a:r>
            <a:r>
              <a:rPr lang="en-US" sz="3600" dirty="0" err="1">
                <a:solidFill>
                  <a:schemeClr val="dk1"/>
                </a:solidFill>
                <a:latin typeface="Lato" panose="020F0502020204030203"/>
                <a:ea typeface="Lato" panose="020F0502020204030203"/>
                <a:cs typeface="Lato" panose="020F0502020204030203"/>
                <a:sym typeface="Lato" panose="020F0502020204030203"/>
              </a:rPr>
              <a:t>hiciste</a:t>
            </a:r>
            <a:r>
              <a:rPr lang="en-US" sz="3600" dirty="0">
                <a:solidFill>
                  <a:schemeClr val="dk1"/>
                </a:solidFill>
                <a:latin typeface="Lato" panose="020F0502020204030203"/>
                <a:ea typeface="Lato" panose="020F0502020204030203"/>
                <a:cs typeface="Lato" panose="020F0502020204030203"/>
                <a:sym typeface="Lato" panose="020F0502020204030203"/>
              </a:rPr>
              <a:t> con gran </a:t>
            </a:r>
            <a:r>
              <a:rPr lang="en-US" sz="3600" dirty="0" err="1">
                <a:solidFill>
                  <a:schemeClr val="dk1"/>
                </a:solidFill>
                <a:latin typeface="Lato" panose="020F0502020204030203"/>
                <a:ea typeface="Lato" panose="020F0502020204030203"/>
                <a:cs typeface="Lato" panose="020F0502020204030203"/>
                <a:sym typeface="Lato" panose="020F0502020204030203"/>
              </a:rPr>
              <a:t>sabiduría</a:t>
            </a:r>
            <a:r>
              <a:rPr lang="en-US" sz="3600" dirty="0">
                <a:solidFill>
                  <a:schemeClr val="dk1"/>
                </a:solidFill>
                <a:latin typeface="Lato" panose="020F0502020204030203"/>
                <a:ea typeface="Lato" panose="020F0502020204030203"/>
                <a:cs typeface="Lato" panose="020F0502020204030203"/>
                <a:sym typeface="Lato" panose="020F0502020204030203"/>
              </a:rPr>
              <a:t>! ¡La tierra </a:t>
            </a:r>
            <a:r>
              <a:rPr lang="en-US" sz="3600" dirty="0" err="1">
                <a:solidFill>
                  <a:schemeClr val="dk1"/>
                </a:solidFill>
                <a:latin typeface="Lato" panose="020F0502020204030203"/>
                <a:ea typeface="Lato" panose="020F0502020204030203"/>
                <a:cs typeface="Lato" panose="020F0502020204030203"/>
                <a:sym typeface="Lato" panose="020F0502020204030203"/>
              </a:rPr>
              <a:t>está</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llena</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tus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criaturas</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dirty="0">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28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2800" i="1" dirty="0">
                <a:solidFill>
                  <a:schemeClr val="dk1"/>
                </a:solidFill>
                <a:latin typeface="Lato" panose="020F0502020204030203"/>
                <a:ea typeface="Lato" panose="020F0502020204030203"/>
                <a:cs typeface="Lato" panose="020F0502020204030203"/>
                <a:sym typeface="Lato" panose="020F0502020204030203"/>
              </a:rPr>
              <a:t>Salmo 104:24</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97" name="Google Shape;497;p26"/>
          <p:cNvPicPr preferRelativeResize="0"/>
          <p:nvPr/>
        </p:nvPicPr>
        <p:blipFill rotWithShape="1">
          <a:blip r:embed="rId3"/>
          <a:srcRect/>
          <a:stretch>
            <a:fillRect/>
          </a:stretch>
        </p:blipFill>
        <p:spPr>
          <a:xfrm>
            <a:off x="80941" y="1819782"/>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287478" y="705497"/>
            <a:ext cx="7547297"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i="1" dirty="0">
                <a:solidFill>
                  <a:srgbClr val="000000"/>
                </a:solidFill>
                <a:effectLst/>
                <a:latin typeface="Calibri" panose="020F0502020204030204" pitchFamily="34" charset="0"/>
                <a:ea typeface="Times New Roman" panose="02020603050405020304" pitchFamily="18" charset="0"/>
              </a:rPr>
              <a:t>¿Quién midió las aguas con el hueco de su mano? ¿Quién midió los cielos con la palma de su mano? ¿Quién con tres dedos juntó el polvo de la tierra, y pesó con balanza y pesas los montes y las colinas? Acaso no sabes, ni nunca oíste decir, ¿que el Señor es el Dios eterno y que él creó los confines de la tierra? </a:t>
            </a:r>
          </a:p>
          <a:p>
            <a:pPr marL="0" marR="0" lvl="0" indent="0" algn="l" rtl="0">
              <a:spcBef>
                <a:spcPts val="0"/>
              </a:spcBef>
              <a:spcAft>
                <a:spcPts val="0"/>
              </a:spcAft>
              <a:buNone/>
            </a:pPr>
            <a:endParaRPr lang="es-ES" sz="3600" i="1" dirty="0">
              <a:latin typeface="Calibri" panose="020F0502020204030204" pitchFamily="34" charset="0"/>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2800" i="1" dirty="0" err="1">
                <a:solidFill>
                  <a:schemeClr val="dk1"/>
                </a:solidFill>
                <a:latin typeface="Lato" panose="020F0502020204030203"/>
                <a:ea typeface="Lato" panose="020F0502020204030203"/>
                <a:cs typeface="Lato" panose="020F0502020204030203"/>
                <a:sym typeface="Lato" panose="020F0502020204030203"/>
              </a:rPr>
              <a:t>Isaías</a:t>
            </a:r>
            <a:r>
              <a:rPr lang="en-US" sz="2800" i="1" dirty="0">
                <a:solidFill>
                  <a:schemeClr val="dk1"/>
                </a:solidFill>
                <a:latin typeface="Lato" panose="020F0502020204030203"/>
                <a:ea typeface="Lato" panose="020F0502020204030203"/>
                <a:cs typeface="Lato" panose="020F0502020204030203"/>
                <a:sym typeface="Lato" panose="020F0502020204030203"/>
              </a:rPr>
              <a:t> 40:12,28-31</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4"/>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71" name="Google Shape;471;p24"/>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73" name="Google Shape;473;p24"/>
          <p:cNvSpPr txBox="1"/>
          <p:nvPr/>
        </p:nvSpPr>
        <p:spPr>
          <a:xfrm>
            <a:off x="4484430" y="2248186"/>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Cristo y la </a:t>
            </a:r>
            <a:r>
              <a:rPr lang="en-US" sz="4860" dirty="0" err="1">
                <a:solidFill>
                  <a:srgbClr val="009444"/>
                </a:solidFill>
                <a:latin typeface="Lato" panose="020F0502020204030203"/>
                <a:ea typeface="Lato" panose="020F0502020204030203"/>
                <a:cs typeface="Lato" panose="020F0502020204030203"/>
                <a:sym typeface="Lato" panose="020F0502020204030203"/>
              </a:rPr>
              <a:t>creación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sp>
        <p:nvSpPr>
          <p:cNvPr id="474" name="Google Shape;474;p24"/>
          <p:cNvSpPr txBox="1"/>
          <p:nvPr/>
        </p:nvSpPr>
        <p:spPr>
          <a:xfrm>
            <a:off x="4484430" y="3265771"/>
            <a:ext cx="7432500" cy="12002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Lato" panose="020F0502020204030203"/>
              <a:buChar char="•"/>
            </a:pPr>
            <a:r>
              <a:rPr lang="en-US" sz="3600" dirty="0">
                <a:solidFill>
                  <a:schemeClr val="dk1"/>
                </a:solidFill>
                <a:latin typeface="Lato" panose="020F0502020204030203"/>
                <a:ea typeface="Lato" panose="020F0502020204030203"/>
                <a:cs typeface="Lato" panose="020F0502020204030203"/>
                <a:sym typeface="Lato" panose="020F0502020204030203"/>
              </a:rPr>
              <a:t>Juan 1:1-3, 10</a:t>
            </a:r>
          </a:p>
          <a:p>
            <a:pPr marL="285750" marR="0" lvl="0" indent="-285750" algn="l" rtl="0">
              <a:spcBef>
                <a:spcPts val="0"/>
              </a:spcBef>
              <a:spcAft>
                <a:spcPts val="0"/>
              </a:spcAft>
              <a:buClr>
                <a:schemeClr val="dk1"/>
              </a:buClr>
              <a:buSzPts val="2800"/>
              <a:buFont typeface="Lato" panose="020F0502020204030203"/>
              <a:buChar char="•"/>
            </a:pPr>
            <a:r>
              <a:rPr lang="en-US" sz="3600" dirty="0" err="1">
                <a:solidFill>
                  <a:schemeClr val="dk1"/>
                </a:solidFill>
                <a:latin typeface="Lato" panose="020F0502020204030203"/>
                <a:ea typeface="Lato" panose="020F0502020204030203"/>
                <a:cs typeface="Lato" panose="020F0502020204030203"/>
                <a:sym typeface="Lato" panose="020F0502020204030203"/>
              </a:rPr>
              <a:t>Colosenses</a:t>
            </a:r>
            <a:r>
              <a:rPr lang="en-US" sz="3600" dirty="0">
                <a:solidFill>
                  <a:schemeClr val="dk1"/>
                </a:solidFill>
                <a:latin typeface="Lato" panose="020F0502020204030203"/>
                <a:ea typeface="Lato" panose="020F0502020204030203"/>
                <a:cs typeface="Lato" panose="020F0502020204030203"/>
                <a:sym typeface="Lato" panose="020F0502020204030203"/>
              </a:rPr>
              <a:t> 1:15-17</a:t>
            </a:r>
            <a:endParaRPr sz="3600" dirty="0">
              <a:solidFill>
                <a:schemeClr val="dk1"/>
              </a:solidFill>
              <a:latin typeface="Lato" panose="020F0502020204030203"/>
              <a:ea typeface="Lato" panose="020F0502020204030203"/>
              <a:cs typeface="Lato" panose="020F0502020204030203"/>
              <a:sym typeface="Lato" panose="020F0502020204030203"/>
            </a:endParaRPr>
          </a:p>
        </p:txBody>
      </p:sp>
      <p:pic>
        <p:nvPicPr>
          <p:cNvPr id="2" name="Google Shape;507;p27" descr="A painting of a person with long hair&#10;&#10;Description automatically generated"/>
          <p:cNvPicPr preferRelativeResize="0"/>
          <p:nvPr/>
        </p:nvPicPr>
        <p:blipFill rotWithShape="1">
          <a:blip r:embed="rId3"/>
          <a:srcRect l="35473" r="11707"/>
          <a:stretch>
            <a:fillRect/>
          </a:stretch>
        </p:blipFill>
        <p:spPr>
          <a:xfrm>
            <a:off x="839199" y="1654301"/>
            <a:ext cx="3228662" cy="378226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97" name="Google Shape;497;p26"/>
          <p:cNvPicPr preferRelativeResize="0"/>
          <p:nvPr/>
        </p:nvPicPr>
        <p:blipFill rotWithShape="1">
          <a:blip r:embed="rId3"/>
          <a:srcRect/>
          <a:stretch>
            <a:fill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287477" y="674420"/>
            <a:ext cx="7841614"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000000"/>
                </a:solidFill>
                <a:effectLst/>
                <a:latin typeface="Calibri" panose="020F0502020204030204" pitchFamily="34" charset="0"/>
                <a:ea typeface="Times New Roman" panose="02020603050405020304" pitchFamily="18" charset="0"/>
              </a:rPr>
              <a:t>En el principio ya existía la Palabra. La Palabra estaba con Dios, y Dios mismo era la Palabra. La Palabra estaba en el principio con Dios. Por ella fueron hechas todas las cosas. Sin ella nada fue hecho de lo que ha sido hecho… En el mundo estaba, y el mundo fue hecho por ella, pero el mundo no la conoció. </a:t>
            </a:r>
          </a:p>
          <a:p>
            <a:pPr marL="0" marR="0" lvl="0" indent="0" algn="l" rtl="0">
              <a:spcBef>
                <a:spcPts val="0"/>
              </a:spcBef>
              <a:spcAft>
                <a:spcPts val="0"/>
              </a:spcAft>
              <a:buNone/>
            </a:pPr>
            <a:endParaRPr lang="es-ES" sz="3600" i="1" dirty="0">
              <a:latin typeface="Calibri" panose="020F0502020204030204" pitchFamily="34" charset="0"/>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2800" i="1" dirty="0">
                <a:solidFill>
                  <a:schemeClr val="dk1"/>
                </a:solidFill>
                <a:latin typeface="Lato" panose="020F0502020204030203"/>
                <a:ea typeface="Lato" panose="020F0502020204030203"/>
                <a:cs typeface="Lato" panose="020F0502020204030203"/>
                <a:sym typeface="Lato" panose="020F0502020204030203"/>
              </a:rPr>
              <a:t>Juan 1:1-3, 10</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97" name="Google Shape;497;p26"/>
          <p:cNvPicPr preferRelativeResize="0"/>
          <p:nvPr/>
        </p:nvPicPr>
        <p:blipFill rotWithShape="1">
          <a:blip r:embed="rId3"/>
          <a:srcRect/>
          <a:stretch>
            <a:fill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287476" y="588849"/>
            <a:ext cx="8142523"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000000"/>
                </a:solidFill>
                <a:effectLst/>
                <a:latin typeface="Calibri" panose="020F0502020204030204" pitchFamily="34" charset="0"/>
                <a:ea typeface="Times New Roman" panose="02020603050405020304" pitchFamily="18" charset="0"/>
              </a:rPr>
              <a:t>Él es la imagen del Dios invisible, el primogénito de toda la creación. En él fue creado todo lo que hay en los cielos y en la tierra, todo lo visible y lo invisible; tronos, poderes, principados, o autoridades, todo fue creado por medio de él y para él. Él existía antes de todas las cosas, y por él se mantiene todo en orden. </a:t>
            </a:r>
          </a:p>
          <a:p>
            <a:pPr marL="0" marR="0" lvl="0" indent="0" algn="l" rtl="0">
              <a:spcBef>
                <a:spcPts val="0"/>
              </a:spcBef>
              <a:spcAft>
                <a:spcPts val="0"/>
              </a:spcAft>
              <a:buNone/>
            </a:pPr>
            <a:endParaRPr lang="es-ES" sz="3600" i="1" dirty="0">
              <a:latin typeface="Calibri" panose="020F0502020204030204" pitchFamily="34" charset="0"/>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2800" i="1" dirty="0" err="1">
                <a:solidFill>
                  <a:schemeClr val="dk1"/>
                </a:solidFill>
                <a:latin typeface="Lato" panose="020F0502020204030203"/>
                <a:ea typeface="Lato" panose="020F0502020204030203"/>
                <a:cs typeface="Lato" panose="020F0502020204030203"/>
                <a:sym typeface="Lato" panose="020F0502020204030203"/>
              </a:rPr>
              <a:t>Colosenses</a:t>
            </a:r>
            <a:r>
              <a:rPr lang="en-US" sz="2800" i="1" dirty="0">
                <a:solidFill>
                  <a:schemeClr val="dk1"/>
                </a:solidFill>
                <a:latin typeface="Lato" panose="020F0502020204030203"/>
                <a:ea typeface="Lato" panose="020F0502020204030203"/>
                <a:cs typeface="Lato" panose="020F0502020204030203"/>
                <a:sym typeface="Lato" panose="020F0502020204030203"/>
              </a:rPr>
              <a:t> 1:15-17</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Tarea</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44" name="Google Shape;544;p30"/>
          <p:cNvSpPr txBox="1"/>
          <p:nvPr/>
        </p:nvSpPr>
        <p:spPr>
          <a:xfrm>
            <a:off x="2477430" y="2851800"/>
            <a:ext cx="7432500" cy="127723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panose="020F0502020204030203"/>
              <a:buChar char="•"/>
            </a:pPr>
            <a:r>
              <a:rPr lang="en-US" sz="3600" b="1" dirty="0">
                <a:solidFill>
                  <a:schemeClr val="dk1"/>
                </a:solidFill>
                <a:latin typeface="Lato" panose="020F0502020204030203"/>
                <a:ea typeface="Lato" panose="020F0502020204030203"/>
                <a:cs typeface="Lato" panose="020F0502020204030203"/>
                <a:sym typeface="Lato" panose="020F0502020204030203"/>
              </a:rPr>
              <a:t>Ver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video para la </a:t>
            </a:r>
            <a:r>
              <a:rPr lang="en-US" sz="3600" b="1" dirty="0" err="1">
                <a:solidFill>
                  <a:schemeClr val="dk1"/>
                </a:solidFill>
                <a:latin typeface="Lato" panose="020F0502020204030203"/>
                <a:ea typeface="Lato" panose="020F0502020204030203"/>
                <a:cs typeface="Lato" panose="020F0502020204030203"/>
                <a:sym typeface="Lato" panose="020F0502020204030203"/>
              </a:rPr>
              <a:t>lección</a:t>
            </a:r>
            <a:r>
              <a:rPr lang="en-US" sz="3600" b="1" dirty="0">
                <a:solidFill>
                  <a:schemeClr val="dk1"/>
                </a:solidFill>
                <a:latin typeface="Lato" panose="020F0502020204030203"/>
                <a:ea typeface="Lato" panose="020F0502020204030203"/>
                <a:cs typeface="Lato" panose="020F0502020204030203"/>
                <a:sym typeface="Lato" panose="020F0502020204030203"/>
              </a:rPr>
              <a:t> 2</a:t>
            </a:r>
            <a:endParaRPr sz="3600" dirty="0">
              <a:latin typeface="Lato" panose="020F0502020204030203"/>
              <a:ea typeface="Lato" panose="020F0502020204030203"/>
              <a:cs typeface="Lato" panose="020F0502020204030203"/>
              <a:sym typeface="Lato" panose="020F0502020204030203"/>
            </a:endParaRPr>
          </a:p>
          <a:p>
            <a:pPr marL="457200" marR="0" lvl="0" indent="-457200" algn="l" rtl="0">
              <a:spcBef>
                <a:spcPts val="600"/>
              </a:spcBef>
              <a:spcAft>
                <a:spcPts val="0"/>
              </a:spcAft>
              <a:buClr>
                <a:schemeClr val="dk1"/>
              </a:buClr>
              <a:buSzPts val="3200"/>
              <a:buFont typeface="Lato" panose="020F0502020204030203"/>
              <a:buChar char="•"/>
            </a:pPr>
            <a:r>
              <a:rPr lang="en-US" sz="3600" b="1" dirty="0">
                <a:solidFill>
                  <a:schemeClr val="dk1"/>
                </a:solidFill>
                <a:latin typeface="Lato" panose="020F0502020204030203"/>
                <a:ea typeface="Lato" panose="020F0502020204030203"/>
                <a:cs typeface="Lato" panose="020F0502020204030203"/>
                <a:sym typeface="Lato" panose="020F0502020204030203"/>
              </a:rPr>
              <a:t>Leer </a:t>
            </a:r>
            <a:r>
              <a:rPr lang="en-US" sz="3600" b="1" dirty="0" err="1">
                <a:solidFill>
                  <a:schemeClr val="dk1"/>
                </a:solidFill>
                <a:latin typeface="Lato" panose="020F0502020204030203"/>
                <a:ea typeface="Lato" panose="020F0502020204030203"/>
                <a:cs typeface="Lato" panose="020F0502020204030203"/>
                <a:sym typeface="Lato" panose="020F0502020204030203"/>
              </a:rPr>
              <a:t>Génesis</a:t>
            </a:r>
            <a:r>
              <a:rPr lang="en-US" sz="3600" b="1" dirty="0">
                <a:solidFill>
                  <a:schemeClr val="dk1"/>
                </a:solidFill>
                <a:latin typeface="Lato" panose="020F0502020204030203"/>
                <a:ea typeface="Lato" panose="020F0502020204030203"/>
                <a:cs typeface="Lato" panose="020F0502020204030203"/>
                <a:sym typeface="Lato" panose="020F0502020204030203"/>
              </a:rPr>
              <a:t> 1:26–2:25</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45" name="Google Shape;545;p30"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125595" y="3008904"/>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Oración</a:t>
            </a:r>
            <a:r>
              <a:rPr lang="en-US" sz="4860" dirty="0">
                <a:solidFill>
                  <a:srgbClr val="009444"/>
                </a:solidFill>
                <a:latin typeface="Lato" panose="020F0502020204030203"/>
                <a:ea typeface="Lato" panose="020F0502020204030203"/>
                <a:cs typeface="Lato" panose="020F0502020204030203"/>
                <a:sym typeface="Lato" panose="020F0502020204030203"/>
              </a:rPr>
              <a:t> o </a:t>
            </a: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3"/>
          <a:srcRect/>
          <a:stretch>
            <a:fillRect/>
          </a:stretch>
        </p:blipFill>
        <p:spPr>
          <a:xfrm>
            <a:off x="-1" y="1819782"/>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Identificar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propósito</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los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objetivos</a:t>
              </a:r>
              <a:r>
                <a:rPr lang="en-US" sz="2800" dirty="0">
                  <a:solidFill>
                    <a:schemeClr val="tx1"/>
                  </a:solidFill>
                  <a:latin typeface="Lato" panose="020F0502020204030203"/>
                  <a:ea typeface="Lato" panose="020F0502020204030203"/>
                  <a:cs typeface="Lato" panose="020F0502020204030203"/>
                  <a:sym typeface="Lato" panose="020F0502020204030203"/>
                </a:rPr>
                <a:t> del </a:t>
              </a:r>
              <a:r>
                <a:rPr lang="en-US" sz="2800" dirty="0" err="1">
                  <a:solidFill>
                    <a:schemeClr val="tx1"/>
                  </a:solidFill>
                  <a:latin typeface="Lato" panose="020F0502020204030203"/>
                  <a:ea typeface="Lato" panose="020F0502020204030203"/>
                  <a:cs typeface="Lato" panose="020F0502020204030203"/>
                  <a:sym typeface="Lato" panose="020F0502020204030203"/>
                </a:rPr>
                <a:t>curso</a:t>
              </a:r>
              <a:r>
                <a:rPr lang="en-US" sz="2800" dirty="0">
                  <a:solidFill>
                    <a:schemeClr val="tx1"/>
                  </a:solidFill>
                  <a:latin typeface="Lato" panose="020F0502020204030203"/>
                  <a:ea typeface="Lato" panose="020F0502020204030203"/>
                  <a:cs typeface="Lato" panose="020F0502020204030203"/>
                  <a:sym typeface="Lato" panose="020F0502020204030203"/>
                </a:rPr>
                <a:t>.</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Utilizar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para leer y </a:t>
              </a:r>
              <a:r>
                <a:rPr lang="en-US" sz="2800" dirty="0" err="1">
                  <a:solidFill>
                    <a:schemeClr val="lt1"/>
                  </a:solidFill>
                  <a:latin typeface="Lato" panose="020F0502020204030203"/>
                  <a:ea typeface="Lato" panose="020F0502020204030203"/>
                  <a:cs typeface="Lato" panose="020F0502020204030203"/>
                  <a:sym typeface="Lato" panose="020F0502020204030203"/>
                </a:rPr>
                <a:t>entender</a:t>
              </a:r>
              <a:r>
                <a:rPr lang="en-US" sz="2800" dirty="0">
                  <a:solidFill>
                    <a:schemeClr val="lt1"/>
                  </a:solidFill>
                  <a:latin typeface="Lato" panose="020F0502020204030203"/>
                  <a:ea typeface="Lato" panose="020F0502020204030203"/>
                  <a:cs typeface="Lato" panose="020F0502020204030203"/>
                  <a:sym typeface="Lato" panose="020F0502020204030203"/>
                </a:rPr>
                <a:t> </a:t>
              </a: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1:1-25.</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razones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bíblicas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cuales</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teoría</a:t>
              </a:r>
              <a:r>
                <a:rPr lang="en-US" sz="2800" dirty="0">
                  <a:solidFill>
                    <a:schemeClr val="lt1"/>
                  </a:solidFill>
                  <a:latin typeface="Lato" panose="020F0502020204030203"/>
                  <a:ea typeface="Lato" panose="020F0502020204030203"/>
                  <a:cs typeface="Lato" panose="020F0502020204030203"/>
                  <a:sym typeface="Lato" panose="020F0502020204030203"/>
                </a:rPr>
                <a:t> de la </a:t>
              </a:r>
              <a:r>
                <a:rPr lang="en-US" sz="2800" dirty="0" err="1">
                  <a:solidFill>
                    <a:schemeClr val="lt1"/>
                  </a:solidFill>
                  <a:latin typeface="Lato" panose="020F0502020204030203"/>
                  <a:ea typeface="Lato" panose="020F0502020204030203"/>
                  <a:cs typeface="Lato" panose="020F0502020204030203"/>
                  <a:sym typeface="Lato" panose="020F0502020204030203"/>
                </a:rPr>
                <a:t>evolución</a:t>
              </a:r>
              <a:r>
                <a:rPr lang="en-US" sz="2800" dirty="0">
                  <a:solidFill>
                    <a:schemeClr val="lt1"/>
                  </a:solidFill>
                  <a:latin typeface="Lato" panose="020F0502020204030203"/>
                  <a:ea typeface="Lato" panose="020F0502020204030203"/>
                  <a:cs typeface="Lato" panose="020F0502020204030203"/>
                  <a:sym typeface="Lato" panose="020F0502020204030203"/>
                </a:rPr>
                <a:t> no </a:t>
              </a:r>
              <a:r>
                <a:rPr lang="en-US" sz="2800" dirty="0" err="1">
                  <a:solidFill>
                    <a:schemeClr val="lt1"/>
                  </a:solidFill>
                  <a:latin typeface="Lato" panose="020F0502020204030203"/>
                  <a:ea typeface="Lato" panose="020F0502020204030203"/>
                  <a:cs typeface="Lato" panose="020F0502020204030203"/>
                  <a:sym typeface="Lato" panose="020F0502020204030203"/>
                </a:rPr>
                <a:t>concuerda</a:t>
              </a:r>
              <a:r>
                <a:rPr lang="en-US" sz="2800" dirty="0">
                  <a:solidFill>
                    <a:schemeClr val="lt1"/>
                  </a:solidFill>
                  <a:latin typeface="Lato" panose="020F0502020204030203"/>
                  <a:ea typeface="Lato" panose="020F0502020204030203"/>
                  <a:cs typeface="Lato" panose="020F0502020204030203"/>
                  <a:sym typeface="Lato" panose="020F0502020204030203"/>
                </a:rPr>
                <a:t> con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relato</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68" name="Google Shape;168;p7"/>
          <p:cNvGrpSpPr/>
          <p:nvPr/>
        </p:nvGrpSpPr>
        <p:grpSpPr>
          <a:xfrm>
            <a:off x="406975" y="815975"/>
            <a:ext cx="10297419" cy="4973409"/>
            <a:chOff x="37158" y="274036"/>
            <a:chExt cx="9935757" cy="4973409"/>
          </a:xfrm>
        </p:grpSpPr>
        <p:sp>
          <p:nvSpPr>
            <p:cNvPr id="169" name="Google Shape;169;p7"/>
            <p:cNvSpPr/>
            <p:nvPr/>
          </p:nvSpPr>
          <p:spPr>
            <a:xfrm>
              <a:off x="2048937" y="2809731"/>
              <a:ext cx="2499444" cy="1914198"/>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txBox="1"/>
            <p:nvPr/>
          </p:nvSpPr>
          <p:spPr>
            <a:xfrm>
              <a:off x="3219954" y="3688124"/>
              <a:ext cx="157411" cy="1574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panose="020F0502020204030204"/>
                <a:buNone/>
              </a:pPr>
              <a:endParaRPr sz="11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1" name="Google Shape;171;p7"/>
            <p:cNvSpPr/>
            <p:nvPr/>
          </p:nvSpPr>
          <p:spPr>
            <a:xfrm>
              <a:off x="2048937" y="2809731"/>
              <a:ext cx="2499444" cy="605405"/>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txBox="1"/>
            <p:nvPr/>
          </p:nvSpPr>
          <p:spPr>
            <a:xfrm>
              <a:off x="3234367" y="3048141"/>
              <a:ext cx="128585" cy="1285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panose="020F0502020204030204"/>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3" name="Google Shape;173;p7"/>
            <p:cNvSpPr/>
            <p:nvPr/>
          </p:nvSpPr>
          <p:spPr>
            <a:xfrm>
              <a:off x="2048937" y="2106345"/>
              <a:ext cx="2499444" cy="703386"/>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txBox="1"/>
            <p:nvPr/>
          </p:nvSpPr>
          <p:spPr>
            <a:xfrm>
              <a:off x="3233746" y="2393125"/>
              <a:ext cx="129826" cy="12982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panose="020F0502020204030204"/>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5" name="Google Shape;175;p7"/>
            <p:cNvSpPr/>
            <p:nvPr/>
          </p:nvSpPr>
          <p:spPr>
            <a:xfrm>
              <a:off x="2048937" y="797553"/>
              <a:ext cx="2499444" cy="2012178"/>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txBox="1"/>
            <p:nvPr/>
          </p:nvSpPr>
          <p:spPr>
            <a:xfrm>
              <a:off x="3218441" y="1723423"/>
              <a:ext cx="160437" cy="16043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panose="020F0502020204030204"/>
                <a:buNone/>
              </a:pPr>
              <a:endParaRPr sz="11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7" name="Google Shape;177;p7"/>
            <p:cNvSpPr/>
            <p:nvPr/>
          </p:nvSpPr>
          <p:spPr>
            <a:xfrm>
              <a:off x="37158" y="2163559"/>
              <a:ext cx="2731215" cy="1292343"/>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txBox="1"/>
            <p:nvPr/>
          </p:nvSpPr>
          <p:spPr>
            <a:xfrm>
              <a:off x="37158" y="2163559"/>
              <a:ext cx="2731215" cy="129234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Overlock" panose="020F0502020204030204"/>
                <a:buNone/>
              </a:pPr>
              <a:r>
                <a:rPr lang="en-US" sz="2800" cap="none">
                  <a:solidFill>
                    <a:schemeClr val="lt1"/>
                  </a:solidFill>
                  <a:latin typeface="Lato" panose="020F0502020204030203"/>
                  <a:ea typeface="Lato" panose="020F0502020204030203"/>
                  <a:cs typeface="Lato" panose="020F0502020204030203"/>
                  <a:sym typeface="Lato" panose="020F0502020204030203"/>
                </a:rPr>
                <a:t>DISCIPULADO</a:t>
              </a:r>
              <a:br>
                <a:rPr lang="en-US" sz="5300">
                  <a:solidFill>
                    <a:srgbClr val="E3BB3D"/>
                  </a:solidFill>
                  <a:latin typeface="Lato" panose="020F0502020204030203"/>
                  <a:ea typeface="Lato" panose="020F0502020204030203"/>
                  <a:cs typeface="Lato" panose="020F0502020204030203"/>
                  <a:sym typeface="Lato" panose="020F0502020204030203"/>
                </a:rPr>
              </a:br>
              <a:r>
                <a:rPr lang="en-US" sz="1600" cap="none">
                  <a:solidFill>
                    <a:srgbClr val="E3BB3D"/>
                  </a:solidFill>
                  <a:latin typeface="Lato" panose="020F0502020204030203"/>
                  <a:ea typeface="Lato" panose="020F0502020204030203"/>
                  <a:cs typeface="Lato" panose="020F0502020204030203"/>
                  <a:sym typeface="Lato" panose="020F0502020204030203"/>
                </a:rPr>
                <a:t>13 CURSOS EN TOTAL</a:t>
              </a:r>
              <a:endParaRPr>
                <a:latin typeface="Lato" panose="020F0502020204030203"/>
                <a:ea typeface="Lato" panose="020F0502020204030203"/>
                <a:cs typeface="Lato" panose="020F0502020204030203"/>
                <a:sym typeface="Lato" panose="020F0502020204030203"/>
              </a:endParaRPr>
            </a:p>
          </p:txBody>
        </p:sp>
        <p:sp>
          <p:nvSpPr>
            <p:cNvPr id="179" name="Google Shape;179;p7"/>
            <p:cNvSpPr/>
            <p:nvPr/>
          </p:nvSpPr>
          <p:spPr>
            <a:xfrm>
              <a:off x="4548382" y="274036"/>
              <a:ext cx="5424533"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4548382" y="274036"/>
              <a:ext cx="5424533" cy="1047033"/>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panose="020F0502020204030204"/>
                <a:buNone/>
              </a:pPr>
              <a:r>
                <a:rPr lang="en-US" sz="2600">
                  <a:solidFill>
                    <a:srgbClr val="009444"/>
                  </a:solidFill>
                  <a:latin typeface="Lato" panose="020F0502020204030203"/>
                  <a:ea typeface="Lato" panose="020F0502020204030203"/>
                  <a:cs typeface="Lato" panose="020F0502020204030203"/>
                  <a:sym typeface="Lato" panose="020F0502020204030203"/>
                </a:rPr>
                <a:t>La Biblia </a:t>
              </a:r>
              <a:endParaRPr>
                <a:latin typeface="Lato" panose="020F0502020204030203"/>
                <a:ea typeface="Lato" panose="020F0502020204030203"/>
                <a:cs typeface="Lato" panose="020F0502020204030203"/>
                <a:sym typeface="Lato" panose="020F0502020204030203"/>
              </a:endParaRPr>
            </a:p>
            <a:p>
              <a:pPr marL="0" marR="0" lvl="0" indent="0" algn="ctr" rtl="0">
                <a:lnSpc>
                  <a:spcPct val="90000"/>
                </a:lnSpc>
                <a:spcBef>
                  <a:spcPts val="800"/>
                </a:spcBef>
                <a:spcAft>
                  <a:spcPts val="0"/>
                </a:spcAft>
                <a:buClr>
                  <a:srgbClr val="7F7F7F"/>
                </a:buClr>
                <a:buSzPts val="1600"/>
                <a:buFont typeface="Calibri" panose="020F0502020204030204"/>
                <a:buNone/>
              </a:pPr>
              <a:r>
                <a:rPr lang="en-US" sz="1600" cap="none">
                  <a:solidFill>
                    <a:srgbClr val="7F7F7F"/>
                  </a:solidFill>
                  <a:latin typeface="Lato" panose="020F0502020204030203"/>
                  <a:ea typeface="Lato" panose="020F0502020204030203"/>
                  <a:cs typeface="Lato" panose="020F0502020204030203"/>
                  <a:sym typeface="Lato" panose="020F0502020204030203"/>
                </a:rPr>
                <a:t>6 CURSOS</a:t>
              </a:r>
              <a:endParaRPr sz="1600" cap="none">
                <a:solidFill>
                  <a:srgbClr val="7F7F7F"/>
                </a:solidFill>
                <a:latin typeface="Lato" panose="020F0502020204030203"/>
                <a:ea typeface="Lato" panose="020F0502020204030203"/>
                <a:cs typeface="Lato" panose="020F0502020204030203"/>
                <a:sym typeface="Lato" panose="020F0502020204030203"/>
              </a:endParaRPr>
            </a:p>
          </p:txBody>
        </p:sp>
        <p:sp>
          <p:nvSpPr>
            <p:cNvPr id="181" name="Google Shape;181;p7"/>
            <p:cNvSpPr/>
            <p:nvPr/>
          </p:nvSpPr>
          <p:spPr>
            <a:xfrm>
              <a:off x="4548382" y="1582828"/>
              <a:ext cx="5363232"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4548382" y="1582828"/>
              <a:ext cx="53631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panose="020F0502020204030204"/>
                <a:buNone/>
              </a:pPr>
              <a:r>
                <a:rPr lang="en-US" sz="2600" dirty="0">
                  <a:solidFill>
                    <a:srgbClr val="009444"/>
                  </a:solidFill>
                  <a:latin typeface="Lato" panose="020F0502020204030203"/>
                  <a:ea typeface="Lato" panose="020F0502020204030203"/>
                  <a:cs typeface="Lato" panose="020F0502020204030203"/>
                  <a:sym typeface="Lato" panose="020F0502020204030203"/>
                </a:rPr>
                <a:t>Las </a:t>
              </a:r>
              <a:r>
                <a:rPr lang="en-US" sz="2600" dirty="0" err="1">
                  <a:solidFill>
                    <a:srgbClr val="009444"/>
                  </a:solidFill>
                  <a:latin typeface="Lato" panose="020F0502020204030203"/>
                  <a:ea typeface="Lato" panose="020F0502020204030203"/>
                  <a:cs typeface="Lato" panose="020F0502020204030203"/>
                  <a:sym typeface="Lato" panose="020F0502020204030203"/>
                </a:rPr>
                <a:t>Enseñanzas</a:t>
              </a:r>
              <a:r>
                <a:rPr lang="en-US" sz="2600" dirty="0">
                  <a:solidFill>
                    <a:srgbClr val="009444"/>
                  </a:solidFill>
                  <a:latin typeface="Lato" panose="020F0502020204030203"/>
                  <a:ea typeface="Lato" panose="020F0502020204030203"/>
                  <a:cs typeface="Lato" panose="020F0502020204030203"/>
                  <a:sym typeface="Lato" panose="020F0502020204030203"/>
                </a:rPr>
                <a:t> de Jesús </a:t>
              </a:r>
              <a:endParaRPr dirty="0">
                <a:latin typeface="Lato" panose="020F0502020204030203"/>
                <a:ea typeface="Lato" panose="020F0502020204030203"/>
                <a:cs typeface="Lato" panose="020F0502020204030203"/>
                <a:sym typeface="Lato" panose="020F0502020204030203"/>
              </a:endParaRPr>
            </a:p>
            <a:p>
              <a:pPr marL="0" marR="0" lvl="0" indent="0" algn="ctr" rtl="0">
                <a:lnSpc>
                  <a:spcPct val="100000"/>
                </a:lnSpc>
                <a:spcBef>
                  <a:spcPts val="800"/>
                </a:spcBef>
                <a:spcAft>
                  <a:spcPts val="0"/>
                </a:spcAft>
                <a:buClr>
                  <a:srgbClr val="7F7F7F"/>
                </a:buClr>
                <a:buSzPts val="1600"/>
                <a:buFont typeface="Calibri" panose="020F0502020204030204"/>
                <a:buNone/>
              </a:pPr>
              <a:r>
                <a:rPr lang="en-US" sz="1600" dirty="0">
                  <a:solidFill>
                    <a:srgbClr val="7F7F7F"/>
                  </a:solidFill>
                  <a:latin typeface="Lato" panose="020F0502020204030203"/>
                  <a:ea typeface="Lato" panose="020F0502020204030203"/>
                  <a:cs typeface="Lato" panose="020F0502020204030203"/>
                  <a:sym typeface="Lato" panose="020F0502020204030203"/>
                </a:rPr>
                <a:t>3 </a:t>
              </a:r>
              <a:r>
                <a:rPr lang="en-US" sz="1600" cap="none" dirty="0">
                  <a:solidFill>
                    <a:srgbClr val="7F7F7F"/>
                  </a:solidFill>
                  <a:latin typeface="Lato" panose="020F0502020204030203"/>
                  <a:ea typeface="Lato" panose="020F0502020204030203"/>
                  <a:cs typeface="Lato" panose="020F0502020204030203"/>
                  <a:sym typeface="Lato" panose="020F0502020204030203"/>
                </a:rPr>
                <a:t>CURSOS</a:t>
              </a:r>
              <a:endParaRPr sz="1600" cap="none" dirty="0">
                <a:solidFill>
                  <a:srgbClr val="7F7F7F"/>
                </a:solidFill>
                <a:latin typeface="Lato" panose="020F0502020204030203"/>
                <a:ea typeface="Lato" panose="020F0502020204030203"/>
                <a:cs typeface="Lato" panose="020F0502020204030203"/>
                <a:sym typeface="Lato" panose="020F0502020204030203"/>
              </a:endParaRPr>
            </a:p>
          </p:txBody>
        </p:sp>
        <p:sp>
          <p:nvSpPr>
            <p:cNvPr id="183" name="Google Shape;183;p7"/>
            <p:cNvSpPr/>
            <p:nvPr/>
          </p:nvSpPr>
          <p:spPr>
            <a:xfrm>
              <a:off x="4548382" y="2891620"/>
              <a:ext cx="5329061"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txBox="1"/>
            <p:nvPr/>
          </p:nvSpPr>
          <p:spPr>
            <a:xfrm>
              <a:off x="4548382" y="2891620"/>
              <a:ext cx="5329061" cy="1047033"/>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panose="020F0502020204030204"/>
                <a:buNone/>
              </a:pPr>
              <a:r>
                <a:rPr lang="en-US" sz="2600" dirty="0" err="1">
                  <a:solidFill>
                    <a:srgbClr val="009444"/>
                  </a:solidFill>
                  <a:latin typeface="Lato" panose="020F0502020204030203"/>
                  <a:ea typeface="Lato" panose="020F0502020204030203"/>
                  <a:cs typeface="Lato" panose="020F0502020204030203"/>
                  <a:sym typeface="Lato" panose="020F0502020204030203"/>
                </a:rPr>
                <a:t>Identificación</a:t>
              </a:r>
              <a:r>
                <a:rPr lang="en-US" sz="2600" dirty="0">
                  <a:solidFill>
                    <a:srgbClr val="009444"/>
                  </a:solidFill>
                  <a:latin typeface="Lato" panose="020F0502020204030203"/>
                  <a:ea typeface="Lato" panose="020F0502020204030203"/>
                  <a:cs typeface="Lato" panose="020F0502020204030203"/>
                  <a:sym typeface="Lato" panose="020F0502020204030203"/>
                </a:rPr>
                <a:t> </a:t>
              </a:r>
              <a:r>
                <a:rPr lang="en-US" sz="2600" dirty="0" err="1">
                  <a:solidFill>
                    <a:srgbClr val="009444"/>
                  </a:solidFill>
                  <a:latin typeface="Lato" panose="020F0502020204030203"/>
                  <a:ea typeface="Lato" panose="020F0502020204030203"/>
                  <a:cs typeface="Lato" panose="020F0502020204030203"/>
                  <a:sym typeface="Lato" panose="020F0502020204030203"/>
                </a:rPr>
                <a:t>Espíritual</a:t>
              </a:r>
              <a:r>
                <a:rPr lang="en-US" sz="2600" dirty="0">
                  <a:solidFill>
                    <a:srgbClr val="009444"/>
                  </a:solidFill>
                  <a:latin typeface="Lato" panose="020F0502020204030203"/>
                  <a:ea typeface="Lato" panose="020F0502020204030203"/>
                  <a:cs typeface="Lato" panose="020F0502020204030203"/>
                  <a:sym typeface="Lato" panose="020F0502020204030203"/>
                </a:rPr>
                <a:t> y </a:t>
              </a:r>
              <a:r>
                <a:rPr lang="en-US" sz="2600" dirty="0" err="1">
                  <a:solidFill>
                    <a:srgbClr val="009444"/>
                  </a:solidFill>
                  <a:latin typeface="Lato" panose="020F0502020204030203"/>
                  <a:ea typeface="Lato" panose="020F0502020204030203"/>
                  <a:cs typeface="Lato" panose="020F0502020204030203"/>
                  <a:sym typeface="Lato" panose="020F0502020204030203"/>
                </a:rPr>
                <a:t>Legalismo</a:t>
              </a:r>
              <a:r>
                <a:rPr lang="en-US" sz="2600" dirty="0">
                  <a:solidFill>
                    <a:srgbClr val="009444"/>
                  </a:solidFill>
                  <a:latin typeface="Lato" panose="020F0502020204030203"/>
                  <a:ea typeface="Lato" panose="020F0502020204030203"/>
                  <a:cs typeface="Lato" panose="020F0502020204030203"/>
                  <a:sym typeface="Lato" panose="020F0502020204030203"/>
                </a:rPr>
                <a:t> </a:t>
              </a:r>
              <a:endParaRPr dirty="0">
                <a:latin typeface="Lato" panose="020F0502020204030203"/>
                <a:ea typeface="Lato" panose="020F0502020204030203"/>
                <a:cs typeface="Lato" panose="020F0502020204030203"/>
                <a:sym typeface="Lato" panose="020F0502020204030203"/>
              </a:endParaRPr>
            </a:p>
            <a:p>
              <a:pPr marL="0" marR="0" lvl="0" indent="0" algn="ctr" rtl="0">
                <a:lnSpc>
                  <a:spcPct val="90000"/>
                </a:lnSpc>
                <a:spcBef>
                  <a:spcPts val="800"/>
                </a:spcBef>
                <a:spcAft>
                  <a:spcPts val="0"/>
                </a:spcAft>
                <a:buClr>
                  <a:srgbClr val="7F7F7F"/>
                </a:buClr>
                <a:buSzPts val="1600"/>
                <a:buFont typeface="Calibri" panose="020F0502020204030204"/>
                <a:buNone/>
              </a:pPr>
              <a:r>
                <a:rPr lang="en-US" sz="1600" dirty="0">
                  <a:solidFill>
                    <a:srgbClr val="7F7F7F"/>
                  </a:solidFill>
                  <a:latin typeface="Lato" panose="020F0502020204030203"/>
                  <a:ea typeface="Lato" panose="020F0502020204030203"/>
                  <a:cs typeface="Lato" panose="020F0502020204030203"/>
                  <a:sym typeface="Lato" panose="020F0502020204030203"/>
                </a:rPr>
                <a:t>2</a:t>
              </a:r>
              <a:r>
                <a:rPr lang="en-US" sz="1600" cap="none" dirty="0">
                  <a:solidFill>
                    <a:srgbClr val="7F7F7F"/>
                  </a:solidFill>
                  <a:latin typeface="Lato" panose="020F0502020204030203"/>
                  <a:ea typeface="Lato" panose="020F0502020204030203"/>
                  <a:cs typeface="Lato" panose="020F0502020204030203"/>
                  <a:sym typeface="Lato" panose="020F0502020204030203"/>
                </a:rPr>
                <a:t> CURSOS</a:t>
              </a:r>
              <a:endParaRPr sz="1600" cap="none" dirty="0">
                <a:solidFill>
                  <a:srgbClr val="7F7F7F"/>
                </a:solidFill>
                <a:latin typeface="Lato" panose="020F0502020204030203"/>
                <a:ea typeface="Lato" panose="020F0502020204030203"/>
                <a:cs typeface="Lato" panose="020F0502020204030203"/>
                <a:sym typeface="Lato" panose="020F0502020204030203"/>
              </a:endParaRPr>
            </a:p>
          </p:txBody>
        </p:sp>
        <p:sp>
          <p:nvSpPr>
            <p:cNvPr id="185" name="Google Shape;185;p7"/>
            <p:cNvSpPr/>
            <p:nvPr/>
          </p:nvSpPr>
          <p:spPr>
            <a:xfrm>
              <a:off x="4548382" y="4200412"/>
              <a:ext cx="5311958"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4548382" y="4200412"/>
              <a:ext cx="5311958" cy="1047033"/>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panose="020F0502020204030204"/>
                <a:buNone/>
              </a:pPr>
              <a:r>
                <a:rPr lang="en-US" sz="2600">
                  <a:solidFill>
                    <a:srgbClr val="009444"/>
                  </a:solidFill>
                  <a:latin typeface="Lato" panose="020F0502020204030203"/>
                  <a:ea typeface="Lato" panose="020F0502020204030203"/>
                  <a:cs typeface="Lato" panose="020F0502020204030203"/>
                  <a:sym typeface="Lato" panose="020F0502020204030203"/>
                </a:rPr>
                <a:t>La Palabra Crece </a:t>
              </a:r>
              <a:endParaRPr>
                <a:latin typeface="Lato" panose="020F0502020204030203"/>
                <a:ea typeface="Lato" panose="020F0502020204030203"/>
                <a:cs typeface="Lato" panose="020F0502020204030203"/>
                <a:sym typeface="Lato" panose="020F0502020204030203"/>
              </a:endParaRPr>
            </a:p>
            <a:p>
              <a:pPr marL="0" marR="0" lvl="0" indent="0" algn="ctr" rtl="0">
                <a:lnSpc>
                  <a:spcPct val="90000"/>
                </a:lnSpc>
                <a:spcBef>
                  <a:spcPts val="800"/>
                </a:spcBef>
                <a:spcAft>
                  <a:spcPts val="0"/>
                </a:spcAft>
                <a:buClr>
                  <a:srgbClr val="7F7F7F"/>
                </a:buClr>
                <a:buSzPts val="1600"/>
                <a:buFont typeface="Calibri" panose="020F0502020204030204"/>
                <a:buNone/>
              </a:pPr>
              <a:r>
                <a:rPr lang="en-US" sz="1600" cap="none">
                  <a:solidFill>
                    <a:srgbClr val="7F7F7F"/>
                  </a:solidFill>
                  <a:latin typeface="Lato" panose="020F0502020204030203"/>
                  <a:ea typeface="Lato" panose="020F0502020204030203"/>
                  <a:cs typeface="Lato" panose="020F0502020204030203"/>
                  <a:sym typeface="Lato" panose="020F0502020204030203"/>
                </a:rPr>
                <a:t>2 CURSOS</a:t>
              </a:r>
              <a:endParaRPr sz="1600" cap="none">
                <a:solidFill>
                  <a:srgbClr val="7F7F7F"/>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srcRect/>
          <a:stretch>
            <a:fillRect/>
          </a:stretch>
        </p:blipFill>
        <p:spPr>
          <a:xfrm>
            <a:off x="762000" y="0"/>
            <a:ext cx="11430000" cy="6010275"/>
          </a:xfrm>
          <a:prstGeom prst="rect">
            <a:avLst/>
          </a:prstGeom>
          <a:noFill/>
          <a:ln>
            <a:noFill/>
          </a:ln>
        </p:spPr>
      </p:pic>
      <p:sp>
        <p:nvSpPr>
          <p:cNvPr id="155" name="Google Shape;155;p6"/>
          <p:cNvSpPr txBox="1"/>
          <p:nvPr/>
        </p:nvSpPr>
        <p:spPr>
          <a:xfrm>
            <a:off x="2275771" y="4416093"/>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Descripción</a:t>
            </a:r>
            <a:r>
              <a:rPr lang="en-US" sz="4860" dirty="0">
                <a:solidFill>
                  <a:srgbClr val="009444"/>
                </a:solidFill>
                <a:latin typeface="Lato" panose="020F0502020204030203"/>
                <a:ea typeface="Lato" panose="020F0502020204030203"/>
                <a:cs typeface="Lato" panose="020F0502020204030203"/>
                <a:sym typeface="Lato" panose="020F0502020204030203"/>
              </a:rPr>
              <a:t> del </a:t>
            </a:r>
            <a:r>
              <a:rPr lang="en-US" sz="4860" dirty="0" err="1">
                <a:solidFill>
                  <a:srgbClr val="009444"/>
                </a:solidFill>
                <a:latin typeface="Lato" panose="020F0502020204030203"/>
                <a:ea typeface="Lato" panose="020F0502020204030203"/>
                <a:cs typeface="Lato" panose="020F0502020204030203"/>
                <a:sym typeface="Lato" panose="020F0502020204030203"/>
              </a:rPr>
              <a:t>curso</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56" name="Google Shape;156;p6"/>
          <p:cNvCxnSpPr/>
          <p:nvPr/>
        </p:nvCxnSpPr>
        <p:spPr>
          <a:xfrm>
            <a:off x="2379216" y="555371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717207"/>
            <a:ext cx="65685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a:solidFill>
                  <a:schemeClr val="dk1"/>
                </a:solidFill>
                <a:latin typeface="Lato" panose="020F0502020204030203"/>
                <a:ea typeface="Lato" panose="020F0502020204030203"/>
                <a:cs typeface="Lato" panose="020F0502020204030203"/>
                <a:sym typeface="Lato" panose="020F0502020204030203"/>
              </a:rPr>
              <a:t>La Biblia: En </a:t>
            </a:r>
            <a:r>
              <a:rPr lang="en-US" sz="3890" dirty="0" err="1">
                <a:solidFill>
                  <a:schemeClr val="dk1"/>
                </a:solidFill>
                <a:latin typeface="Lato" panose="020F0502020204030203"/>
                <a:ea typeface="Lato" panose="020F0502020204030203"/>
                <a:cs typeface="Lato" panose="020F0502020204030203"/>
                <a:sym typeface="Lato" panose="020F0502020204030203"/>
              </a:rPr>
              <a:t>el</a:t>
            </a:r>
            <a:r>
              <a:rPr lang="en-US" sz="3890" dirty="0">
                <a:solidFill>
                  <a:schemeClr val="dk1"/>
                </a:solidFill>
                <a:latin typeface="Lato" panose="020F0502020204030203"/>
                <a:ea typeface="Lato" panose="020F0502020204030203"/>
                <a:cs typeface="Lato" panose="020F0502020204030203"/>
                <a:sym typeface="Lato" panose="020F0502020204030203"/>
              </a:rPr>
              <a:t> Principio</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0" name="Google Shape;160;p6"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5" name="Google Shape;155;p6"/>
          <p:cNvSpPr txBox="1"/>
          <p:nvPr/>
        </p:nvSpPr>
        <p:spPr>
          <a:xfrm>
            <a:off x="2091748" y="492888"/>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Objetivos</a:t>
            </a:r>
            <a:r>
              <a:rPr lang="en-US" sz="4860" dirty="0">
                <a:solidFill>
                  <a:srgbClr val="009444"/>
                </a:solidFill>
                <a:latin typeface="Lato" panose="020F0502020204030203"/>
                <a:ea typeface="Lato" panose="020F0502020204030203"/>
                <a:cs typeface="Lato" panose="020F0502020204030203"/>
                <a:sym typeface="Lato" panose="020F0502020204030203"/>
              </a:rPr>
              <a:t> del </a:t>
            </a:r>
            <a:r>
              <a:rPr lang="en-US" sz="4860" dirty="0" err="1">
                <a:solidFill>
                  <a:srgbClr val="009444"/>
                </a:solidFill>
                <a:latin typeface="Lato" panose="020F0502020204030203"/>
                <a:ea typeface="Lato" panose="020F0502020204030203"/>
                <a:cs typeface="Lato" panose="020F0502020204030203"/>
                <a:sym typeface="Lato" panose="020F0502020204030203"/>
              </a:rPr>
              <a:t>curso</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56" name="Google Shape;156;p6"/>
          <p:cNvCxnSpPr/>
          <p:nvPr/>
        </p:nvCxnSpPr>
        <p:spPr>
          <a:xfrm>
            <a:off x="2091748" y="158167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descr="A black cross and open book&#10;&#10;Description automatically generated"/>
          <p:cNvPicPr>
            <a:picLocks noChangeAspect="1"/>
          </p:cNvPicPr>
          <p:nvPr/>
        </p:nvPicPr>
        <p:blipFill>
          <a:blip r:embed="rId3"/>
          <a:stretch>
            <a:fillRect/>
          </a:stretch>
        </p:blipFill>
        <p:spPr>
          <a:xfrm>
            <a:off x="3489614" y="2702352"/>
            <a:ext cx="3162300" cy="2120900"/>
          </a:xfrm>
          <a:prstGeom prst="rect">
            <a:avLst/>
          </a:prstGeom>
        </p:spPr>
      </p:pic>
      <p:pic>
        <p:nvPicPr>
          <p:cNvPr id="5" name="Picture 4" descr="A hand holding a pen&#10;&#10;Description automatically generated"/>
          <p:cNvPicPr>
            <a:picLocks noChangeAspect="1"/>
          </p:cNvPicPr>
          <p:nvPr/>
        </p:nvPicPr>
        <p:blipFill>
          <a:blip r:embed="rId4"/>
          <a:stretch>
            <a:fillRect/>
          </a:stretch>
        </p:blipFill>
        <p:spPr>
          <a:xfrm>
            <a:off x="6963544" y="2293344"/>
            <a:ext cx="2795732" cy="25299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C94B293B-7315-49D8-ACCF-1895B4CF7600}"/>
            </a:ext>
          </a:extLst>
        </p:cNvPr>
        <p:cNvGrpSpPr/>
        <p:nvPr/>
      </p:nvGrpSpPr>
      <p:grpSpPr>
        <a:xfrm>
          <a:off x="0" y="0"/>
          <a:ext cx="0" cy="0"/>
          <a:chOff x="0" y="0"/>
          <a:chExt cx="0" cy="0"/>
        </a:xfrm>
      </p:grpSpPr>
      <p:sp>
        <p:nvSpPr>
          <p:cNvPr id="155" name="Google Shape;155;p6">
            <a:extLst>
              <a:ext uri="{FF2B5EF4-FFF2-40B4-BE49-F238E27FC236}">
                <a16:creationId xmlns:a16="http://schemas.microsoft.com/office/drawing/2014/main" id="{BAAE00D9-6DC8-C5BB-F39D-B43E4317DFEE}"/>
              </a:ext>
            </a:extLst>
          </p:cNvPr>
          <p:cNvSpPr txBox="1"/>
          <p:nvPr/>
        </p:nvSpPr>
        <p:spPr>
          <a:xfrm>
            <a:off x="3244687" y="3008904"/>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Proyecto final</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sp>
        <p:nvSpPr>
          <p:cNvPr id="159" name="Google Shape;159;p6">
            <a:extLst>
              <a:ext uri="{FF2B5EF4-FFF2-40B4-BE49-F238E27FC236}">
                <a16:creationId xmlns:a16="http://schemas.microsoft.com/office/drawing/2014/main" id="{AD097577-3CFA-99E5-1463-78871F5F1FC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2" name="Google Shape;162;p6">
            <a:extLst>
              <a:ext uri="{FF2B5EF4-FFF2-40B4-BE49-F238E27FC236}">
                <a16:creationId xmlns:a16="http://schemas.microsoft.com/office/drawing/2014/main" id="{EC9027F5-7248-2BBD-99AA-698EE2F0CB35}"/>
              </a:ext>
            </a:extLst>
          </p:cNvPr>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 name="Google Shape;293;g2eb293faa54_0_497">
            <a:extLst>
              <a:ext uri="{FF2B5EF4-FFF2-40B4-BE49-F238E27FC236}">
                <a16:creationId xmlns:a16="http://schemas.microsoft.com/office/drawing/2014/main" id="{4482DBA4-4753-52C8-D477-5939C3FB68D6}"/>
              </a:ext>
            </a:extLst>
          </p:cNvPr>
          <p:cNvPicPr preferRelativeResize="0"/>
          <p:nvPr/>
        </p:nvPicPr>
        <p:blipFill rotWithShape="1">
          <a:blip r:embed="rId3">
            <a:alphaModFix/>
          </a:blip>
          <a:srcRect/>
          <a:stretch/>
        </p:blipFill>
        <p:spPr>
          <a:xfrm rot="5400000">
            <a:off x="-301371" y="1408684"/>
            <a:ext cx="3890217" cy="4040631"/>
          </a:xfrm>
          <a:prstGeom prst="rect">
            <a:avLst/>
          </a:prstGeom>
          <a:noFill/>
          <a:ln>
            <a:noFill/>
          </a:ln>
        </p:spPr>
      </p:pic>
    </p:spTree>
    <p:extLst>
      <p:ext uri="{BB962C8B-B14F-4D97-AF65-F5344CB8AC3E}">
        <p14:creationId xmlns:p14="http://schemas.microsoft.com/office/powerpoint/2010/main" val="336765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7741E704-8415-8633-E509-268D09AB7C7E}"/>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AD2A2BA-5C18-C81D-1CDC-27C7019FEDCE}"/>
              </a:ext>
            </a:extLst>
          </p:cNvPr>
          <p:cNvGraphicFramePr>
            <a:graphicFrameLocks noGrp="1"/>
          </p:cNvGraphicFramePr>
          <p:nvPr>
            <p:extLst>
              <p:ext uri="{D42A27DB-BD31-4B8C-83A1-F6EECF244321}">
                <p14:modId xmlns:p14="http://schemas.microsoft.com/office/powerpoint/2010/main" val="3693540040"/>
              </p:ext>
            </p:extLst>
          </p:nvPr>
        </p:nvGraphicFramePr>
        <p:xfrm>
          <a:off x="805862" y="464447"/>
          <a:ext cx="10580275" cy="5929105"/>
        </p:xfrm>
        <a:graphic>
          <a:graphicData uri="http://schemas.openxmlformats.org/drawingml/2006/table">
            <a:tbl>
              <a:tblPr firstRow="1" firstCol="1" bandRow="1">
                <a:tableStyleId>{5C22544A-7EE6-4342-B048-85BDC9FD1C3A}</a:tableStyleId>
              </a:tblPr>
              <a:tblGrid>
                <a:gridCol w="1181964">
                  <a:extLst>
                    <a:ext uri="{9D8B030D-6E8A-4147-A177-3AD203B41FA5}">
                      <a16:colId xmlns:a16="http://schemas.microsoft.com/office/drawing/2014/main" val="3293645446"/>
                    </a:ext>
                  </a:extLst>
                </a:gridCol>
                <a:gridCol w="9398311">
                  <a:extLst>
                    <a:ext uri="{9D8B030D-6E8A-4147-A177-3AD203B41FA5}">
                      <a16:colId xmlns:a16="http://schemas.microsoft.com/office/drawing/2014/main" val="1735390286"/>
                    </a:ext>
                  </a:extLst>
                </a:gridCol>
              </a:tblGrid>
              <a:tr h="637181">
                <a:tc>
                  <a:txBody>
                    <a:bodyPr/>
                    <a:lstStyle/>
                    <a:p>
                      <a:pPr marL="0" marR="0" algn="ctr">
                        <a:buNone/>
                      </a:pPr>
                      <a:r>
                        <a:rPr lang="es-ES" sz="3600" dirty="0">
                          <a:effectLst/>
                        </a:rPr>
                        <a:t>1</a:t>
                      </a:r>
                      <a:endParaRPr lang="en-US" sz="3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accent6"/>
                    </a:solidFill>
                  </a:tcPr>
                </a:tc>
                <a:tc>
                  <a:txBody>
                    <a:bodyPr/>
                    <a:lstStyle/>
                    <a:p>
                      <a:pPr marL="0" marR="0">
                        <a:buNone/>
                      </a:pPr>
                      <a:r>
                        <a:rPr lang="es-ES" sz="3600" b="1" dirty="0">
                          <a:solidFill>
                            <a:schemeClr val="tx1"/>
                          </a:solidFill>
                          <a:effectLst/>
                        </a:rPr>
                        <a:t>La Creación </a:t>
                      </a:r>
                      <a:r>
                        <a:rPr lang="es-ES" sz="3600" b="0" dirty="0">
                          <a:solidFill>
                            <a:schemeClr val="tx1"/>
                          </a:solidFill>
                          <a:effectLst/>
                        </a:rPr>
                        <a:t>- Génesis 1:1-25</a:t>
                      </a:r>
                      <a:endParaRPr lang="en-US" sz="3600" b="0" dirty="0">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40005987"/>
                  </a:ext>
                </a:extLst>
              </a:tr>
              <a:tr h="637181">
                <a:tc>
                  <a:txBody>
                    <a:bodyPr/>
                    <a:lstStyle/>
                    <a:p>
                      <a:pPr marL="0" marR="0" algn="ctr">
                        <a:buNone/>
                      </a:pPr>
                      <a:r>
                        <a:rPr lang="es-ES" sz="3600" dirty="0">
                          <a:effectLst/>
                        </a:rPr>
                        <a:t>2</a:t>
                      </a:r>
                      <a:endParaRPr lang="en-US" sz="3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accent6"/>
                    </a:solidFill>
                  </a:tcPr>
                </a:tc>
                <a:tc>
                  <a:txBody>
                    <a:bodyPr/>
                    <a:lstStyle/>
                    <a:p>
                      <a:pPr marL="0" marR="0">
                        <a:buNone/>
                      </a:pPr>
                      <a:r>
                        <a:rPr lang="es-ES" sz="3600" b="1" dirty="0">
                          <a:effectLst/>
                        </a:rPr>
                        <a:t>Dios creó al hombre y la mujer </a:t>
                      </a:r>
                      <a:r>
                        <a:rPr lang="es-ES" sz="3600" b="0" dirty="0">
                          <a:effectLst/>
                        </a:rPr>
                        <a:t>– </a:t>
                      </a:r>
                    </a:p>
                    <a:p>
                      <a:pPr marL="0" marR="0">
                        <a:buNone/>
                      </a:pPr>
                      <a:r>
                        <a:rPr lang="es-ES" sz="3600" b="0" dirty="0">
                          <a:effectLst/>
                        </a:rPr>
                        <a:t>Génesis 1:26-2:25</a:t>
                      </a:r>
                      <a:endParaRPr lang="en-US" sz="3600" b="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533434385"/>
                  </a:ext>
                </a:extLst>
              </a:tr>
              <a:tr h="637181">
                <a:tc>
                  <a:txBody>
                    <a:bodyPr/>
                    <a:lstStyle/>
                    <a:p>
                      <a:pPr marL="0" marR="0" algn="ctr">
                        <a:buNone/>
                      </a:pPr>
                      <a:r>
                        <a:rPr lang="es-ES" sz="3600" dirty="0">
                          <a:effectLst/>
                        </a:rPr>
                        <a:t>3</a:t>
                      </a:r>
                      <a:endParaRPr lang="en-US" sz="3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accent6"/>
                    </a:solidFill>
                  </a:tcPr>
                </a:tc>
                <a:tc>
                  <a:txBody>
                    <a:bodyPr/>
                    <a:lstStyle/>
                    <a:p>
                      <a:pPr marL="0" marR="0">
                        <a:buNone/>
                      </a:pPr>
                      <a:r>
                        <a:rPr lang="es-ES" sz="3600" b="1" dirty="0">
                          <a:effectLst/>
                        </a:rPr>
                        <a:t>Adán y Eva Pecan </a:t>
                      </a:r>
                      <a:r>
                        <a:rPr lang="es-ES" sz="3600" b="0" dirty="0">
                          <a:effectLst/>
                        </a:rPr>
                        <a:t>- Génesis 3:1-24</a:t>
                      </a:r>
                      <a:endParaRPr lang="en-US" sz="3600" b="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2026425576"/>
                  </a:ext>
                </a:extLst>
              </a:tr>
              <a:tr h="637181">
                <a:tc>
                  <a:txBody>
                    <a:bodyPr/>
                    <a:lstStyle/>
                    <a:p>
                      <a:pPr marL="0" marR="0" algn="ctr">
                        <a:buNone/>
                      </a:pPr>
                      <a:r>
                        <a:rPr lang="es-ES" sz="3600" dirty="0">
                          <a:effectLst/>
                        </a:rPr>
                        <a:t>4</a:t>
                      </a:r>
                      <a:endParaRPr lang="en-US" sz="3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accent6"/>
                    </a:solidFill>
                  </a:tcPr>
                </a:tc>
                <a:tc>
                  <a:txBody>
                    <a:bodyPr/>
                    <a:lstStyle/>
                    <a:p>
                      <a:pPr marL="0" marR="0">
                        <a:buNone/>
                      </a:pPr>
                      <a:r>
                        <a:rPr lang="es-ES" sz="3600" b="1" dirty="0">
                          <a:effectLst/>
                        </a:rPr>
                        <a:t>Noé y el Diluvio </a:t>
                      </a:r>
                      <a:r>
                        <a:rPr lang="es-ES" sz="3600" b="0" dirty="0">
                          <a:effectLst/>
                        </a:rPr>
                        <a:t>- Génesis 6:1-9:17</a:t>
                      </a:r>
                      <a:endParaRPr lang="en-US" sz="3600" b="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515881873"/>
                  </a:ext>
                </a:extLst>
              </a:tr>
              <a:tr h="637181">
                <a:tc>
                  <a:txBody>
                    <a:bodyPr/>
                    <a:lstStyle/>
                    <a:p>
                      <a:pPr marL="0" marR="0" algn="ctr">
                        <a:buNone/>
                      </a:pPr>
                      <a:r>
                        <a:rPr lang="es-ES" sz="3600" dirty="0">
                          <a:effectLst/>
                        </a:rPr>
                        <a:t>5</a:t>
                      </a:r>
                      <a:endParaRPr lang="en-US" sz="3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accent6"/>
                    </a:solidFill>
                  </a:tcPr>
                </a:tc>
                <a:tc>
                  <a:txBody>
                    <a:bodyPr/>
                    <a:lstStyle/>
                    <a:p>
                      <a:pPr marL="0" marR="0">
                        <a:buNone/>
                      </a:pPr>
                      <a:r>
                        <a:rPr lang="es-ES" sz="3600" b="1" dirty="0">
                          <a:effectLst/>
                        </a:rPr>
                        <a:t>La Torre de Babel - </a:t>
                      </a:r>
                      <a:r>
                        <a:rPr lang="es-ES" sz="3600" b="0" dirty="0">
                          <a:effectLst/>
                        </a:rPr>
                        <a:t>Génesis 11:1-9</a:t>
                      </a:r>
                      <a:endParaRPr lang="en-US" sz="3600" b="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602161392"/>
                  </a:ext>
                </a:extLst>
              </a:tr>
              <a:tr h="637181">
                <a:tc>
                  <a:txBody>
                    <a:bodyPr/>
                    <a:lstStyle/>
                    <a:p>
                      <a:pPr marL="0" marR="0" algn="ctr">
                        <a:buNone/>
                      </a:pPr>
                      <a:r>
                        <a:rPr lang="es-ES" sz="3600" dirty="0">
                          <a:effectLst/>
                        </a:rPr>
                        <a:t>6</a:t>
                      </a:r>
                      <a:endParaRPr lang="en-US" sz="3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accent6"/>
                    </a:solidFill>
                  </a:tcPr>
                </a:tc>
                <a:tc>
                  <a:txBody>
                    <a:bodyPr/>
                    <a:lstStyle/>
                    <a:p>
                      <a:pPr marL="0" marR="0">
                        <a:buNone/>
                      </a:pPr>
                      <a:r>
                        <a:rPr lang="es-ES" sz="3600" b="1" dirty="0">
                          <a:effectLst/>
                        </a:rPr>
                        <a:t>Abram Recibe la Promesa </a:t>
                      </a:r>
                      <a:r>
                        <a:rPr lang="es-ES" sz="3600" b="0" dirty="0">
                          <a:effectLst/>
                        </a:rPr>
                        <a:t>- Génesis 11:27-12:20</a:t>
                      </a:r>
                      <a:endParaRPr lang="en-US" sz="3600" b="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979902071"/>
                  </a:ext>
                </a:extLst>
              </a:tr>
              <a:tr h="637181">
                <a:tc>
                  <a:txBody>
                    <a:bodyPr/>
                    <a:lstStyle/>
                    <a:p>
                      <a:pPr marL="0" marR="0" algn="ctr">
                        <a:buNone/>
                      </a:pPr>
                      <a:r>
                        <a:rPr lang="es-ES" sz="3600" dirty="0">
                          <a:effectLst/>
                        </a:rPr>
                        <a:t>7</a:t>
                      </a:r>
                      <a:endParaRPr lang="en-US" sz="3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accent6"/>
                    </a:solidFill>
                  </a:tcPr>
                </a:tc>
                <a:tc>
                  <a:txBody>
                    <a:bodyPr/>
                    <a:lstStyle/>
                    <a:p>
                      <a:pPr marL="0" marR="0">
                        <a:buNone/>
                      </a:pPr>
                      <a:r>
                        <a:rPr lang="es-ES" sz="3600" b="1" dirty="0">
                          <a:effectLst/>
                        </a:rPr>
                        <a:t>Dios Prueba a Abraham </a:t>
                      </a:r>
                      <a:r>
                        <a:rPr lang="es-ES" sz="3600" b="0" dirty="0">
                          <a:effectLst/>
                        </a:rPr>
                        <a:t>- Génesis 22:1-19</a:t>
                      </a:r>
                      <a:endParaRPr lang="en-US" sz="3600" b="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465184515"/>
                  </a:ext>
                </a:extLst>
              </a:tr>
              <a:tr h="0">
                <a:tc>
                  <a:txBody>
                    <a:bodyPr/>
                    <a:lstStyle/>
                    <a:p>
                      <a:pPr marL="0" marR="0" algn="ctr">
                        <a:buNone/>
                      </a:pPr>
                      <a:r>
                        <a:rPr lang="es-ES" sz="3600" dirty="0">
                          <a:effectLst/>
                        </a:rPr>
                        <a:t>8</a:t>
                      </a:r>
                      <a:endParaRPr lang="en-US" sz="3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accent6"/>
                    </a:solidFill>
                  </a:tcPr>
                </a:tc>
                <a:tc>
                  <a:txBody>
                    <a:bodyPr/>
                    <a:lstStyle/>
                    <a:p>
                      <a:pPr marL="0" marR="0">
                        <a:buNone/>
                      </a:pPr>
                      <a:r>
                        <a:rPr lang="es-ES" sz="3600" b="1" dirty="0">
                          <a:effectLst/>
                        </a:rPr>
                        <a:t>Isaac Bendice a Jacob </a:t>
                      </a:r>
                      <a:r>
                        <a:rPr lang="es-ES" sz="3600" b="0" dirty="0">
                          <a:effectLst/>
                        </a:rPr>
                        <a:t>- Génesis 27:1-29</a:t>
                      </a:r>
                      <a:endParaRPr lang="en-US" sz="3600" b="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456035529"/>
                  </a:ext>
                </a:extLst>
              </a:tr>
            </a:tbl>
          </a:graphicData>
        </a:graphic>
      </p:graphicFrame>
    </p:spTree>
    <p:extLst>
      <p:ext uri="{BB962C8B-B14F-4D97-AF65-F5344CB8AC3E}">
        <p14:creationId xmlns:p14="http://schemas.microsoft.com/office/powerpoint/2010/main" val="1655232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28d4abdfed62182a15219007de94394">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9b3071a435ac648780a377dfdc812ec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6289BADF-BE25-4C98-A2CC-F27257C3B530}"/>
</file>

<file path=customXml/itemProps2.xml><?xml version="1.0" encoding="utf-8"?>
<ds:datastoreItem xmlns:ds="http://schemas.openxmlformats.org/officeDocument/2006/customXml" ds:itemID="{167C962E-D25C-452D-B4B2-19DC5336952B}"/>
</file>

<file path=customXml/itemProps3.xml><?xml version="1.0" encoding="utf-8"?>
<ds:datastoreItem xmlns:ds="http://schemas.openxmlformats.org/officeDocument/2006/customXml" ds:itemID="{361535C7-8B5B-47C1-979D-ACBE50B6CECE}"/>
</file>

<file path=docProps/app.xml><?xml version="1.0" encoding="utf-8"?>
<Properties xmlns="http://schemas.openxmlformats.org/officeDocument/2006/extended-properties" xmlns:vt="http://schemas.openxmlformats.org/officeDocument/2006/docPropsVTypes">
  <TotalTime>77</TotalTime>
  <Words>3989</Words>
  <Application>Microsoft Macintosh PowerPoint</Application>
  <PresentationFormat>Widescreen</PresentationFormat>
  <Paragraphs>315</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Overlock</vt:lpstr>
      <vt:lpstr>Segoe UI Symbol</vt:lpstr>
      <vt:lpstr>Arial</vt:lpstr>
      <vt:lpstr>Lato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93</cp:revision>
  <dcterms:created xsi:type="dcterms:W3CDTF">2023-11-29T19:33:00Z</dcterms:created>
  <dcterms:modified xsi:type="dcterms:W3CDTF">2025-10-20T02:36:47Z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FF3C58F4875E4A9C8C39D3AEF7C05C9A_12</vt:lpwstr>
  </property>
  <property fmtid="{D5CDD505-2E9C-101B-9397-08002B2CF9AE}" pid="3" name="KSOProductBuildVer">
    <vt:lpwstr>2058-12.2.0.19805</vt:lpwstr>
  </property>
  <property fmtid="{D5CDD505-2E9C-101B-9397-08002B2CF9AE}" pid="4" name="ContentTypeId">
    <vt:lpwstr>0x0101000CA98D1A91E88F4EA07A1308032786DE</vt:lpwstr>
  </property>
</Properties>
</file>