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7"/>
  </p:notesMasterIdLst>
  <p:handoutMasterIdLst>
    <p:handoutMasterId r:id="rId28"/>
  </p:handoutMasterIdLst>
  <p:sldIdLst>
    <p:sldId id="256" r:id="rId6"/>
    <p:sldId id="349" r:id="rId7"/>
    <p:sldId id="469" r:id="rId8"/>
    <p:sldId id="563" r:id="rId9"/>
    <p:sldId id="272" r:id="rId10"/>
    <p:sldId id="442" r:id="rId11"/>
    <p:sldId id="551" r:id="rId12"/>
    <p:sldId id="564" r:id="rId13"/>
    <p:sldId id="56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480" r:id="rId23"/>
    <p:sldId id="465" r:id="rId24"/>
    <p:sldId id="574" r:id="rId25"/>
    <p:sldId id="562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BCD04-77E6-4277-8711-884F89D7664E}" v="26" dt="2020-08-02T01:31:23.373"/>
    <p1510:client id="{D3847608-DD1E-4E0E-875B-FE890FC5A7E4}" v="6" dt="2021-10-02T23:15:45.191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249" autoAdjust="0"/>
  </p:normalViewPr>
  <p:slideViewPr>
    <p:cSldViewPr>
      <p:cViewPr varScale="1">
        <p:scale>
          <a:sx n="61" d="100"/>
          <a:sy n="61" d="100"/>
        </p:scale>
        <p:origin x="2040" y="2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1/25/23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1/25/23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FA9-3DDD-43F1-948A-7D169FA8A271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1459-76DB-4CDE-84A7-75D40D7D7A95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CD4-8A1F-4075-8EDE-4EC6DD35994A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6DEF-CEB2-4746-B614-C671F3494A98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16FE-5A84-422C-BC6C-A662FCBCC3FC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3B9D-4BC0-43BF-B146-F31A8E8A6248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58C-AB13-4563-B17F-9C2402EA92E6}" type="datetime1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20-1B58-4D9E-9BA6-BBC0B1E81A9F}" type="datetime1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6122-6045-4A7E-A724-4ED760813895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BD05-BD77-4BC0-93F5-8A88E852D805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44CE-48A7-4364-B92E-E7F6DAFF8B20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D842-A380-4FA2-BA19-A922D6A0D66C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A770-3544-4945-9045-ADEF47609F52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C66C-4EF6-4876-9BAF-86F596B7BFA2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9CF1-9501-45E1-9472-E53BE8D1D774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94A8-3E11-4E98-B0A5-1F85930CFAD2}" type="datetime1">
              <a:rPr lang="en-US" smtClean="0"/>
              <a:t>1/25/23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EBD9-806C-4208-8FF4-2587F538203B}" type="datetime1">
              <a:rPr lang="en-US" smtClean="0"/>
              <a:t>1/25/23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D33-EE54-4EBE-811F-9DF993A05A32}" type="datetime1">
              <a:rPr lang="en-US" smtClean="0"/>
              <a:t>1/25/23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DA6-2607-4D1D-B3C7-D4E6B172ED82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1983-366B-4685-A3BD-716B943DD77C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Iglesias #5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6FC1E85-BFC5-491F-A43B-8289869658F0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DA2D-EC9A-4DEE-9298-6075393E3BEA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 Palabra Crece- Multiplicando Iglesias #5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life.ca/audio/andrew-fountain-prayers-get-answered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ross-Religion-Christ-Easter-Crucifixion-406299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uilding-pillar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street-lamp-lantern-old-lights-146295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Iglesias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95D6569-83CD-4004-8E16-69B5804F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es-ES" sz="4400" dirty="0">
                <a:latin typeface="Berlin Sans FB Demi" panose="020E0802020502020306" pitchFamily="34" charset="0"/>
              </a:rPr>
              <a:t>¿quién me librará de este cuerpo de muerte?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6F11A6C9-3860-4A3D-B737-88EDB9491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136" b="1489"/>
          <a:stretch/>
        </p:blipFill>
        <p:spPr>
          <a:xfrm>
            <a:off x="1217614" y="1828800"/>
            <a:ext cx="9753600" cy="434340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2A37F-340C-4A1F-A8ED-C4B65D7C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Iglesias #5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EDD7E-BE1D-4F59-A070-7A3307397484}"/>
              </a:ext>
            </a:extLst>
          </p:cNvPr>
          <p:cNvSpPr txBox="1"/>
          <p:nvPr/>
        </p:nvSpPr>
        <p:spPr>
          <a:xfrm>
            <a:off x="8309014" y="6865034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nlife.ca/audio/andrew-fountain-prayers-get-answer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95D6569-83CD-4004-8E16-69B5804F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es-ES" sz="4400" dirty="0">
                <a:latin typeface="Berlin Sans FB Demi" panose="020E0802020502020306" pitchFamily="34" charset="0"/>
              </a:rPr>
              <a:t>Doy gracias a Dios, por medio de nuestro Señor Jesucristo.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1A6C9-3860-4A3D-B737-88EDB949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824089" y="1828800"/>
            <a:ext cx="6540649" cy="434340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2A37F-340C-4A1F-A8ED-C4B65D7C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Iglesias #5</a:t>
            </a:r>
          </a:p>
        </p:txBody>
      </p:sp>
    </p:spTree>
    <p:extLst>
      <p:ext uri="{BB962C8B-B14F-4D97-AF65-F5344CB8AC3E}">
        <p14:creationId xmlns:p14="http://schemas.microsoft.com/office/powerpoint/2010/main" val="25963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0" y="553507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4400" dirty="0">
                <a:latin typeface="Berlin Sans FB Demi" panose="020E0802020502020306" pitchFamily="34" charset="0"/>
              </a:rPr>
              <a:t>Lección 5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1752153"/>
            <a:ext cx="10134602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En nuestra lección de hoy, discutiremos lo que sucede si Dios ha bendecido su trabajo. Si ha formado un grupo que ha formado varios otros grupos. ¿Qué hará usted después?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#5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93E02360-D1F3-4CD9-8BF5-1B121C65C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79" y="4876799"/>
            <a:ext cx="3520546" cy="19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1" y="1351722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6. Cuando tengamos más de seis grupos, consideraremos: ¿debemos reunirnos todos juntos? ¿Y cómo lo podemos hacerlo?”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50" y="2846323"/>
            <a:ext cx="10134602" cy="3581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¿Cuáles podrían ser algunas bendiciones de fusionarse para formar un grupo más grande?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#5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93E02360-D1F3-4CD9-8BF5-1B121C65C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79" y="4876799"/>
            <a:ext cx="3520546" cy="19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93E02360-D1F3-4CD9-8BF5-1B121C65C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7" y="5638800"/>
            <a:ext cx="2165877" cy="121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0" y="1925772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7. Cuando tengamos más de seis grupos (o más de seis líderes), consideraremos: ¿Quién(es) va(n) a recibir entrenamiento adicional y cómo lo recibirá(n)?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3124200"/>
            <a:ext cx="10134602" cy="3048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¿Cuáles podrían ser algunas de las bendiciones de tener a alguien (o más de uno) del grupo que se tome el tiempo para recibir capacitación bíblica adicional (como la capacitación en un seminario o capacitación local más exhaustiva)?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#5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93E02360-D1F3-4CD9-8BF5-1B121C65C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3" y="5100636"/>
            <a:ext cx="3122612" cy="1756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0" y="1925772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7. Cuando tengamos más de seis grupos (o más de seis líderes), consideraremos: ¿Quién(es) va(n) a recibir entrenamiento adicional y cómo lo recibirá(n)?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3124200"/>
            <a:ext cx="10134602" cy="304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¿Por qué es importante que los grupos busquen capacitación adicional de alguien dentro de nuestra compañerismo? 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#5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93E02360-D1F3-4CD9-8BF5-1B121C65C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81" y="5791200"/>
            <a:ext cx="1894943" cy="1065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0" y="1925772"/>
            <a:ext cx="10896602" cy="869256"/>
          </a:xfrm>
        </p:spPr>
        <p:txBody>
          <a:bodyPr anchor="b"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7. Cuando tengamos más de seis grupos (o más de seis líderes), consideraremos: ¿Quién(es) va(n) a recibir entrenamiento adicional y cómo lo recibirá(n)?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0" y="3124200"/>
            <a:ext cx="10134602" cy="304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El video menciona que el hombre (u hombres) que recibe(n) capacitación adicional puede(n) recibir esa capacitación en los idiomas originales de las Escrituras. ¿Por qué esto sería de valor?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#5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6627-4576-4A65-9EC9-C61F1D41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178902"/>
            <a:ext cx="11201400" cy="868362"/>
          </a:xfrm>
        </p:spPr>
        <p:txBody>
          <a:bodyPr/>
          <a:lstStyle/>
          <a:p>
            <a:r>
              <a:rPr lang="es-MX" dirty="0">
                <a:latin typeface="Berlin Sans FB Demi" panose="020E0802020502020306" pitchFamily="34" charset="0"/>
              </a:rPr>
              <a:t>Las siete preguntas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6453-0BA0-45B6-9E12-C92BB974C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142999"/>
            <a:ext cx="11658600" cy="5305427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s-ES" dirty="0">
                <a:latin typeface="Berlin Sans FB" panose="020E0602020502020306" pitchFamily="34" charset="0"/>
              </a:rPr>
              <a:t>¿Cuándo y dónde nos vamos a encontrar?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>
                <a:latin typeface="Berlin Sans FB" panose="020E0602020502020306" pitchFamily="34" charset="0"/>
              </a:rPr>
              <a:t>¿Cómo identificaremos los dones espirituales de las personas, cómo entrenaremos a otros para hacer discípulos y cómo los involucraremos en ese trabajo?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>
                <a:latin typeface="Berlin Sans FB" panose="020E0602020502020306" pitchFamily="34" charset="0"/>
              </a:rPr>
              <a:t>Cuando alcancemos el 75% de la capacidad, consideraremos si nos dividiremos en dos grupos o si buscaremos un lugar más grande.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>
                <a:latin typeface="Berlin Sans FB" panose="020E0602020502020306" pitchFamily="34" charset="0"/>
              </a:rPr>
              <a:t>¿Quién(es) ayudará(n) a guiar a nuestro grupo en crecimiento o dirigirá(n) al nuevo grupo?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>
                <a:latin typeface="Berlin Sans FB" panose="020E0602020502020306" pitchFamily="34" charset="0"/>
              </a:rPr>
              <a:t>¿Dónde encontraremos más espacio?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>
                <a:latin typeface="Berlin Sans FB" panose="020E0602020502020306" pitchFamily="34" charset="0"/>
              </a:rPr>
              <a:t>Cuando tengamos más de seis grupos, consideraremos: ¿Deberíamos reunirnos todos? ¿Y cómo podemos hacerlo?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>
                <a:latin typeface="Berlin Sans FB" panose="020E0602020502020306" pitchFamily="34" charset="0"/>
              </a:rPr>
              <a:t>Cuando tengamos más de seis grupos (o más de seis líderes), consideraremos: ¿Quiénes recibirán capacitación adicional y cómo la recibirán?</a:t>
            </a:r>
          </a:p>
          <a:p>
            <a:pPr marL="502920" indent="-457200">
              <a:buFont typeface="+mj-lt"/>
              <a:buAutoNum type="arabicPeriod"/>
            </a:pP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02275-1DFA-4B74-9013-69CCC8AF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86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524998" cy="4343400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Berlin Sans FB" panose="020E0602020502020306" pitchFamily="34" charset="0"/>
              </a:rPr>
              <a:t>El Proyecto Final</a:t>
            </a:r>
          </a:p>
          <a:p>
            <a:r>
              <a:rPr lang="es-ES" sz="44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4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5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37838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1008065"/>
            <a:ext cx="9753600" cy="24209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2971800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03CF4-C948-44C6-8B0A-0C2CAE54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EA7A8ADB-980A-4991-B6D4-03A2325A5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8" y="3600"/>
            <a:ext cx="12231608" cy="6881400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CADD32-4F5F-4C1C-9552-8B1D5F73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1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5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Preguntas 6 y 7 (de las siete preguntas para plantar iglesias)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545454"/>
                </a:solidFill>
                <a:latin typeface="Century Gothic"/>
              </a:rPr>
              <a:t>La Palabra Crece- Multiplicando Iglesias #5</a:t>
            </a: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5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Preguntas 6 y 7 (de las siete preguntas para plantar iglesias)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 de apertura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7612" y="182192"/>
            <a:ext cx="97536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MX" dirty="0">
                <a:latin typeface="Berlin Sans FB Demi" panose="020E0802020502020306" pitchFamily="34" charset="0"/>
              </a:rPr>
              <a:t>Repaso del video </a:t>
            </a:r>
            <a:br>
              <a:rPr lang="es-MX" dirty="0">
                <a:latin typeface="Berlin Sans FB Demi" panose="020E0802020502020306" pitchFamily="34" charset="0"/>
              </a:rPr>
            </a:br>
            <a:r>
              <a:rPr lang="es-MX" dirty="0">
                <a:latin typeface="Berlin Sans FB Demi" panose="020E0802020502020306" pitchFamily="34" charset="0"/>
              </a:rPr>
              <a:t>e introducción de la lección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4412" y="1713737"/>
            <a:ext cx="7620000" cy="428625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#5</a:t>
            </a:r>
          </a:p>
        </p:txBody>
      </p:sp>
    </p:spTree>
    <p:extLst>
      <p:ext uri="{BB962C8B-B14F-4D97-AF65-F5344CB8AC3E}">
        <p14:creationId xmlns:p14="http://schemas.microsoft.com/office/powerpoint/2010/main" val="277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312" y="801297"/>
            <a:ext cx="107442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4000" cap="none" dirty="0">
                <a:latin typeface="Berlin Sans FB Demi" panose="020E0802020502020306" pitchFamily="34" charset="0"/>
              </a:rPr>
              <a:t>Según el video, ¿cuáles son las dos razones por las que múltiples grupos en la misma área deciden no reunirse en un solo punto central?</a:t>
            </a:r>
            <a:endParaRPr lang="en-US" sz="4000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4957" y="2438400"/>
            <a:ext cx="5518910" cy="3104387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#5</a:t>
            </a:r>
          </a:p>
        </p:txBody>
      </p:sp>
    </p:spTree>
    <p:extLst>
      <p:ext uri="{BB962C8B-B14F-4D97-AF65-F5344CB8AC3E}">
        <p14:creationId xmlns:p14="http://schemas.microsoft.com/office/powerpoint/2010/main" val="9114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312" y="304800"/>
            <a:ext cx="10744200" cy="129540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ctr"/>
            <a:r>
              <a:rPr lang="es-ES" cap="none" dirty="0">
                <a:latin typeface="Berlin Sans FB Demi" panose="020E0802020502020306" pitchFamily="34" charset="0"/>
              </a:rPr>
              <a:t>¿Por qué es una buena idea que los líderes de la iglesia reciban capacitación adicional? </a:t>
            </a:r>
            <a:endParaRPr lang="en-US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384" y="1925646"/>
            <a:ext cx="6798055" cy="3823905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#5</a:t>
            </a:r>
          </a:p>
        </p:txBody>
      </p:sp>
    </p:spTree>
    <p:extLst>
      <p:ext uri="{BB962C8B-B14F-4D97-AF65-F5344CB8AC3E}">
        <p14:creationId xmlns:p14="http://schemas.microsoft.com/office/powerpoint/2010/main" val="4457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22465-6DC2-4ADE-8317-E039ABD4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#5</a:t>
            </a:r>
            <a:endParaRPr lang="es-ES" dirty="0"/>
          </a:p>
        </p:txBody>
      </p:sp>
      <p:pic>
        <p:nvPicPr>
          <p:cNvPr id="6" name="Picture 5" descr="A picture containing sitting, clock, building, front&#10;&#10;Description automatically generated">
            <a:extLst>
              <a:ext uri="{FF2B5EF4-FFF2-40B4-BE49-F238E27FC236}">
                <a16:creationId xmlns:a16="http://schemas.microsoft.com/office/drawing/2014/main" id="{AF12CA85-C731-47C0-844A-EC81D5073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87388" y="238128"/>
            <a:ext cx="609600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17EF59-C5E0-45BB-937B-D6766BB15787}"/>
              </a:ext>
            </a:extLst>
          </p:cNvPr>
          <p:cNvSpPr txBox="1"/>
          <p:nvPr/>
        </p:nvSpPr>
        <p:spPr>
          <a:xfrm>
            <a:off x="227012" y="6858000"/>
            <a:ext cx="304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building-pillar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3" name="Picture 12" descr="A picture containing dark, lit, light, large&#10;&#10;Description automatically generated">
            <a:extLst>
              <a:ext uri="{FF2B5EF4-FFF2-40B4-BE49-F238E27FC236}">
                <a16:creationId xmlns:a16="http://schemas.microsoft.com/office/drawing/2014/main" id="{12D20B78-B1ED-47A6-907A-BD8E3511C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56612" y="809628"/>
            <a:ext cx="2476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8BC2C3-E21D-4295-B9F3-A4D8F9C2B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520FE-4074-4326-8921-E236E7488CAC}">
  <ds:schemaRefs>
    <ds:schemaRef ds:uri="http://schemas.microsoft.com/office/2006/metadata/properties"/>
    <ds:schemaRef ds:uri="http://schemas.microsoft.com/office/infopath/2007/PartnerControls"/>
    <ds:schemaRef ds:uri="5cd1452d-5967-4622-9749-a306807ee3c9"/>
    <ds:schemaRef ds:uri="38896d1c-d48b-47b1-97a9-761dcde349b0"/>
    <ds:schemaRef ds:uri="c29a6dd2-512b-4752-8473-975d37cb7242"/>
    <ds:schemaRef ds:uri="d9dd568f-92e7-4aa1-8e50-87aa9ffea924"/>
  </ds:schemaRefs>
</ds:datastoreItem>
</file>

<file path=customXml/itemProps3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786</Words>
  <Application>Microsoft Macintosh PowerPoint</Application>
  <PresentationFormat>Custom</PresentationFormat>
  <Paragraphs>66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Berlin Sans FB</vt:lpstr>
      <vt:lpstr>Berlin Sans FB Demi</vt:lpstr>
      <vt:lpstr>Calibri</vt:lpstr>
      <vt:lpstr>Century Gothic</vt:lpstr>
      <vt:lpstr>South American continent presentation 16x9</vt:lpstr>
      <vt:lpstr>1_Office Theme</vt:lpstr>
      <vt:lpstr>La Palabra Crece-  Multiplicando Iglesias</vt:lpstr>
      <vt:lpstr>Favor de desactivar los micrófonos cuando no está hablando para que todos puedan oír al que habla claramente. ¡Gracias! </vt:lpstr>
      <vt:lpstr>PowerPoint Presentation</vt:lpstr>
      <vt:lpstr>Lección 5</vt:lpstr>
      <vt:lpstr>La oración de apertura</vt:lpstr>
      <vt:lpstr>Repaso del video  e introducción de la lección</vt:lpstr>
      <vt:lpstr>Según el video, ¿cuáles son las dos razones por las que múltiples grupos en la misma área deciden no reunirse en un solo punto central?</vt:lpstr>
      <vt:lpstr>¿Por qué es una buena idea que los líderes de la iglesia reciban capacitación adicional? </vt:lpstr>
      <vt:lpstr>PowerPoint Presentation</vt:lpstr>
      <vt:lpstr>¿quién me librará de este cuerpo de muerte?</vt:lpstr>
      <vt:lpstr>Doy gracias a Dios, por medio de nuestro Señor Jesucristo.</vt:lpstr>
      <vt:lpstr>Lección 5</vt:lpstr>
      <vt:lpstr>6. Cuando tengamos más de seis grupos, consideraremos: ¿debemos reunirnos todos juntos? ¿Y cómo lo podemos hacerlo?” </vt:lpstr>
      <vt:lpstr>7. Cuando tengamos más de seis grupos (o más de seis líderes), consideraremos: ¿Quién(es) va(n) a recibir entrenamiento adicional y cómo lo recibirá(n)?</vt:lpstr>
      <vt:lpstr>7. Cuando tengamos más de seis grupos (o más de seis líderes), consideraremos: ¿Quién(es) va(n) a recibir entrenamiento adicional y cómo lo recibirá(n)?</vt:lpstr>
      <vt:lpstr>7. Cuando tengamos más de seis grupos (o más de seis líderes), consideraremos: ¿Quién(es) va(n) a recibir entrenamiento adicional y cómo lo recibirá(n)?</vt:lpstr>
      <vt:lpstr>Las siete preguntas</vt:lpstr>
      <vt:lpstr>Concluyendo la lección</vt:lpstr>
      <vt:lpstr>La oración</vt:lpstr>
      <vt:lpstr>PowerPoint Presentation</vt:lpstr>
      <vt:lpstr>Lección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Iglesias</dc:title>
  <dc:creator>Andrew Johnston</dc:creator>
  <cp:lastModifiedBy>juan david escobar amaya</cp:lastModifiedBy>
  <cp:revision>7</cp:revision>
  <dcterms:created xsi:type="dcterms:W3CDTF">2020-08-02T01:18:00Z</dcterms:created>
  <dcterms:modified xsi:type="dcterms:W3CDTF">2023-01-26T04:47:33Z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