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pgMZoJcHxXrKuMlhxpyA5uQhm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asistir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Juan 1:35-51.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e502832d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cosas ha prescrito Dios en su Palabra para hacer discípulos?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2ae502832d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612c5aba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bauticemos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palabras,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flexible.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6612c5aba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ae502832d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ae502832d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6612c5aba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Nicodemo (Juan 3:1-21)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aclaró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Samaria (Juan 4:4).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Juan 5,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hombre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discapacitado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6612c5aba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e502832d3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Cristo?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culpa,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la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bien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usar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personas con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ae502832d3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5b4ee6fb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visto, Jesús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4.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acudían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Nicodemo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Juan 3.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ambos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aprovechaba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confrontar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65b4ee6fb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6612c5aba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6612c5aba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612c5aba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inclinación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natural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pecaminosa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interponerse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 embargo, ten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Cuéntale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Academia Cristo y que lo que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poco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vi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pertinente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testimonio.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salmista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escribe: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(Salmo 66:16). Luego relata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no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 que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Luego,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invítala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amas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tanto,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pasar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Cuéntale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claves de la Biblia.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Invítala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auténtico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fascinante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Dios. Eso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curiosidad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invites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nocturna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Jesús y Nicodemo (Juan 3).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dice: "Soy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",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David,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Pedro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persecución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Iglesia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Saúl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1:15).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amigo que era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"¿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nuevo?"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beneficiaría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moneda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(Lucas 15).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amigo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insensato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(Lucas 12)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difícil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6612c5aba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612c5aba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personas a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palabra de Dios?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anteriores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Divídelos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pídeles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personal.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favoritas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Biblia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255269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6612c5aba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612c5aba9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genuino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incrédulos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experimentan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saber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preocupamos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Ambas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6612c5aba9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612c5aba9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 es lo 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"Que la luz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glorifiquen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(Mateo 5:16).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maestro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ministerio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26612c5aba9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65b4ee6fb4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reflexionen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 red de amigos,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vecinos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permíteles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ideas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265b4ee6fb4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Avísales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chat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Termina con una oración (relacionada con la lección) o una bendición.</a:t>
            </a:r>
            <a:endParaRPr/>
          </a:p>
        </p:txBody>
      </p:sp>
      <p:sp>
        <p:nvSpPr>
          <p:cNvPr id="304" name="Google Shape;304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 (dales todo el tiempo que necesiten)</a:t>
            </a:r>
            <a:endParaRPr/>
          </a:p>
        </p:txBody>
      </p:sp>
      <p:sp>
        <p:nvSpPr>
          <p:cNvPr id="312" name="Google Shape;312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primero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fuera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Aumenta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oportunidades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las partes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Enumerar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lluvia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ideas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612c5aba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esfuerzos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evangelismo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juego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roles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establecimiento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conversaciones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personas.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6612c5aba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e502832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Juan 1:35-42, Juan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Bautista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Dos hombres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Jesús.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Andrés.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Andrés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Jesús,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Pedro. Esa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Salvador.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presentárselo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Juan 1:43-51, Jesús llama a Felipe para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 palabra de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Felipe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discípulo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Felipe?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Natanael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Salvador.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Natanael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Felipe?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"Ven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"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interesadas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ae502832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enviadas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WhatsApp.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entre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prescriptivas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Las partes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descriptivas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las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sucedió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exhortan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Abraham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prometida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 natal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algo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también se prescribe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partes de la Biblia. 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no. 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adelante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Pablo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Aprenderemos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convertiremos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tuviéramos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metodología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e502832d3_0_1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2ae502832d3_0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2" name="Google Shape;182;g2ae502832d3_0_137"/>
          <p:cNvSpPr txBox="1"/>
          <p:nvPr/>
        </p:nvSpPr>
        <p:spPr>
          <a:xfrm>
            <a:off x="3875725" y="262315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cosas ha prescrito Dios en su Palabra para hacer discípulos?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3" name="Google Shape;183;g2ae502832d3_0_13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612c5aba9_0_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6612c5aba9_0_17"/>
          <p:cNvSpPr txBox="1"/>
          <p:nvPr/>
        </p:nvSpPr>
        <p:spPr>
          <a:xfrm>
            <a:off x="2299800" y="1700400"/>
            <a:ext cx="75924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Espíritu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Santo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fe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  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través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hagamos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discípulos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naciones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bauticemos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Char char="●"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enseñemos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g26612c5aba9_0_1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e502832d3_0_1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2ae502832d3_0_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7" name="Google Shape;197;g2ae502832d3_0_147"/>
          <p:cNvSpPr txBox="1"/>
          <p:nvPr/>
        </p:nvSpPr>
        <p:spPr>
          <a:xfrm>
            <a:off x="3875725" y="2013550"/>
            <a:ext cx="80238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algunos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ejemplos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las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Escrituras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conversaciones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sinceras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entre personas que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forman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público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Evangelio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8" name="Google Shape;198;g2ae502832d3_0_14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612c5aba9_0_3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g26612c5aba9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5" name="Google Shape;205;g26612c5aba9_0_30"/>
          <p:cNvSpPr txBox="1"/>
          <p:nvPr/>
        </p:nvSpPr>
        <p:spPr>
          <a:xfrm>
            <a:off x="3959950" y="2489000"/>
            <a:ext cx="69555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3:1-21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4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Char char="●"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Juan 5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g26612c5aba9_0_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e502832d3_0_373"/>
          <p:cNvSpPr txBox="1"/>
          <p:nvPr/>
        </p:nvSpPr>
        <p:spPr>
          <a:xfrm>
            <a:off x="4078901" y="2817850"/>
            <a:ext cx="73626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Conversación Sincera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g2ae502832d3_0_37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2ae502832d3_0_37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ae502832d3_0_3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175" y="1187225"/>
            <a:ext cx="4319001" cy="431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65b4ee6fb4_0_146"/>
          <p:cNvSpPr txBox="1"/>
          <p:nvPr/>
        </p:nvSpPr>
        <p:spPr>
          <a:xfrm>
            <a:off x="4127381" y="3730413"/>
            <a:ext cx="65685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75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confrontar el pecado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75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Lato"/>
              <a:buChar char="●"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compartir el evangelio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65b4ee6fb4_0_146"/>
          <p:cNvSpPr txBox="1"/>
          <p:nvPr/>
        </p:nvSpPr>
        <p:spPr>
          <a:xfrm>
            <a:off x="4127382" y="1578243"/>
            <a:ext cx="7189500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Jesús establecía conversaciones sinceras.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1" name="Google Shape;221;g265b4ee6fb4_0_146"/>
          <p:cNvCxnSpPr/>
          <p:nvPr/>
        </p:nvCxnSpPr>
        <p:spPr>
          <a:xfrm>
            <a:off x="4230827" y="3432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g265b4ee6fb4_0_1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65b4ee6fb4_0_146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65b4ee6fb4_0_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6612c5aba9_0_4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6612c5aba9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1" name="Google Shape;231;g26612c5aba9_0_41"/>
          <p:cNvSpPr txBox="1"/>
          <p:nvPr/>
        </p:nvSpPr>
        <p:spPr>
          <a:xfrm>
            <a:off x="3723325" y="2623150"/>
            <a:ext cx="8316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puedes establecer una conversación sincera?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2" name="Google Shape;232;g26612c5aba9_0_4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6612c5aba9_0_52"/>
          <p:cNvSpPr/>
          <p:nvPr/>
        </p:nvSpPr>
        <p:spPr>
          <a:xfrm rot="10800000">
            <a:off x="1287050" y="630003"/>
            <a:ext cx="8207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6612c5aba9_0_52"/>
          <p:cNvSpPr/>
          <p:nvPr/>
        </p:nvSpPr>
        <p:spPr>
          <a:xfrm rot="10800000">
            <a:off x="1287050" y="2066376"/>
            <a:ext cx="8207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6612c5aba9_0_52"/>
          <p:cNvSpPr txBox="1"/>
          <p:nvPr/>
        </p:nvSpPr>
        <p:spPr>
          <a:xfrm>
            <a:off x="1564033" y="2066315"/>
            <a:ext cx="79299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Expresa tu preocupación por </a:t>
            </a:r>
            <a:endParaRPr sz="35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su bienestar eterno</a:t>
            </a:r>
            <a:endParaRPr sz="35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0" name="Google Shape;240;g26612c5aba9_0_52"/>
          <p:cNvSpPr/>
          <p:nvPr/>
        </p:nvSpPr>
        <p:spPr>
          <a:xfrm>
            <a:off x="733767" y="206631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g26612c5aba9_0_52"/>
          <p:cNvSpPr/>
          <p:nvPr/>
        </p:nvSpPr>
        <p:spPr>
          <a:xfrm rot="10800000">
            <a:off x="1287050" y="3502750"/>
            <a:ext cx="8207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g26612c5aba9_0_52"/>
          <p:cNvSpPr txBox="1"/>
          <p:nvPr/>
        </p:nvSpPr>
        <p:spPr>
          <a:xfrm>
            <a:off x="1564033" y="3502679"/>
            <a:ext cx="79299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Comparte una de tus partes favoritas de la Biblia </a:t>
            </a:r>
            <a:endParaRPr sz="3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g26612c5aba9_0_52"/>
          <p:cNvSpPr/>
          <p:nvPr/>
        </p:nvSpPr>
        <p:spPr>
          <a:xfrm>
            <a:off x="733767" y="350268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g26612c5aba9_0_52"/>
          <p:cNvSpPr txBox="1"/>
          <p:nvPr/>
        </p:nvSpPr>
        <p:spPr>
          <a:xfrm>
            <a:off x="924863" y="2016131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6612c5aba9_0_52"/>
          <p:cNvSpPr txBox="1"/>
          <p:nvPr/>
        </p:nvSpPr>
        <p:spPr>
          <a:xfrm>
            <a:off x="924862" y="3469457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6" name="Google Shape;246;g26612c5aba9_0_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6612c5aba9_0_52"/>
          <p:cNvSpPr txBox="1"/>
          <p:nvPr/>
        </p:nvSpPr>
        <p:spPr>
          <a:xfrm>
            <a:off x="1564033" y="629950"/>
            <a:ext cx="79299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Comparte tu historia personal</a:t>
            </a:r>
            <a:endParaRPr sz="3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6612c5aba9_0_52"/>
          <p:cNvSpPr/>
          <p:nvPr/>
        </p:nvSpPr>
        <p:spPr>
          <a:xfrm>
            <a:off x="733767" y="629940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g26612c5aba9_0_52"/>
          <p:cNvSpPr txBox="1"/>
          <p:nvPr/>
        </p:nvSpPr>
        <p:spPr>
          <a:xfrm>
            <a:off x="903956" y="545960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g26612c5aba9_0_52"/>
          <p:cNvSpPr/>
          <p:nvPr/>
        </p:nvSpPr>
        <p:spPr>
          <a:xfrm rot="10800000">
            <a:off x="1287050" y="4956075"/>
            <a:ext cx="8207100" cy="1106100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FFDD8B"/>
              </a:gs>
              <a:gs pos="50000">
                <a:srgbClr val="FFE8B8"/>
              </a:gs>
              <a:gs pos="100000">
                <a:srgbClr val="FFF2DC"/>
              </a:gs>
            </a:gsLst>
            <a:lin ang="5400012" scaled="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g26612c5aba9_0_52"/>
          <p:cNvSpPr txBox="1"/>
          <p:nvPr/>
        </p:nvSpPr>
        <p:spPr>
          <a:xfrm>
            <a:off x="1564033" y="4956004"/>
            <a:ext cx="7929900" cy="1106100"/>
          </a:xfrm>
          <a:prstGeom prst="rect">
            <a:avLst/>
          </a:prstGeom>
          <a:solidFill>
            <a:srgbClr val="FFDD8B"/>
          </a:solidFill>
          <a:ln>
            <a:noFill/>
          </a:ln>
        </p:spPr>
        <p:txBody>
          <a:bodyPr spcFirstLastPara="1" wrap="square" lIns="487775" tIns="160000" rIns="298700" bIns="16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Aplica una parte de la Biblia </a:t>
            </a:r>
            <a:endParaRPr sz="350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444"/>
              </a:buClr>
              <a:buSzPts val="4200"/>
              <a:buFont typeface="Overlock"/>
              <a:buNone/>
            </a:pPr>
            <a:r>
              <a:rPr lang="en-US" sz="350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 su situación. </a:t>
            </a:r>
            <a:endParaRPr sz="35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g26612c5aba9_0_52"/>
          <p:cNvSpPr/>
          <p:nvPr/>
        </p:nvSpPr>
        <p:spPr>
          <a:xfrm>
            <a:off x="733767" y="4956005"/>
            <a:ext cx="1106100" cy="1106100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6612c5aba9_0_52"/>
          <p:cNvSpPr txBox="1"/>
          <p:nvPr/>
        </p:nvSpPr>
        <p:spPr>
          <a:xfrm>
            <a:off x="924862" y="4922782"/>
            <a:ext cx="6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1400" b="1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6612c5aba9_0_78"/>
          <p:cNvSpPr txBox="1"/>
          <p:nvPr/>
        </p:nvSpPr>
        <p:spPr>
          <a:xfrm>
            <a:off x="5838738" y="6023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Juego de rol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9" name="Google Shape;259;g26612c5aba9_0_78"/>
          <p:cNvCxnSpPr/>
          <p:nvPr/>
        </p:nvCxnSpPr>
        <p:spPr>
          <a:xfrm>
            <a:off x="4230827" y="16185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g26612c5aba9_0_78"/>
          <p:cNvSpPr txBox="1"/>
          <p:nvPr/>
        </p:nvSpPr>
        <p:spPr>
          <a:xfrm>
            <a:off x="5838750" y="1763900"/>
            <a:ext cx="6060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 tu historia personal.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Expresa tu preocupación por su bienestar eterno.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Comparte una de tus partes favoritas de la Biblia.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Aplica un versículo de la Biblia a su situación.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"/>
              <a:buChar char="●"/>
            </a:pPr>
            <a:r>
              <a:rPr lang="en-US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“Ven a ver.”</a:t>
            </a: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26612c5aba9_0_78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6612c5aba9_0_7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6612c5aba9_0_78"/>
          <p:cNvPicPr preferRelativeResize="0"/>
          <p:nvPr/>
        </p:nvPicPr>
        <p:blipFill rotWithShape="1">
          <a:blip r:embed="rId4">
            <a:alphaModFix/>
          </a:blip>
          <a:srcRect t="16675" b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64" name="Google Shape;264;g26612c5aba9_0_78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6612c5aba9_0_91"/>
          <p:cNvSpPr txBox="1"/>
          <p:nvPr/>
        </p:nvSpPr>
        <p:spPr>
          <a:xfrm>
            <a:off x="5838752" y="2202525"/>
            <a:ext cx="62697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Amor por los demás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0" name="Google Shape;270;g26612c5aba9_0_91"/>
          <p:cNvCxnSpPr/>
          <p:nvPr/>
        </p:nvCxnSpPr>
        <p:spPr>
          <a:xfrm>
            <a:off x="4230827" y="34473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g26612c5aba9_0_91"/>
          <p:cNvSpPr txBox="1"/>
          <p:nvPr/>
        </p:nvSpPr>
        <p:spPr>
          <a:xfrm>
            <a:off x="5838750" y="3821300"/>
            <a:ext cx="6060900" cy="6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amor cristiano en acción</a:t>
            </a:r>
            <a:endParaRPr sz="33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6612c5aba9_0_91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26612c5aba9_0_9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6612c5aba9_0_91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75" name="Google Shape;275;g26612c5aba9_0_91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612c5aba9_0_1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g26612c5aba9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2" name="Google Shape;282;g26612c5aba9_0_113"/>
          <p:cNvSpPr txBox="1"/>
          <p:nvPr/>
        </p:nvSpPr>
        <p:spPr>
          <a:xfrm>
            <a:off x="3959950" y="2031800"/>
            <a:ext cx="73794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la luz de ustedes alumbre delante de todos, para que todos vean sus buenas obras y glorifiquen a su Padre, que está en los cielos</a:t>
            </a: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5:16</a:t>
            </a:r>
            <a:endParaRPr sz="28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3" name="Google Shape;283;g26612c5aba9_0_11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5b4ee6fb4_0_34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g265b4ee6fb4_0_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0" name="Google Shape;290;g265b4ee6fb4_0_345"/>
          <p:cNvSpPr txBox="1"/>
          <p:nvPr/>
        </p:nvSpPr>
        <p:spPr>
          <a:xfrm>
            <a:off x="3723325" y="2242150"/>
            <a:ext cx="83163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¿Qué acto de amor y bondad puedo hacer por alguien que pudiera abrir la puerta para poder compartir el Evangelio con ellos?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1" name="Google Shape;291;g265b4ee6fb4_0_34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7" name="Google Shape;297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8" name="Google Shape;298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0" name="Google Shape;300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1" name="Google Shape;301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9" name="Google Shape;309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5" name="Google Shape;315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7" name="Google Shape;317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7" name="Google Shape;327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2" y="3349425"/>
            <a:ext cx="74352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Iniciar conversaciones sinceras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856483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5"/>
          <p:cNvSpPr/>
          <p:nvPr/>
        </p:nvSpPr>
        <p:spPr>
          <a:xfrm>
            <a:off x="551075" y="2011455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916620" y="2225342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1946796" y="2011050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1946796" y="2011050"/>
            <a:ext cx="980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Discutir la diferencia entre las partes prescriptivas y descriptivas de las Escrituras y aplicar ese concepto a las estrategias de evangelismo.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51075" y="3199713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916620" y="3413600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1946796" y="3199713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946796" y="3199713"/>
            <a:ext cx="9801900" cy="9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Enumerar ejemplos bíblicos de cómo las conversaciones sinceras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han creado un público para el Evangelio.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51075" y="43879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916620" y="4601858"/>
            <a:ext cx="664500" cy="522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1946796" y="43879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1946796" y="43879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una lluvia de ideas sobre cómo iniciar y establecer una conversación sincera con otras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0" name="Google Shape;140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612c5aba9_0_152"/>
          <p:cNvSpPr txBox="1"/>
          <p:nvPr/>
        </p:nvSpPr>
        <p:spPr>
          <a:xfrm>
            <a:off x="1670377" y="628000"/>
            <a:ext cx="8958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5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45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6" name="Google Shape;146;g26612c5aba9_0_152"/>
          <p:cNvCxnSpPr/>
          <p:nvPr/>
        </p:nvCxnSpPr>
        <p:spPr>
          <a:xfrm>
            <a:off x="2373086" y="1597768"/>
            <a:ext cx="71955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g26612c5aba9_0_15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137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6612c5aba9_0_152"/>
          <p:cNvSpPr/>
          <p:nvPr/>
        </p:nvSpPr>
        <p:spPr>
          <a:xfrm>
            <a:off x="551000" y="199482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g26612c5aba9_0_152"/>
          <p:cNvSpPr/>
          <p:nvPr/>
        </p:nvSpPr>
        <p:spPr>
          <a:xfrm>
            <a:off x="916545" y="220870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26612c5aba9_0_152"/>
          <p:cNvSpPr/>
          <p:nvPr/>
        </p:nvSpPr>
        <p:spPr>
          <a:xfrm>
            <a:off x="1946721" y="199482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g26612c5aba9_0_152"/>
          <p:cNvSpPr txBox="1"/>
          <p:nvPr/>
        </p:nvSpPr>
        <p:spPr>
          <a:xfrm>
            <a:off x="1946721" y="199482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Identificar la importancia del amor en nuestros esfuerzos </a:t>
            </a:r>
            <a:endParaRPr sz="2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evangelismo.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g26612c5aba9_0_152"/>
          <p:cNvSpPr/>
          <p:nvPr/>
        </p:nvSpPr>
        <p:spPr>
          <a:xfrm>
            <a:off x="551013" y="3183072"/>
            <a:ext cx="11197500" cy="950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g26612c5aba9_0_152"/>
          <p:cNvSpPr/>
          <p:nvPr/>
        </p:nvSpPr>
        <p:spPr>
          <a:xfrm>
            <a:off x="916558" y="3396958"/>
            <a:ext cx="664500" cy="5229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Google Shape;154;g26612c5aba9_0_152"/>
          <p:cNvSpPr/>
          <p:nvPr/>
        </p:nvSpPr>
        <p:spPr>
          <a:xfrm>
            <a:off x="1946733" y="3183072"/>
            <a:ext cx="9801900" cy="950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6612c5aba9_0_152"/>
          <p:cNvSpPr txBox="1"/>
          <p:nvPr/>
        </p:nvSpPr>
        <p:spPr>
          <a:xfrm>
            <a:off x="1946733" y="3183072"/>
            <a:ext cx="98016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Hacer un juego de roles sobre el establecimiento de conversaciones sinceras con las personas. 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g2ae502832d3_0_10"/>
          <p:cNvCxnSpPr/>
          <p:nvPr/>
        </p:nvCxnSpPr>
        <p:spPr>
          <a:xfrm>
            <a:off x="4336502" y="383274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g2ae502832d3_0_10"/>
          <p:cNvSpPr/>
          <p:nvPr/>
        </p:nvSpPr>
        <p:spPr>
          <a:xfrm>
            <a:off x="1839945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ae502832d3_0_10"/>
          <p:cNvSpPr txBox="1"/>
          <p:nvPr/>
        </p:nvSpPr>
        <p:spPr>
          <a:xfrm>
            <a:off x="8811229" y="1803633"/>
            <a:ext cx="2512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e502832d3_0_10"/>
          <p:cNvSpPr txBox="1"/>
          <p:nvPr/>
        </p:nvSpPr>
        <p:spPr>
          <a:xfrm>
            <a:off x="5963350" y="2816487"/>
            <a:ext cx="4614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Introducción</a:t>
            </a:r>
            <a:endParaRPr sz="48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4" name="Google Shape;164;g2ae502832d3_0_1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ae502832d3_0_10"/>
          <p:cNvSpPr/>
          <p:nvPr/>
        </p:nvSpPr>
        <p:spPr>
          <a:xfrm>
            <a:off x="861100" y="1856675"/>
            <a:ext cx="126000" cy="41151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ae502832d3_0_10"/>
          <p:cNvPicPr preferRelativeResize="0"/>
          <p:nvPr/>
        </p:nvPicPr>
        <p:blipFill rotWithShape="1">
          <a:blip r:embed="rId4">
            <a:alphaModFix/>
          </a:blip>
          <a:srcRect r="23989"/>
          <a:stretch/>
        </p:blipFill>
        <p:spPr>
          <a:xfrm>
            <a:off x="987098" y="1856675"/>
            <a:ext cx="4693202" cy="41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ae502832d3_0_10"/>
          <p:cNvSpPr txBox="1"/>
          <p:nvPr/>
        </p:nvSpPr>
        <p:spPr>
          <a:xfrm>
            <a:off x="5963356" y="4062438"/>
            <a:ext cx="65685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“Vengan a ver”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4" name="Google Shape;174;p28"/>
          <p:cNvSpPr txBox="1"/>
          <p:nvPr/>
        </p:nvSpPr>
        <p:spPr>
          <a:xfrm>
            <a:off x="3875725" y="2623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diferencia entre una parte prescriptiva y una parte descriptiva de las Escrituras?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5" name="Google Shape;175;p2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2457</Words>
  <Application>Microsoft Office PowerPoint</Application>
  <PresentationFormat>Widescreen</PresentationFormat>
  <Paragraphs>143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Lato</vt:lpstr>
      <vt:lpstr>Calibri</vt:lpstr>
      <vt:lpstr>Overlock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2</cp:revision>
  <dcterms:created xsi:type="dcterms:W3CDTF">2023-11-29T19:33:05Z</dcterms:created>
  <dcterms:modified xsi:type="dcterms:W3CDTF">2025-02-01T16:12:53Z</dcterms:modified>
</cp:coreProperties>
</file>