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notesSlides/notesSlide6.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5.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2"/>
  </p:notesMasterIdLst>
  <p:sldIdLst>
    <p:sldId id="257" r:id="rId3"/>
    <p:sldId id="260" r:id="rId4"/>
    <p:sldId id="258" r:id="rId5"/>
    <p:sldId id="261" r:id="rId6"/>
    <p:sldId id="262" r:id="rId7"/>
    <p:sldId id="263" r:id="rId8"/>
    <p:sldId id="642" r:id="rId9"/>
    <p:sldId id="644" r:id="rId10"/>
    <p:sldId id="643" r:id="rId11"/>
    <p:sldId id="264" r:id="rId12"/>
    <p:sldId id="646" r:id="rId13"/>
    <p:sldId id="265" r:id="rId14"/>
    <p:sldId id="266" r:id="rId15"/>
    <p:sldId id="267" r:id="rId16"/>
    <p:sldId id="268" r:id="rId17"/>
    <p:sldId id="271" r:id="rId18"/>
    <p:sldId id="645" r:id="rId19"/>
    <p:sldId id="272" r:id="rId20"/>
    <p:sldId id="647" r:id="rId21"/>
    <p:sldId id="648" r:id="rId22"/>
    <p:sldId id="273" r:id="rId23"/>
    <p:sldId id="274" r:id="rId24"/>
    <p:sldId id="275" r:id="rId25"/>
    <p:sldId id="649" r:id="rId26"/>
    <p:sldId id="277" r:id="rId27"/>
    <p:sldId id="278" r:id="rId28"/>
    <p:sldId id="279" r:id="rId29"/>
    <p:sldId id="650" r:id="rId30"/>
    <p:sldId id="281" r:id="rId31"/>
  </p:sldIdLst>
  <p:sldSz cx="12192000" cy="6858000"/>
  <p:notesSz cx="6858000" cy="9144000"/>
  <p:embeddedFontLst>
    <p:embeddedFont>
      <p:font typeface="Berlin Sans FB" panose="020E0602020502020306" pitchFamily="34" charset="77"/>
      <p:regular r:id="rId33"/>
      <p:bold r:id="rId34"/>
    </p:embeddedFont>
    <p:embeddedFont>
      <p:font typeface="Lato" panose="020F0502020204030203" pitchFamily="34" charset="0"/>
      <p:regular r:id="rId35"/>
      <p:bold r:id="rId36"/>
      <p:italic r:id="rId37"/>
      <p:boldItalic r:id="rId38"/>
    </p:embeddedFont>
    <p:embeddedFont>
      <p:font typeface="Overlock" panose="020F0502020204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j8X78EW7CwPnvJ6+8QJ++CdP8s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35"/>
    <p:restoredTop sz="65708"/>
  </p:normalViewPr>
  <p:slideViewPr>
    <p:cSldViewPr snapToGrid="0">
      <p:cViewPr varScale="1">
        <p:scale>
          <a:sx n="45" d="100"/>
          <a:sy n="45" d="100"/>
        </p:scale>
        <p:origin x="184" y="7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50"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customschemas.google.com/relationships/presentationmetadata" Target="metadata"/><Relationship Id="rId48"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R. Behmer" userId="8e4a21f9-b917-4409-b80e-bc4003bd7d66" providerId="ADAL" clId="{8AA78246-5D1A-F640-9BFB-845EF84AA901}"/>
    <pc:docChg chg="undo custSel addSld delSld modSld sldOrd">
      <pc:chgData name="Matthew R. Behmer" userId="8e4a21f9-b917-4409-b80e-bc4003bd7d66" providerId="ADAL" clId="{8AA78246-5D1A-F640-9BFB-845EF84AA901}" dt="2024-05-20T13:51:16.956" v="159" actId="1036"/>
      <pc:docMkLst>
        <pc:docMk/>
      </pc:docMkLst>
      <pc:sldChg chg="del">
        <pc:chgData name="Matthew R. Behmer" userId="8e4a21f9-b917-4409-b80e-bc4003bd7d66" providerId="ADAL" clId="{8AA78246-5D1A-F640-9BFB-845EF84AA901}" dt="2024-05-20T13:32:18.857" v="8" actId="2696"/>
        <pc:sldMkLst>
          <pc:docMk/>
          <pc:sldMk cId="0" sldId="259"/>
        </pc:sldMkLst>
      </pc:sldChg>
      <pc:sldChg chg="addSp modSp mod modNotes">
        <pc:chgData name="Matthew R. Behmer" userId="8e4a21f9-b917-4409-b80e-bc4003bd7d66" providerId="ADAL" clId="{8AA78246-5D1A-F640-9BFB-845EF84AA901}" dt="2024-05-20T13:31:59.833" v="3" actId="1076"/>
        <pc:sldMkLst>
          <pc:docMk/>
          <pc:sldMk cId="0" sldId="260"/>
        </pc:sldMkLst>
        <pc:spChg chg="mod">
          <ac:chgData name="Matthew R. Behmer" userId="8e4a21f9-b917-4409-b80e-bc4003bd7d66" providerId="ADAL" clId="{8AA78246-5D1A-F640-9BFB-845EF84AA901}" dt="2024-05-20T13:31:59.833" v="3" actId="1076"/>
          <ac:spMkLst>
            <pc:docMk/>
            <pc:sldMk cId="0" sldId="260"/>
            <ac:spMk id="193" creationId="{00000000-0000-0000-0000-000000000000}"/>
          </ac:spMkLst>
        </pc:spChg>
        <pc:picChg chg="add mod">
          <ac:chgData name="Matthew R. Behmer" userId="8e4a21f9-b917-4409-b80e-bc4003bd7d66" providerId="ADAL" clId="{8AA78246-5D1A-F640-9BFB-845EF84AA901}" dt="2024-05-20T13:31:54.635" v="2" actId="1076"/>
          <ac:picMkLst>
            <pc:docMk/>
            <pc:sldMk cId="0" sldId="260"/>
            <ac:picMk id="2" creationId="{32517BEF-3AA7-2678-7679-4210FD0708C5}"/>
          </ac:picMkLst>
        </pc:picChg>
      </pc:sldChg>
      <pc:sldChg chg="delSp modSp mod modNotesTx">
        <pc:chgData name="Matthew R. Behmer" userId="8e4a21f9-b917-4409-b80e-bc4003bd7d66" providerId="ADAL" clId="{8AA78246-5D1A-F640-9BFB-845EF84AA901}" dt="2024-05-20T13:45:15.844" v="74" actId="20577"/>
        <pc:sldMkLst>
          <pc:docMk/>
          <pc:sldMk cId="0" sldId="261"/>
        </pc:sldMkLst>
        <pc:spChg chg="mod">
          <ac:chgData name="Matthew R. Behmer" userId="8e4a21f9-b917-4409-b80e-bc4003bd7d66" providerId="ADAL" clId="{8AA78246-5D1A-F640-9BFB-845EF84AA901}" dt="2024-05-20T13:45:08.173" v="73" actId="1076"/>
          <ac:spMkLst>
            <pc:docMk/>
            <pc:sldMk cId="0" sldId="261"/>
            <ac:spMk id="204" creationId="{00000000-0000-0000-0000-000000000000}"/>
          </ac:spMkLst>
        </pc:spChg>
        <pc:spChg chg="mod">
          <ac:chgData name="Matthew R. Behmer" userId="8e4a21f9-b917-4409-b80e-bc4003bd7d66" providerId="ADAL" clId="{8AA78246-5D1A-F640-9BFB-845EF84AA901}" dt="2024-05-20T13:45:08.173" v="73" actId="1076"/>
          <ac:spMkLst>
            <pc:docMk/>
            <pc:sldMk cId="0" sldId="261"/>
            <ac:spMk id="205" creationId="{00000000-0000-0000-0000-000000000000}"/>
          </ac:spMkLst>
        </pc:spChg>
        <pc:spChg chg="mod">
          <ac:chgData name="Matthew R. Behmer" userId="8e4a21f9-b917-4409-b80e-bc4003bd7d66" providerId="ADAL" clId="{8AA78246-5D1A-F640-9BFB-845EF84AA901}" dt="2024-05-20T13:45:08.173" v="73" actId="1076"/>
          <ac:spMkLst>
            <pc:docMk/>
            <pc:sldMk cId="0" sldId="261"/>
            <ac:spMk id="207" creationId="{00000000-0000-0000-0000-000000000000}"/>
          </ac:spMkLst>
        </pc:spChg>
        <pc:spChg chg="mod">
          <ac:chgData name="Matthew R. Behmer" userId="8e4a21f9-b917-4409-b80e-bc4003bd7d66" providerId="ADAL" clId="{8AA78246-5D1A-F640-9BFB-845EF84AA901}" dt="2024-05-20T13:45:08.173" v="73" actId="1076"/>
          <ac:spMkLst>
            <pc:docMk/>
            <pc:sldMk cId="0" sldId="261"/>
            <ac:spMk id="208" creationId="{00000000-0000-0000-0000-000000000000}"/>
          </ac:spMkLst>
        </pc:spChg>
        <pc:spChg chg="mod">
          <ac:chgData name="Matthew R. Behmer" userId="8e4a21f9-b917-4409-b80e-bc4003bd7d66" providerId="ADAL" clId="{8AA78246-5D1A-F640-9BFB-845EF84AA901}" dt="2024-05-20T13:45:08.173" v="73" actId="1076"/>
          <ac:spMkLst>
            <pc:docMk/>
            <pc:sldMk cId="0" sldId="261"/>
            <ac:spMk id="209" creationId="{00000000-0000-0000-0000-000000000000}"/>
          </ac:spMkLst>
        </pc:spChg>
        <pc:spChg chg="mod">
          <ac:chgData name="Matthew R. Behmer" userId="8e4a21f9-b917-4409-b80e-bc4003bd7d66" providerId="ADAL" clId="{8AA78246-5D1A-F640-9BFB-845EF84AA901}" dt="2024-05-20T13:45:08.173" v="73" actId="1076"/>
          <ac:spMkLst>
            <pc:docMk/>
            <pc:sldMk cId="0" sldId="261"/>
            <ac:spMk id="211" creationId="{00000000-0000-0000-0000-000000000000}"/>
          </ac:spMkLst>
        </pc:spChg>
        <pc:spChg chg="mod">
          <ac:chgData name="Matthew R. Behmer" userId="8e4a21f9-b917-4409-b80e-bc4003bd7d66" providerId="ADAL" clId="{8AA78246-5D1A-F640-9BFB-845EF84AA901}" dt="2024-05-20T13:45:08.173" v="73" actId="1076"/>
          <ac:spMkLst>
            <pc:docMk/>
            <pc:sldMk cId="0" sldId="261"/>
            <ac:spMk id="213" creationId="{00000000-0000-0000-0000-000000000000}"/>
          </ac:spMkLst>
        </pc:spChg>
        <pc:spChg chg="mod">
          <ac:chgData name="Matthew R. Behmer" userId="8e4a21f9-b917-4409-b80e-bc4003bd7d66" providerId="ADAL" clId="{8AA78246-5D1A-F640-9BFB-845EF84AA901}" dt="2024-05-20T13:45:08.173" v="73" actId="1076"/>
          <ac:spMkLst>
            <pc:docMk/>
            <pc:sldMk cId="0" sldId="261"/>
            <ac:spMk id="215" creationId="{00000000-0000-0000-0000-000000000000}"/>
          </ac:spMkLst>
        </pc:spChg>
        <pc:spChg chg="del">
          <ac:chgData name="Matthew R. Behmer" userId="8e4a21f9-b917-4409-b80e-bc4003bd7d66" providerId="ADAL" clId="{8AA78246-5D1A-F640-9BFB-845EF84AA901}" dt="2024-05-20T13:44:49.939" v="70" actId="478"/>
          <ac:spMkLst>
            <pc:docMk/>
            <pc:sldMk cId="0" sldId="261"/>
            <ac:spMk id="216" creationId="{00000000-0000-0000-0000-000000000000}"/>
          </ac:spMkLst>
        </pc:spChg>
        <pc:spChg chg="del">
          <ac:chgData name="Matthew R. Behmer" userId="8e4a21f9-b917-4409-b80e-bc4003bd7d66" providerId="ADAL" clId="{8AA78246-5D1A-F640-9BFB-845EF84AA901}" dt="2024-05-20T13:44:51.224" v="71" actId="478"/>
          <ac:spMkLst>
            <pc:docMk/>
            <pc:sldMk cId="0" sldId="261"/>
            <ac:spMk id="217" creationId="{00000000-0000-0000-0000-000000000000}"/>
          </ac:spMkLst>
        </pc:spChg>
        <pc:spChg chg="del">
          <ac:chgData name="Matthew R. Behmer" userId="8e4a21f9-b917-4409-b80e-bc4003bd7d66" providerId="ADAL" clId="{8AA78246-5D1A-F640-9BFB-845EF84AA901}" dt="2024-05-20T13:44:48.805" v="69" actId="478"/>
          <ac:spMkLst>
            <pc:docMk/>
            <pc:sldMk cId="0" sldId="261"/>
            <ac:spMk id="218" creationId="{00000000-0000-0000-0000-000000000000}"/>
          </ac:spMkLst>
        </pc:spChg>
        <pc:spChg chg="del">
          <ac:chgData name="Matthew R. Behmer" userId="8e4a21f9-b917-4409-b80e-bc4003bd7d66" providerId="ADAL" clId="{8AA78246-5D1A-F640-9BFB-845EF84AA901}" dt="2024-05-20T13:44:47.472" v="68" actId="478"/>
          <ac:spMkLst>
            <pc:docMk/>
            <pc:sldMk cId="0" sldId="261"/>
            <ac:spMk id="219" creationId="{00000000-0000-0000-0000-000000000000}"/>
          </ac:spMkLst>
        </pc:spChg>
      </pc:sldChg>
      <pc:sldChg chg="modSp mod">
        <pc:chgData name="Matthew R. Behmer" userId="8e4a21f9-b917-4409-b80e-bc4003bd7d66" providerId="ADAL" clId="{8AA78246-5D1A-F640-9BFB-845EF84AA901}" dt="2024-05-20T13:39:32.951" v="55" actId="14100"/>
        <pc:sldMkLst>
          <pc:docMk/>
          <pc:sldMk cId="0" sldId="262"/>
        </pc:sldMkLst>
        <pc:spChg chg="mod">
          <ac:chgData name="Matthew R. Behmer" userId="8e4a21f9-b917-4409-b80e-bc4003bd7d66" providerId="ADAL" clId="{8AA78246-5D1A-F640-9BFB-845EF84AA901}" dt="2024-05-20T13:39:32.951" v="55" actId="14100"/>
          <ac:spMkLst>
            <pc:docMk/>
            <pc:sldMk cId="0" sldId="262"/>
            <ac:spMk id="226" creationId="{00000000-0000-0000-0000-000000000000}"/>
          </ac:spMkLst>
        </pc:spChg>
      </pc:sldChg>
      <pc:sldChg chg="modSp mod">
        <pc:chgData name="Matthew R. Behmer" userId="8e4a21f9-b917-4409-b80e-bc4003bd7d66" providerId="ADAL" clId="{8AA78246-5D1A-F640-9BFB-845EF84AA901}" dt="2024-05-20T13:36:21.518" v="50" actId="12"/>
        <pc:sldMkLst>
          <pc:docMk/>
          <pc:sldMk cId="0" sldId="263"/>
        </pc:sldMkLst>
        <pc:spChg chg="mod">
          <ac:chgData name="Matthew R. Behmer" userId="8e4a21f9-b917-4409-b80e-bc4003bd7d66" providerId="ADAL" clId="{8AA78246-5D1A-F640-9BFB-845EF84AA901}" dt="2024-05-20T13:36:21.518" v="50" actId="12"/>
          <ac:spMkLst>
            <pc:docMk/>
            <pc:sldMk cId="0" sldId="263"/>
            <ac:spMk id="233" creationId="{00000000-0000-0000-0000-000000000000}"/>
          </ac:spMkLst>
        </pc:spChg>
      </pc:sldChg>
      <pc:sldChg chg="ord">
        <pc:chgData name="Matthew R. Behmer" userId="8e4a21f9-b917-4409-b80e-bc4003bd7d66" providerId="ADAL" clId="{8AA78246-5D1A-F640-9BFB-845EF84AA901}" dt="2024-05-20T13:33:18.754" v="12" actId="20578"/>
        <pc:sldMkLst>
          <pc:docMk/>
          <pc:sldMk cId="0" sldId="264"/>
        </pc:sldMkLst>
      </pc:sldChg>
      <pc:sldChg chg="modSp mod ord">
        <pc:chgData name="Matthew R. Behmer" userId="8e4a21f9-b917-4409-b80e-bc4003bd7d66" providerId="ADAL" clId="{8AA78246-5D1A-F640-9BFB-845EF84AA901}" dt="2024-05-20T13:36:32.220" v="51" actId="12"/>
        <pc:sldMkLst>
          <pc:docMk/>
          <pc:sldMk cId="0" sldId="265"/>
        </pc:sldMkLst>
        <pc:spChg chg="mod">
          <ac:chgData name="Matthew R. Behmer" userId="8e4a21f9-b917-4409-b80e-bc4003bd7d66" providerId="ADAL" clId="{8AA78246-5D1A-F640-9BFB-845EF84AA901}" dt="2024-05-20T13:36:32.220" v="51" actId="12"/>
          <ac:spMkLst>
            <pc:docMk/>
            <pc:sldMk cId="0" sldId="265"/>
            <ac:spMk id="251" creationId="{00000000-0000-0000-0000-000000000000}"/>
          </ac:spMkLst>
        </pc:spChg>
      </pc:sldChg>
      <pc:sldChg chg="ord">
        <pc:chgData name="Matthew R. Behmer" userId="8e4a21f9-b917-4409-b80e-bc4003bd7d66" providerId="ADAL" clId="{8AA78246-5D1A-F640-9BFB-845EF84AA901}" dt="2024-05-20T13:38:10.364" v="54" actId="20578"/>
        <pc:sldMkLst>
          <pc:docMk/>
          <pc:sldMk cId="0" sldId="269"/>
        </pc:sldMkLst>
      </pc:sldChg>
      <pc:sldChg chg="del">
        <pc:chgData name="Matthew R. Behmer" userId="8e4a21f9-b917-4409-b80e-bc4003bd7d66" providerId="ADAL" clId="{8AA78246-5D1A-F640-9BFB-845EF84AA901}" dt="2024-05-20T13:47:48.200" v="81" actId="2696"/>
        <pc:sldMkLst>
          <pc:docMk/>
          <pc:sldMk cId="0" sldId="270"/>
        </pc:sldMkLst>
      </pc:sldChg>
      <pc:sldChg chg="modSp mod ord modNotesTx">
        <pc:chgData name="Matthew R. Behmer" userId="8e4a21f9-b917-4409-b80e-bc4003bd7d66" providerId="ADAL" clId="{8AA78246-5D1A-F640-9BFB-845EF84AA901}" dt="2024-05-20T13:40:11.403" v="67" actId="20577"/>
        <pc:sldMkLst>
          <pc:docMk/>
          <pc:sldMk cId="0" sldId="271"/>
        </pc:sldMkLst>
        <pc:spChg chg="mod">
          <ac:chgData name="Matthew R. Behmer" userId="8e4a21f9-b917-4409-b80e-bc4003bd7d66" providerId="ADAL" clId="{8AA78246-5D1A-F640-9BFB-845EF84AA901}" dt="2024-05-20T13:40:11.403" v="67" actId="20577"/>
          <ac:spMkLst>
            <pc:docMk/>
            <pc:sldMk cId="0" sldId="271"/>
            <ac:spMk id="317" creationId="{00000000-0000-0000-0000-000000000000}"/>
          </ac:spMkLst>
        </pc:spChg>
      </pc:sldChg>
      <pc:sldChg chg="addSp delSp modSp mod ord">
        <pc:chgData name="Matthew R. Behmer" userId="8e4a21f9-b917-4409-b80e-bc4003bd7d66" providerId="ADAL" clId="{8AA78246-5D1A-F640-9BFB-845EF84AA901}" dt="2024-05-20T13:45:47.975" v="75" actId="20578"/>
        <pc:sldMkLst>
          <pc:docMk/>
          <pc:sldMk cId="0" sldId="272"/>
        </pc:sldMkLst>
        <pc:spChg chg="mod">
          <ac:chgData name="Matthew R. Behmer" userId="8e4a21f9-b917-4409-b80e-bc4003bd7d66" providerId="ADAL" clId="{8AA78246-5D1A-F640-9BFB-845EF84AA901}" dt="2024-05-20T13:35:21.815" v="43" actId="1076"/>
          <ac:spMkLst>
            <pc:docMk/>
            <pc:sldMk cId="0" sldId="272"/>
            <ac:spMk id="322" creationId="{00000000-0000-0000-0000-000000000000}"/>
          </ac:spMkLst>
        </pc:spChg>
        <pc:spChg chg="mod">
          <ac:chgData name="Matthew R. Behmer" userId="8e4a21f9-b917-4409-b80e-bc4003bd7d66" providerId="ADAL" clId="{8AA78246-5D1A-F640-9BFB-845EF84AA901}" dt="2024-05-20T13:35:28.261" v="45" actId="1076"/>
          <ac:spMkLst>
            <pc:docMk/>
            <pc:sldMk cId="0" sldId="272"/>
            <ac:spMk id="324" creationId="{00000000-0000-0000-0000-000000000000}"/>
          </ac:spMkLst>
        </pc:spChg>
        <pc:picChg chg="add mod">
          <ac:chgData name="Matthew R. Behmer" userId="8e4a21f9-b917-4409-b80e-bc4003bd7d66" providerId="ADAL" clId="{8AA78246-5D1A-F640-9BFB-845EF84AA901}" dt="2024-05-20T13:34:52.202" v="36" actId="1076"/>
          <ac:picMkLst>
            <pc:docMk/>
            <pc:sldMk cId="0" sldId="272"/>
            <ac:picMk id="2" creationId="{A8D62E04-A834-392A-9EB0-11C39B56A74B}"/>
          </ac:picMkLst>
        </pc:picChg>
        <pc:picChg chg="add mod">
          <ac:chgData name="Matthew R. Behmer" userId="8e4a21f9-b917-4409-b80e-bc4003bd7d66" providerId="ADAL" clId="{8AA78246-5D1A-F640-9BFB-845EF84AA901}" dt="2024-05-20T13:34:54.531" v="37" actId="1076"/>
          <ac:picMkLst>
            <pc:docMk/>
            <pc:sldMk cId="0" sldId="272"/>
            <ac:picMk id="3" creationId="{4312F686-8BAA-B228-B3FC-B14AE2B2467E}"/>
          </ac:picMkLst>
        </pc:picChg>
        <pc:picChg chg="add mod">
          <ac:chgData name="Matthew R. Behmer" userId="8e4a21f9-b917-4409-b80e-bc4003bd7d66" providerId="ADAL" clId="{8AA78246-5D1A-F640-9BFB-845EF84AA901}" dt="2024-05-20T13:34:44.433" v="34" actId="14100"/>
          <ac:picMkLst>
            <pc:docMk/>
            <pc:sldMk cId="0" sldId="272"/>
            <ac:picMk id="4" creationId="{29866931-0585-C79D-18E5-FC091E7EAF9E}"/>
          </ac:picMkLst>
        </pc:picChg>
        <pc:picChg chg="del">
          <ac:chgData name="Matthew R. Behmer" userId="8e4a21f9-b917-4409-b80e-bc4003bd7d66" providerId="ADAL" clId="{8AA78246-5D1A-F640-9BFB-845EF84AA901}" dt="2024-05-20T13:33:55.882" v="13" actId="478"/>
          <ac:picMkLst>
            <pc:docMk/>
            <pc:sldMk cId="0" sldId="272"/>
            <ac:picMk id="327" creationId="{00000000-0000-0000-0000-000000000000}"/>
          </ac:picMkLst>
        </pc:picChg>
        <pc:cxnChg chg="add mod">
          <ac:chgData name="Matthew R. Behmer" userId="8e4a21f9-b917-4409-b80e-bc4003bd7d66" providerId="ADAL" clId="{8AA78246-5D1A-F640-9BFB-845EF84AA901}" dt="2024-05-20T13:35:24.432" v="44" actId="1076"/>
          <ac:cxnSpMkLst>
            <pc:docMk/>
            <pc:sldMk cId="0" sldId="272"/>
            <ac:cxnSpMk id="5" creationId="{82BD0DCB-DE03-598F-1645-5618FA1A5083}"/>
          </ac:cxnSpMkLst>
        </pc:cxnChg>
        <pc:cxnChg chg="del mod">
          <ac:chgData name="Matthew R. Behmer" userId="8e4a21f9-b917-4409-b80e-bc4003bd7d66" providerId="ADAL" clId="{8AA78246-5D1A-F640-9BFB-845EF84AA901}" dt="2024-05-20T13:35:10.700" v="41" actId="478"/>
          <ac:cxnSpMkLst>
            <pc:docMk/>
            <pc:sldMk cId="0" sldId="272"/>
            <ac:cxnSpMk id="323" creationId="{00000000-0000-0000-0000-000000000000}"/>
          </ac:cxnSpMkLst>
        </pc:cxnChg>
      </pc:sldChg>
      <pc:sldChg chg="mod modShow">
        <pc:chgData name="Matthew R. Behmer" userId="8e4a21f9-b917-4409-b80e-bc4003bd7d66" providerId="ADAL" clId="{8AA78246-5D1A-F640-9BFB-845EF84AA901}" dt="2024-05-20T13:30:27.740" v="0" actId="729"/>
        <pc:sldMkLst>
          <pc:docMk/>
          <pc:sldMk cId="0" sldId="273"/>
        </pc:sldMkLst>
      </pc:sldChg>
      <pc:sldChg chg="addSp modSp mod modNotes">
        <pc:chgData name="Matthew R. Behmer" userId="8e4a21f9-b917-4409-b80e-bc4003bd7d66" providerId="ADAL" clId="{8AA78246-5D1A-F640-9BFB-845EF84AA901}" dt="2024-05-20T13:48:13.603" v="85" actId="1076"/>
        <pc:sldMkLst>
          <pc:docMk/>
          <pc:sldMk cId="0" sldId="275"/>
        </pc:sldMkLst>
        <pc:spChg chg="add mod">
          <ac:chgData name="Matthew R. Behmer" userId="8e4a21f9-b917-4409-b80e-bc4003bd7d66" providerId="ADAL" clId="{8AA78246-5D1A-F640-9BFB-845EF84AA901}" dt="2024-05-20T13:48:13.603" v="85" actId="1076"/>
          <ac:spMkLst>
            <pc:docMk/>
            <pc:sldMk cId="0" sldId="275"/>
            <ac:spMk id="2" creationId="{E0DFEBAD-668C-DA9A-2DA6-0865920147D1}"/>
          </ac:spMkLst>
        </pc:spChg>
        <pc:spChg chg="mod">
          <ac:chgData name="Matthew R. Behmer" userId="8e4a21f9-b917-4409-b80e-bc4003bd7d66" providerId="ADAL" clId="{8AA78246-5D1A-F640-9BFB-845EF84AA901}" dt="2024-05-20T13:48:10.685" v="84" actId="1076"/>
          <ac:spMkLst>
            <pc:docMk/>
            <pc:sldMk cId="0" sldId="275"/>
            <ac:spMk id="351" creationId="{00000000-0000-0000-0000-000000000000}"/>
          </ac:spMkLst>
        </pc:spChg>
      </pc:sldChg>
      <pc:sldChg chg="del">
        <pc:chgData name="Matthew R. Behmer" userId="8e4a21f9-b917-4409-b80e-bc4003bd7d66" providerId="ADAL" clId="{8AA78246-5D1A-F640-9BFB-845EF84AA901}" dt="2024-05-20T13:46:37.589" v="76" actId="2696"/>
        <pc:sldMkLst>
          <pc:docMk/>
          <pc:sldMk cId="0" sldId="276"/>
        </pc:sldMkLst>
      </pc:sldChg>
      <pc:sldChg chg="addSp delSp modSp mod">
        <pc:chgData name="Matthew R. Behmer" userId="8e4a21f9-b917-4409-b80e-bc4003bd7d66" providerId="ADAL" clId="{8AA78246-5D1A-F640-9BFB-845EF84AA901}" dt="2024-05-20T13:51:16.956" v="159" actId="1036"/>
        <pc:sldMkLst>
          <pc:docMk/>
          <pc:sldMk cId="0" sldId="277"/>
        </pc:sldMkLst>
        <pc:spChg chg="add mod">
          <ac:chgData name="Matthew R. Behmer" userId="8e4a21f9-b917-4409-b80e-bc4003bd7d66" providerId="ADAL" clId="{8AA78246-5D1A-F640-9BFB-845EF84AA901}" dt="2024-05-20T13:50:40.267" v="146" actId="1076"/>
          <ac:spMkLst>
            <pc:docMk/>
            <pc:sldMk cId="0" sldId="277"/>
            <ac:spMk id="2" creationId="{1F68DBD7-1FFC-713F-9087-F1F7293C91B8}"/>
          </ac:spMkLst>
        </pc:spChg>
        <pc:spChg chg="add mod">
          <ac:chgData name="Matthew R. Behmer" userId="8e4a21f9-b917-4409-b80e-bc4003bd7d66" providerId="ADAL" clId="{8AA78246-5D1A-F640-9BFB-845EF84AA901}" dt="2024-05-20T13:50:49.219" v="148" actId="1076"/>
          <ac:spMkLst>
            <pc:docMk/>
            <pc:sldMk cId="0" sldId="277"/>
            <ac:spMk id="4" creationId="{CDAE3BBE-B2CF-ED8D-64CB-FAC91EEF6460}"/>
          </ac:spMkLst>
        </pc:spChg>
        <pc:spChg chg="add mod">
          <ac:chgData name="Matthew R. Behmer" userId="8e4a21f9-b917-4409-b80e-bc4003bd7d66" providerId="ADAL" clId="{8AA78246-5D1A-F640-9BFB-845EF84AA901}" dt="2024-05-20T13:51:16.956" v="159" actId="1036"/>
          <ac:spMkLst>
            <pc:docMk/>
            <pc:sldMk cId="0" sldId="277"/>
            <ac:spMk id="5" creationId="{D6294BE5-9718-62A1-2E70-A5B133815F4B}"/>
          </ac:spMkLst>
        </pc:spChg>
        <pc:spChg chg="mod">
          <ac:chgData name="Matthew R. Behmer" userId="8e4a21f9-b917-4409-b80e-bc4003bd7d66" providerId="ADAL" clId="{8AA78246-5D1A-F640-9BFB-845EF84AA901}" dt="2024-05-20T13:48:23.572" v="87" actId="1076"/>
          <ac:spMkLst>
            <pc:docMk/>
            <pc:sldMk cId="0" sldId="277"/>
            <ac:spMk id="366" creationId="{00000000-0000-0000-0000-000000000000}"/>
          </ac:spMkLst>
        </pc:spChg>
        <pc:picChg chg="del mod">
          <ac:chgData name="Matthew R. Behmer" userId="8e4a21f9-b917-4409-b80e-bc4003bd7d66" providerId="ADAL" clId="{8AA78246-5D1A-F640-9BFB-845EF84AA901}" dt="2024-05-20T13:50:11.707" v="90" actId="478"/>
          <ac:picMkLst>
            <pc:docMk/>
            <pc:sldMk cId="0" sldId="277"/>
            <ac:picMk id="367" creationId="{00000000-0000-0000-0000-000000000000}"/>
          </ac:picMkLst>
        </pc:picChg>
        <pc:cxnChg chg="add mod">
          <ac:chgData name="Matthew R. Behmer" userId="8e4a21f9-b917-4409-b80e-bc4003bd7d66" providerId="ADAL" clId="{8AA78246-5D1A-F640-9BFB-845EF84AA901}" dt="2024-05-20T13:50:44.702" v="147" actId="1076"/>
          <ac:cxnSpMkLst>
            <pc:docMk/>
            <pc:sldMk cId="0" sldId="277"/>
            <ac:cxnSpMk id="3" creationId="{C3AF8F11-77DF-BF59-3245-B62DAC0E6D3C}"/>
          </ac:cxnSpMkLst>
        </pc:cxnChg>
      </pc:sldChg>
      <pc:sldChg chg="addSp modSp mod">
        <pc:chgData name="Matthew R. Behmer" userId="8e4a21f9-b917-4409-b80e-bc4003bd7d66" providerId="ADAL" clId="{8AA78246-5D1A-F640-9BFB-845EF84AA901}" dt="2024-05-20T13:32:13.917" v="7" actId="1076"/>
        <pc:sldMkLst>
          <pc:docMk/>
          <pc:sldMk cId="0" sldId="279"/>
        </pc:sldMkLst>
        <pc:spChg chg="mod">
          <ac:chgData name="Matthew R. Behmer" userId="8e4a21f9-b917-4409-b80e-bc4003bd7d66" providerId="ADAL" clId="{8AA78246-5D1A-F640-9BFB-845EF84AA901}" dt="2024-05-20T13:32:10.417" v="5" actId="1076"/>
          <ac:spMkLst>
            <pc:docMk/>
            <pc:sldMk cId="0" sldId="279"/>
            <ac:spMk id="383" creationId="{00000000-0000-0000-0000-000000000000}"/>
          </ac:spMkLst>
        </pc:spChg>
        <pc:picChg chg="add mod">
          <ac:chgData name="Matthew R. Behmer" userId="8e4a21f9-b917-4409-b80e-bc4003bd7d66" providerId="ADAL" clId="{8AA78246-5D1A-F640-9BFB-845EF84AA901}" dt="2024-05-20T13:32:13.917" v="7" actId="1076"/>
          <ac:picMkLst>
            <pc:docMk/>
            <pc:sldMk cId="0" sldId="279"/>
            <ac:picMk id="2" creationId="{382C30CD-8F36-E21C-606B-5E96674C437C}"/>
          </ac:picMkLst>
        </pc:picChg>
      </pc:sldChg>
      <pc:sldChg chg="del">
        <pc:chgData name="Matthew R. Behmer" userId="8e4a21f9-b917-4409-b80e-bc4003bd7d66" providerId="ADAL" clId="{8AA78246-5D1A-F640-9BFB-845EF84AA901}" dt="2024-05-20T13:32:05.391" v="4" actId="2696"/>
        <pc:sldMkLst>
          <pc:docMk/>
          <pc:sldMk cId="0" sldId="280"/>
        </pc:sldMkLst>
      </pc:sldChg>
      <pc:sldChg chg="add setBg modNotes">
        <pc:chgData name="Matthew R. Behmer" userId="8e4a21f9-b917-4409-b80e-bc4003bd7d66" providerId="ADAL" clId="{8AA78246-5D1A-F640-9BFB-845EF84AA901}" dt="2024-05-20T13:33:01.920" v="9"/>
        <pc:sldMkLst>
          <pc:docMk/>
          <pc:sldMk cId="3201313814" sldId="642"/>
        </pc:sldMkLst>
      </pc:sldChg>
      <pc:sldChg chg="add setBg modNotes">
        <pc:chgData name="Matthew R. Behmer" userId="8e4a21f9-b917-4409-b80e-bc4003bd7d66" providerId="ADAL" clId="{8AA78246-5D1A-F640-9BFB-845EF84AA901}" dt="2024-05-20T13:33:01.920" v="9"/>
        <pc:sldMkLst>
          <pc:docMk/>
          <pc:sldMk cId="2028085208" sldId="643"/>
        </pc:sldMkLst>
      </pc:sldChg>
      <pc:sldChg chg="add setBg modNotes">
        <pc:chgData name="Matthew R. Behmer" userId="8e4a21f9-b917-4409-b80e-bc4003bd7d66" providerId="ADAL" clId="{8AA78246-5D1A-F640-9BFB-845EF84AA901}" dt="2024-05-20T13:33:01.920" v="9"/>
        <pc:sldMkLst>
          <pc:docMk/>
          <pc:sldMk cId="3560699966" sldId="644"/>
        </pc:sldMkLst>
      </pc:sldChg>
      <pc:sldChg chg="add setBg modNotesTx">
        <pc:chgData name="Matthew R. Behmer" userId="8e4a21f9-b917-4409-b80e-bc4003bd7d66" providerId="ADAL" clId="{8AA78246-5D1A-F640-9BFB-845EF84AA901}" dt="2024-05-20T13:47:46.367" v="80"/>
        <pc:sldMkLst>
          <pc:docMk/>
          <pc:sldMk cId="3576372896" sldId="645"/>
        </pc:sldMkLst>
      </pc:sldChg>
    </pc:docChg>
  </pc:docChgLst>
  <pc:docChgLst>
    <pc:chgData name="Matthew R. Behmer" userId="8e4a21f9-b917-4409-b80e-bc4003bd7d66" providerId="ADAL" clId="{6DE07A06-D880-E345-BDFD-AFEAB6E9E025}"/>
    <pc:docChg chg="modSld">
      <pc:chgData name="Matthew R. Behmer" userId="8e4a21f9-b917-4409-b80e-bc4003bd7d66" providerId="ADAL" clId="{6DE07A06-D880-E345-BDFD-AFEAB6E9E025}" dt="2024-08-20T00:24:52.639" v="0"/>
      <pc:docMkLst>
        <pc:docMk/>
      </pc:docMkLst>
      <pc:sldChg chg="modTransition">
        <pc:chgData name="Matthew R. Behmer" userId="8e4a21f9-b917-4409-b80e-bc4003bd7d66" providerId="ADAL" clId="{6DE07A06-D880-E345-BDFD-AFEAB6E9E025}" dt="2024-08-20T00:24:52.639" v="0"/>
        <pc:sldMkLst>
          <pc:docMk/>
          <pc:sldMk cId="0" sldId="256"/>
        </pc:sldMkLst>
      </pc:sldChg>
      <pc:sldChg chg="modTransition">
        <pc:chgData name="Matthew R. Behmer" userId="8e4a21f9-b917-4409-b80e-bc4003bd7d66" providerId="ADAL" clId="{6DE07A06-D880-E345-BDFD-AFEAB6E9E025}" dt="2024-08-20T00:24:52.639" v="0"/>
        <pc:sldMkLst>
          <pc:docMk/>
          <pc:sldMk cId="0" sldId="257"/>
        </pc:sldMkLst>
      </pc:sldChg>
      <pc:sldChg chg="modTransition">
        <pc:chgData name="Matthew R. Behmer" userId="8e4a21f9-b917-4409-b80e-bc4003bd7d66" providerId="ADAL" clId="{6DE07A06-D880-E345-BDFD-AFEAB6E9E025}" dt="2024-08-20T00:24:52.639" v="0"/>
        <pc:sldMkLst>
          <pc:docMk/>
          <pc:sldMk cId="0" sldId="258"/>
        </pc:sldMkLst>
      </pc:sldChg>
      <pc:sldChg chg="modTransition">
        <pc:chgData name="Matthew R. Behmer" userId="8e4a21f9-b917-4409-b80e-bc4003bd7d66" providerId="ADAL" clId="{6DE07A06-D880-E345-BDFD-AFEAB6E9E025}" dt="2024-08-20T00:24:52.639" v="0"/>
        <pc:sldMkLst>
          <pc:docMk/>
          <pc:sldMk cId="0" sldId="260"/>
        </pc:sldMkLst>
      </pc:sldChg>
      <pc:sldChg chg="modTransition">
        <pc:chgData name="Matthew R. Behmer" userId="8e4a21f9-b917-4409-b80e-bc4003bd7d66" providerId="ADAL" clId="{6DE07A06-D880-E345-BDFD-AFEAB6E9E025}" dt="2024-08-20T00:24:52.639" v="0"/>
        <pc:sldMkLst>
          <pc:docMk/>
          <pc:sldMk cId="0" sldId="261"/>
        </pc:sldMkLst>
      </pc:sldChg>
      <pc:sldChg chg="modTransition">
        <pc:chgData name="Matthew R. Behmer" userId="8e4a21f9-b917-4409-b80e-bc4003bd7d66" providerId="ADAL" clId="{6DE07A06-D880-E345-BDFD-AFEAB6E9E025}" dt="2024-08-20T00:24:52.639" v="0"/>
        <pc:sldMkLst>
          <pc:docMk/>
          <pc:sldMk cId="0" sldId="262"/>
        </pc:sldMkLst>
      </pc:sldChg>
      <pc:sldChg chg="modTransition">
        <pc:chgData name="Matthew R. Behmer" userId="8e4a21f9-b917-4409-b80e-bc4003bd7d66" providerId="ADAL" clId="{6DE07A06-D880-E345-BDFD-AFEAB6E9E025}" dt="2024-08-20T00:24:52.639" v="0"/>
        <pc:sldMkLst>
          <pc:docMk/>
          <pc:sldMk cId="0" sldId="263"/>
        </pc:sldMkLst>
      </pc:sldChg>
      <pc:sldChg chg="modTransition">
        <pc:chgData name="Matthew R. Behmer" userId="8e4a21f9-b917-4409-b80e-bc4003bd7d66" providerId="ADAL" clId="{6DE07A06-D880-E345-BDFD-AFEAB6E9E025}" dt="2024-08-20T00:24:52.639" v="0"/>
        <pc:sldMkLst>
          <pc:docMk/>
          <pc:sldMk cId="0" sldId="264"/>
        </pc:sldMkLst>
      </pc:sldChg>
      <pc:sldChg chg="modTransition">
        <pc:chgData name="Matthew R. Behmer" userId="8e4a21f9-b917-4409-b80e-bc4003bd7d66" providerId="ADAL" clId="{6DE07A06-D880-E345-BDFD-AFEAB6E9E025}" dt="2024-08-20T00:24:52.639" v="0"/>
        <pc:sldMkLst>
          <pc:docMk/>
          <pc:sldMk cId="0" sldId="265"/>
        </pc:sldMkLst>
      </pc:sldChg>
      <pc:sldChg chg="modTransition">
        <pc:chgData name="Matthew R. Behmer" userId="8e4a21f9-b917-4409-b80e-bc4003bd7d66" providerId="ADAL" clId="{6DE07A06-D880-E345-BDFD-AFEAB6E9E025}" dt="2024-08-20T00:24:52.639" v="0"/>
        <pc:sldMkLst>
          <pc:docMk/>
          <pc:sldMk cId="0" sldId="266"/>
        </pc:sldMkLst>
      </pc:sldChg>
      <pc:sldChg chg="modTransition">
        <pc:chgData name="Matthew R. Behmer" userId="8e4a21f9-b917-4409-b80e-bc4003bd7d66" providerId="ADAL" clId="{6DE07A06-D880-E345-BDFD-AFEAB6E9E025}" dt="2024-08-20T00:24:52.639" v="0"/>
        <pc:sldMkLst>
          <pc:docMk/>
          <pc:sldMk cId="0" sldId="267"/>
        </pc:sldMkLst>
      </pc:sldChg>
      <pc:sldChg chg="modTransition">
        <pc:chgData name="Matthew R. Behmer" userId="8e4a21f9-b917-4409-b80e-bc4003bd7d66" providerId="ADAL" clId="{6DE07A06-D880-E345-BDFD-AFEAB6E9E025}" dt="2024-08-20T00:24:52.639" v="0"/>
        <pc:sldMkLst>
          <pc:docMk/>
          <pc:sldMk cId="0" sldId="268"/>
        </pc:sldMkLst>
      </pc:sldChg>
      <pc:sldChg chg="modTransition">
        <pc:chgData name="Matthew R. Behmer" userId="8e4a21f9-b917-4409-b80e-bc4003bd7d66" providerId="ADAL" clId="{6DE07A06-D880-E345-BDFD-AFEAB6E9E025}" dt="2024-08-20T00:24:52.639" v="0"/>
        <pc:sldMkLst>
          <pc:docMk/>
          <pc:sldMk cId="0" sldId="269"/>
        </pc:sldMkLst>
      </pc:sldChg>
      <pc:sldChg chg="modTransition">
        <pc:chgData name="Matthew R. Behmer" userId="8e4a21f9-b917-4409-b80e-bc4003bd7d66" providerId="ADAL" clId="{6DE07A06-D880-E345-BDFD-AFEAB6E9E025}" dt="2024-08-20T00:24:52.639" v="0"/>
        <pc:sldMkLst>
          <pc:docMk/>
          <pc:sldMk cId="0" sldId="271"/>
        </pc:sldMkLst>
      </pc:sldChg>
      <pc:sldChg chg="modTransition">
        <pc:chgData name="Matthew R. Behmer" userId="8e4a21f9-b917-4409-b80e-bc4003bd7d66" providerId="ADAL" clId="{6DE07A06-D880-E345-BDFD-AFEAB6E9E025}" dt="2024-08-20T00:24:52.639" v="0"/>
        <pc:sldMkLst>
          <pc:docMk/>
          <pc:sldMk cId="0" sldId="272"/>
        </pc:sldMkLst>
      </pc:sldChg>
      <pc:sldChg chg="modTransition">
        <pc:chgData name="Matthew R. Behmer" userId="8e4a21f9-b917-4409-b80e-bc4003bd7d66" providerId="ADAL" clId="{6DE07A06-D880-E345-BDFD-AFEAB6E9E025}" dt="2024-08-20T00:24:52.639" v="0"/>
        <pc:sldMkLst>
          <pc:docMk/>
          <pc:sldMk cId="0" sldId="273"/>
        </pc:sldMkLst>
      </pc:sldChg>
      <pc:sldChg chg="modTransition">
        <pc:chgData name="Matthew R. Behmer" userId="8e4a21f9-b917-4409-b80e-bc4003bd7d66" providerId="ADAL" clId="{6DE07A06-D880-E345-BDFD-AFEAB6E9E025}" dt="2024-08-20T00:24:52.639" v="0"/>
        <pc:sldMkLst>
          <pc:docMk/>
          <pc:sldMk cId="0" sldId="274"/>
        </pc:sldMkLst>
      </pc:sldChg>
      <pc:sldChg chg="modTransition">
        <pc:chgData name="Matthew R. Behmer" userId="8e4a21f9-b917-4409-b80e-bc4003bd7d66" providerId="ADAL" clId="{6DE07A06-D880-E345-BDFD-AFEAB6E9E025}" dt="2024-08-20T00:24:52.639" v="0"/>
        <pc:sldMkLst>
          <pc:docMk/>
          <pc:sldMk cId="0" sldId="275"/>
        </pc:sldMkLst>
      </pc:sldChg>
      <pc:sldChg chg="modTransition">
        <pc:chgData name="Matthew R. Behmer" userId="8e4a21f9-b917-4409-b80e-bc4003bd7d66" providerId="ADAL" clId="{6DE07A06-D880-E345-BDFD-AFEAB6E9E025}" dt="2024-08-20T00:24:52.639" v="0"/>
        <pc:sldMkLst>
          <pc:docMk/>
          <pc:sldMk cId="0" sldId="277"/>
        </pc:sldMkLst>
      </pc:sldChg>
      <pc:sldChg chg="modTransition">
        <pc:chgData name="Matthew R. Behmer" userId="8e4a21f9-b917-4409-b80e-bc4003bd7d66" providerId="ADAL" clId="{6DE07A06-D880-E345-BDFD-AFEAB6E9E025}" dt="2024-08-20T00:24:52.639" v="0"/>
        <pc:sldMkLst>
          <pc:docMk/>
          <pc:sldMk cId="0" sldId="278"/>
        </pc:sldMkLst>
      </pc:sldChg>
      <pc:sldChg chg="modTransition">
        <pc:chgData name="Matthew R. Behmer" userId="8e4a21f9-b917-4409-b80e-bc4003bd7d66" providerId="ADAL" clId="{6DE07A06-D880-E345-BDFD-AFEAB6E9E025}" dt="2024-08-20T00:24:52.639" v="0"/>
        <pc:sldMkLst>
          <pc:docMk/>
          <pc:sldMk cId="0" sldId="279"/>
        </pc:sldMkLst>
      </pc:sldChg>
      <pc:sldChg chg="modTransition">
        <pc:chgData name="Matthew R. Behmer" userId="8e4a21f9-b917-4409-b80e-bc4003bd7d66" providerId="ADAL" clId="{6DE07A06-D880-E345-BDFD-AFEAB6E9E025}" dt="2024-08-20T00:24:52.639" v="0"/>
        <pc:sldMkLst>
          <pc:docMk/>
          <pc:sldMk cId="0" sldId="281"/>
        </pc:sldMkLst>
      </pc:sldChg>
      <pc:sldChg chg="modTransition">
        <pc:chgData name="Matthew R. Behmer" userId="8e4a21f9-b917-4409-b80e-bc4003bd7d66" providerId="ADAL" clId="{6DE07A06-D880-E345-BDFD-AFEAB6E9E025}" dt="2024-08-20T00:24:52.639" v="0"/>
        <pc:sldMkLst>
          <pc:docMk/>
          <pc:sldMk cId="3201313814" sldId="642"/>
        </pc:sldMkLst>
      </pc:sldChg>
      <pc:sldChg chg="modTransition">
        <pc:chgData name="Matthew R. Behmer" userId="8e4a21f9-b917-4409-b80e-bc4003bd7d66" providerId="ADAL" clId="{6DE07A06-D880-E345-BDFD-AFEAB6E9E025}" dt="2024-08-20T00:24:52.639" v="0"/>
        <pc:sldMkLst>
          <pc:docMk/>
          <pc:sldMk cId="2028085208" sldId="643"/>
        </pc:sldMkLst>
      </pc:sldChg>
      <pc:sldChg chg="modTransition">
        <pc:chgData name="Matthew R. Behmer" userId="8e4a21f9-b917-4409-b80e-bc4003bd7d66" providerId="ADAL" clId="{6DE07A06-D880-E345-BDFD-AFEAB6E9E025}" dt="2024-08-20T00:24:52.639" v="0"/>
        <pc:sldMkLst>
          <pc:docMk/>
          <pc:sldMk cId="3560699966" sldId="644"/>
        </pc:sldMkLst>
      </pc:sldChg>
      <pc:sldChg chg="modTransition">
        <pc:chgData name="Matthew R. Behmer" userId="8e4a21f9-b917-4409-b80e-bc4003bd7d66" providerId="ADAL" clId="{6DE07A06-D880-E345-BDFD-AFEAB6E9E025}" dt="2024-08-20T00:24:52.639" v="0"/>
        <pc:sldMkLst>
          <pc:docMk/>
          <pc:sldMk cId="3576372896" sldId="64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cademiacristo.com/los-cuatro-conceptos#gsc.tab=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i="1" dirty="0">
                <a:solidFill>
                  <a:srgbClr val="00B050"/>
                </a:solidFill>
                <a:effectLst/>
                <a:latin typeface="Calibri" panose="020F0502020204030204" pitchFamily="34" charset="0"/>
                <a:ea typeface="Arial Unicode MS" panose="020B0604020202020204" pitchFamily="34" charset="-128"/>
              </a:rPr>
              <a:t>Nota importante: Después de esta clase, los estudiantes pueden comenzar a enseñarles a las personas a las que invitaron el primer concepto clave. Si aún no lo has hecho, comunícate con el misionero de multiplicación encargado de cada región para que se asegure de que los consejeros se hayan puesto en contacto con los posibles sembradores de la clase de su región ofreciendo ayudar con el proyecto final.</a:t>
            </a:r>
            <a:br>
              <a:rPr lang="es-ES" sz="1800" i="1" dirty="0">
                <a:solidFill>
                  <a:srgbClr val="00B050"/>
                </a:solidFill>
                <a:effectLst/>
                <a:latin typeface="Calibri" panose="020F0502020204030204" pitchFamily="34" charset="0"/>
                <a:ea typeface="Arial Unicode MS" panose="020B0604020202020204" pitchFamily="34" charset="-128"/>
              </a:rPr>
            </a:br>
            <a:br>
              <a:rPr lang="es-ES" sz="1800" i="1" dirty="0">
                <a:solidFill>
                  <a:srgbClr val="00B050"/>
                </a:solidFill>
                <a:effectLst/>
                <a:latin typeface="Calibri" panose="020F0502020204030204" pitchFamily="34" charset="0"/>
                <a:ea typeface="Arial Unicode MS" panose="020B0604020202020204" pitchFamily="34" charset="-128"/>
              </a:rPr>
            </a:br>
            <a:r>
              <a:rPr lang="es-ES_tradnl" sz="1800" b="1" dirty="0">
                <a:effectLst/>
                <a:latin typeface="Calibri" panose="020F0502020204030204" pitchFamily="34" charset="0"/>
                <a:ea typeface="Arial Unicode MS" panose="020B0604020202020204" pitchFamily="34" charset="-128"/>
              </a:rPr>
              <a:t>SALUDOS Y BIENVENIDOS</a:t>
            </a:r>
            <a:endParaRPr lang="en-US" sz="1800" dirty="0">
              <a:effectLst/>
              <a:latin typeface="Times New Roman" panose="02020603050405020304" pitchFamily="18" charset="0"/>
              <a:ea typeface="Arial Unicode MS" panose="020B0604020202020204" pitchFamily="34" charset="-128"/>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682446946a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ENSEÑAR A LOS MAESTROS CÓMO ENSEÑAR: PECADO</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endParaRPr lang="es-ES" sz="1800" dirty="0">
              <a:effectLst/>
              <a:latin typeface="Calibri" panose="020F0502020204030204" pitchFamily="34"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Lección 1: El Pecado</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Revisa la guía del maestro para Lección 1 con ellos. Puedes usar la guía del maestro para el resto de la clase.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Enfócate especialmente en enseñarle al maestro cómo enseñar la lección. Los puntos clave que están a continuación son algunas cosas que puedes resaltar cuando hables con los alumnos. Por supuesto, puedes recurrir a tu propia experiencia para recalcar otras cosas adicionales.</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40" name="Google Shape;240;g2682446946a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a:extLst>
            <a:ext uri="{FF2B5EF4-FFF2-40B4-BE49-F238E27FC236}">
              <a16:creationId xmlns:a16="http://schemas.microsoft.com/office/drawing/2014/main" id="{C8D66FDE-08EC-F6CC-C09D-ADE2EB529E3F}"/>
            </a:ext>
          </a:extLst>
        </p:cNvPr>
        <p:cNvGrpSpPr/>
        <p:nvPr/>
      </p:nvGrpSpPr>
      <p:grpSpPr>
        <a:xfrm>
          <a:off x="0" y="0"/>
          <a:ext cx="0" cy="0"/>
          <a:chOff x="0" y="0"/>
          <a:chExt cx="0" cy="0"/>
        </a:xfrm>
      </p:grpSpPr>
      <p:sp>
        <p:nvSpPr>
          <p:cNvPr id="247" name="Google Shape;247;g2b5a7b38856_0_17:notes">
            <a:extLst>
              <a:ext uri="{FF2B5EF4-FFF2-40B4-BE49-F238E27FC236}">
                <a16:creationId xmlns:a16="http://schemas.microsoft.com/office/drawing/2014/main" id="{2FFC65C5-9768-B77C-1E9F-2B2283E0503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Al recorrer la guía del maestro con ellos, busca formas de recordarles los cuatro consejos para enseñar que aprendimos en la clase anterior: (1) prepararse bien, (2) crear un ambiente positivo, (3) fomentar la interacción, (4) dejar que la Biblia hable.</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248" name="Google Shape;248;g2b5a7b38856_0_17:notes">
            <a:extLst>
              <a:ext uri="{FF2B5EF4-FFF2-40B4-BE49-F238E27FC236}">
                <a16:creationId xmlns:a16="http://schemas.microsoft.com/office/drawing/2014/main" id="{9E66134D-80BD-6140-EECE-D291A4E40C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7098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b5a7b38856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2. Los objetivos de la Lección. </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Repasar los objetivos de la Lección.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248" name="Google Shape;248;g2b5a7b3885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682446946a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r>
              <a:rPr lang="es-ES" sz="1100" i="1" dirty="0">
                <a:solidFill>
                  <a:srgbClr val="00B050"/>
                </a:solidFill>
                <a:effectLst/>
                <a:latin typeface="Calibri" panose="020F0502020204030204" pitchFamily="34" charset="0"/>
                <a:ea typeface="Arial Unicode MS" panose="020B0604020202020204" pitchFamily="34" charset="-128"/>
              </a:rPr>
              <a:t>Recuérdales a los alumnos que se acuerden del punto de esta lección. Mientras trabajan con las 4 C, busca oportunidades para señalar que Jesús nos muestra nuestro pecado con sus palabras en Mateo 5.</a:t>
            </a:r>
            <a:endParaRPr lang="en-US" sz="1100" dirty="0">
              <a:effectLst/>
              <a:latin typeface="Times New Roman" panose="02020603050405020304" pitchFamily="18" charset="0"/>
              <a:ea typeface="Arial Unicode MS" panose="020B0604020202020204" pitchFamily="34" charset="-128"/>
            </a:endParaRPr>
          </a:p>
          <a:p>
            <a:pPr marL="0" lvl="0" indent="0" algn="l" rtl="0">
              <a:spcBef>
                <a:spcPts val="1000"/>
              </a:spcBef>
              <a:spcAft>
                <a:spcPts val="600"/>
              </a:spcAft>
              <a:buNone/>
            </a:pPr>
            <a:endParaRPr b="1" dirty="0">
              <a:solidFill>
                <a:schemeClr val="dk1"/>
              </a:solidFill>
              <a:latin typeface="Calibri"/>
              <a:ea typeface="Calibri"/>
              <a:cs typeface="Calibri"/>
              <a:sym typeface="Calibri"/>
            </a:endParaRPr>
          </a:p>
        </p:txBody>
      </p:sp>
      <p:sp>
        <p:nvSpPr>
          <p:cNvPr id="256" name="Google Shape;256;g2682446946a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682446946a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3. El Captar</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i="1" dirty="0">
              <a:solidFill>
                <a:srgbClr val="00B050"/>
              </a:solidFill>
              <a:effectLst/>
              <a:latin typeface="Calibri" panose="020F0502020204030204" pitchFamily="34"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Repasar el Captar de la lección</a:t>
            </a:r>
            <a:endParaRPr lang="en-US" sz="1800" i="0" dirty="0">
              <a:solidFill>
                <a:srgbClr val="000000"/>
              </a:solidFill>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Puedes sugerirle lo siguiente a los estudiantes:</a:t>
            </a:r>
            <a:r>
              <a:rPr lang="es-ES" sz="1800" dirty="0">
                <a:solidFill>
                  <a:srgbClr val="00B050"/>
                </a:solidFill>
                <a:effectLst/>
                <a:latin typeface="Calibri" panose="020F0502020204030204" pitchFamily="34" charset="0"/>
                <a:ea typeface="Arial Unicode MS" panose="020B0604020202020204" pitchFamily="34" charset="-128"/>
              </a:rPr>
              <a:t> </a:t>
            </a:r>
            <a:r>
              <a:rPr lang="es-ES" sz="1800" dirty="0">
                <a:effectLst/>
                <a:latin typeface="Calibri" panose="020F0502020204030204" pitchFamily="34" charset="0"/>
                <a:ea typeface="Arial Unicode MS" panose="020B0604020202020204" pitchFamily="34" charset="-128"/>
              </a:rPr>
              <a:t>Toma nota de lo que dice la guía del maestro. Ustedes están aquí para enseñarles a personas sobre la Biblia. Si las personas que se reúnen no saben qué es un fariseo, no hay problema. Van a aprender. No los hagas sentir mal. Recuerden: Debemos mantener un ambiente positivo. Si las personas con quienes estás estudiando conocen muy poco acerca de la Biblia, diles que este curso es una gran oportunidad para que comiencen a aprender más.</a:t>
            </a:r>
            <a:r>
              <a:rPr lang="en-US" dirty="0">
                <a:effectLst/>
              </a:rPr>
              <a:t> </a:t>
            </a:r>
            <a:endParaRPr dirty="0">
              <a:solidFill>
                <a:schemeClr val="dk1"/>
              </a:solidFill>
              <a:latin typeface="Calibri"/>
              <a:ea typeface="Calibri"/>
              <a:cs typeface="Calibri"/>
              <a:sym typeface="Calibri"/>
            </a:endParaRPr>
          </a:p>
        </p:txBody>
      </p:sp>
      <p:sp>
        <p:nvSpPr>
          <p:cNvPr id="278" name="Google Shape;278;g2682446946a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682446946a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4. El Contar</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i="1" dirty="0">
              <a:solidFill>
                <a:srgbClr val="00B050"/>
              </a:solidFill>
              <a:effectLst/>
              <a:latin typeface="Calibri" panose="020F0502020204030204" pitchFamily="34"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Repasar el Contar de la lección. Diles que estamos pidiendo que se lea la Biblia. Deben tener una Biblia o un plan para poner el texto en una pantalla.</a:t>
            </a:r>
            <a:r>
              <a:rPr lang="es-ES" sz="1800" dirty="0">
                <a:solidFill>
                  <a:srgbClr val="00B050"/>
                </a:solidFill>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Aquí, puedes preguntarle al grupo: </a:t>
            </a:r>
            <a:r>
              <a:rPr lang="es-ES" sz="1800" i="1" dirty="0">
                <a:solidFill>
                  <a:srgbClr val="000000"/>
                </a:solidFill>
                <a:effectLst/>
                <a:latin typeface="Calibri" panose="020F0502020204030204" pitchFamily="34" charset="0"/>
                <a:ea typeface="Arial Unicode MS" panose="020B0604020202020204" pitchFamily="34" charset="-128"/>
              </a:rPr>
              <a:t>¿</a:t>
            </a:r>
            <a:r>
              <a:rPr lang="es-ES" sz="1800" dirty="0">
                <a:solidFill>
                  <a:srgbClr val="000000"/>
                </a:solidFill>
                <a:effectLst/>
                <a:latin typeface="Calibri" panose="020F0502020204030204" pitchFamily="34" charset="0"/>
                <a:ea typeface="Arial Unicode MS" panose="020B0604020202020204" pitchFamily="34" charset="-128"/>
              </a:rPr>
              <a:t>Qué </a:t>
            </a:r>
            <a:r>
              <a:rPr lang="es-ES" sz="1800" dirty="0">
                <a:effectLst/>
                <a:latin typeface="Calibri" panose="020F0502020204030204" pitchFamily="34" charset="0"/>
                <a:ea typeface="Arial Unicode MS" panose="020B0604020202020204" pitchFamily="34" charset="-128"/>
              </a:rPr>
              <a:t>preguntas tienen sobre esta historia?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¿Qué preguntas podrían tener tus estudiantes sobre esta historia? Comprender la lectura y estar listo para responder preguntas es parte de "prepararse bien" y les dará más confianza para enseñar la lección.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La Biblia Popular es un excelente recurso para que se preparen para enseñar.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86" name="Google Shape;286;g2682446946a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682446946a_0_2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5. El Considerar</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Tener en cuenta: Trabajen en todas las preguntas. Con esta lectura bíblica en particular, los detalles les muestran a los alumnos lo que Dios exige y la gravedad del pecado.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Puede que haya lugares donde se van por las ramas al estudiar. Hay que mantenerse enfocado en seguir con las seis preguntas.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Si surgen preguntas difíciles (por ejemplo, ¿por qué Jesús les pide a las personas que se corten partes de su cuerpo?), anímalos a que respondan: "Esa es una excelente pregunta, voy a investigar y te daré la respuesta en la próxima clase". Podrán practicar un poco con esto al final de esta clase.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esta lección, las preguntas cinco y siete de esta sección son superimportantes para entender lo que Jesús dice sobre el pecado. ¿Qué deberán enfatizar cuando hablan sobre si el problema está resuelto (pregunta siete)?</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311" name="Google Shape;311;g2682446946a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682446946a_0_2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6. El Consolidar</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esta sección hay poco consuelo (Evangelio). Así que la pregunta tres puede resultar difícil.</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Anima a los estudiantes a que importen un poco de Evangelio a esta sección, especialmente si están enseñando solo este concepto. La guía del maestro contiene recomendaciones para hacerlo; resáltalas. Siéntete libre de añadir las tuyas también, ya que esto es sumamente importante. Y recuérdales que la solución para el pecado se enseñará más ampliamente en la siguiente lección sobre la gracia, para que puedan compartirla con sus alumnos.</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ADVERTENCIA: con la pregunta 4 de esta lección debemos evitar decir que el corregir nuestras acciones es la solución a nuestro problema del pecado. La única solución verdadera no está en nuestras acciones sino en la acción de Dios (¡recuerda el versículo 48!).</a:t>
            </a:r>
            <a:endParaRPr lang="en-US" sz="1800" dirty="0">
              <a:effectLst/>
              <a:latin typeface="Times New Roman" panose="02020603050405020304" pitchFamily="18" charset="0"/>
              <a:ea typeface="Arial Unicode MS" panose="020B0604020202020204" pitchFamily="34" charset="-128"/>
            </a:endParaRPr>
          </a:p>
          <a:p>
            <a:pPr marL="457200" marR="0" lvl="0" indent="-298450" algn="l" defTabSz="914400" rtl="0" eaLnBrk="1" fontAlgn="auto" latinLnBrk="0" hangingPunct="1">
              <a:lnSpc>
                <a:spcPct val="107916"/>
              </a:lnSpc>
              <a:spcBef>
                <a:spcPts val="1000"/>
              </a:spcBef>
              <a:spcAft>
                <a:spcPts val="0"/>
              </a:spcAft>
              <a:buClr>
                <a:schemeClr val="dk1"/>
              </a:buClr>
              <a:buSzPts val="1100"/>
              <a:buFont typeface="Calibri"/>
              <a:buAutoNum type="arabicPeriod"/>
              <a:tabLst/>
              <a:defRPr/>
            </a:pPr>
            <a:endParaRPr lang="en-US" sz="1100" b="1" dirty="0">
              <a:solidFill>
                <a:schemeClr val="dk1"/>
              </a:solidFill>
              <a:latin typeface="Lato"/>
              <a:ea typeface="Lato"/>
              <a:cs typeface="Lato"/>
              <a:sym typeface="Lato"/>
            </a:endParaRPr>
          </a:p>
          <a:p>
            <a:pPr marL="457200" lvl="0" indent="-298450" algn="l" rtl="0">
              <a:lnSpc>
                <a:spcPct val="107916"/>
              </a:lnSpc>
              <a:spcBef>
                <a:spcPts val="100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311" name="Google Shape;311;g2682446946a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2230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682446946a_0_4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7. El Pecado</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Contesta las tres últimas preguntas con los estudiantes y diles que estas también son muy importantes.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Que usen los dos pasajes sugeridos de Romanos de ser necesario y que no gasten tiempo de más con pasajes que le quiten atención a la historia principal. Debemos dejar que la historia sencilla de Mateo 5 hable por sí misma.</a:t>
            </a:r>
            <a:endParaRPr lang="en-US" sz="1800" dirty="0">
              <a:effectLst/>
              <a:latin typeface="Times New Roman" panose="02020603050405020304" pitchFamily="18" charset="0"/>
              <a:ea typeface="Arial Unicode MS" panose="020B0604020202020204" pitchFamily="34" charset="-128"/>
            </a:endParaRPr>
          </a:p>
          <a:p>
            <a:pPr marL="0" lvl="0" indent="0" algn="l" rtl="0">
              <a:spcBef>
                <a:spcPts val="1000"/>
              </a:spcBef>
              <a:spcAft>
                <a:spcPts val="1000"/>
              </a:spcAft>
              <a:buNone/>
            </a:pPr>
            <a:endParaRPr dirty="0">
              <a:solidFill>
                <a:schemeClr val="dk1"/>
              </a:solidFill>
              <a:latin typeface="Calibri"/>
              <a:ea typeface="Calibri"/>
              <a:cs typeface="Calibri"/>
              <a:sym typeface="Calibri"/>
            </a:endParaRPr>
          </a:p>
        </p:txBody>
      </p:sp>
      <p:sp>
        <p:nvSpPr>
          <p:cNvPr id="320" name="Google Shape;320;g2682446946a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D0D5C48D-EF75-BE09-C0C5-22739D20C929}"/>
            </a:ext>
          </a:extLst>
        </p:cNvPr>
        <p:cNvGrpSpPr/>
        <p:nvPr/>
      </p:nvGrpSpPr>
      <p:grpSpPr>
        <a:xfrm>
          <a:off x="0" y="0"/>
          <a:ext cx="0" cy="0"/>
          <a:chOff x="0" y="0"/>
          <a:chExt cx="0" cy="0"/>
        </a:xfrm>
      </p:grpSpPr>
      <p:sp>
        <p:nvSpPr>
          <p:cNvPr id="221" name="Google Shape;221;p28:notes">
            <a:extLst>
              <a:ext uri="{FF2B5EF4-FFF2-40B4-BE49-F238E27FC236}">
                <a16:creationId xmlns:a16="http://schemas.microsoft.com/office/drawing/2014/main" id="{F95C9FBC-3E3D-D3BA-1461-FA578A1A438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8. ¿Cuáles son los puntos clave para recordar de esta historia cuando la compartes con otras personas? </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Clr>
                <a:schemeClr val="dk1"/>
              </a:buClr>
              <a:buSzPts val="1100"/>
              <a:buFont typeface="Arial"/>
              <a:buNone/>
            </a:pPr>
            <a:endParaRPr lang="en-US" b="1" dirty="0">
              <a:solidFill>
                <a:schemeClr val="dk1"/>
              </a:solidFill>
              <a:latin typeface="Calibri"/>
              <a:ea typeface="Calibri"/>
              <a:cs typeface="Calibri"/>
              <a:sym typeface="Calibri"/>
            </a:endParaRPr>
          </a:p>
        </p:txBody>
      </p:sp>
      <p:sp>
        <p:nvSpPr>
          <p:cNvPr id="222" name="Google Shape;222;p28:notes">
            <a:extLst>
              <a:ext uri="{FF2B5EF4-FFF2-40B4-BE49-F238E27FC236}">
                <a16:creationId xmlns:a16="http://schemas.microsoft.com/office/drawing/2014/main" id="{0248C1A2-AC88-8F42-571A-B6DED5BAC4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8116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600"/>
              </a:spcAft>
              <a:buClr>
                <a:schemeClr val="dk1"/>
              </a:buClr>
              <a:buSzPts val="1100"/>
              <a:buFont typeface="Arial"/>
              <a:buNone/>
            </a:pPr>
            <a:r>
              <a:rPr lang="es-ES_tradnl" sz="1800" b="1" dirty="0">
                <a:effectLst/>
                <a:latin typeface="Calibri" panose="020F0502020204030204" pitchFamily="34" charset="0"/>
                <a:ea typeface="Arial Unicode MS" panose="020B0604020202020204" pitchFamily="34" charset="-128"/>
              </a:rPr>
              <a:t>ORACIÓN DE APERTURA</a:t>
            </a:r>
            <a:br>
              <a:rPr lang="es-ES" sz="1800" dirty="0">
                <a:effectLst/>
                <a:latin typeface="Calibri" panose="020F0502020204030204" pitchFamily="34" charset="0"/>
                <a:ea typeface="Arial Unicode MS" panose="020B0604020202020204" pitchFamily="34" charset="-128"/>
              </a:rPr>
            </a:br>
            <a:r>
              <a:rPr lang="es-ES" sz="1800" dirty="0">
                <a:effectLst/>
                <a:latin typeface="Calibri" panose="020F0502020204030204" pitchFamily="34" charset="0"/>
                <a:ea typeface="Arial Unicode MS" panose="020B0604020202020204" pitchFamily="34" charset="-128"/>
              </a:rPr>
              <a:t>Querido Dios, por medio de esta lección hazme ver la gravedad de mi pecado como una ofensa hacia ti. Ayúdame también a poder comunicarles esto a otros. Y ten piedad de mí, por causa de Jesús. Amén.</a:t>
            </a:r>
            <a:r>
              <a:rPr lang="en-US" dirty="0">
                <a:effectLst/>
              </a:rPr>
              <a:t> </a:t>
            </a:r>
            <a:endParaRPr b="1" dirty="0">
              <a:solidFill>
                <a:schemeClr val="dk1"/>
              </a:solidFill>
              <a:latin typeface="Calibri"/>
              <a:ea typeface="Calibri"/>
              <a:cs typeface="Calibri"/>
              <a:sym typeface="Calibri"/>
            </a:endParaRPr>
          </a:p>
        </p:txBody>
      </p:sp>
      <p:sp>
        <p:nvSpPr>
          <p:cNvPr id="191" name="Google Shape;1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BD8CCECF-BFA6-94B0-2D33-0CF6C30C7F17}"/>
            </a:ext>
          </a:extLst>
        </p:cNvPr>
        <p:cNvGrpSpPr/>
        <p:nvPr/>
      </p:nvGrpSpPr>
      <p:grpSpPr>
        <a:xfrm>
          <a:off x="0" y="0"/>
          <a:ext cx="0" cy="0"/>
          <a:chOff x="0" y="0"/>
          <a:chExt cx="0" cy="0"/>
        </a:xfrm>
      </p:grpSpPr>
      <p:sp>
        <p:nvSpPr>
          <p:cNvPr id="221" name="Google Shape;221;p28:notes">
            <a:extLst>
              <a:ext uri="{FF2B5EF4-FFF2-40B4-BE49-F238E27FC236}">
                <a16:creationId xmlns:a16="http://schemas.microsoft.com/office/drawing/2014/main" id="{E5B06F4F-1492-0AEE-2EB5-C8332F925EF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8. ¿Cuáles son los puntos clave para recordar de esta historia cuando la compartes con otras personas?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Puede haber distintas respuestas.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El punto clave que se busca resaltar en la lección es que la Ley es un espejo. Los otros conceptos clave se tratarán después. </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22" name="Google Shape;222;p28:notes">
            <a:extLst>
              <a:ext uri="{FF2B5EF4-FFF2-40B4-BE49-F238E27FC236}">
                <a16:creationId xmlns:a16="http://schemas.microsoft.com/office/drawing/2014/main" id="{B73BC4CF-E234-06FC-51D0-E0E05E59B9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0792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682446946a_0_2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1. Una preocupación para los nuevos maestros es: ¿Qué pasa si me hacen una pregunta y no sé la respuesta? (Especialmente en esta lección, puede que los estudiantes hagan preguntas sobre el arrancarse los ojos o cortarse las extremidades). ¿Cómo podrían responder si no saben la respuesta a una pregunta? </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No hay problema si no sabes todas las respuestas.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Si un estudiante pregunta algo que no sabes, sé sincero y dilo, ofrécete a investigarlo y buscar la respuesta para la siguiente clase. Podrías decir algo como:</a:t>
            </a:r>
            <a:endParaRPr lang="en-US" sz="1800" dirty="0">
              <a:effectLst/>
              <a:latin typeface="Times New Roman" panose="02020603050405020304" pitchFamily="18" charset="0"/>
              <a:ea typeface="Arial Unicode MS" panose="020B0604020202020204" pitchFamily="34" charset="-128"/>
            </a:endParaRPr>
          </a:p>
          <a:p>
            <a:pPr marL="0" lvl="0" indent="0" algn="l" rtl="0">
              <a:spcBef>
                <a:spcPts val="1000"/>
              </a:spcBef>
              <a:spcAft>
                <a:spcPts val="1000"/>
              </a:spcAft>
              <a:buNone/>
            </a:pPr>
            <a:endParaRPr b="1" dirty="0">
              <a:solidFill>
                <a:schemeClr val="dk1"/>
              </a:solidFill>
              <a:latin typeface="Calibri"/>
              <a:ea typeface="Calibri"/>
              <a:cs typeface="Calibri"/>
              <a:sym typeface="Calibri"/>
            </a:endParaRPr>
          </a:p>
        </p:txBody>
      </p:sp>
      <p:sp>
        <p:nvSpPr>
          <p:cNvPr id="331" name="Google Shape;331;g2682446946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682446946a_0_3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Arial Unicode MS" panose="020B0604020202020204" pitchFamily="34" charset="-128"/>
              </a:rPr>
              <a:t>"Excelente pregunta y yo no sé la respuesta. Voy a apuntarla y te traigo la respuesta en la próxima sesión".  </a:t>
            </a:r>
            <a:endParaRPr lang="en-US" sz="12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340" name="Google Shape;340;g2682446946a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682446946a_0_3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Arial Unicode MS" panose="020B0604020202020204" pitchFamily="34" charset="-128"/>
              </a:rPr>
              <a:t>"Todavía estoy aprendiendo, así que me gustaría buscar en la Biblia para encontrar la respuesta a esa pregunta. ¿Puedo estudiar un poquito y responderte después?".</a:t>
            </a:r>
            <a:endParaRPr lang="en-US" sz="12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349" name="Google Shape;349;g2682446946a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a:extLst>
            <a:ext uri="{FF2B5EF4-FFF2-40B4-BE49-F238E27FC236}">
              <a16:creationId xmlns:a16="http://schemas.microsoft.com/office/drawing/2014/main" id="{4319A8C1-DFDD-A31D-BB24-80E21480C01F}"/>
            </a:ext>
          </a:extLst>
        </p:cNvPr>
        <p:cNvGrpSpPr/>
        <p:nvPr/>
      </p:nvGrpSpPr>
      <p:grpSpPr>
        <a:xfrm>
          <a:off x="0" y="0"/>
          <a:ext cx="0" cy="0"/>
          <a:chOff x="0" y="0"/>
          <a:chExt cx="0" cy="0"/>
        </a:xfrm>
      </p:grpSpPr>
      <p:sp>
        <p:nvSpPr>
          <p:cNvPr id="330" name="Google Shape;330;g2682446946a_0_284:notes">
            <a:extLst>
              <a:ext uri="{FF2B5EF4-FFF2-40B4-BE49-F238E27FC236}">
                <a16:creationId xmlns:a16="http://schemas.microsoft.com/office/drawing/2014/main" id="{562F807E-9BD9-27B8-2087-DE8BF206AEF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2. Juego de roles</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Divide a los estudiantes en grupos pequeños (tres estudiantes es lo ideal).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Pídeles a todos que piensen en una pregunta difícil de responder.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Luego, pídeles que se turnen para representar al estudiante que hace la pregunta difícil y el maestro que le responde.</a:t>
            </a:r>
            <a:endParaRPr lang="en-US" sz="1800" dirty="0">
              <a:effectLst/>
              <a:latin typeface="Times New Roman" panose="02020603050405020304" pitchFamily="18" charset="0"/>
              <a:ea typeface="Arial Unicode MS" panose="020B0604020202020204" pitchFamily="34" charset="-128"/>
            </a:endParaRPr>
          </a:p>
          <a:p>
            <a:pPr marL="0" lvl="0" indent="0" algn="l" rtl="0">
              <a:spcBef>
                <a:spcPts val="1000"/>
              </a:spcBef>
              <a:spcAft>
                <a:spcPts val="1000"/>
              </a:spcAft>
              <a:buNone/>
            </a:pPr>
            <a:endParaRPr b="1" dirty="0">
              <a:solidFill>
                <a:schemeClr val="dk1"/>
              </a:solidFill>
              <a:latin typeface="Calibri"/>
              <a:ea typeface="Calibri"/>
              <a:cs typeface="Calibri"/>
              <a:sym typeface="Calibri"/>
            </a:endParaRPr>
          </a:p>
        </p:txBody>
      </p:sp>
      <p:sp>
        <p:nvSpPr>
          <p:cNvPr id="331" name="Google Shape;331;g2682446946a_0_284:notes">
            <a:extLst>
              <a:ext uri="{FF2B5EF4-FFF2-40B4-BE49-F238E27FC236}">
                <a16:creationId xmlns:a16="http://schemas.microsoft.com/office/drawing/2014/main" id="{372390F1-B3C7-AE13-9D43-BB2C918E9D5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4077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682446946a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1. Recuérdelos sobre el Proyecto Final: planteando un Grupo Sembrador</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2. También menciona que ahora que han aprendido el primer concepto, pueden comenzar a enseñárselo a sus invitados (aunque también tendrán un plazo de cuatro semanas después de la última clase). Contesta cualquier pregunta que tengan sobre cómo hacerlo.</a:t>
            </a:r>
            <a:endParaRPr lang="en-US" sz="1800" dirty="0">
              <a:effectLst/>
              <a:latin typeface="Times New Roman" panose="02020603050405020304" pitchFamily="18" charset="0"/>
              <a:ea typeface="Arial Unicode MS" panose="020B0604020202020204" pitchFamily="34" charset="-128"/>
            </a:endParaRPr>
          </a:p>
          <a:p>
            <a:pPr marL="914400" lvl="0" indent="-298450" algn="l" rtl="0">
              <a:lnSpc>
                <a:spcPct val="107916"/>
              </a:lnSpc>
              <a:spcBef>
                <a:spcPts val="0"/>
              </a:spcBef>
              <a:spcAft>
                <a:spcPts val="1000"/>
              </a:spcAft>
              <a:buClr>
                <a:schemeClr val="dk1"/>
              </a:buClr>
              <a:buSzPts val="1100"/>
              <a:buFont typeface="Calibri"/>
              <a:buAutoNum type="arabicPeriod"/>
            </a:pPr>
            <a:endParaRPr dirty="0"/>
          </a:p>
        </p:txBody>
      </p:sp>
      <p:sp>
        <p:nvSpPr>
          <p:cNvPr id="364" name="Google Shape;364;g2682446946a_0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r>
              <a:rPr lang="es-ES" sz="1800" dirty="0">
                <a:effectLst/>
                <a:latin typeface="Calibri" panose="020F0502020204030204" pitchFamily="34" charset="0"/>
                <a:ea typeface="Arial Unicode MS" panose="020B0604020202020204" pitchFamily="34" charset="-128"/>
              </a:rPr>
              <a:t>2. Avísales a los estudiantes que vas a publicar la grabación de la clase y la tarea para la siguiente clase en el chat grupal. </a:t>
            </a:r>
            <a:endParaRPr dirty="0">
              <a:solidFill>
                <a:schemeClr val="dk1"/>
              </a:solidFill>
              <a:latin typeface="Calibri"/>
              <a:ea typeface="Calibri"/>
              <a:cs typeface="Calibri"/>
              <a:sym typeface="Calibri"/>
            </a:endParaRPr>
          </a:p>
        </p:txBody>
      </p:sp>
      <p:sp>
        <p:nvSpPr>
          <p:cNvPr id="371" name="Google Shape;371;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3. Concluye con una oración (relacionada con la lección) o una bendición.</a:t>
            </a:r>
            <a:endParaRPr lang="en-US" sz="1800" dirty="0">
              <a:effectLst/>
              <a:latin typeface="Times New Roman" panose="02020603050405020304" pitchFamily="18" charset="0"/>
              <a:ea typeface="Arial Unicode MS" panose="020B0604020202020204" pitchFamily="34" charset="-128"/>
            </a:endParaRPr>
          </a:p>
          <a:p>
            <a:pPr marL="914400" lvl="0" indent="-298450" algn="l" rtl="0">
              <a:lnSpc>
                <a:spcPct val="100000"/>
              </a:lnSpc>
              <a:spcBef>
                <a:spcPts val="0"/>
              </a:spcBef>
              <a:spcAft>
                <a:spcPts val="1000"/>
              </a:spcAft>
              <a:buClr>
                <a:schemeClr val="dk1"/>
              </a:buClr>
              <a:buSzPts val="1100"/>
              <a:buFont typeface="Calibri"/>
              <a:buAutoNum type="arabicPeriod" startAt="2"/>
            </a:pPr>
            <a:endParaRPr dirty="0"/>
          </a:p>
        </p:txBody>
      </p:sp>
      <p:sp>
        <p:nvSpPr>
          <p:cNvPr id="381" name="Google Shape;381;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3. Despedida (dales todo el tiempo que necesiten)</a:t>
            </a:r>
            <a:endParaRPr lang="en-US" sz="1800" dirty="0">
              <a:effectLst/>
              <a:latin typeface="Times New Roman" panose="02020603050405020304" pitchFamily="18" charset="0"/>
              <a:ea typeface="Arial Unicode MS" panose="020B0604020202020204" pitchFamily="34" charset="-128"/>
            </a:endParaRPr>
          </a:p>
          <a:p>
            <a:pPr marL="914400" lvl="0" indent="-298450" algn="l" rtl="0">
              <a:lnSpc>
                <a:spcPct val="100000"/>
              </a:lnSpc>
              <a:spcBef>
                <a:spcPts val="0"/>
              </a:spcBef>
              <a:spcAft>
                <a:spcPts val="1000"/>
              </a:spcAft>
              <a:buClr>
                <a:schemeClr val="dk1"/>
              </a:buClr>
              <a:buSzPts val="1100"/>
              <a:buFont typeface="Calibri"/>
              <a:buAutoNum type="arabicPeriod" startAt="3"/>
            </a:pPr>
            <a:endParaRPr dirty="0"/>
          </a:p>
        </p:txBody>
      </p:sp>
      <p:sp>
        <p:nvSpPr>
          <p:cNvPr id="217" name="Google Shape;217;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Información adicional para el maestro: Temas que pueden surgir durante la clase </a:t>
            </a:r>
            <a:endParaRPr b="1">
              <a:solidFill>
                <a:schemeClr val="dk1"/>
              </a:solidFill>
              <a:latin typeface="Calibri"/>
              <a:ea typeface="Calibri"/>
              <a:cs typeface="Calibri"/>
              <a:sym typeface="Calibri"/>
            </a:endParaRPr>
          </a:p>
          <a:p>
            <a:pPr marL="914400" lvl="0" indent="-298450" algn="l" rtl="0">
              <a:lnSpc>
                <a:spcPct val="107916"/>
              </a:lnSpc>
              <a:spcBef>
                <a:spcPts val="1000"/>
              </a:spcBef>
              <a:spcAft>
                <a:spcPts val="1000"/>
              </a:spcAft>
              <a:buClr>
                <a:schemeClr val="dk1"/>
              </a:buClr>
              <a:buSzPts val="1100"/>
              <a:buFont typeface="Calibri"/>
              <a:buAutoNum type="arabicPeriod"/>
            </a:pPr>
            <a:r>
              <a:rPr lang="en-US" b="1">
                <a:solidFill>
                  <a:schemeClr val="dk1"/>
                </a:solidFill>
                <a:latin typeface="Calibri"/>
                <a:ea typeface="Calibri"/>
                <a:cs typeface="Calibri"/>
                <a:sym typeface="Calibri"/>
              </a:rPr>
              <a:t>Justificación por obras</a:t>
            </a:r>
            <a:r>
              <a:rPr lang="en-US">
                <a:solidFill>
                  <a:schemeClr val="dk1"/>
                </a:solidFill>
                <a:latin typeface="Calibri"/>
                <a:ea typeface="Calibri"/>
                <a:cs typeface="Calibri"/>
                <a:sym typeface="Calibri"/>
              </a:rPr>
              <a:t> Por la </a:t>
            </a:r>
            <a:r>
              <a:rPr lang="en-US" i="1">
                <a:solidFill>
                  <a:schemeClr val="dk1"/>
                </a:solidFill>
                <a:latin typeface="Calibri"/>
                <a:ea typeface="Calibri"/>
                <a:cs typeface="Calibri"/>
                <a:sym typeface="Calibri"/>
              </a:rPr>
              <a:t>opinio legis</a:t>
            </a:r>
            <a:r>
              <a:rPr lang="en-US">
                <a:solidFill>
                  <a:schemeClr val="dk1"/>
                </a:solidFill>
                <a:latin typeface="Calibri"/>
                <a:ea typeface="Calibri"/>
                <a:cs typeface="Calibri"/>
                <a:sym typeface="Calibri"/>
              </a:rPr>
              <a:t> (la predisposición natural de los seres humanos a pensar que se pueden salvar a ellos mismos por las obras de la Ley), es de esperarse que este tema surja durante la clase.  Debes estar alerta especialmente de alumnos que insisten en que para ser discípulos "tenemos que" ser obedientes. Es importante dedicar tiempo para erradicar esa manera de pensar y hablar. Recuerda que cuando enseñamos las últimas partes del nivel 2, insistimos en comunicar claramente la palabra de Dios. Las personas que terminen este curso culminarán el nivel 2 y podrían ser invitadas a unirse en compañerismo con nosotros. Lidia directamente con cualquier actitud farisaica que aparezca. Refuta la justificación por obras con una inmersión más profunda en lo que dice Jesús en Mateo 5. Hay mucho material que muestra que Dios espera la perfección en ese capítulo; otros pasajes de apoyo que también se podrían usar son Levítico 19:2, Isaías 6, y Santiago 2:10.</a:t>
            </a:r>
            <a:endParaRPr/>
          </a:p>
        </p:txBody>
      </p:sp>
      <p:sp>
        <p:nvSpPr>
          <p:cNvPr id="397" name="Google Shape;397;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6612c5aba9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Arial Unicode MS" panose="020B0604020202020204" pitchFamily="34" charset="-128"/>
              </a:rPr>
              <a:t>OBJETIVOS DE LA LECCIÓN</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b="1" dirty="0">
              <a:effectLst/>
              <a:latin typeface="Calibri" panose="020F0502020204030204" pitchFamily="34" charset="0"/>
              <a:ea typeface="Arial Unicode MS" panose="020B0604020202020204" pitchFamily="34" charset="-128"/>
            </a:endParaRPr>
          </a:p>
          <a:p>
            <a:pPr marL="0" marR="0" lvl="0" indent="0">
              <a:buFontTx/>
              <a:buNone/>
            </a:pPr>
            <a:r>
              <a:rPr lang="es-ES" sz="1800" b="1" dirty="0">
                <a:effectLst/>
                <a:latin typeface="Calibri" panose="020F0502020204030204" pitchFamily="34" charset="0"/>
                <a:ea typeface="Arial Unicode MS" panose="020B0604020202020204" pitchFamily="34" charset="-128"/>
              </a:rPr>
              <a:t>1. Encontrar los recursos para enseñar el curso Los cuatro conceptos clave.</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b="1" dirty="0">
                <a:effectLst/>
                <a:latin typeface="Calibri" panose="020F0502020204030204" pitchFamily="34" charset="0"/>
                <a:ea typeface="Arial Unicode MS" panose="020B0604020202020204" pitchFamily="34" charset="-128"/>
              </a:rPr>
              <a:t>2. Repasar la Lección #1, El Pecado, desde el punto de vista de un maestro.</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b="1" dirty="0">
                <a:effectLst/>
                <a:latin typeface="Calibri" panose="020F0502020204030204" pitchFamily="34" charset="0"/>
                <a:ea typeface="Arial Unicode MS" panose="020B0604020202020204" pitchFamily="34" charset="-128"/>
              </a:rPr>
              <a:t>3. Enumerar los consejos de enseñanza mencionados en la última clase.</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b="1" dirty="0">
                <a:effectLst/>
                <a:latin typeface="Calibri" panose="020F0502020204030204" pitchFamily="34" charset="0"/>
                <a:ea typeface="Arial Unicode MS" panose="020B0604020202020204" pitchFamily="34" charset="-128"/>
              </a:rPr>
              <a:t>4. Hacer un juego de roles sobre cómo responder a preguntas difíciles.</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199" name="Google Shape;199;g26612c5aba9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1. En este curso, ¿por qué crees que el pecado es el primero de Los cuatro conceptos clave que enseñamos? </a:t>
            </a:r>
          </a:p>
          <a:p>
            <a:pPr marL="0" marR="0" indent="0">
              <a:buFontTx/>
              <a:buNone/>
            </a:pPr>
            <a:endParaRPr lang="es-ES" sz="1800" i="1" dirty="0">
              <a:solidFill>
                <a:srgbClr val="00B050"/>
              </a:solidFill>
              <a:effectLst/>
              <a:latin typeface="Calibri" panose="020F0502020204030204" pitchFamily="34" charset="0"/>
              <a:ea typeface="Arial Unicode MS" panose="020B0604020202020204" pitchFamily="34" charset="-128"/>
            </a:endParaRPr>
          </a:p>
          <a:p>
            <a:pPr marL="285750" marR="0" indent="-285750"/>
            <a:r>
              <a:rPr lang="es-ES" sz="1800" i="1" dirty="0">
                <a:solidFill>
                  <a:srgbClr val="00B050"/>
                </a:solidFill>
                <a:effectLst/>
                <a:latin typeface="Calibri" panose="020F0502020204030204" pitchFamily="34" charset="0"/>
                <a:ea typeface="Arial Unicode MS" panose="020B0604020202020204" pitchFamily="34" charset="-128"/>
              </a:rPr>
              <a:t>Dedica un tiempo para escuchar varias respuestas de los alumnos.</a:t>
            </a:r>
            <a:r>
              <a:rPr lang="es-ES" sz="1800" dirty="0">
                <a:solidFill>
                  <a:srgbClr val="00B050"/>
                </a:solidFill>
                <a:effectLst/>
                <a:latin typeface="Calibri" panose="020F0502020204030204" pitchFamily="34" charset="0"/>
                <a:ea typeface="Arial Unicode MS" panose="020B0604020202020204" pitchFamily="34" charset="-128"/>
              </a:rPr>
              <a:t> </a:t>
            </a:r>
            <a:br>
              <a:rPr lang="es-ES" sz="1800" dirty="0">
                <a:solidFill>
                  <a:srgbClr val="00B050"/>
                </a:solidFill>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Comenzamos con el pecado porque, sin ser conscientes del pecado, las personas no verán que necesitan un Salvador.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Vemos esa actitud en los fariseos, quienes usaban la Ley como si les mostrara su belleza espiritual en lugar del grave problema del pecado, el cual tenían ellos y todas las personas.  </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22" name="Google Shape;22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682446946a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RECURSOS DEL CURSO: LOS CUATRO CONCEPTOS</a:t>
            </a:r>
            <a:br>
              <a:rPr lang="es-ES" sz="1800" b="1"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El curso Los cuatro conceptos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indent="-285750"/>
            <a:r>
              <a:rPr lang="es-ES" sz="1800" i="1" dirty="0">
                <a:solidFill>
                  <a:srgbClr val="00B050"/>
                </a:solidFill>
                <a:effectLst/>
                <a:latin typeface="Calibri" panose="020F0502020204030204" pitchFamily="34" charset="0"/>
                <a:ea typeface="Arial Unicode MS" panose="020B0604020202020204" pitchFamily="34" charset="-128"/>
              </a:rPr>
              <a:t>Muéstrales a los alumnos en dónde se encuentran los recursos de Los cuatro conceptos en el sitio web.</a:t>
            </a:r>
            <a:r>
              <a:rPr lang="es-ES" sz="1800" dirty="0">
                <a:effectLst/>
                <a:latin typeface="Times New Roman" panose="02020603050405020304" pitchFamily="18" charset="0"/>
                <a:ea typeface="Arial Unicode MS" panose="020B0604020202020204" pitchFamily="34" charset="-128"/>
              </a:rPr>
              <a:t> </a:t>
            </a:r>
            <a:r>
              <a:rPr lang="es-ES" sz="1800" i="1" u="sng" dirty="0">
                <a:solidFill>
                  <a:srgbClr val="00B050"/>
                </a:solidFill>
                <a:effectLst/>
                <a:latin typeface="Calibri" panose="020F0502020204030204" pitchFamily="34" charset="0"/>
                <a:ea typeface="Arial Unicode MS" panose="020B0604020202020204" pitchFamily="34" charset="-128"/>
                <a:hlinkClick r:id="rId3"/>
              </a:rPr>
              <a:t>https://academiacristo.com/los-cuatro-conceptos#gsc.tab=0</a:t>
            </a:r>
            <a:r>
              <a:rPr lang="es-ES" sz="1800" i="1" dirty="0">
                <a:solidFill>
                  <a:srgbClr val="00B050"/>
                </a:solidFill>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30" name="Google Shape;230;g2682446946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buFontTx/>
              <a:buNone/>
            </a:pPr>
            <a:r>
              <a:rPr lang="es-ES" sz="1800" dirty="0">
                <a:effectLst/>
                <a:latin typeface="Calibri" panose="020F0502020204030204" pitchFamily="34" charset="0"/>
                <a:ea typeface="Arial Unicode MS" panose="020B0604020202020204" pitchFamily="34" charset="-128"/>
              </a:rPr>
              <a:t>2. Los videos. </a:t>
            </a:r>
          </a:p>
          <a:p>
            <a:pPr marL="285750" marR="0" indent="-285750"/>
            <a:r>
              <a:rPr lang="es-ES" sz="1800" i="1" dirty="0">
                <a:solidFill>
                  <a:srgbClr val="00B050"/>
                </a:solidFill>
                <a:effectLst/>
                <a:latin typeface="Calibri" panose="020F0502020204030204" pitchFamily="34" charset="0"/>
                <a:ea typeface="Arial Unicode MS" panose="020B0604020202020204" pitchFamily="34" charset="-128"/>
              </a:rPr>
              <a:t>Muéstrales los videos.</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Para este curso, la guía del maestro sugiere mostrar el video durante sus sesiones.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Lo ideal sería que pudieran mostrarlo en una pantalla grande (TV, computadora, etc.).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Si no tienen acceso a una pantalla, pueden mostrarlo en su teléfono si el grupo es más pequeño. O pueden compartir el video con sus alumnos y pedirles que lo vean antes de la clase. </a:t>
            </a:r>
            <a:r>
              <a:rPr lang="es-ES" sz="1800" i="1" dirty="0">
                <a:solidFill>
                  <a:srgbClr val="00B050"/>
                </a:solidFill>
                <a:effectLst/>
                <a:latin typeface="Calibri" panose="020F0502020204030204" pitchFamily="34" charset="0"/>
                <a:ea typeface="Arial Unicode MS" panose="020B0604020202020204" pitchFamily="34" charset="-128"/>
              </a:rPr>
              <a:t>Muéstrales cómo hacer clic en el botón "Share" para enviar el enlace del video por WhatsApp.</a:t>
            </a:r>
            <a:endParaRPr lang="en-US" sz="1800" dirty="0">
              <a:effectLst/>
              <a:latin typeface="Times New Roman" panose="02020603050405020304" pitchFamily="18" charset="0"/>
              <a:ea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EC" smtClean="0"/>
              <a:t>7</a:t>
            </a:fld>
            <a:endParaRPr lang="en-EC"/>
          </a:p>
        </p:txBody>
      </p:sp>
    </p:spTree>
    <p:extLst>
      <p:ext uri="{BB962C8B-B14F-4D97-AF65-F5344CB8AC3E}">
        <p14:creationId xmlns:p14="http://schemas.microsoft.com/office/powerpoint/2010/main" val="2151177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buFontTx/>
              <a:buNone/>
            </a:pPr>
            <a:r>
              <a:rPr lang="es-ES" sz="1800" dirty="0">
                <a:effectLst/>
                <a:latin typeface="Calibri" panose="020F0502020204030204" pitchFamily="34" charset="0"/>
                <a:ea typeface="Arial Unicode MS" panose="020B0604020202020204" pitchFamily="34" charset="-128"/>
              </a:rPr>
              <a:t>3. Las hojas del estudiante. </a:t>
            </a:r>
          </a:p>
          <a:p>
            <a:pPr marL="285750" marR="0" indent="-285750"/>
            <a:r>
              <a:rPr lang="es-ES" sz="1800" i="1" dirty="0">
                <a:solidFill>
                  <a:srgbClr val="00B050"/>
                </a:solidFill>
                <a:effectLst/>
                <a:latin typeface="Calibri" panose="020F0502020204030204" pitchFamily="34" charset="0"/>
                <a:ea typeface="Arial Unicode MS" panose="020B0604020202020204" pitchFamily="34" charset="-128"/>
              </a:rPr>
              <a:t>Muéstrales las hojas del estudiante.</a:t>
            </a:r>
            <a:r>
              <a:rPr lang="es-ES" sz="1800" dirty="0">
                <a:solidFill>
                  <a:srgbClr val="00B050"/>
                </a:solidFill>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Que lleven una copia impresa de la hoja del estudiante para cada participante de ser posible, para que los estudiantes puedan seguir si desean.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No es necesario obligar a los alumnos a que llenen las hojas. Es posible que algunos no quieran hacerlo porque se les dificulta escribir. Otros quizás aprenden mejor cuando se enfocan en responder a las preguntas de manera verbal.</a:t>
            </a:r>
            <a:endParaRPr lang="en-US" sz="1800" dirty="0">
              <a:effectLst/>
              <a:latin typeface="Times New Roman" panose="02020603050405020304" pitchFamily="18" charset="0"/>
              <a:ea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EC" smtClean="0"/>
              <a:t>8</a:t>
            </a:fld>
            <a:endParaRPr lang="en-EC"/>
          </a:p>
        </p:txBody>
      </p:sp>
    </p:spTree>
    <p:extLst>
      <p:ext uri="{BB962C8B-B14F-4D97-AF65-F5344CB8AC3E}">
        <p14:creationId xmlns:p14="http://schemas.microsoft.com/office/powerpoint/2010/main" val="3342758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buFontTx/>
              <a:buNone/>
            </a:pPr>
            <a:r>
              <a:rPr lang="es-ES" sz="1800" dirty="0">
                <a:effectLst/>
                <a:latin typeface="Calibri" panose="020F0502020204030204" pitchFamily="34" charset="0"/>
                <a:ea typeface="Arial Unicode MS" panose="020B0604020202020204" pitchFamily="34" charset="-128"/>
              </a:rPr>
              <a:t>4. El guía de maestro. </a:t>
            </a:r>
          </a:p>
          <a:p>
            <a:pPr marL="285750" marR="0" indent="-285750"/>
            <a:r>
              <a:rPr lang="es-ES" sz="1800" i="1" dirty="0">
                <a:solidFill>
                  <a:srgbClr val="00B050"/>
                </a:solidFill>
                <a:effectLst/>
                <a:latin typeface="Calibri" panose="020F0502020204030204" pitchFamily="34" charset="0"/>
                <a:ea typeface="Arial Unicode MS" panose="020B0604020202020204" pitchFamily="34" charset="-128"/>
              </a:rPr>
              <a:t>Muéstrales la guía del maestro. Recuerda que puede que no hayan usado una guía de este tipo. Explícales cómo funciona.</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Que impriman una copia para ellos mismos.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El maestro la usa especialmente para prepararse para la clase, la imprime y anota cosas que quiere decir.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Puede que también la use como guía durante la clase. Pero el maestro debe evitar simplemente leerla durante la clase.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Recuerden el consejo para enseñar que aprendieron en la última clase: interactuar. Queremos que los estudiantes interactúen, piensen y respondan preguntas.</a:t>
            </a:r>
            <a:endParaRPr lang="en-US" sz="1800" dirty="0">
              <a:effectLst/>
              <a:latin typeface="Times New Roman" panose="02020603050405020304" pitchFamily="18" charset="0"/>
              <a:ea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EC" smtClean="0"/>
              <a:t>9</a:t>
            </a:fld>
            <a:endParaRPr lang="en-EC"/>
          </a:p>
        </p:txBody>
      </p:sp>
    </p:spTree>
    <p:extLst>
      <p:ext uri="{BB962C8B-B14F-4D97-AF65-F5344CB8AC3E}">
        <p14:creationId xmlns:p14="http://schemas.microsoft.com/office/powerpoint/2010/main" val="4014861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g2682446946a_0_5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g2682446946a_0_5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g2682446946a_0_5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g2682446946a_0_52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g2682446946a_0_52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3" name="Google Shape;93;g2682446946a_0_5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g2682446946a_0_5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g2682446946a_0_5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g2682446946a_0_5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g2682446946a_0_5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9" name="Google Shape;99;g2682446946a_0_5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g2682446946a_0_5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g2682446946a_0_5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g2682446946a_0_53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g2682446946a_0_53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g2682446946a_0_5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g2682446946a_0_5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g2682446946a_0_5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g2682446946a_0_54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g2682446946a_0_540"/>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 name="Google Shape;111;g2682446946a_0_54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2" name="Google Shape;112;g2682446946a_0_54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g2682446946a_0_54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g2682446946a_0_5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g2682446946a_0_54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g2682446946a_0_54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8" name="Google Shape;118;g2682446946a_0_54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 name="Google Shape;119;g2682446946a_0_54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0" name="Google Shape;120;g2682446946a_0_54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 name="Google Shape;121;g2682446946a_0_54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g2682446946a_0_54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g2682446946a_0_54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g2682446946a_0_5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g2682446946a_0_5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g2682446946a_0_5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g2682446946a_0_5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g2682446946a_0_56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g2682446946a_0_561"/>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2" name="Google Shape;132;g2682446946a_0_561"/>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3" name="Google Shape;133;g2682446946a_0_5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g2682446946a_0_56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g2682446946a_0_56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g2682446946a_0_56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g2682446946a_0_568"/>
          <p:cNvSpPr>
            <a:spLocks noGrp="1"/>
          </p:cNvSpPr>
          <p:nvPr>
            <p:ph type="pic" idx="2"/>
          </p:nvPr>
        </p:nvSpPr>
        <p:spPr>
          <a:xfrm>
            <a:off x="5183188" y="987425"/>
            <a:ext cx="6172200" cy="4873500"/>
          </a:xfrm>
          <a:prstGeom prst="rect">
            <a:avLst/>
          </a:prstGeom>
          <a:noFill/>
          <a:ln>
            <a:noFill/>
          </a:ln>
        </p:spPr>
      </p:sp>
      <p:sp>
        <p:nvSpPr>
          <p:cNvPr id="139" name="Google Shape;139;g2682446946a_0_568"/>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0" name="Google Shape;140;g2682446946a_0_56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g2682446946a_0_56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g2682446946a_0_56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g2682446946a_0_57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g2682446946a_0_575"/>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6" name="Google Shape;146;g2682446946a_0_57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g2682446946a_0_57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g2682446946a_0_57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g2682446946a_0_581"/>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g2682446946a_0_581"/>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2" name="Google Shape;152;g2682446946a_0_58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g2682446946a_0_58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g2682446946a_0_58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2682446946a_0_5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2" name="Google Shape;82;g2682446946a_0_51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g2682446946a_0_5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g2682446946a_0_5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g2682446946a_0_5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g2ae502832d3_0_0"/>
          <p:cNvPicPr preferRelativeResize="0"/>
          <p:nvPr/>
        </p:nvPicPr>
        <p:blipFill>
          <a:blip r:embed="rId3">
            <a:alphaModFix/>
          </a:blip>
          <a:stretch>
            <a:fillRect/>
          </a:stretch>
        </p:blipFill>
        <p:spPr>
          <a:xfrm>
            <a:off x="0" y="0"/>
            <a:ext cx="12191984"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g2682446946a_0_2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3" name="Google Shape;243;g2682446946a_0_2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44" name="Google Shape;244;g2682446946a_0_27"/>
          <p:cNvPicPr preferRelativeResize="0"/>
          <p:nvPr/>
        </p:nvPicPr>
        <p:blipFill rotWithShape="1">
          <a:blip r:embed="rId4">
            <a:alphaModFix/>
          </a:blip>
          <a:srcRect/>
          <a:stretch/>
        </p:blipFill>
        <p:spPr>
          <a:xfrm rot="5400000">
            <a:off x="-382152" y="1403149"/>
            <a:ext cx="4051701" cy="4051701"/>
          </a:xfrm>
          <a:prstGeom prst="rect">
            <a:avLst/>
          </a:prstGeom>
          <a:noFill/>
          <a:ln>
            <a:noFill/>
          </a:ln>
        </p:spPr>
      </p:pic>
      <p:sp>
        <p:nvSpPr>
          <p:cNvPr id="245" name="Google Shape;245;g2682446946a_0_27"/>
          <p:cNvSpPr txBox="1"/>
          <p:nvPr/>
        </p:nvSpPr>
        <p:spPr>
          <a:xfrm>
            <a:off x="3419476" y="1623072"/>
            <a:ext cx="6060900" cy="38317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Enseñar</a:t>
            </a:r>
            <a:r>
              <a:rPr lang="en-US" sz="4860" b="0" i="0" u="none" strike="noStrike" cap="none" dirty="0">
                <a:solidFill>
                  <a:srgbClr val="009444"/>
                </a:solidFill>
                <a:latin typeface="Lato"/>
                <a:ea typeface="Lato"/>
                <a:cs typeface="Lato"/>
                <a:sym typeface="Lato"/>
              </a:rPr>
              <a:t> a </a:t>
            </a:r>
            <a:r>
              <a:rPr lang="en-US" sz="4860" b="0" i="0" u="none" strike="noStrike" cap="none" dirty="0" err="1">
                <a:solidFill>
                  <a:srgbClr val="009444"/>
                </a:solidFill>
                <a:latin typeface="Lato"/>
                <a:ea typeface="Lato"/>
                <a:cs typeface="Lato"/>
                <a:sym typeface="Lato"/>
              </a:rPr>
              <a:t>los</a:t>
            </a:r>
            <a:r>
              <a:rPr lang="en-US" sz="4860" b="0" i="0" u="none" strike="noStrike" cap="none" dirty="0">
                <a:solidFill>
                  <a:srgbClr val="009444"/>
                </a:solidFill>
                <a:latin typeface="Lato"/>
                <a:ea typeface="Lato"/>
                <a:cs typeface="Lato"/>
                <a:sym typeface="Lato"/>
              </a:rPr>
              <a:t> maestros </a:t>
            </a:r>
            <a:r>
              <a:rPr lang="en-US" sz="4860" b="0" i="0" u="none" strike="noStrike" cap="none" dirty="0" err="1">
                <a:solidFill>
                  <a:srgbClr val="009444"/>
                </a:solidFill>
                <a:latin typeface="Lato"/>
                <a:ea typeface="Lato"/>
                <a:cs typeface="Lato"/>
                <a:sym typeface="Lato"/>
              </a:rPr>
              <a:t>cómo</a:t>
            </a:r>
            <a:r>
              <a:rPr lang="en-US" sz="4860" b="0" i="0" u="none" strike="noStrike" cap="none" dirty="0">
                <a:solidFill>
                  <a:srgbClr val="009444"/>
                </a:solidFill>
                <a:latin typeface="Lato"/>
                <a:ea typeface="Lato"/>
                <a:cs typeface="Lato"/>
                <a:sym typeface="Lato"/>
              </a:rPr>
              <a:t> </a:t>
            </a:r>
            <a:r>
              <a:rPr lang="en-US" sz="4860" b="0" i="0" u="none" strike="noStrike" cap="none" dirty="0" err="1">
                <a:solidFill>
                  <a:srgbClr val="009444"/>
                </a:solidFill>
                <a:latin typeface="Lato"/>
                <a:ea typeface="Lato"/>
                <a:cs typeface="Lato"/>
                <a:sym typeface="Lato"/>
              </a:rPr>
              <a:t>enseñar</a:t>
            </a:r>
            <a:r>
              <a:rPr lang="en-US" sz="4860" b="0" i="0" u="none" strike="noStrike" cap="none" dirty="0">
                <a:solidFill>
                  <a:srgbClr val="009444"/>
                </a:solidFill>
                <a:latin typeface="Lato"/>
                <a:ea typeface="Lato"/>
                <a:cs typeface="Lato"/>
                <a:sym typeface="Lato"/>
              </a:rPr>
              <a:t>: </a:t>
            </a:r>
            <a:br>
              <a:rPr lang="en-US" sz="4860" b="0" i="0" u="none" strike="noStrike" cap="none" dirty="0">
                <a:solidFill>
                  <a:srgbClr val="009444"/>
                </a:solidFill>
                <a:latin typeface="Lato"/>
                <a:ea typeface="Lato"/>
                <a:cs typeface="Lato"/>
                <a:sym typeface="Lato"/>
              </a:rPr>
            </a:br>
            <a:br>
              <a:rPr lang="en-US" sz="4860" b="0" i="0" u="none" strike="noStrike" cap="none" dirty="0">
                <a:solidFill>
                  <a:srgbClr val="009444"/>
                </a:solidFill>
                <a:latin typeface="Lato"/>
                <a:ea typeface="Lato"/>
                <a:cs typeface="Lato"/>
                <a:sym typeface="Lato"/>
              </a:rPr>
            </a:br>
            <a:r>
              <a:rPr lang="en-US" sz="4860" b="1" i="0" u="none" strike="noStrike" cap="none" dirty="0" err="1">
                <a:solidFill>
                  <a:srgbClr val="009444"/>
                </a:solidFill>
                <a:latin typeface="Lato"/>
                <a:ea typeface="Lato"/>
                <a:cs typeface="Lato"/>
                <a:sym typeface="Lato"/>
              </a:rPr>
              <a:t>Lección</a:t>
            </a:r>
            <a:r>
              <a:rPr lang="en-US" sz="4860" b="1" i="0" u="none" strike="noStrike" cap="none" dirty="0">
                <a:solidFill>
                  <a:srgbClr val="009444"/>
                </a:solidFill>
                <a:latin typeface="Lato"/>
                <a:ea typeface="Lato"/>
                <a:cs typeface="Lato"/>
                <a:sym typeface="Lato"/>
              </a:rPr>
              <a:t> 1: El </a:t>
            </a:r>
            <a:r>
              <a:rPr lang="en-US" sz="4860" b="1" i="0" u="none" strike="noStrike" cap="none" dirty="0" err="1">
                <a:solidFill>
                  <a:srgbClr val="009444"/>
                </a:solidFill>
                <a:latin typeface="Lato"/>
                <a:ea typeface="Lato"/>
                <a:cs typeface="Lato"/>
                <a:sym typeface="Lato"/>
              </a:rPr>
              <a:t>Pecado</a:t>
            </a:r>
            <a:endParaRPr sz="6000" b="1" i="0" u="none" strike="noStrike" cap="none" dirty="0">
              <a:solidFill>
                <a:srgbClr val="009444"/>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a:extLst>
            <a:ext uri="{FF2B5EF4-FFF2-40B4-BE49-F238E27FC236}">
              <a16:creationId xmlns:a16="http://schemas.microsoft.com/office/drawing/2014/main" id="{EE507B1B-EAFB-83BB-BD1E-A977F65931D3}"/>
            </a:ext>
          </a:extLst>
        </p:cNvPr>
        <p:cNvGrpSpPr/>
        <p:nvPr/>
      </p:nvGrpSpPr>
      <p:grpSpPr>
        <a:xfrm>
          <a:off x="0" y="0"/>
          <a:ext cx="0" cy="0"/>
          <a:chOff x="0" y="0"/>
          <a:chExt cx="0" cy="0"/>
        </a:xfrm>
      </p:grpSpPr>
      <p:sp>
        <p:nvSpPr>
          <p:cNvPr id="250" name="Google Shape;250;g2b5a7b38856_0_17">
            <a:extLst>
              <a:ext uri="{FF2B5EF4-FFF2-40B4-BE49-F238E27FC236}">
                <a16:creationId xmlns:a16="http://schemas.microsoft.com/office/drawing/2014/main" id="{5D7524C4-03D6-8261-8E42-01D17AF88A9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g2b5a7b38856_0_17">
            <a:extLst>
              <a:ext uri="{FF2B5EF4-FFF2-40B4-BE49-F238E27FC236}">
                <a16:creationId xmlns:a16="http://schemas.microsoft.com/office/drawing/2014/main" id="{4DFA6BFF-EAB1-381F-375F-0B95C145A032}"/>
              </a:ext>
            </a:extLst>
          </p:cNvPr>
          <p:cNvSpPr txBox="1"/>
          <p:nvPr/>
        </p:nvSpPr>
        <p:spPr>
          <a:xfrm>
            <a:off x="2180850" y="2608650"/>
            <a:ext cx="9193800" cy="2555100"/>
          </a:xfrm>
          <a:prstGeom prst="rect">
            <a:avLst/>
          </a:prstGeom>
          <a:noFill/>
          <a:ln>
            <a:noFill/>
          </a:ln>
        </p:spPr>
        <p:txBody>
          <a:bodyPr spcFirstLastPara="1" wrap="square" lIns="91425" tIns="45700" rIns="91425" bIns="45700" anchor="t" anchorCtr="0">
            <a:spAutoFit/>
          </a:bodyPr>
          <a:lstStyle/>
          <a:p>
            <a:pPr marL="571500" marR="0" lvl="0" indent="-571500" algn="l" rtl="0">
              <a:lnSpc>
                <a:spcPct val="100000"/>
              </a:lnSpc>
              <a:spcBef>
                <a:spcPts val="0"/>
              </a:spcBef>
              <a:spcAft>
                <a:spcPts val="0"/>
              </a:spcAft>
              <a:buClr>
                <a:schemeClr val="dk1"/>
              </a:buClr>
              <a:buSzPts val="4000"/>
              <a:buFont typeface="Arial" panose="020B0604020202020204" pitchFamily="34" charset="0"/>
              <a:buChar char="•"/>
            </a:pPr>
            <a:r>
              <a:rPr lang="en-US" sz="4000" b="0" i="0" u="none" strike="noStrike" cap="none" dirty="0" err="1">
                <a:solidFill>
                  <a:schemeClr val="dk1"/>
                </a:solidFill>
                <a:latin typeface="Lato"/>
                <a:ea typeface="Lato"/>
                <a:cs typeface="Lato"/>
                <a:sym typeface="Lato"/>
              </a:rPr>
              <a:t>Prepararse</a:t>
            </a:r>
            <a:r>
              <a:rPr lang="en-US" sz="4000" b="0" i="0" u="none" strike="noStrike" cap="none" dirty="0">
                <a:solidFill>
                  <a:schemeClr val="dk1"/>
                </a:solidFill>
                <a:latin typeface="Lato"/>
                <a:ea typeface="Lato"/>
                <a:cs typeface="Lato"/>
                <a:sym typeface="Lato"/>
              </a:rPr>
              <a:t> bien</a:t>
            </a:r>
            <a:endParaRPr sz="4000" b="0" i="0" u="none" strike="noStrike" cap="none" dirty="0">
              <a:solidFill>
                <a:schemeClr val="dk1"/>
              </a:solidFill>
              <a:latin typeface="Lato"/>
              <a:ea typeface="Lato"/>
              <a:cs typeface="Lato"/>
              <a:sym typeface="Lato"/>
            </a:endParaRPr>
          </a:p>
          <a:p>
            <a:pPr marL="571500" marR="0" lvl="0" indent="-571500" algn="l" rtl="0">
              <a:lnSpc>
                <a:spcPct val="100000"/>
              </a:lnSpc>
              <a:spcBef>
                <a:spcPts val="0"/>
              </a:spcBef>
              <a:spcAft>
                <a:spcPts val="0"/>
              </a:spcAft>
              <a:buClr>
                <a:schemeClr val="dk1"/>
              </a:buClr>
              <a:buSzPts val="4000"/>
              <a:buFont typeface="Arial" panose="020B0604020202020204" pitchFamily="34" charset="0"/>
              <a:buChar char="•"/>
            </a:pPr>
            <a:r>
              <a:rPr lang="en-US" sz="4000" b="0" i="0" u="none" strike="noStrike" cap="none" dirty="0" err="1">
                <a:solidFill>
                  <a:schemeClr val="dk1"/>
                </a:solidFill>
                <a:latin typeface="Lato"/>
                <a:ea typeface="Lato"/>
                <a:cs typeface="Lato"/>
                <a:sym typeface="Lato"/>
              </a:rPr>
              <a:t>Crear</a:t>
            </a:r>
            <a:r>
              <a:rPr lang="en-US" sz="4000" b="0" i="0" u="none" strike="noStrike" cap="none" dirty="0">
                <a:solidFill>
                  <a:schemeClr val="dk1"/>
                </a:solidFill>
                <a:latin typeface="Lato"/>
                <a:ea typeface="Lato"/>
                <a:cs typeface="Lato"/>
                <a:sym typeface="Lato"/>
              </a:rPr>
              <a:t> un </a:t>
            </a:r>
            <a:r>
              <a:rPr lang="en-US" sz="4000" b="0" i="0" u="none" strike="noStrike" cap="none" dirty="0" err="1">
                <a:solidFill>
                  <a:schemeClr val="dk1"/>
                </a:solidFill>
                <a:latin typeface="Lato"/>
                <a:ea typeface="Lato"/>
                <a:cs typeface="Lato"/>
                <a:sym typeface="Lato"/>
              </a:rPr>
              <a:t>ambiente</a:t>
            </a:r>
            <a:r>
              <a:rPr lang="en-US" sz="4000" b="0" i="0" u="none" strike="noStrike" cap="none" dirty="0">
                <a:solidFill>
                  <a:schemeClr val="dk1"/>
                </a:solidFill>
                <a:latin typeface="Lato"/>
                <a:ea typeface="Lato"/>
                <a:cs typeface="Lato"/>
                <a:sym typeface="Lato"/>
              </a:rPr>
              <a:t> </a:t>
            </a:r>
            <a:r>
              <a:rPr lang="en-US" sz="4000" b="0" i="0" u="none" strike="noStrike" cap="none" dirty="0" err="1">
                <a:solidFill>
                  <a:schemeClr val="dk1"/>
                </a:solidFill>
                <a:latin typeface="Lato"/>
                <a:ea typeface="Lato"/>
                <a:cs typeface="Lato"/>
                <a:sym typeface="Lato"/>
              </a:rPr>
              <a:t>positivo</a:t>
            </a:r>
            <a:r>
              <a:rPr lang="en-US" sz="4000" b="0" i="0" u="none" strike="noStrike" cap="none" dirty="0">
                <a:solidFill>
                  <a:schemeClr val="dk1"/>
                </a:solidFill>
                <a:latin typeface="Lato"/>
                <a:ea typeface="Lato"/>
                <a:cs typeface="Lato"/>
                <a:sym typeface="Lato"/>
              </a:rPr>
              <a:t> </a:t>
            </a:r>
            <a:endParaRPr sz="4000" b="0" i="0" u="none" strike="noStrike" cap="none" dirty="0">
              <a:solidFill>
                <a:schemeClr val="dk1"/>
              </a:solidFill>
              <a:latin typeface="Lato"/>
              <a:ea typeface="Lato"/>
              <a:cs typeface="Lato"/>
              <a:sym typeface="Lato"/>
            </a:endParaRPr>
          </a:p>
          <a:p>
            <a:pPr marL="571500" marR="0" lvl="0" indent="-571500" algn="l" rtl="0">
              <a:lnSpc>
                <a:spcPct val="100000"/>
              </a:lnSpc>
              <a:spcBef>
                <a:spcPts val="0"/>
              </a:spcBef>
              <a:spcAft>
                <a:spcPts val="0"/>
              </a:spcAft>
              <a:buClr>
                <a:schemeClr val="dk1"/>
              </a:buClr>
              <a:buSzPts val="4000"/>
              <a:buFont typeface="Arial" panose="020B0604020202020204" pitchFamily="34" charset="0"/>
              <a:buChar char="•"/>
            </a:pPr>
            <a:r>
              <a:rPr lang="en-US" sz="4000" b="0" i="0" u="none" strike="noStrike" cap="none" dirty="0" err="1">
                <a:solidFill>
                  <a:schemeClr val="dk1"/>
                </a:solidFill>
                <a:latin typeface="Lato"/>
                <a:ea typeface="Lato"/>
                <a:cs typeface="Lato"/>
                <a:sym typeface="Lato"/>
              </a:rPr>
              <a:t>Interactuar</a:t>
            </a:r>
            <a:endParaRPr sz="4000" b="0" i="0" u="none" strike="noStrike" cap="none" dirty="0">
              <a:solidFill>
                <a:schemeClr val="dk1"/>
              </a:solidFill>
              <a:latin typeface="Lato"/>
              <a:ea typeface="Lato"/>
              <a:cs typeface="Lato"/>
              <a:sym typeface="Lato"/>
            </a:endParaRPr>
          </a:p>
          <a:p>
            <a:pPr marL="571500" marR="0" lvl="0" indent="-571500" algn="l" rtl="0">
              <a:lnSpc>
                <a:spcPct val="100000"/>
              </a:lnSpc>
              <a:spcBef>
                <a:spcPts val="0"/>
              </a:spcBef>
              <a:spcAft>
                <a:spcPts val="0"/>
              </a:spcAft>
              <a:buClr>
                <a:schemeClr val="dk1"/>
              </a:buClr>
              <a:buSzPts val="4000"/>
              <a:buFont typeface="Arial" panose="020B0604020202020204" pitchFamily="34" charset="0"/>
              <a:buChar char="•"/>
            </a:pPr>
            <a:r>
              <a:rPr lang="en-US" sz="4000" b="0" i="0" u="none" strike="noStrike" cap="none" dirty="0" err="1">
                <a:solidFill>
                  <a:schemeClr val="dk1"/>
                </a:solidFill>
                <a:latin typeface="Lato"/>
                <a:ea typeface="Lato"/>
                <a:cs typeface="Lato"/>
                <a:sym typeface="Lato"/>
              </a:rPr>
              <a:t>Dejar</a:t>
            </a:r>
            <a:r>
              <a:rPr lang="en-US" sz="4000" b="0" i="0" u="none" strike="noStrike" cap="none" dirty="0">
                <a:solidFill>
                  <a:schemeClr val="dk1"/>
                </a:solidFill>
                <a:latin typeface="Lato"/>
                <a:ea typeface="Lato"/>
                <a:cs typeface="Lato"/>
                <a:sym typeface="Lato"/>
              </a:rPr>
              <a:t> que sea la Biblia la que </a:t>
            </a:r>
            <a:r>
              <a:rPr lang="en-US" sz="4000" b="0" i="0" u="none" strike="noStrike" cap="none" dirty="0" err="1">
                <a:solidFill>
                  <a:schemeClr val="dk1"/>
                </a:solidFill>
                <a:latin typeface="Lato"/>
                <a:ea typeface="Lato"/>
                <a:cs typeface="Lato"/>
                <a:sym typeface="Lato"/>
              </a:rPr>
              <a:t>hable</a:t>
            </a:r>
            <a:endParaRPr sz="4000" b="0" i="0" u="none" strike="noStrike" cap="none" dirty="0">
              <a:solidFill>
                <a:schemeClr val="dk1"/>
              </a:solidFill>
              <a:latin typeface="Lato"/>
              <a:ea typeface="Lato"/>
              <a:cs typeface="Lato"/>
              <a:sym typeface="Lato"/>
            </a:endParaRPr>
          </a:p>
        </p:txBody>
      </p:sp>
      <p:pic>
        <p:nvPicPr>
          <p:cNvPr id="252" name="Google Shape;252;g2b5a7b38856_0_17" descr="A green bird with leaves&#10;&#10;Description automatically generated">
            <a:extLst>
              <a:ext uri="{FF2B5EF4-FFF2-40B4-BE49-F238E27FC236}">
                <a16:creationId xmlns:a16="http://schemas.microsoft.com/office/drawing/2014/main" id="{043BCD25-9AFA-AE05-EB7B-ECFACC4EDE2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53" name="Google Shape;253;g2b5a7b38856_0_17">
            <a:extLst>
              <a:ext uri="{FF2B5EF4-FFF2-40B4-BE49-F238E27FC236}">
                <a16:creationId xmlns:a16="http://schemas.microsoft.com/office/drawing/2014/main" id="{A3001FF5-3A61-8CA0-236A-EC4A54250322}"/>
              </a:ext>
            </a:extLst>
          </p:cNvPr>
          <p:cNvSpPr txBox="1"/>
          <p:nvPr/>
        </p:nvSpPr>
        <p:spPr>
          <a:xfrm>
            <a:off x="2180851" y="1686975"/>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Consejos para enseñar bien</a:t>
            </a:r>
            <a:endParaRPr sz="6000" b="0" i="0" u="none" strike="noStrike" cap="none">
              <a:solidFill>
                <a:srgbClr val="009444"/>
              </a:solidFill>
              <a:latin typeface="Lato"/>
              <a:ea typeface="Lato"/>
              <a:cs typeface="Lato"/>
              <a:sym typeface="Lato"/>
            </a:endParaRPr>
          </a:p>
        </p:txBody>
      </p:sp>
    </p:spTree>
    <p:extLst>
      <p:ext uri="{BB962C8B-B14F-4D97-AF65-F5344CB8AC3E}">
        <p14:creationId xmlns:p14="http://schemas.microsoft.com/office/powerpoint/2010/main" val="3577193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g2b5a7b38856_0_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A green and grey card with text&#10;&#10;AI-generated content may be incorrect.">
            <a:extLst>
              <a:ext uri="{FF2B5EF4-FFF2-40B4-BE49-F238E27FC236}">
                <a16:creationId xmlns:a16="http://schemas.microsoft.com/office/drawing/2014/main" id="{EBBDB317-C1A9-0EAE-1854-F67BDE6F638D}"/>
              </a:ext>
            </a:extLst>
          </p:cNvPr>
          <p:cNvPicPr>
            <a:picLocks noChangeAspect="1"/>
          </p:cNvPicPr>
          <p:nvPr/>
        </p:nvPicPr>
        <p:blipFill>
          <a:blip r:embed="rId3"/>
          <a:stretch>
            <a:fillRect/>
          </a:stretch>
        </p:blipFill>
        <p:spPr>
          <a:xfrm>
            <a:off x="-2603" y="675116"/>
            <a:ext cx="12081943" cy="52575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682446946a_0_142"/>
          <p:cNvSpPr/>
          <p:nvPr/>
        </p:nvSpPr>
        <p:spPr>
          <a:xfrm rot="10800000">
            <a:off x="4626347" y="545259"/>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59" name="Google Shape;259;g2682446946a_0_142"/>
          <p:cNvSpPr txBox="1"/>
          <p:nvPr/>
        </p:nvSpPr>
        <p:spPr>
          <a:xfrm>
            <a:off x="4902869" y="545190"/>
            <a:ext cx="51285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CAPTAR</a:t>
            </a:r>
            <a:endParaRPr sz="4200">
              <a:solidFill>
                <a:schemeClr val="dk1"/>
              </a:solidFill>
              <a:latin typeface="Lato"/>
              <a:ea typeface="Lato"/>
              <a:cs typeface="Lato"/>
              <a:sym typeface="Lato"/>
            </a:endParaRPr>
          </a:p>
        </p:txBody>
      </p:sp>
      <p:sp>
        <p:nvSpPr>
          <p:cNvPr id="260" name="Google Shape;260;g2682446946a_0_142"/>
          <p:cNvSpPr/>
          <p:nvPr/>
        </p:nvSpPr>
        <p:spPr>
          <a:xfrm>
            <a:off x="4073242" y="54519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61" name="Google Shape;261;g2682446946a_0_142"/>
          <p:cNvSpPr/>
          <p:nvPr/>
        </p:nvSpPr>
        <p:spPr>
          <a:xfrm rot="10800000">
            <a:off x="4626347" y="1981629"/>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62" name="Google Shape;262;g2682446946a_0_142"/>
          <p:cNvSpPr txBox="1"/>
          <p:nvPr/>
        </p:nvSpPr>
        <p:spPr>
          <a:xfrm>
            <a:off x="4902869" y="1981560"/>
            <a:ext cx="51285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CONTAR</a:t>
            </a:r>
            <a:endParaRPr sz="4200">
              <a:solidFill>
                <a:srgbClr val="000000"/>
              </a:solidFill>
              <a:latin typeface="Lato"/>
              <a:ea typeface="Lato"/>
              <a:cs typeface="Lato"/>
              <a:sym typeface="Lato"/>
            </a:endParaRPr>
          </a:p>
        </p:txBody>
      </p:sp>
      <p:sp>
        <p:nvSpPr>
          <p:cNvPr id="263" name="Google Shape;263;g2682446946a_0_142"/>
          <p:cNvSpPr/>
          <p:nvPr/>
        </p:nvSpPr>
        <p:spPr>
          <a:xfrm>
            <a:off x="4073242" y="198156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64" name="Google Shape;264;g2682446946a_0_142"/>
          <p:cNvSpPr/>
          <p:nvPr/>
        </p:nvSpPr>
        <p:spPr>
          <a:xfrm rot="10800000">
            <a:off x="4626347" y="3417999"/>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65" name="Google Shape;265;g2682446946a_0_142"/>
          <p:cNvSpPr txBox="1"/>
          <p:nvPr/>
        </p:nvSpPr>
        <p:spPr>
          <a:xfrm>
            <a:off x="4902869" y="3417930"/>
            <a:ext cx="51285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CONSIDERAR</a:t>
            </a:r>
            <a:endParaRPr sz="4200">
              <a:solidFill>
                <a:schemeClr val="dk1"/>
              </a:solidFill>
              <a:latin typeface="Lato"/>
              <a:ea typeface="Lato"/>
              <a:cs typeface="Lato"/>
              <a:sym typeface="Lato"/>
            </a:endParaRPr>
          </a:p>
        </p:txBody>
      </p:sp>
      <p:sp>
        <p:nvSpPr>
          <p:cNvPr id="266" name="Google Shape;266;g2682446946a_0_142"/>
          <p:cNvSpPr/>
          <p:nvPr/>
        </p:nvSpPr>
        <p:spPr>
          <a:xfrm>
            <a:off x="4073242" y="341793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67" name="Google Shape;267;g2682446946a_0_142"/>
          <p:cNvSpPr/>
          <p:nvPr/>
        </p:nvSpPr>
        <p:spPr>
          <a:xfrm rot="10800000">
            <a:off x="4626347" y="4854369"/>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68" name="Google Shape;268;g2682446946a_0_142"/>
          <p:cNvSpPr txBox="1"/>
          <p:nvPr/>
        </p:nvSpPr>
        <p:spPr>
          <a:xfrm>
            <a:off x="4902869" y="4854300"/>
            <a:ext cx="51285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CONSOLIDAR</a:t>
            </a:r>
            <a:endParaRPr sz="4200">
              <a:solidFill>
                <a:schemeClr val="dk1"/>
              </a:solidFill>
              <a:latin typeface="Lato"/>
              <a:ea typeface="Lato"/>
              <a:cs typeface="Lato"/>
              <a:sym typeface="Lato"/>
            </a:endParaRPr>
          </a:p>
        </p:txBody>
      </p:sp>
      <p:sp>
        <p:nvSpPr>
          <p:cNvPr id="269" name="Google Shape;269;g2682446946a_0_142"/>
          <p:cNvSpPr/>
          <p:nvPr/>
        </p:nvSpPr>
        <p:spPr>
          <a:xfrm>
            <a:off x="4073242" y="485430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70" name="Google Shape;270;g2682446946a_0_142"/>
          <p:cNvSpPr/>
          <p:nvPr/>
        </p:nvSpPr>
        <p:spPr>
          <a:xfrm>
            <a:off x="887993" y="1015809"/>
            <a:ext cx="3047100" cy="4585500"/>
          </a:xfrm>
          <a:prstGeom prst="rightArrow">
            <a:avLst>
              <a:gd name="adj1" fmla="val 50000"/>
              <a:gd name="adj2" fmla="val 50000"/>
            </a:avLst>
          </a:prstGeom>
          <a:solidFill>
            <a:srgbClr val="009444"/>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chemeClr val="lt1"/>
                </a:solidFill>
                <a:latin typeface="Lato"/>
                <a:ea typeface="Lato"/>
                <a:cs typeface="Lato"/>
                <a:sym typeface="Lato"/>
              </a:rPr>
              <a:t>Las</a:t>
            </a:r>
            <a:endParaRPr>
              <a:solidFill>
                <a:schemeClr val="lt1"/>
              </a:solidFill>
              <a:latin typeface="Lato"/>
              <a:ea typeface="Lato"/>
              <a:cs typeface="Lato"/>
              <a:sym typeface="Lato"/>
            </a:endParaRPr>
          </a:p>
          <a:p>
            <a:pPr marL="0" marR="0" lvl="0" indent="0" algn="ctr" rtl="0">
              <a:spcBef>
                <a:spcPts val="0"/>
              </a:spcBef>
              <a:spcAft>
                <a:spcPts val="0"/>
              </a:spcAft>
              <a:buNone/>
            </a:pPr>
            <a:r>
              <a:rPr lang="en-US" sz="7200">
                <a:solidFill>
                  <a:schemeClr val="lt1"/>
                </a:solidFill>
                <a:latin typeface="Lato"/>
                <a:ea typeface="Lato"/>
                <a:cs typeface="Lato"/>
                <a:sym typeface="Lato"/>
              </a:rPr>
              <a:t>4 C</a:t>
            </a:r>
            <a:endParaRPr>
              <a:solidFill>
                <a:schemeClr val="lt1"/>
              </a:solidFill>
              <a:latin typeface="Lato"/>
              <a:ea typeface="Lato"/>
              <a:cs typeface="Lato"/>
              <a:sym typeface="Lato"/>
            </a:endParaRPr>
          </a:p>
        </p:txBody>
      </p:sp>
      <p:sp>
        <p:nvSpPr>
          <p:cNvPr id="271" name="Google Shape;271;g2682446946a_0_142"/>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a:solidFill>
                  <a:schemeClr val="lt1"/>
                </a:solidFill>
                <a:latin typeface="Lato"/>
                <a:ea typeface="Lato"/>
                <a:cs typeface="Lato"/>
                <a:sym typeface="Lato"/>
              </a:rPr>
              <a:t>1</a:t>
            </a:r>
            <a:endParaRPr b="1">
              <a:solidFill>
                <a:schemeClr val="lt1"/>
              </a:solidFill>
              <a:latin typeface="Lato"/>
              <a:ea typeface="Lato"/>
              <a:cs typeface="Lato"/>
              <a:sym typeface="Lato"/>
            </a:endParaRPr>
          </a:p>
        </p:txBody>
      </p:sp>
      <p:sp>
        <p:nvSpPr>
          <p:cNvPr id="272" name="Google Shape;272;g2682446946a_0_142"/>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a:solidFill>
                  <a:schemeClr val="lt1"/>
                </a:solidFill>
                <a:latin typeface="Lato"/>
                <a:ea typeface="Lato"/>
                <a:cs typeface="Lato"/>
                <a:sym typeface="Lato"/>
              </a:rPr>
              <a:t>2</a:t>
            </a:r>
            <a:endParaRPr b="1">
              <a:solidFill>
                <a:schemeClr val="lt1"/>
              </a:solidFill>
              <a:latin typeface="Lato"/>
              <a:ea typeface="Lato"/>
              <a:cs typeface="Lato"/>
              <a:sym typeface="Lato"/>
            </a:endParaRPr>
          </a:p>
        </p:txBody>
      </p:sp>
      <p:sp>
        <p:nvSpPr>
          <p:cNvPr id="273" name="Google Shape;273;g2682446946a_0_142"/>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a:solidFill>
                  <a:schemeClr val="lt1"/>
                </a:solidFill>
                <a:latin typeface="Lato"/>
                <a:ea typeface="Lato"/>
                <a:cs typeface="Lato"/>
                <a:sym typeface="Lato"/>
              </a:rPr>
              <a:t>3</a:t>
            </a:r>
            <a:endParaRPr b="1">
              <a:solidFill>
                <a:schemeClr val="lt1"/>
              </a:solidFill>
              <a:latin typeface="Lato"/>
              <a:ea typeface="Lato"/>
              <a:cs typeface="Lato"/>
              <a:sym typeface="Lato"/>
            </a:endParaRPr>
          </a:p>
        </p:txBody>
      </p:sp>
      <p:sp>
        <p:nvSpPr>
          <p:cNvPr id="274" name="Google Shape;274;g2682446946a_0_142"/>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a:solidFill>
                  <a:schemeClr val="lt1"/>
                </a:solidFill>
                <a:latin typeface="Lato"/>
                <a:ea typeface="Lato"/>
                <a:cs typeface="Lato"/>
                <a:sym typeface="Lato"/>
              </a:rPr>
              <a:t>4</a:t>
            </a:r>
            <a:endParaRPr b="1">
              <a:solidFill>
                <a:schemeClr val="lt1"/>
              </a:solidFill>
              <a:latin typeface="Lato"/>
              <a:ea typeface="Lato"/>
              <a:cs typeface="Lato"/>
              <a:sym typeface="Lato"/>
            </a:endParaRPr>
          </a:p>
        </p:txBody>
      </p:sp>
      <p:pic>
        <p:nvPicPr>
          <p:cNvPr id="275" name="Google Shape;275;g2682446946a_0_14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80" name="Google Shape;280;g2682446946a_0_24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1" name="Google Shape;281;g2682446946a_0_24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82" name="Google Shape;282;g2682446946a_0_249"/>
          <p:cNvSpPr txBox="1"/>
          <p:nvPr/>
        </p:nvSpPr>
        <p:spPr>
          <a:xfrm>
            <a:off x="3280151" y="3161763"/>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1" dirty="0" err="1">
                <a:solidFill>
                  <a:srgbClr val="009444"/>
                </a:solidFill>
                <a:latin typeface="Lato"/>
                <a:ea typeface="Lato"/>
                <a:cs typeface="Lato"/>
                <a:sym typeface="Lato"/>
              </a:rPr>
              <a:t>Captar</a:t>
            </a:r>
            <a:endParaRPr sz="6000" b="1" i="0" u="none" strike="noStrike" cap="none" dirty="0">
              <a:solidFill>
                <a:srgbClr val="009444"/>
              </a:solidFill>
              <a:latin typeface="Lato"/>
              <a:ea typeface="Lato"/>
              <a:cs typeface="Lato"/>
              <a:sym typeface="Lato"/>
            </a:endParaRPr>
          </a:p>
        </p:txBody>
      </p:sp>
      <p:pic>
        <p:nvPicPr>
          <p:cNvPr id="283" name="Google Shape;283;g2682446946a_0_249"/>
          <p:cNvPicPr preferRelativeResize="0"/>
          <p:nvPr/>
        </p:nvPicPr>
        <p:blipFill>
          <a:blip r:embed="rId4">
            <a:alphaModFix/>
          </a:blip>
          <a:stretch>
            <a:fillRect/>
          </a:stretch>
        </p:blipFill>
        <p:spPr>
          <a:xfrm>
            <a:off x="-384039" y="1554175"/>
            <a:ext cx="4055476" cy="40554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7"/>
        <p:cNvGrpSpPr/>
        <p:nvPr/>
      </p:nvGrpSpPr>
      <p:grpSpPr>
        <a:xfrm>
          <a:off x="0" y="0"/>
          <a:ext cx="0" cy="0"/>
          <a:chOff x="0" y="0"/>
          <a:chExt cx="0" cy="0"/>
        </a:xfrm>
      </p:grpSpPr>
      <p:sp>
        <p:nvSpPr>
          <p:cNvPr id="288" name="Google Shape;288;g2682446946a_0_25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9" name="Google Shape;289;g2682446946a_0_25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90" name="Google Shape;290;g2682446946a_0_258"/>
          <p:cNvSpPr txBox="1"/>
          <p:nvPr/>
        </p:nvSpPr>
        <p:spPr>
          <a:xfrm>
            <a:off x="3308726" y="3008850"/>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1" dirty="0" err="1">
                <a:solidFill>
                  <a:srgbClr val="009444"/>
                </a:solidFill>
                <a:latin typeface="Lato"/>
                <a:ea typeface="Lato"/>
                <a:cs typeface="Lato"/>
                <a:sym typeface="Lato"/>
              </a:rPr>
              <a:t>Contar</a:t>
            </a:r>
            <a:endParaRPr sz="6000" b="1" i="0" u="none" strike="noStrike" cap="none" dirty="0">
              <a:solidFill>
                <a:srgbClr val="009444"/>
              </a:solidFill>
              <a:latin typeface="Lato"/>
              <a:ea typeface="Lato"/>
              <a:cs typeface="Lato"/>
              <a:sym typeface="Lato"/>
            </a:endParaRPr>
          </a:p>
        </p:txBody>
      </p:sp>
      <p:pic>
        <p:nvPicPr>
          <p:cNvPr id="291" name="Google Shape;291;g2682446946a_0_258"/>
          <p:cNvPicPr preferRelativeResize="0"/>
          <p:nvPr/>
        </p:nvPicPr>
        <p:blipFill>
          <a:blip r:embed="rId4">
            <a:alphaModFix/>
          </a:blip>
          <a:stretch>
            <a:fillRect/>
          </a:stretch>
        </p:blipFill>
        <p:spPr>
          <a:xfrm>
            <a:off x="-492675" y="1335100"/>
            <a:ext cx="4187800" cy="4187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Google Shape;313;g2682446946a_0_26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4" name="Google Shape;314;g2682446946a_0_266"/>
          <p:cNvPicPr preferRelativeResize="0"/>
          <p:nvPr/>
        </p:nvPicPr>
        <p:blipFill rotWithShape="1">
          <a:blip r:embed="rId3">
            <a:alphaModFix/>
          </a:blip>
          <a:srcRect/>
          <a:stretch/>
        </p:blipFill>
        <p:spPr>
          <a:xfrm>
            <a:off x="-1" y="1819782"/>
            <a:ext cx="3125597" cy="3218436"/>
          </a:xfrm>
          <a:prstGeom prst="rect">
            <a:avLst/>
          </a:prstGeom>
          <a:noFill/>
          <a:ln>
            <a:noFill/>
          </a:ln>
          <a:effectLst>
            <a:outerShdw blurRad="50800" dist="38100" dir="2700000" algn="tl" rotWithShape="0">
              <a:srgbClr val="000000">
                <a:alpha val="40000"/>
              </a:srgbClr>
            </a:outerShdw>
          </a:effectLst>
        </p:spPr>
      </p:pic>
      <p:sp>
        <p:nvSpPr>
          <p:cNvPr id="315" name="Google Shape;315;g2682446946a_0_266"/>
          <p:cNvSpPr txBox="1"/>
          <p:nvPr/>
        </p:nvSpPr>
        <p:spPr>
          <a:xfrm>
            <a:off x="3875725" y="2224650"/>
            <a:ext cx="78303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endParaRPr sz="4000" b="1">
              <a:solidFill>
                <a:schemeClr val="dk1"/>
              </a:solidFill>
              <a:latin typeface="Lato"/>
              <a:ea typeface="Lato"/>
              <a:cs typeface="Lato"/>
              <a:sym typeface="Lato"/>
            </a:endParaRPr>
          </a:p>
        </p:txBody>
      </p:sp>
      <p:pic>
        <p:nvPicPr>
          <p:cNvPr id="316" name="Google Shape;316;g2682446946a_0_26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17" name="Google Shape;317;g2682446946a_0_266"/>
          <p:cNvSpPr txBox="1"/>
          <p:nvPr/>
        </p:nvSpPr>
        <p:spPr>
          <a:xfrm>
            <a:off x="3125596" y="3093525"/>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1" dirty="0" err="1">
                <a:solidFill>
                  <a:srgbClr val="009444"/>
                </a:solidFill>
                <a:latin typeface="Lato"/>
                <a:ea typeface="Lato"/>
                <a:cs typeface="Lato"/>
                <a:sym typeface="Lato"/>
              </a:rPr>
              <a:t>Considerar</a:t>
            </a:r>
            <a:endParaRPr sz="6000" b="1" i="0" u="none" strike="noStrike" cap="none" dirty="0">
              <a:solidFill>
                <a:srgbClr val="009444"/>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2682446946a_0_26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4" name="Google Shape;314;g2682446946a_0_266"/>
          <p:cNvPicPr preferRelativeResize="0"/>
          <p:nvPr/>
        </p:nvPicPr>
        <p:blipFill rotWithShape="1">
          <a:blip r:embed="rId3">
            <a:alphaModFix/>
          </a:blip>
          <a:srcRect/>
          <a:stretch/>
        </p:blipFill>
        <p:spPr>
          <a:xfrm>
            <a:off x="177651" y="1819782"/>
            <a:ext cx="3125597" cy="3218436"/>
          </a:xfrm>
          <a:prstGeom prst="rect">
            <a:avLst/>
          </a:prstGeom>
          <a:noFill/>
          <a:ln>
            <a:noFill/>
          </a:ln>
          <a:effectLst>
            <a:outerShdw blurRad="50800" dist="38100" dir="2700000" algn="tl" rotWithShape="0">
              <a:srgbClr val="000000">
                <a:alpha val="40000"/>
              </a:srgbClr>
            </a:outerShdw>
          </a:effectLst>
        </p:spPr>
      </p:pic>
      <p:sp>
        <p:nvSpPr>
          <p:cNvPr id="315" name="Google Shape;315;g2682446946a_0_266"/>
          <p:cNvSpPr txBox="1"/>
          <p:nvPr/>
        </p:nvSpPr>
        <p:spPr>
          <a:xfrm>
            <a:off x="3875725" y="2224650"/>
            <a:ext cx="78303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endParaRPr sz="4000" b="1">
              <a:solidFill>
                <a:schemeClr val="dk1"/>
              </a:solidFill>
              <a:latin typeface="Lato"/>
              <a:ea typeface="Lato"/>
              <a:cs typeface="Lato"/>
              <a:sym typeface="Lato"/>
            </a:endParaRPr>
          </a:p>
        </p:txBody>
      </p:sp>
      <p:pic>
        <p:nvPicPr>
          <p:cNvPr id="316" name="Google Shape;316;g2682446946a_0_26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17" name="Google Shape;317;g2682446946a_0_266"/>
          <p:cNvSpPr txBox="1"/>
          <p:nvPr/>
        </p:nvSpPr>
        <p:spPr>
          <a:xfrm>
            <a:off x="3303248" y="3008850"/>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1" dirty="0" err="1">
                <a:solidFill>
                  <a:srgbClr val="009444"/>
                </a:solidFill>
                <a:latin typeface="Lato"/>
                <a:ea typeface="Lato"/>
                <a:cs typeface="Lato"/>
                <a:sym typeface="Lato"/>
              </a:rPr>
              <a:t>Consolidar</a:t>
            </a:r>
            <a:endParaRPr sz="6000" b="1" i="0" u="none" strike="noStrike" cap="none" dirty="0">
              <a:solidFill>
                <a:srgbClr val="009444"/>
              </a:solidFill>
              <a:latin typeface="Lato"/>
              <a:ea typeface="Lato"/>
              <a:cs typeface="Lato"/>
              <a:sym typeface="Lato"/>
            </a:endParaRPr>
          </a:p>
        </p:txBody>
      </p:sp>
    </p:spTree>
    <p:extLst>
      <p:ext uri="{BB962C8B-B14F-4D97-AF65-F5344CB8AC3E}">
        <p14:creationId xmlns:p14="http://schemas.microsoft.com/office/powerpoint/2010/main" val="357637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1"/>
        <p:cNvGrpSpPr/>
        <p:nvPr/>
      </p:nvGrpSpPr>
      <p:grpSpPr>
        <a:xfrm>
          <a:off x="0" y="0"/>
          <a:ext cx="0" cy="0"/>
          <a:chOff x="0" y="0"/>
          <a:chExt cx="0" cy="0"/>
        </a:xfrm>
      </p:grpSpPr>
      <p:sp>
        <p:nvSpPr>
          <p:cNvPr id="322" name="Google Shape;322;g2682446946a_0_409"/>
          <p:cNvSpPr txBox="1"/>
          <p:nvPr/>
        </p:nvSpPr>
        <p:spPr>
          <a:xfrm>
            <a:off x="1792427" y="1040208"/>
            <a:ext cx="60609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El </a:t>
            </a:r>
            <a:r>
              <a:rPr lang="en-US" sz="4860" dirty="0" err="1">
                <a:solidFill>
                  <a:srgbClr val="009444"/>
                </a:solidFill>
                <a:latin typeface="Lato"/>
                <a:ea typeface="Lato"/>
                <a:cs typeface="Lato"/>
                <a:sym typeface="Lato"/>
              </a:rPr>
              <a:t>Pecado</a:t>
            </a:r>
            <a:endParaRPr sz="6000" b="0" i="0" u="none" strike="noStrike" cap="none" dirty="0">
              <a:solidFill>
                <a:srgbClr val="009444"/>
              </a:solidFill>
              <a:latin typeface="Lato"/>
              <a:ea typeface="Lato"/>
              <a:cs typeface="Lato"/>
              <a:sym typeface="Lato"/>
            </a:endParaRPr>
          </a:p>
        </p:txBody>
      </p:sp>
      <p:sp>
        <p:nvSpPr>
          <p:cNvPr id="324" name="Google Shape;324;g2682446946a_0_409"/>
          <p:cNvSpPr txBox="1"/>
          <p:nvPr/>
        </p:nvSpPr>
        <p:spPr>
          <a:xfrm>
            <a:off x="1792427" y="2240062"/>
            <a:ext cx="6060900" cy="613654"/>
          </a:xfrm>
          <a:prstGeom prst="rect">
            <a:avLst/>
          </a:prstGeom>
          <a:noFill/>
          <a:ln>
            <a:noFill/>
          </a:ln>
        </p:spPr>
        <p:txBody>
          <a:bodyPr spcFirstLastPara="1" wrap="square" lIns="91425" tIns="45700" rIns="91425" bIns="45700" anchor="t" anchorCtr="0">
            <a:spAutoFit/>
          </a:bodyPr>
          <a:lstStyle/>
          <a:p>
            <a:pPr marL="457200" marR="0" lvl="0" indent="-443738" algn="l" rtl="0">
              <a:lnSpc>
                <a:spcPct val="100000"/>
              </a:lnSpc>
              <a:spcBef>
                <a:spcPts val="0"/>
              </a:spcBef>
              <a:spcAft>
                <a:spcPts val="0"/>
              </a:spcAft>
              <a:buClr>
                <a:schemeClr val="dk1"/>
              </a:buClr>
              <a:buSzPts val="3388"/>
              <a:buFont typeface="Lato"/>
              <a:buChar char="●"/>
            </a:pPr>
            <a:r>
              <a:rPr lang="en-US" sz="3388" dirty="0">
                <a:solidFill>
                  <a:schemeClr val="dk1"/>
                </a:solidFill>
                <a:latin typeface="Lato"/>
                <a:ea typeface="Lato"/>
                <a:cs typeface="Lato"/>
                <a:sym typeface="Lato"/>
              </a:rPr>
              <a:t>Usa Romanos y Mateo 5</a:t>
            </a:r>
            <a:endParaRPr sz="3388" dirty="0">
              <a:solidFill>
                <a:schemeClr val="dk1"/>
              </a:solidFill>
              <a:latin typeface="Lato"/>
              <a:ea typeface="Lato"/>
              <a:cs typeface="Lato"/>
              <a:sym typeface="Lato"/>
            </a:endParaRPr>
          </a:p>
        </p:txBody>
      </p:sp>
      <p:sp>
        <p:nvSpPr>
          <p:cNvPr id="325" name="Google Shape;325;g2682446946a_0_409"/>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6" name="Google Shape;326;g2682446946a_0_40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28" name="Google Shape;328;g2682446946a_0_40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 name="Picture 1" descr="A group of people sitting on the ground&#10;&#10;Description automatically generated with low confidence">
            <a:extLst>
              <a:ext uri="{FF2B5EF4-FFF2-40B4-BE49-F238E27FC236}">
                <a16:creationId xmlns:a16="http://schemas.microsoft.com/office/drawing/2014/main" id="{A8D62E04-A834-392A-9EB0-11C39B56A7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475" y="4870018"/>
            <a:ext cx="3534189" cy="1987982"/>
          </a:xfrm>
          <a:prstGeom prst="rect">
            <a:avLst/>
          </a:prstGeom>
          <a:ln>
            <a:noFill/>
          </a:ln>
          <a:effectLst>
            <a:outerShdw blurRad="190500" algn="tl" rotWithShape="0">
              <a:srgbClr val="000000">
                <a:alpha val="70000"/>
              </a:srgbClr>
            </a:outerShdw>
          </a:effectLst>
        </p:spPr>
      </p:pic>
      <p:pic>
        <p:nvPicPr>
          <p:cNvPr id="3" name="Picture 2" descr="A picture containing outdoor, person, people, group&#10;&#10;Description automatically generated">
            <a:extLst>
              <a:ext uri="{FF2B5EF4-FFF2-40B4-BE49-F238E27FC236}">
                <a16:creationId xmlns:a16="http://schemas.microsoft.com/office/drawing/2014/main" id="{4312F686-8BAA-B228-B3FC-B14AE2B246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0052" y="4870017"/>
            <a:ext cx="3534193" cy="1987984"/>
          </a:xfrm>
          <a:prstGeom prst="rect">
            <a:avLst/>
          </a:prstGeom>
          <a:ln>
            <a:noFill/>
          </a:ln>
          <a:effectLst>
            <a:outerShdw blurRad="190500" algn="tl" rotWithShape="0">
              <a:srgbClr val="000000">
                <a:alpha val="70000"/>
              </a:srgbClr>
            </a:outerShdw>
          </a:effectLst>
        </p:spPr>
      </p:pic>
      <p:pic>
        <p:nvPicPr>
          <p:cNvPr id="4" name="Picture 3" descr="A picture containing person, people, crowd&#10;&#10;Description automatically generated">
            <a:extLst>
              <a:ext uri="{FF2B5EF4-FFF2-40B4-BE49-F238E27FC236}">
                <a16:creationId xmlns:a16="http://schemas.microsoft.com/office/drawing/2014/main" id="{29866931-0585-C79D-18E5-FC091E7EAF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4634" y="4870017"/>
            <a:ext cx="3534191" cy="1987983"/>
          </a:xfrm>
          <a:prstGeom prst="rect">
            <a:avLst/>
          </a:prstGeom>
          <a:ln>
            <a:noFill/>
          </a:ln>
          <a:effectLst>
            <a:outerShdw blurRad="190500" algn="tl" rotWithShape="0">
              <a:srgbClr val="000000">
                <a:alpha val="70000"/>
              </a:srgbClr>
            </a:outerShdw>
          </a:effectLst>
        </p:spPr>
      </p:pic>
      <p:cxnSp>
        <p:nvCxnSpPr>
          <p:cNvPr id="5" name="Google Shape;323;g2682446946a_0_409">
            <a:extLst>
              <a:ext uri="{FF2B5EF4-FFF2-40B4-BE49-F238E27FC236}">
                <a16:creationId xmlns:a16="http://schemas.microsoft.com/office/drawing/2014/main" id="{82BD0DCB-DE03-598F-1645-5618FA1A5083}"/>
              </a:ext>
            </a:extLst>
          </p:cNvPr>
          <p:cNvCxnSpPr/>
          <p:nvPr/>
        </p:nvCxnSpPr>
        <p:spPr>
          <a:xfrm>
            <a:off x="1792427" y="2043723"/>
            <a:ext cx="6269700"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49BF7196-9953-E159-99A2-C04050F872C2}"/>
            </a:ext>
          </a:extLst>
        </p:cNvPr>
        <p:cNvGrpSpPr/>
        <p:nvPr/>
      </p:nvGrpSpPr>
      <p:grpSpPr>
        <a:xfrm>
          <a:off x="0" y="0"/>
          <a:ext cx="0" cy="0"/>
          <a:chOff x="0" y="0"/>
          <a:chExt cx="0" cy="0"/>
        </a:xfrm>
      </p:grpSpPr>
      <p:sp>
        <p:nvSpPr>
          <p:cNvPr id="224" name="Google Shape;224;p28">
            <a:extLst>
              <a:ext uri="{FF2B5EF4-FFF2-40B4-BE49-F238E27FC236}">
                <a16:creationId xmlns:a16="http://schemas.microsoft.com/office/drawing/2014/main" id="{E2F290AD-626F-F3CD-5AF9-A9E1CFD40906}"/>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5" name="Google Shape;225;p28">
            <a:extLst>
              <a:ext uri="{FF2B5EF4-FFF2-40B4-BE49-F238E27FC236}">
                <a16:creationId xmlns:a16="http://schemas.microsoft.com/office/drawing/2014/main" id="{30AC3B86-F353-4A49-084B-0425B7DCAD5E}"/>
              </a:ext>
            </a:extLst>
          </p:cNvPr>
          <p:cNvPicPr preferRelativeResize="0"/>
          <p:nvPr/>
        </p:nvPicPr>
        <p:blipFill rotWithShape="1">
          <a:blip r:embed="rId3">
            <a:alphaModFix/>
          </a:blip>
          <a:srcRect/>
          <a:stretch/>
        </p:blipFill>
        <p:spPr>
          <a:xfrm>
            <a:off x="80939" y="1968884"/>
            <a:ext cx="3125597" cy="3218436"/>
          </a:xfrm>
          <a:prstGeom prst="rect">
            <a:avLst/>
          </a:prstGeom>
          <a:noFill/>
          <a:ln>
            <a:noFill/>
          </a:ln>
          <a:effectLst>
            <a:outerShdw blurRad="50800" dist="38100" dir="2700000" algn="tl" rotWithShape="0">
              <a:srgbClr val="000000">
                <a:alpha val="40000"/>
              </a:srgbClr>
            </a:outerShdw>
          </a:effectLst>
        </p:spPr>
      </p:pic>
      <p:sp>
        <p:nvSpPr>
          <p:cNvPr id="226" name="Google Shape;226;p28">
            <a:extLst>
              <a:ext uri="{FF2B5EF4-FFF2-40B4-BE49-F238E27FC236}">
                <a16:creationId xmlns:a16="http://schemas.microsoft.com/office/drawing/2014/main" id="{44FD8F7C-AD78-2D5F-E495-AC7A06650523}"/>
              </a:ext>
            </a:extLst>
          </p:cNvPr>
          <p:cNvSpPr txBox="1"/>
          <p:nvPr/>
        </p:nvSpPr>
        <p:spPr>
          <a:xfrm>
            <a:off x="3282339" y="2300849"/>
            <a:ext cx="7218150" cy="255450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son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puntos clave para recorder de </a:t>
            </a:r>
            <a:r>
              <a:rPr lang="en-US" sz="4000" b="1" dirty="0" err="1">
                <a:solidFill>
                  <a:schemeClr val="dk1"/>
                </a:solidFill>
                <a:latin typeface="Lato"/>
                <a:ea typeface="Lato"/>
                <a:cs typeface="Lato"/>
                <a:sym typeface="Lato"/>
              </a:rPr>
              <a:t>esta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historia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cuando</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compartes</a:t>
            </a:r>
            <a:r>
              <a:rPr lang="en-US" sz="4000" b="1" dirty="0">
                <a:solidFill>
                  <a:schemeClr val="dk1"/>
                </a:solidFill>
                <a:latin typeface="Lato"/>
                <a:ea typeface="Lato"/>
                <a:cs typeface="Lato"/>
                <a:sym typeface="Lato"/>
              </a:rPr>
              <a:t> con </a:t>
            </a:r>
            <a:r>
              <a:rPr lang="en-US" sz="4000" b="1" dirty="0" err="1">
                <a:solidFill>
                  <a:schemeClr val="dk1"/>
                </a:solidFill>
                <a:latin typeface="Lato"/>
                <a:ea typeface="Lato"/>
                <a:cs typeface="Lato"/>
                <a:sym typeface="Lato"/>
              </a:rPr>
              <a:t>otras</a:t>
            </a:r>
            <a:r>
              <a:rPr lang="en-US" sz="4000" b="1" dirty="0">
                <a:solidFill>
                  <a:schemeClr val="dk1"/>
                </a:solidFill>
                <a:latin typeface="Lato"/>
                <a:ea typeface="Lato"/>
                <a:cs typeface="Lato"/>
                <a:sym typeface="Lato"/>
              </a:rPr>
              <a:t> personas? </a:t>
            </a:r>
            <a:endParaRPr sz="4000" b="1" dirty="0">
              <a:solidFill>
                <a:schemeClr val="dk1"/>
              </a:solidFill>
              <a:latin typeface="Lato"/>
              <a:ea typeface="Lato"/>
              <a:cs typeface="Lato"/>
              <a:sym typeface="Lato"/>
            </a:endParaRPr>
          </a:p>
        </p:txBody>
      </p:sp>
      <p:pic>
        <p:nvPicPr>
          <p:cNvPr id="227" name="Google Shape;227;p28" descr="A green bird with leaves&#10;&#10;Description automatically generated">
            <a:extLst>
              <a:ext uri="{FF2B5EF4-FFF2-40B4-BE49-F238E27FC236}">
                <a16:creationId xmlns:a16="http://schemas.microsoft.com/office/drawing/2014/main" id="{AD6FEAA3-96FC-809B-6724-13083DAF29BF}"/>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11083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4"/>
          <p:cNvSpPr txBox="1"/>
          <p:nvPr/>
        </p:nvSpPr>
        <p:spPr>
          <a:xfrm>
            <a:off x="2951078" y="620058"/>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94" name="Google Shape;194;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5" name="Google Shape;195;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96" name="Google Shape;19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pic>
        <p:nvPicPr>
          <p:cNvPr id="2" name="Content Placeholder 7" descr="A picture containing text&#10;&#10;Description automatically generated">
            <a:extLst>
              <a:ext uri="{FF2B5EF4-FFF2-40B4-BE49-F238E27FC236}">
                <a16:creationId xmlns:a16="http://schemas.microsoft.com/office/drawing/2014/main" id="{32517BEF-3AA7-2678-7679-4210FD070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8730" y="2008909"/>
            <a:ext cx="6514565" cy="43434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35520777-90EC-E97A-09C4-59ADCC0AD1B6}"/>
            </a:ext>
          </a:extLst>
        </p:cNvPr>
        <p:cNvGrpSpPr/>
        <p:nvPr/>
      </p:nvGrpSpPr>
      <p:grpSpPr>
        <a:xfrm>
          <a:off x="0" y="0"/>
          <a:ext cx="0" cy="0"/>
          <a:chOff x="0" y="0"/>
          <a:chExt cx="0" cy="0"/>
        </a:xfrm>
      </p:grpSpPr>
      <p:sp>
        <p:nvSpPr>
          <p:cNvPr id="224" name="Google Shape;224;p28">
            <a:extLst>
              <a:ext uri="{FF2B5EF4-FFF2-40B4-BE49-F238E27FC236}">
                <a16:creationId xmlns:a16="http://schemas.microsoft.com/office/drawing/2014/main" id="{D5DBB695-B73A-34D0-656C-871172E0E8FA}"/>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p28">
            <a:extLst>
              <a:ext uri="{FF2B5EF4-FFF2-40B4-BE49-F238E27FC236}">
                <a16:creationId xmlns:a16="http://schemas.microsoft.com/office/drawing/2014/main" id="{84E8330B-8847-2498-44BC-6DAE23DC0A27}"/>
              </a:ext>
            </a:extLst>
          </p:cNvPr>
          <p:cNvSpPr txBox="1"/>
          <p:nvPr/>
        </p:nvSpPr>
        <p:spPr>
          <a:xfrm>
            <a:off x="2486925" y="752512"/>
            <a:ext cx="721815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La ley de Dios es un </a:t>
            </a:r>
            <a:r>
              <a:rPr lang="en-US" sz="4000" b="1" dirty="0" err="1">
                <a:solidFill>
                  <a:schemeClr val="dk1"/>
                </a:solidFill>
                <a:latin typeface="Lato"/>
                <a:ea typeface="Lato"/>
                <a:cs typeface="Lato"/>
                <a:sym typeface="Lato"/>
              </a:rPr>
              <a:t>espejo</a:t>
            </a:r>
            <a:endParaRPr sz="4000" b="1" dirty="0">
              <a:solidFill>
                <a:schemeClr val="dk1"/>
              </a:solidFill>
              <a:latin typeface="Lato"/>
              <a:ea typeface="Lato"/>
              <a:cs typeface="Lato"/>
              <a:sym typeface="Lato"/>
            </a:endParaRPr>
          </a:p>
        </p:txBody>
      </p:sp>
      <p:pic>
        <p:nvPicPr>
          <p:cNvPr id="227" name="Google Shape;227;p28" descr="A green bird with leaves&#10;&#10;Description automatically generated">
            <a:extLst>
              <a:ext uri="{FF2B5EF4-FFF2-40B4-BE49-F238E27FC236}">
                <a16:creationId xmlns:a16="http://schemas.microsoft.com/office/drawing/2014/main" id="{C40D976B-7E36-3BD2-1D39-8EA5EB8910C6}"/>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2" name="Picture 1">
            <a:extLst>
              <a:ext uri="{FF2B5EF4-FFF2-40B4-BE49-F238E27FC236}">
                <a16:creationId xmlns:a16="http://schemas.microsoft.com/office/drawing/2014/main" id="{D441820F-9522-DD4A-CD92-93EF22CDE0DD}"/>
              </a:ext>
            </a:extLst>
          </p:cNvPr>
          <p:cNvPicPr>
            <a:picLocks noChangeAspect="1"/>
          </p:cNvPicPr>
          <p:nvPr/>
        </p:nvPicPr>
        <p:blipFill>
          <a:blip r:embed="rId4"/>
          <a:stretch>
            <a:fillRect/>
          </a:stretch>
        </p:blipFill>
        <p:spPr>
          <a:xfrm>
            <a:off x="1643738" y="1841752"/>
            <a:ext cx="6256531" cy="4692398"/>
          </a:xfrm>
          <a:prstGeom prst="rect">
            <a:avLst/>
          </a:prstGeom>
        </p:spPr>
      </p:pic>
    </p:spTree>
    <p:extLst>
      <p:ext uri="{BB962C8B-B14F-4D97-AF65-F5344CB8AC3E}">
        <p14:creationId xmlns:p14="http://schemas.microsoft.com/office/powerpoint/2010/main" val="2795646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p:cNvGrpSpPr/>
        <p:nvPr/>
      </p:nvGrpSpPr>
      <p:grpSpPr>
        <a:xfrm>
          <a:off x="0" y="0"/>
          <a:ext cx="0" cy="0"/>
          <a:chOff x="0" y="0"/>
          <a:chExt cx="0" cy="0"/>
        </a:xfrm>
      </p:grpSpPr>
      <p:sp>
        <p:nvSpPr>
          <p:cNvPr id="333" name="Google Shape;333;g2682446946a_0_284"/>
          <p:cNvSpPr txBox="1"/>
          <p:nvPr/>
        </p:nvSpPr>
        <p:spPr>
          <a:xfrm>
            <a:off x="3432244" y="2806458"/>
            <a:ext cx="7362600" cy="158808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dirty="0" err="1">
                <a:solidFill>
                  <a:srgbClr val="009444"/>
                </a:solidFill>
                <a:latin typeface="Lato"/>
                <a:ea typeface="Lato"/>
                <a:cs typeface="Lato"/>
                <a:sym typeface="Lato"/>
              </a:rPr>
              <a:t>Manejo</a:t>
            </a:r>
            <a:r>
              <a:rPr lang="en-US" sz="4860" dirty="0">
                <a:solidFill>
                  <a:srgbClr val="009444"/>
                </a:solidFill>
                <a:latin typeface="Lato"/>
                <a:ea typeface="Lato"/>
                <a:cs typeface="Lato"/>
                <a:sym typeface="Lato"/>
              </a:rPr>
              <a:t> de </a:t>
            </a:r>
            <a:r>
              <a:rPr lang="en-US" sz="4860" dirty="0" err="1">
                <a:solidFill>
                  <a:srgbClr val="009444"/>
                </a:solidFill>
                <a:latin typeface="Lato"/>
                <a:ea typeface="Lato"/>
                <a:cs typeface="Lato"/>
                <a:sym typeface="Lato"/>
              </a:rPr>
              <a:t>preguntas</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difíciles</a:t>
            </a:r>
            <a:r>
              <a:rPr lang="en-US" sz="4860" dirty="0">
                <a:solidFill>
                  <a:srgbClr val="009444"/>
                </a:solidFill>
                <a:latin typeface="Lato"/>
                <a:ea typeface="Lato"/>
                <a:cs typeface="Lato"/>
                <a:sym typeface="Lato"/>
              </a:rPr>
              <a:t> de </a:t>
            </a:r>
            <a:r>
              <a:rPr lang="en-US" sz="4860" dirty="0" err="1">
                <a:solidFill>
                  <a:srgbClr val="009444"/>
                </a:solidFill>
                <a:latin typeface="Lato"/>
                <a:ea typeface="Lato"/>
                <a:cs typeface="Lato"/>
                <a:sym typeface="Lato"/>
              </a:rPr>
              <a:t>los</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estudiantes</a:t>
            </a:r>
            <a:endParaRPr sz="4860" dirty="0">
              <a:solidFill>
                <a:srgbClr val="009444"/>
              </a:solidFill>
              <a:latin typeface="Lato"/>
              <a:ea typeface="Lato"/>
              <a:cs typeface="Lato"/>
              <a:sym typeface="Lato"/>
            </a:endParaRPr>
          </a:p>
        </p:txBody>
      </p:sp>
      <p:sp>
        <p:nvSpPr>
          <p:cNvPr id="334" name="Google Shape;334;g2682446946a_0_28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5" name="Google Shape;335;g2682446946a_0_28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36" name="Google Shape;336;g2682446946a_0_284"/>
          <p:cNvPicPr preferRelativeResize="0"/>
          <p:nvPr/>
        </p:nvPicPr>
        <p:blipFill>
          <a:blip r:embed="rId4">
            <a:alphaModFix/>
          </a:blip>
          <a:stretch>
            <a:fillRect/>
          </a:stretch>
        </p:blipFill>
        <p:spPr>
          <a:xfrm>
            <a:off x="-439201" y="1346100"/>
            <a:ext cx="4165800" cy="41658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1"/>
        <p:cNvGrpSpPr/>
        <p:nvPr/>
      </p:nvGrpSpPr>
      <p:grpSpPr>
        <a:xfrm>
          <a:off x="0" y="0"/>
          <a:ext cx="0" cy="0"/>
          <a:chOff x="0" y="0"/>
          <a:chExt cx="0" cy="0"/>
        </a:xfrm>
      </p:grpSpPr>
      <p:sp>
        <p:nvSpPr>
          <p:cNvPr id="342" name="Google Shape;342;g2682446946a_0_371"/>
          <p:cNvSpPr txBox="1"/>
          <p:nvPr/>
        </p:nvSpPr>
        <p:spPr>
          <a:xfrm>
            <a:off x="3857250" y="2684850"/>
            <a:ext cx="9193800" cy="317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"Excelente pregunta y yo no sé la respuesta. Voy a apuntarla y te </a:t>
            </a:r>
            <a:endParaRPr sz="40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traigo la respuesta en la próxima </a:t>
            </a:r>
            <a:endParaRPr sz="40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sesión".  </a:t>
            </a:r>
            <a:endParaRPr sz="4000">
              <a:solidFill>
                <a:schemeClr val="dk1"/>
              </a:solidFill>
              <a:latin typeface="Lato"/>
              <a:ea typeface="Lato"/>
              <a:cs typeface="Lato"/>
              <a:sym typeface="Lato"/>
            </a:endParaRPr>
          </a:p>
          <a:p>
            <a:pPr marL="0" marR="0" lvl="0" indent="0" algn="l" rtl="0">
              <a:lnSpc>
                <a:spcPct val="100000"/>
              </a:lnSpc>
              <a:spcBef>
                <a:spcPts val="0"/>
              </a:spcBef>
              <a:spcAft>
                <a:spcPts val="0"/>
              </a:spcAft>
              <a:buNone/>
            </a:pPr>
            <a:endParaRPr sz="4000">
              <a:solidFill>
                <a:schemeClr val="dk1"/>
              </a:solidFill>
              <a:latin typeface="Lato"/>
              <a:ea typeface="Lato"/>
              <a:cs typeface="Lato"/>
              <a:sym typeface="Lato"/>
            </a:endParaRPr>
          </a:p>
        </p:txBody>
      </p:sp>
      <p:sp>
        <p:nvSpPr>
          <p:cNvPr id="343" name="Google Shape;343;g2682446946a_0_37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4" name="Google Shape;344;g2682446946a_0_37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45" name="Google Shape;345;g2682446946a_0_371"/>
          <p:cNvSpPr txBox="1"/>
          <p:nvPr/>
        </p:nvSpPr>
        <p:spPr>
          <a:xfrm>
            <a:off x="3857251" y="1763175"/>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Preguntas</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difíciles</a:t>
            </a:r>
            <a:r>
              <a:rPr lang="en-US" sz="4860" dirty="0">
                <a:solidFill>
                  <a:srgbClr val="009444"/>
                </a:solidFill>
                <a:latin typeface="Lato"/>
                <a:ea typeface="Lato"/>
                <a:cs typeface="Lato"/>
                <a:sym typeface="Lato"/>
              </a:rPr>
              <a:t>:</a:t>
            </a:r>
            <a:endParaRPr sz="6000" b="0" i="0" u="none" strike="noStrike" cap="none" dirty="0">
              <a:solidFill>
                <a:srgbClr val="009444"/>
              </a:solidFill>
              <a:latin typeface="Lato"/>
              <a:ea typeface="Lato"/>
              <a:cs typeface="Lato"/>
              <a:sym typeface="Lato"/>
            </a:endParaRPr>
          </a:p>
        </p:txBody>
      </p:sp>
      <p:pic>
        <p:nvPicPr>
          <p:cNvPr id="346" name="Google Shape;346;g2682446946a_0_371"/>
          <p:cNvPicPr preferRelativeResize="0"/>
          <p:nvPr/>
        </p:nvPicPr>
        <p:blipFill>
          <a:blip r:embed="rId4">
            <a:alphaModFix/>
          </a:blip>
          <a:stretch>
            <a:fillRect/>
          </a:stretch>
        </p:blipFill>
        <p:spPr>
          <a:xfrm>
            <a:off x="-119075" y="1091400"/>
            <a:ext cx="4351725" cy="4351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sp>
        <p:nvSpPr>
          <p:cNvPr id="351" name="Google Shape;351;g2682446946a_0_380"/>
          <p:cNvSpPr txBox="1"/>
          <p:nvPr/>
        </p:nvSpPr>
        <p:spPr>
          <a:xfrm>
            <a:off x="3857250" y="2083552"/>
            <a:ext cx="7218600" cy="4402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4000" dirty="0">
                <a:solidFill>
                  <a:schemeClr val="dk1"/>
                </a:solidFill>
                <a:latin typeface="Lato"/>
                <a:ea typeface="Lato"/>
                <a:cs typeface="Lato"/>
                <a:sym typeface="Lato"/>
              </a:rPr>
              <a:t>"</a:t>
            </a:r>
            <a:r>
              <a:rPr lang="en-US" sz="4000" dirty="0" err="1">
                <a:solidFill>
                  <a:schemeClr val="dk1"/>
                </a:solidFill>
                <a:latin typeface="Lato"/>
                <a:ea typeface="Lato"/>
                <a:cs typeface="Lato"/>
                <a:sym typeface="Lato"/>
              </a:rPr>
              <a:t>Todavía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estoy</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aprendiendo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así</a:t>
            </a:r>
            <a:r>
              <a:rPr lang="en-US" sz="4000" dirty="0">
                <a:solidFill>
                  <a:schemeClr val="dk1"/>
                </a:solidFill>
                <a:latin typeface="Lato"/>
                <a:ea typeface="Lato"/>
                <a:cs typeface="Lato"/>
                <a:sym typeface="Lato"/>
              </a:rPr>
              <a:t> que me </a:t>
            </a:r>
            <a:r>
              <a:rPr lang="en-US" sz="4000" dirty="0" err="1">
                <a:solidFill>
                  <a:schemeClr val="dk1"/>
                </a:solidFill>
                <a:latin typeface="Lato"/>
                <a:ea typeface="Lato"/>
                <a:cs typeface="Lato"/>
                <a:sym typeface="Lato"/>
              </a:rPr>
              <a:t>gustaría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buscar</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en</a:t>
            </a:r>
            <a:r>
              <a:rPr lang="en-US" sz="4000" dirty="0">
                <a:solidFill>
                  <a:schemeClr val="dk1"/>
                </a:solidFill>
                <a:latin typeface="Lato"/>
                <a:ea typeface="Lato"/>
                <a:cs typeface="Lato"/>
                <a:sym typeface="Lato"/>
              </a:rPr>
              <a:t> la Biblia para </a:t>
            </a:r>
            <a:r>
              <a:rPr lang="en-US" sz="4000" dirty="0" err="1">
                <a:solidFill>
                  <a:schemeClr val="dk1"/>
                </a:solidFill>
                <a:latin typeface="Lato"/>
                <a:ea typeface="Lato"/>
                <a:cs typeface="Lato"/>
                <a:sym typeface="Lato"/>
              </a:rPr>
              <a:t>encontrar</a:t>
            </a:r>
            <a:r>
              <a:rPr lang="en-US" sz="4000" dirty="0">
                <a:solidFill>
                  <a:schemeClr val="dk1"/>
                </a:solidFill>
                <a:latin typeface="Lato"/>
                <a:ea typeface="Lato"/>
                <a:cs typeface="Lato"/>
                <a:sym typeface="Lato"/>
              </a:rPr>
              <a:t> la </a:t>
            </a:r>
            <a:r>
              <a:rPr lang="en-US" sz="4000" dirty="0" err="1">
                <a:solidFill>
                  <a:schemeClr val="dk1"/>
                </a:solidFill>
                <a:latin typeface="Lato"/>
                <a:ea typeface="Lato"/>
                <a:cs typeface="Lato"/>
                <a:sym typeface="Lato"/>
              </a:rPr>
              <a:t>respuesta</a:t>
            </a:r>
            <a:r>
              <a:rPr lang="en-US" sz="4000" dirty="0">
                <a:solidFill>
                  <a:schemeClr val="dk1"/>
                </a:solidFill>
                <a:latin typeface="Lato"/>
                <a:ea typeface="Lato"/>
                <a:cs typeface="Lato"/>
                <a:sym typeface="Lato"/>
              </a:rPr>
              <a:t> a </a:t>
            </a:r>
            <a:r>
              <a:rPr lang="en-US" sz="4000" dirty="0" err="1">
                <a:solidFill>
                  <a:schemeClr val="dk1"/>
                </a:solidFill>
                <a:latin typeface="Lato"/>
                <a:ea typeface="Lato"/>
                <a:cs typeface="Lato"/>
                <a:sym typeface="Lato"/>
              </a:rPr>
              <a:t>esa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pregunta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Puedo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estudiar</a:t>
            </a:r>
            <a:r>
              <a:rPr lang="en-US" sz="4000" dirty="0">
                <a:solidFill>
                  <a:schemeClr val="dk1"/>
                </a:solidFill>
                <a:latin typeface="Lato"/>
                <a:ea typeface="Lato"/>
                <a:cs typeface="Lato"/>
                <a:sym typeface="Lato"/>
              </a:rPr>
              <a:t> un </a:t>
            </a:r>
            <a:r>
              <a:rPr lang="en-US" sz="4000" dirty="0" err="1">
                <a:solidFill>
                  <a:schemeClr val="dk1"/>
                </a:solidFill>
                <a:latin typeface="Lato"/>
                <a:ea typeface="Lato"/>
                <a:cs typeface="Lato"/>
                <a:sym typeface="Lato"/>
              </a:rPr>
              <a:t>poquito</a:t>
            </a:r>
            <a:r>
              <a:rPr lang="en-US" sz="4000" dirty="0">
                <a:solidFill>
                  <a:schemeClr val="dk1"/>
                </a:solidFill>
                <a:latin typeface="Lato"/>
                <a:ea typeface="Lato"/>
                <a:cs typeface="Lato"/>
                <a:sym typeface="Lato"/>
              </a:rPr>
              <a:t> y </a:t>
            </a:r>
            <a:r>
              <a:rPr lang="en-US" sz="4000" dirty="0" err="1">
                <a:solidFill>
                  <a:schemeClr val="dk1"/>
                </a:solidFill>
                <a:latin typeface="Lato"/>
                <a:ea typeface="Lato"/>
                <a:cs typeface="Lato"/>
                <a:sym typeface="Lato"/>
              </a:rPr>
              <a:t>responderte</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después</a:t>
            </a:r>
            <a:r>
              <a:rPr lang="en-US" sz="4000" dirty="0">
                <a:solidFill>
                  <a:schemeClr val="dk1"/>
                </a:solidFill>
                <a:latin typeface="Lato"/>
                <a:ea typeface="Lato"/>
                <a:cs typeface="Lato"/>
                <a:sym typeface="Lato"/>
              </a:rPr>
              <a:t>?"</a:t>
            </a:r>
            <a:endParaRPr sz="4000"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endParaRPr sz="4000" dirty="0">
              <a:solidFill>
                <a:schemeClr val="dk1"/>
              </a:solidFill>
              <a:latin typeface="Lato"/>
              <a:ea typeface="Lato"/>
              <a:cs typeface="Lato"/>
              <a:sym typeface="Lato"/>
            </a:endParaRPr>
          </a:p>
        </p:txBody>
      </p:sp>
      <p:sp>
        <p:nvSpPr>
          <p:cNvPr id="352" name="Google Shape;352;g2682446946a_0_38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3" name="Google Shape;353;g2682446946a_0_38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54" name="Google Shape;354;g2682446946a_0_380"/>
          <p:cNvPicPr preferRelativeResize="0"/>
          <p:nvPr/>
        </p:nvPicPr>
        <p:blipFill>
          <a:blip r:embed="rId4">
            <a:alphaModFix/>
          </a:blip>
          <a:stretch>
            <a:fillRect/>
          </a:stretch>
        </p:blipFill>
        <p:spPr>
          <a:xfrm>
            <a:off x="-119075" y="1091400"/>
            <a:ext cx="4351725" cy="4351725"/>
          </a:xfrm>
          <a:prstGeom prst="rect">
            <a:avLst/>
          </a:prstGeom>
          <a:noFill/>
          <a:ln>
            <a:noFill/>
          </a:ln>
        </p:spPr>
      </p:pic>
      <p:sp>
        <p:nvSpPr>
          <p:cNvPr id="2" name="Google Shape;345;g2682446946a_0_371">
            <a:extLst>
              <a:ext uri="{FF2B5EF4-FFF2-40B4-BE49-F238E27FC236}">
                <a16:creationId xmlns:a16="http://schemas.microsoft.com/office/drawing/2014/main" id="{E0DFEBAD-668C-DA9A-2DA6-0865920147D1}"/>
              </a:ext>
            </a:extLst>
          </p:cNvPr>
          <p:cNvSpPr txBox="1"/>
          <p:nvPr/>
        </p:nvSpPr>
        <p:spPr>
          <a:xfrm>
            <a:off x="3857250" y="1167326"/>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Preguntas</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difíciles</a:t>
            </a:r>
            <a:r>
              <a:rPr lang="en-US" sz="4860" dirty="0">
                <a:solidFill>
                  <a:srgbClr val="009444"/>
                </a:solidFill>
                <a:latin typeface="Lato"/>
                <a:ea typeface="Lato"/>
                <a:cs typeface="Lato"/>
                <a:sym typeface="Lato"/>
              </a:rPr>
              <a:t>:</a:t>
            </a:r>
            <a:endParaRPr sz="6000" b="0" i="0" u="none" strike="noStrike" cap="none" dirty="0">
              <a:solidFill>
                <a:srgbClr val="009444"/>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a:extLst>
            <a:ext uri="{FF2B5EF4-FFF2-40B4-BE49-F238E27FC236}">
              <a16:creationId xmlns:a16="http://schemas.microsoft.com/office/drawing/2014/main" id="{D2A481FC-F152-D94C-5DF4-B4746A76D772}"/>
            </a:ext>
          </a:extLst>
        </p:cNvPr>
        <p:cNvGrpSpPr/>
        <p:nvPr/>
      </p:nvGrpSpPr>
      <p:grpSpPr>
        <a:xfrm>
          <a:off x="0" y="0"/>
          <a:ext cx="0" cy="0"/>
          <a:chOff x="0" y="0"/>
          <a:chExt cx="0" cy="0"/>
        </a:xfrm>
      </p:grpSpPr>
      <p:sp>
        <p:nvSpPr>
          <p:cNvPr id="333" name="Google Shape;333;g2682446946a_0_284">
            <a:extLst>
              <a:ext uri="{FF2B5EF4-FFF2-40B4-BE49-F238E27FC236}">
                <a16:creationId xmlns:a16="http://schemas.microsoft.com/office/drawing/2014/main" id="{D39EC3F7-4858-90E4-8CF1-298682B97C99}"/>
              </a:ext>
            </a:extLst>
          </p:cNvPr>
          <p:cNvSpPr txBox="1"/>
          <p:nvPr/>
        </p:nvSpPr>
        <p:spPr>
          <a:xfrm>
            <a:off x="3433150" y="2227950"/>
            <a:ext cx="7362600" cy="8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dirty="0" err="1">
                <a:solidFill>
                  <a:srgbClr val="009444"/>
                </a:solidFill>
                <a:latin typeface="Lato"/>
                <a:ea typeface="Lato"/>
                <a:cs typeface="Lato"/>
                <a:sym typeface="Lato"/>
              </a:rPr>
              <a:t>Juego</a:t>
            </a:r>
            <a:r>
              <a:rPr lang="en-US" sz="4860" dirty="0">
                <a:solidFill>
                  <a:srgbClr val="009444"/>
                </a:solidFill>
                <a:latin typeface="Lato"/>
                <a:ea typeface="Lato"/>
                <a:cs typeface="Lato"/>
                <a:sym typeface="Lato"/>
              </a:rPr>
              <a:t> de roles</a:t>
            </a:r>
            <a:endParaRPr sz="4860" dirty="0">
              <a:solidFill>
                <a:srgbClr val="009444"/>
              </a:solidFill>
              <a:latin typeface="Lato"/>
              <a:ea typeface="Lato"/>
              <a:cs typeface="Lato"/>
              <a:sym typeface="Lato"/>
            </a:endParaRPr>
          </a:p>
        </p:txBody>
      </p:sp>
      <p:sp>
        <p:nvSpPr>
          <p:cNvPr id="334" name="Google Shape;334;g2682446946a_0_284">
            <a:extLst>
              <a:ext uri="{FF2B5EF4-FFF2-40B4-BE49-F238E27FC236}">
                <a16:creationId xmlns:a16="http://schemas.microsoft.com/office/drawing/2014/main" id="{3D17016A-6BB3-B4C5-0725-BCA1A4F64B4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5" name="Google Shape;335;g2682446946a_0_284" descr="A green bird with leaves&#10;&#10;Description automatically generated">
            <a:extLst>
              <a:ext uri="{FF2B5EF4-FFF2-40B4-BE49-F238E27FC236}">
                <a16:creationId xmlns:a16="http://schemas.microsoft.com/office/drawing/2014/main" id="{7E7BD5AC-F3D6-F9BB-D6D1-8D323282AB2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36" name="Google Shape;336;g2682446946a_0_284">
            <a:extLst>
              <a:ext uri="{FF2B5EF4-FFF2-40B4-BE49-F238E27FC236}">
                <a16:creationId xmlns:a16="http://schemas.microsoft.com/office/drawing/2014/main" id="{1F6B7334-D106-86AD-6B95-8865E5354F8E}"/>
              </a:ext>
            </a:extLst>
          </p:cNvPr>
          <p:cNvPicPr preferRelativeResize="0"/>
          <p:nvPr/>
        </p:nvPicPr>
        <p:blipFill>
          <a:blip r:embed="rId4">
            <a:alphaModFix/>
          </a:blip>
          <a:stretch>
            <a:fillRect/>
          </a:stretch>
        </p:blipFill>
        <p:spPr>
          <a:xfrm>
            <a:off x="-439201" y="1346100"/>
            <a:ext cx="4165800" cy="4165800"/>
          </a:xfrm>
          <a:prstGeom prst="rect">
            <a:avLst/>
          </a:prstGeom>
          <a:noFill/>
          <a:ln>
            <a:noFill/>
          </a:ln>
        </p:spPr>
      </p:pic>
      <p:sp>
        <p:nvSpPr>
          <p:cNvPr id="337" name="Google Shape;337;g2682446946a_0_284">
            <a:extLst>
              <a:ext uri="{FF2B5EF4-FFF2-40B4-BE49-F238E27FC236}">
                <a16:creationId xmlns:a16="http://schemas.microsoft.com/office/drawing/2014/main" id="{D5EF49AB-4C41-6A5F-AB58-7CA955E8A07E}"/>
              </a:ext>
            </a:extLst>
          </p:cNvPr>
          <p:cNvSpPr txBox="1"/>
          <p:nvPr/>
        </p:nvSpPr>
        <p:spPr>
          <a:xfrm>
            <a:off x="3433150" y="3496875"/>
            <a:ext cx="60711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dirty="0" err="1">
                <a:solidFill>
                  <a:schemeClr val="dk1"/>
                </a:solidFill>
                <a:latin typeface="Lato"/>
                <a:ea typeface="Lato"/>
                <a:cs typeface="Lato"/>
                <a:sym typeface="Lato"/>
              </a:rPr>
              <a:t>manejo</a:t>
            </a:r>
            <a:r>
              <a:rPr lang="en-US" sz="4000" dirty="0">
                <a:solidFill>
                  <a:schemeClr val="dk1"/>
                </a:solidFill>
                <a:latin typeface="Lato"/>
                <a:ea typeface="Lato"/>
                <a:cs typeface="Lato"/>
                <a:sym typeface="Lato"/>
              </a:rPr>
              <a:t> de </a:t>
            </a:r>
            <a:r>
              <a:rPr lang="en-US" sz="4000" dirty="0" err="1">
                <a:solidFill>
                  <a:schemeClr val="dk1"/>
                </a:solidFill>
                <a:latin typeface="Lato"/>
                <a:ea typeface="Lato"/>
                <a:cs typeface="Lato"/>
                <a:sym typeface="Lato"/>
              </a:rPr>
              <a:t>preguntas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difíciles</a:t>
            </a:r>
            <a:r>
              <a:rPr lang="en-US" sz="4000" dirty="0">
                <a:solidFill>
                  <a:schemeClr val="dk1"/>
                </a:solidFill>
                <a:latin typeface="Lato"/>
                <a:ea typeface="Lato"/>
                <a:cs typeface="Lato"/>
                <a:sym typeface="Lato"/>
              </a:rPr>
              <a:t> de </a:t>
            </a:r>
            <a:r>
              <a:rPr lang="en-US" sz="4000" dirty="0" err="1">
                <a:solidFill>
                  <a:schemeClr val="dk1"/>
                </a:solidFill>
                <a:latin typeface="Lato"/>
                <a:ea typeface="Lato"/>
                <a:cs typeface="Lato"/>
                <a:sym typeface="Lato"/>
              </a:rPr>
              <a:t>los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estudiantes</a:t>
            </a:r>
            <a:endParaRPr dirty="0"/>
          </a:p>
        </p:txBody>
      </p:sp>
    </p:spTree>
    <p:extLst>
      <p:ext uri="{BB962C8B-B14F-4D97-AF65-F5344CB8AC3E}">
        <p14:creationId xmlns:p14="http://schemas.microsoft.com/office/powerpoint/2010/main" val="3481292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2682446946a_0_503"/>
          <p:cNvSpPr/>
          <p:nvPr/>
        </p:nvSpPr>
        <p:spPr>
          <a:xfrm>
            <a:off x="0"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8" name="Google Shape;368;g2682446946a_0_50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373;g2b5a1eaf5a7_0_417">
            <a:extLst>
              <a:ext uri="{FF2B5EF4-FFF2-40B4-BE49-F238E27FC236}">
                <a16:creationId xmlns:a16="http://schemas.microsoft.com/office/drawing/2014/main" id="{1F68DBD7-1FFC-713F-9087-F1F7293C91B8}"/>
              </a:ext>
            </a:extLst>
          </p:cNvPr>
          <p:cNvSpPr txBox="1"/>
          <p:nvPr/>
        </p:nvSpPr>
        <p:spPr>
          <a:xfrm>
            <a:off x="2644946" y="1040263"/>
            <a:ext cx="7189500"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Proyecto Final</a:t>
            </a:r>
            <a:endParaRPr sz="6000" b="0" i="0" u="none" strike="noStrike" cap="none" dirty="0">
              <a:solidFill>
                <a:srgbClr val="009444"/>
              </a:solidFill>
              <a:latin typeface="Lato"/>
              <a:ea typeface="Lato"/>
              <a:cs typeface="Lato"/>
              <a:sym typeface="Lato"/>
            </a:endParaRPr>
          </a:p>
        </p:txBody>
      </p:sp>
      <p:cxnSp>
        <p:nvCxnSpPr>
          <p:cNvPr id="3" name="Google Shape;374;g2b5a1eaf5a7_0_417">
            <a:extLst>
              <a:ext uri="{FF2B5EF4-FFF2-40B4-BE49-F238E27FC236}">
                <a16:creationId xmlns:a16="http://schemas.microsoft.com/office/drawing/2014/main" id="{C3AF8F11-77DF-BF59-3245-B62DAC0E6D3C}"/>
              </a:ext>
            </a:extLst>
          </p:cNvPr>
          <p:cNvCxnSpPr/>
          <p:nvPr/>
        </p:nvCxnSpPr>
        <p:spPr>
          <a:xfrm>
            <a:off x="2644946" y="212344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4" name="Google Shape;377;g2b5a1eaf5a7_0_417">
            <a:extLst>
              <a:ext uri="{FF2B5EF4-FFF2-40B4-BE49-F238E27FC236}">
                <a16:creationId xmlns:a16="http://schemas.microsoft.com/office/drawing/2014/main" id="{CDAE3BBE-B2CF-ED8D-64CB-FAC91EEF6460}"/>
              </a:ext>
            </a:extLst>
          </p:cNvPr>
          <p:cNvSpPr txBox="1"/>
          <p:nvPr/>
        </p:nvSpPr>
        <p:spPr>
          <a:xfrm>
            <a:off x="2644946" y="2234538"/>
            <a:ext cx="7432500" cy="6616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dirty="0" err="1">
                <a:solidFill>
                  <a:schemeClr val="dk1"/>
                </a:solidFill>
                <a:latin typeface="Lato"/>
                <a:ea typeface="Lato"/>
                <a:cs typeface="Lato"/>
                <a:sym typeface="Lato"/>
              </a:rPr>
              <a:t>Plantando</a:t>
            </a:r>
            <a:r>
              <a:rPr lang="en-US" sz="3200" b="0" i="1" u="none" strike="noStrike" cap="none" dirty="0">
                <a:solidFill>
                  <a:schemeClr val="dk1"/>
                </a:solidFill>
                <a:latin typeface="Lato"/>
                <a:ea typeface="Lato"/>
                <a:cs typeface="Lato"/>
                <a:sym typeface="Lato"/>
              </a:rPr>
              <a:t> un Grupo </a:t>
            </a:r>
            <a:r>
              <a:rPr lang="en-US" sz="3200" b="0" i="1" u="none" strike="noStrike" cap="none" dirty="0" err="1">
                <a:solidFill>
                  <a:schemeClr val="dk1"/>
                </a:solidFill>
                <a:latin typeface="Lato"/>
                <a:ea typeface="Lato"/>
                <a:cs typeface="Lato"/>
                <a:sym typeface="Lato"/>
              </a:rPr>
              <a:t>Sembrador</a:t>
            </a:r>
            <a:endParaRPr sz="3200" b="0" i="1" u="none" strike="noStrike" cap="none" dirty="0">
              <a:solidFill>
                <a:schemeClr val="dk1"/>
              </a:solidFill>
              <a:latin typeface="Lato"/>
              <a:ea typeface="Lato"/>
              <a:cs typeface="Lato"/>
              <a:sym typeface="Lato"/>
            </a:endParaRPr>
          </a:p>
        </p:txBody>
      </p:sp>
      <p:sp>
        <p:nvSpPr>
          <p:cNvPr id="5" name="Google Shape;404;g2ac1ba269cb_0_46">
            <a:extLst>
              <a:ext uri="{FF2B5EF4-FFF2-40B4-BE49-F238E27FC236}">
                <a16:creationId xmlns:a16="http://schemas.microsoft.com/office/drawing/2014/main" id="{D6294BE5-9718-62A1-2E70-A5B133815F4B}"/>
              </a:ext>
            </a:extLst>
          </p:cNvPr>
          <p:cNvSpPr/>
          <p:nvPr/>
        </p:nvSpPr>
        <p:spPr>
          <a:xfrm>
            <a:off x="1361492" y="98598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2"/>
        <p:cNvGrpSpPr/>
        <p:nvPr/>
      </p:nvGrpSpPr>
      <p:grpSpPr>
        <a:xfrm>
          <a:off x="0" y="0"/>
          <a:ext cx="0" cy="0"/>
          <a:chOff x="0" y="0"/>
          <a:chExt cx="0" cy="0"/>
        </a:xfrm>
      </p:grpSpPr>
      <p:sp>
        <p:nvSpPr>
          <p:cNvPr id="373" name="Google Shape;373;g2b5a1eaf5a7_0_417"/>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Tarea</a:t>
            </a:r>
            <a:endParaRPr sz="6000" b="0" i="0" u="none" strike="noStrike" cap="none" dirty="0">
              <a:solidFill>
                <a:srgbClr val="009444"/>
              </a:solidFill>
              <a:latin typeface="Lato"/>
              <a:ea typeface="Lato"/>
              <a:cs typeface="Lato"/>
              <a:sym typeface="Lato"/>
            </a:endParaRPr>
          </a:p>
        </p:txBody>
      </p:sp>
      <p:cxnSp>
        <p:nvCxnSpPr>
          <p:cNvPr id="374" name="Google Shape;374;g2b5a1eaf5a7_0_417"/>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75" name="Google Shape;375;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6" name="Google Shape;376;g2b5a1eaf5a7_0_417"/>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77" name="Google Shape;377;g2b5a1eaf5a7_0_417"/>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378" name="Google Shape;378;g2b5a1eaf5a7_0_41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2"/>
        <p:cNvGrpSpPr/>
        <p:nvPr/>
      </p:nvGrpSpPr>
      <p:grpSpPr>
        <a:xfrm>
          <a:off x="0" y="0"/>
          <a:ext cx="0" cy="0"/>
          <a:chOff x="0" y="0"/>
          <a:chExt cx="0" cy="0"/>
        </a:xfrm>
      </p:grpSpPr>
      <p:sp>
        <p:nvSpPr>
          <p:cNvPr id="383" name="Google Shape;383;g2adf2547317_0_0"/>
          <p:cNvSpPr txBox="1"/>
          <p:nvPr/>
        </p:nvSpPr>
        <p:spPr>
          <a:xfrm>
            <a:off x="3310989" y="1040208"/>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384" name="Google Shape;384;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5" name="Google Shape;385;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86" name="Google Shape;386;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pic>
        <p:nvPicPr>
          <p:cNvPr id="2" name="Content Placeholder 7" descr="A picture containing text&#10;&#10;Description automatically generated">
            <a:extLst>
              <a:ext uri="{FF2B5EF4-FFF2-40B4-BE49-F238E27FC236}">
                <a16:creationId xmlns:a16="http://schemas.microsoft.com/office/drawing/2014/main" id="{382C30CD-8F36-E21C-606B-5E96674C43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5441" y="2168120"/>
            <a:ext cx="6514565" cy="43434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adf2547317_0_9"/>
          <p:cNvSpPr txBox="1"/>
          <p:nvPr/>
        </p:nvSpPr>
        <p:spPr>
          <a:xfrm>
            <a:off x="3654416" y="300884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Despedida</a:t>
            </a:r>
            <a:endParaRPr sz="6000" b="0" i="0" u="none" strike="noStrike" cap="none" dirty="0">
              <a:solidFill>
                <a:srgbClr val="009444"/>
              </a:solidFill>
              <a:latin typeface="Lato"/>
              <a:ea typeface="Lato"/>
              <a:cs typeface="Lato"/>
              <a:sym typeface="Lato"/>
            </a:endParaRPr>
          </a:p>
        </p:txBody>
      </p:sp>
      <p:sp>
        <p:nvSpPr>
          <p:cNvPr id="220" name="Google Shape;220;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1" name="Google Shape;221;g2adf2547317_0_9"/>
          <p:cNvPicPr preferRelativeResize="0"/>
          <p:nvPr/>
        </p:nvPicPr>
        <p:blipFill rotWithShape="1">
          <a:blip r:embed="rId3">
            <a:alphaModFix/>
          </a:blip>
          <a:srcRect/>
          <a:stretch/>
        </p:blipFill>
        <p:spPr>
          <a:xfrm>
            <a:off x="80901" y="1819782"/>
            <a:ext cx="3125595" cy="3218435"/>
          </a:xfrm>
          <a:prstGeom prst="rect">
            <a:avLst/>
          </a:prstGeom>
          <a:noFill/>
          <a:ln>
            <a:noFill/>
          </a:ln>
          <a:effectLst>
            <a:outerShdw blurRad="50800" dist="38100" dir="2700000" algn="tl" rotWithShape="0">
              <a:srgbClr val="000000">
                <a:alpha val="40000"/>
              </a:srgbClr>
            </a:outerShdw>
          </a:effectLst>
        </p:spPr>
      </p:pic>
      <p:pic>
        <p:nvPicPr>
          <p:cNvPr id="222" name="Google Shape;222;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0" name="Google Shape;400;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1" name="Google Shape;401;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02" name="Google Shape;402;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03" name="Google Shape;403;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04" name="Google Shape;404;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5" name="Google Shape;405;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2"/>
          <p:cNvSpPr txBox="1"/>
          <p:nvPr/>
        </p:nvSpPr>
        <p:spPr>
          <a:xfrm>
            <a:off x="3888631" y="2315558"/>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a:t>
            </a:r>
            <a:r>
              <a:rPr lang="en-US" sz="4860" dirty="0">
                <a:solidFill>
                  <a:srgbClr val="009444"/>
                </a:solidFill>
                <a:latin typeface="Lato"/>
                <a:ea typeface="Lato"/>
                <a:cs typeface="Lato"/>
                <a:sym typeface="Lato"/>
              </a:rPr>
              <a:t>9</a:t>
            </a:r>
            <a:endParaRPr sz="6000" b="0" i="0" u="none" strike="noStrike" cap="none" dirty="0">
              <a:solidFill>
                <a:srgbClr val="009444"/>
              </a:solidFill>
              <a:latin typeface="Lato"/>
              <a:ea typeface="Lato"/>
              <a:cs typeface="Lato"/>
              <a:sym typeface="Lato"/>
            </a:endParaRPr>
          </a:p>
        </p:txBody>
      </p:sp>
      <p:cxnSp>
        <p:nvCxnSpPr>
          <p:cNvPr id="176" name="Google Shape;176;p2"/>
          <p:cNvCxnSpPr/>
          <p:nvPr/>
        </p:nvCxnSpPr>
        <p:spPr>
          <a:xfrm>
            <a:off x="3501432" y="365422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77" name="Google Shape;177;p2"/>
          <p:cNvSpPr txBox="1"/>
          <p:nvPr/>
        </p:nvSpPr>
        <p:spPr>
          <a:xfrm>
            <a:off x="3888631" y="4011058"/>
            <a:ext cx="74352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Los Cuatro Conceptos: Pecado</a:t>
            </a:r>
            <a:endParaRPr sz="3888">
              <a:solidFill>
                <a:schemeClr val="dk1"/>
              </a:solidFill>
              <a:latin typeface="Lato"/>
              <a:ea typeface="Lato"/>
              <a:cs typeface="Lato"/>
              <a:sym typeface="Lato"/>
            </a:endParaRPr>
          </a:p>
        </p:txBody>
      </p:sp>
      <p:sp>
        <p:nvSpPr>
          <p:cNvPr id="178" name="Google Shape;178;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p2" descr="A green circle with a white book and a magnifying glass&#10;&#10;Description automatically generated"/>
          <p:cNvPicPr preferRelativeResize="0"/>
          <p:nvPr/>
        </p:nvPicPr>
        <p:blipFill rotWithShape="1">
          <a:blip r:embed="rId3">
            <a:alphaModFix/>
          </a:blip>
          <a:srcRect/>
          <a:stretch/>
        </p:blipFill>
        <p:spPr>
          <a:xfrm>
            <a:off x="128674" y="1819781"/>
            <a:ext cx="3125597" cy="3218437"/>
          </a:xfrm>
          <a:prstGeom prst="rect">
            <a:avLst/>
          </a:prstGeom>
          <a:noFill/>
          <a:ln>
            <a:noFill/>
          </a:ln>
          <a:effectLst>
            <a:outerShdw blurRad="50800" dist="38100" dir="2700000" algn="tl" rotWithShape="0">
              <a:srgbClr val="000000">
                <a:alpha val="40000"/>
              </a:srgbClr>
            </a:outerShdw>
          </a:effectLst>
        </p:spPr>
      </p:pic>
      <p:pic>
        <p:nvPicPr>
          <p:cNvPr id="180" name="Google Shape;180;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26612c5aba9_0_152"/>
          <p:cNvSpPr txBox="1"/>
          <p:nvPr/>
        </p:nvSpPr>
        <p:spPr>
          <a:xfrm>
            <a:off x="1670377" y="628000"/>
            <a:ext cx="8958900" cy="78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4500" b="0" i="0" u="none" strike="noStrike" cap="none">
                <a:solidFill>
                  <a:srgbClr val="009444"/>
                </a:solidFill>
                <a:latin typeface="Lato"/>
                <a:ea typeface="Lato"/>
                <a:cs typeface="Lato"/>
                <a:sym typeface="Lato"/>
              </a:rPr>
              <a:t>Objetivos de la Lección</a:t>
            </a:r>
            <a:endParaRPr sz="4500" b="0" i="0" u="none" strike="noStrike" cap="none">
              <a:solidFill>
                <a:srgbClr val="009444"/>
              </a:solidFill>
              <a:latin typeface="Lato"/>
              <a:ea typeface="Lato"/>
              <a:cs typeface="Lato"/>
              <a:sym typeface="Lato"/>
            </a:endParaRPr>
          </a:p>
        </p:txBody>
      </p:sp>
      <p:cxnSp>
        <p:nvCxnSpPr>
          <p:cNvPr id="202" name="Google Shape;202;g26612c5aba9_0_152"/>
          <p:cNvCxnSpPr/>
          <p:nvPr/>
        </p:nvCxnSpPr>
        <p:spPr>
          <a:xfrm>
            <a:off x="2373086" y="1597768"/>
            <a:ext cx="7195500" cy="0"/>
          </a:xfrm>
          <a:prstGeom prst="straightConnector1">
            <a:avLst/>
          </a:prstGeom>
          <a:noFill/>
          <a:ln w="38100" cap="flat" cmpd="sng">
            <a:solidFill>
              <a:srgbClr val="7F7F7F"/>
            </a:solidFill>
            <a:prstDash val="solid"/>
            <a:miter lim="800000"/>
            <a:headEnd type="none" w="sm" len="sm"/>
            <a:tailEnd type="none" w="sm" len="sm"/>
          </a:ln>
        </p:spPr>
      </p:cxnSp>
      <p:pic>
        <p:nvPicPr>
          <p:cNvPr id="203" name="Google Shape;203;g26612c5aba9_0_152" descr="A green bird with leaves&#10;&#10;Description automatically generated"/>
          <p:cNvPicPr preferRelativeResize="0"/>
          <p:nvPr/>
        </p:nvPicPr>
        <p:blipFill rotWithShape="1">
          <a:blip r:embed="rId3">
            <a:alphaModFix/>
          </a:blip>
          <a:srcRect/>
          <a:stretch/>
        </p:blipFill>
        <p:spPr>
          <a:xfrm>
            <a:off x="10500489" y="213724"/>
            <a:ext cx="1399034" cy="1170434"/>
          </a:xfrm>
          <a:prstGeom prst="rect">
            <a:avLst/>
          </a:prstGeom>
          <a:noFill/>
          <a:ln>
            <a:noFill/>
          </a:ln>
        </p:spPr>
      </p:pic>
      <p:sp>
        <p:nvSpPr>
          <p:cNvPr id="204" name="Google Shape;204;g26612c5aba9_0_152"/>
          <p:cNvSpPr/>
          <p:nvPr/>
        </p:nvSpPr>
        <p:spPr>
          <a:xfrm>
            <a:off x="551000" y="1994822"/>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5" name="Google Shape;205;g26612c5aba9_0_152"/>
          <p:cNvSpPr/>
          <p:nvPr/>
        </p:nvSpPr>
        <p:spPr>
          <a:xfrm>
            <a:off x="916545" y="220870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6" name="Google Shape;206;g26612c5aba9_0_152"/>
          <p:cNvSpPr/>
          <p:nvPr/>
        </p:nvSpPr>
        <p:spPr>
          <a:xfrm>
            <a:off x="1946721" y="1994822"/>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7" name="Google Shape;207;g26612c5aba9_0_152"/>
          <p:cNvSpPr txBox="1"/>
          <p:nvPr/>
        </p:nvSpPr>
        <p:spPr>
          <a:xfrm>
            <a:off x="1946721" y="1994822"/>
            <a:ext cx="9801600" cy="9504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Encontrar los recursos para enseñar el curso Los cuatro conceptos clave.</a:t>
            </a:r>
            <a:endParaRPr sz="2500" b="0" i="0" u="none" strike="noStrike" cap="none">
              <a:solidFill>
                <a:schemeClr val="lt1"/>
              </a:solidFill>
              <a:latin typeface="Lato"/>
              <a:ea typeface="Lato"/>
              <a:cs typeface="Lato"/>
              <a:sym typeface="Lato"/>
            </a:endParaRPr>
          </a:p>
        </p:txBody>
      </p:sp>
      <p:sp>
        <p:nvSpPr>
          <p:cNvPr id="208" name="Google Shape;208;g26612c5aba9_0_152"/>
          <p:cNvSpPr/>
          <p:nvPr/>
        </p:nvSpPr>
        <p:spPr>
          <a:xfrm>
            <a:off x="551025" y="3183075"/>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9" name="Google Shape;209;g26612c5aba9_0_152"/>
          <p:cNvSpPr/>
          <p:nvPr/>
        </p:nvSpPr>
        <p:spPr>
          <a:xfrm>
            <a:off x="916558" y="339695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0" name="Google Shape;210;g26612c5aba9_0_152"/>
          <p:cNvSpPr/>
          <p:nvPr/>
        </p:nvSpPr>
        <p:spPr>
          <a:xfrm>
            <a:off x="1946745" y="3183075"/>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1" name="Google Shape;211;g26612c5aba9_0_152"/>
          <p:cNvSpPr txBox="1"/>
          <p:nvPr/>
        </p:nvSpPr>
        <p:spPr>
          <a:xfrm>
            <a:off x="2056907" y="3145940"/>
            <a:ext cx="9801600" cy="950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lt1"/>
                </a:solidFill>
                <a:latin typeface="Lato"/>
                <a:ea typeface="Lato"/>
                <a:cs typeface="Lato"/>
                <a:sym typeface="Lato"/>
              </a:rPr>
              <a:t>Repasar</a:t>
            </a:r>
            <a:r>
              <a:rPr lang="en-US" sz="2500" dirty="0">
                <a:solidFill>
                  <a:schemeClr val="lt1"/>
                </a:solidFill>
                <a:latin typeface="Lato"/>
                <a:ea typeface="Lato"/>
                <a:cs typeface="Lato"/>
                <a:sym typeface="Lato"/>
              </a:rPr>
              <a:t> la </a:t>
            </a:r>
            <a:r>
              <a:rPr lang="en-US" sz="2500" dirty="0" err="1">
                <a:solidFill>
                  <a:schemeClr val="lt1"/>
                </a:solidFill>
                <a:latin typeface="Lato"/>
                <a:ea typeface="Lato"/>
                <a:cs typeface="Lato"/>
                <a:sym typeface="Lato"/>
              </a:rPr>
              <a:t>Lección</a:t>
            </a:r>
            <a:r>
              <a:rPr lang="en-US" sz="2500" dirty="0">
                <a:solidFill>
                  <a:schemeClr val="lt1"/>
                </a:solidFill>
                <a:latin typeface="Lato"/>
                <a:ea typeface="Lato"/>
                <a:cs typeface="Lato"/>
                <a:sym typeface="Lato"/>
              </a:rPr>
              <a:t> #1, El </a:t>
            </a:r>
            <a:r>
              <a:rPr lang="en-US" sz="2500" dirty="0" err="1">
                <a:solidFill>
                  <a:schemeClr val="lt1"/>
                </a:solidFill>
                <a:latin typeface="Lato"/>
                <a:ea typeface="Lato"/>
                <a:cs typeface="Lato"/>
                <a:sym typeface="Lato"/>
              </a:rPr>
              <a:t>Pecado</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desde</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el</a:t>
            </a:r>
            <a:r>
              <a:rPr lang="en-US" sz="2500" dirty="0">
                <a:solidFill>
                  <a:schemeClr val="lt1"/>
                </a:solidFill>
                <a:latin typeface="Lato"/>
                <a:ea typeface="Lato"/>
                <a:cs typeface="Lato"/>
                <a:sym typeface="Lato"/>
              </a:rPr>
              <a:t> punto de vista de un maestro.</a:t>
            </a:r>
            <a:endParaRPr sz="2500" b="0" i="0" u="none" strike="noStrike" cap="none" dirty="0">
              <a:solidFill>
                <a:schemeClr val="lt1"/>
              </a:solidFill>
              <a:latin typeface="Lato"/>
              <a:ea typeface="Lato"/>
              <a:cs typeface="Lato"/>
              <a:sym typeface="Lato"/>
            </a:endParaRPr>
          </a:p>
        </p:txBody>
      </p:sp>
      <p:sp>
        <p:nvSpPr>
          <p:cNvPr id="212" name="Google Shape;212;g26612c5aba9_0_152"/>
          <p:cNvSpPr/>
          <p:nvPr/>
        </p:nvSpPr>
        <p:spPr>
          <a:xfrm>
            <a:off x="550925" y="4371322"/>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3" name="Google Shape;213;g26612c5aba9_0_152"/>
          <p:cNvSpPr/>
          <p:nvPr/>
        </p:nvSpPr>
        <p:spPr>
          <a:xfrm>
            <a:off x="916470" y="458520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4" name="Google Shape;214;g26612c5aba9_0_152"/>
          <p:cNvSpPr/>
          <p:nvPr/>
        </p:nvSpPr>
        <p:spPr>
          <a:xfrm>
            <a:off x="1946646" y="4371322"/>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5" name="Google Shape;215;g26612c5aba9_0_152"/>
          <p:cNvSpPr txBox="1"/>
          <p:nvPr/>
        </p:nvSpPr>
        <p:spPr>
          <a:xfrm>
            <a:off x="1946646" y="4371322"/>
            <a:ext cx="9801600" cy="9504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dirty="0" err="1">
                <a:solidFill>
                  <a:schemeClr val="lt1"/>
                </a:solidFill>
                <a:latin typeface="Lato"/>
                <a:ea typeface="Lato"/>
                <a:cs typeface="Lato"/>
                <a:sym typeface="Lato"/>
              </a:rPr>
              <a:t>Enumerar</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los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consejos</a:t>
            </a:r>
            <a:r>
              <a:rPr lang="en-US" sz="2500" dirty="0">
                <a:solidFill>
                  <a:schemeClr val="lt1"/>
                </a:solidFill>
                <a:latin typeface="Lato"/>
                <a:ea typeface="Lato"/>
                <a:cs typeface="Lato"/>
                <a:sym typeface="Lato"/>
              </a:rPr>
              <a:t> de </a:t>
            </a:r>
            <a:r>
              <a:rPr lang="en-US" sz="2500" dirty="0" err="1">
                <a:solidFill>
                  <a:schemeClr val="lt1"/>
                </a:solidFill>
                <a:latin typeface="Lato"/>
                <a:ea typeface="Lato"/>
                <a:cs typeface="Lato"/>
                <a:sym typeface="Lato"/>
              </a:rPr>
              <a:t>enseñanza</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mencionados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en</a:t>
            </a:r>
            <a:r>
              <a:rPr lang="en-US" sz="2500" dirty="0">
                <a:solidFill>
                  <a:schemeClr val="lt1"/>
                </a:solidFill>
                <a:latin typeface="Lato"/>
                <a:ea typeface="Lato"/>
                <a:cs typeface="Lato"/>
                <a:sym typeface="Lato"/>
              </a:rPr>
              <a:t> la </a:t>
            </a:r>
            <a:r>
              <a:rPr lang="en-US" sz="2500" dirty="0" err="1">
                <a:solidFill>
                  <a:schemeClr val="lt1"/>
                </a:solidFill>
                <a:latin typeface="Lato"/>
                <a:ea typeface="Lato"/>
                <a:cs typeface="Lato"/>
                <a:sym typeface="Lato"/>
              </a:rPr>
              <a:t>última</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clase</a:t>
            </a:r>
            <a:r>
              <a:rPr lang="en-US" sz="2500" dirty="0">
                <a:solidFill>
                  <a:schemeClr val="lt1"/>
                </a:solidFill>
                <a:latin typeface="Lato"/>
                <a:ea typeface="Lato"/>
                <a:cs typeface="Lato"/>
                <a:sym typeface="Lato"/>
              </a:rPr>
              <a:t>.</a:t>
            </a:r>
            <a:endParaRPr sz="2500" dirty="0">
              <a:solidFill>
                <a:schemeClr val="lt1"/>
              </a:solidFill>
              <a:latin typeface="Lato"/>
              <a:ea typeface="Lato"/>
              <a:cs typeface="Lato"/>
              <a:sym typeface="Lato"/>
            </a:endParaRPr>
          </a:p>
        </p:txBody>
      </p:sp>
      <p:sp>
        <p:nvSpPr>
          <p:cNvPr id="2" name="Google Shape;212;g26612c5aba9_0_152">
            <a:extLst>
              <a:ext uri="{FF2B5EF4-FFF2-40B4-BE49-F238E27FC236}">
                <a16:creationId xmlns:a16="http://schemas.microsoft.com/office/drawing/2014/main" id="{94706D84-178D-4110-C969-4C29F1E21197}"/>
              </a:ext>
            </a:extLst>
          </p:cNvPr>
          <p:cNvSpPr/>
          <p:nvPr/>
        </p:nvSpPr>
        <p:spPr>
          <a:xfrm>
            <a:off x="550746" y="5586048"/>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 name="Google Shape;213;g26612c5aba9_0_152">
            <a:extLst>
              <a:ext uri="{FF2B5EF4-FFF2-40B4-BE49-F238E27FC236}">
                <a16:creationId xmlns:a16="http://schemas.microsoft.com/office/drawing/2014/main" id="{3BF2E8F4-3D59-0C62-539A-D9ACBDDCCAB4}"/>
              </a:ext>
            </a:extLst>
          </p:cNvPr>
          <p:cNvSpPr/>
          <p:nvPr/>
        </p:nvSpPr>
        <p:spPr>
          <a:xfrm>
            <a:off x="919278" y="579994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5" name="Google Shape;210;g26612c5aba9_0_152">
            <a:extLst>
              <a:ext uri="{FF2B5EF4-FFF2-40B4-BE49-F238E27FC236}">
                <a16:creationId xmlns:a16="http://schemas.microsoft.com/office/drawing/2014/main" id="{4CB59A65-CE15-7379-5B6E-1B9F4F7048BA}"/>
              </a:ext>
            </a:extLst>
          </p:cNvPr>
          <p:cNvSpPr/>
          <p:nvPr/>
        </p:nvSpPr>
        <p:spPr>
          <a:xfrm>
            <a:off x="1946346" y="5564902"/>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4" name="Google Shape;215;g26612c5aba9_0_152">
            <a:extLst>
              <a:ext uri="{FF2B5EF4-FFF2-40B4-BE49-F238E27FC236}">
                <a16:creationId xmlns:a16="http://schemas.microsoft.com/office/drawing/2014/main" id="{61F92803-2390-2FC4-F1D1-351D64EE8543}"/>
              </a:ext>
            </a:extLst>
          </p:cNvPr>
          <p:cNvSpPr txBox="1"/>
          <p:nvPr/>
        </p:nvSpPr>
        <p:spPr>
          <a:xfrm>
            <a:off x="1946646" y="5585748"/>
            <a:ext cx="9801600" cy="9504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dirty="0" err="1">
                <a:solidFill>
                  <a:schemeClr val="lt1"/>
                </a:solidFill>
                <a:latin typeface="Lato"/>
                <a:ea typeface="Lato"/>
                <a:cs typeface="Lato"/>
                <a:sym typeface="Lato"/>
              </a:rPr>
              <a:t>Hacer</a:t>
            </a:r>
            <a:r>
              <a:rPr lang="en-US" sz="2500" dirty="0">
                <a:solidFill>
                  <a:schemeClr val="lt1"/>
                </a:solidFill>
                <a:latin typeface="Lato"/>
                <a:ea typeface="Lato"/>
                <a:cs typeface="Lato"/>
                <a:sym typeface="Lato"/>
              </a:rPr>
              <a:t> un </a:t>
            </a:r>
            <a:r>
              <a:rPr lang="en-US" sz="2500" dirty="0" err="1">
                <a:solidFill>
                  <a:schemeClr val="lt1"/>
                </a:solidFill>
                <a:latin typeface="Lato"/>
                <a:ea typeface="Lato"/>
                <a:cs typeface="Lato"/>
                <a:sym typeface="Lato"/>
              </a:rPr>
              <a:t>juegp</a:t>
            </a:r>
            <a:r>
              <a:rPr lang="en-US" sz="2500" dirty="0">
                <a:solidFill>
                  <a:schemeClr val="lt1"/>
                </a:solidFill>
                <a:latin typeface="Lato"/>
                <a:ea typeface="Lato"/>
                <a:cs typeface="Lato"/>
                <a:sym typeface="Lato"/>
              </a:rPr>
              <a:t> de roles </a:t>
            </a:r>
            <a:r>
              <a:rPr lang="en-US" sz="2500" dirty="0" err="1">
                <a:solidFill>
                  <a:schemeClr val="lt1"/>
                </a:solidFill>
                <a:latin typeface="Lato"/>
                <a:ea typeface="Lato"/>
                <a:cs typeface="Lato"/>
                <a:sym typeface="Lato"/>
              </a:rPr>
              <a:t>sobre</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cómo</a:t>
            </a:r>
            <a:r>
              <a:rPr lang="en-US" sz="2500" dirty="0">
                <a:solidFill>
                  <a:schemeClr val="lt1"/>
                </a:solidFill>
                <a:latin typeface="Lato"/>
                <a:ea typeface="Lato"/>
                <a:cs typeface="Lato"/>
                <a:sym typeface="Lato"/>
              </a:rPr>
              <a:t> responder a </a:t>
            </a:r>
            <a:r>
              <a:rPr lang="en-US" sz="2500" dirty="0" err="1">
                <a:solidFill>
                  <a:schemeClr val="lt1"/>
                </a:solidFill>
                <a:latin typeface="Lato"/>
                <a:ea typeface="Lato"/>
                <a:cs typeface="Lato"/>
                <a:sym typeface="Lato"/>
              </a:rPr>
              <a:t>preguntas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difíciles</a:t>
            </a:r>
            <a:r>
              <a:rPr lang="en-US" sz="2500" dirty="0">
                <a:solidFill>
                  <a:schemeClr val="lt1"/>
                </a:solidFill>
                <a:latin typeface="Lato"/>
                <a:ea typeface="Lato"/>
                <a:cs typeface="Lato"/>
                <a:sym typeface="Lato"/>
              </a:rPr>
              <a:t>.</a:t>
            </a:r>
            <a:endParaRPr sz="2500" dirty="0">
              <a:solidFill>
                <a:schemeClr val="lt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5" name="Google Shape;225;p28"/>
          <p:cNvPicPr preferRelativeResize="0"/>
          <p:nvPr/>
        </p:nvPicPr>
        <p:blipFill rotWithShape="1">
          <a:blip r:embed="rId3">
            <a:alphaModFix/>
          </a:blip>
          <a:srcRect/>
          <a:stretch/>
        </p:blipFill>
        <p:spPr>
          <a:xfrm>
            <a:off x="80939" y="1968884"/>
            <a:ext cx="3125597" cy="3218436"/>
          </a:xfrm>
          <a:prstGeom prst="rect">
            <a:avLst/>
          </a:prstGeom>
          <a:noFill/>
          <a:ln>
            <a:noFill/>
          </a:ln>
          <a:effectLst>
            <a:outerShdw blurRad="50800" dist="38100" dir="2700000" algn="tl" rotWithShape="0">
              <a:srgbClr val="000000">
                <a:alpha val="40000"/>
              </a:srgbClr>
            </a:outerShdw>
          </a:effectLst>
        </p:spPr>
      </p:pic>
      <p:sp>
        <p:nvSpPr>
          <p:cNvPr id="226" name="Google Shape;226;p28"/>
          <p:cNvSpPr txBox="1"/>
          <p:nvPr/>
        </p:nvSpPr>
        <p:spPr>
          <a:xfrm>
            <a:off x="3282339" y="2300849"/>
            <a:ext cx="7218150" cy="255450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este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curso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por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crees</a:t>
            </a:r>
            <a:r>
              <a:rPr lang="en-US" sz="4000" b="1" dirty="0">
                <a:solidFill>
                  <a:schemeClr val="dk1"/>
                </a:solidFill>
                <a:latin typeface="Lato"/>
                <a:ea typeface="Lato"/>
                <a:cs typeface="Lato"/>
                <a:sym typeface="Lato"/>
              </a:rPr>
              <a:t> que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pecado</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primero de Los cuatro </a:t>
            </a:r>
            <a:r>
              <a:rPr lang="en-US" sz="4000" b="1" dirty="0" err="1">
                <a:solidFill>
                  <a:schemeClr val="dk1"/>
                </a:solidFill>
                <a:latin typeface="Lato"/>
                <a:ea typeface="Lato"/>
                <a:cs typeface="Lato"/>
                <a:sym typeface="Lato"/>
              </a:rPr>
              <a:t>conceptos</a:t>
            </a:r>
            <a:r>
              <a:rPr lang="en-US" sz="4000" b="1" dirty="0">
                <a:solidFill>
                  <a:schemeClr val="dk1"/>
                </a:solidFill>
                <a:latin typeface="Lato"/>
                <a:ea typeface="Lato"/>
                <a:cs typeface="Lato"/>
                <a:sym typeface="Lato"/>
              </a:rPr>
              <a:t> clave que </a:t>
            </a:r>
            <a:r>
              <a:rPr lang="en-US" sz="4000" b="1" dirty="0" err="1">
                <a:solidFill>
                  <a:schemeClr val="dk1"/>
                </a:solidFill>
                <a:latin typeface="Lato"/>
                <a:ea typeface="Lato"/>
                <a:cs typeface="Lato"/>
                <a:sym typeface="Lato"/>
              </a:rPr>
              <a:t>enseñamos</a:t>
            </a:r>
            <a:r>
              <a:rPr lang="en-US" sz="4000" b="1" dirty="0">
                <a:solidFill>
                  <a:schemeClr val="dk1"/>
                </a:solidFill>
                <a:latin typeface="Lato"/>
                <a:ea typeface="Lato"/>
                <a:cs typeface="Lato"/>
                <a:sym typeface="Lato"/>
              </a:rPr>
              <a:t>?</a:t>
            </a:r>
            <a:endParaRPr sz="4000" b="1" dirty="0">
              <a:solidFill>
                <a:schemeClr val="dk1"/>
              </a:solidFill>
              <a:latin typeface="Lato"/>
              <a:ea typeface="Lato"/>
              <a:cs typeface="Lato"/>
              <a:sym typeface="Lato"/>
            </a:endParaRPr>
          </a:p>
        </p:txBody>
      </p:sp>
      <p:pic>
        <p:nvPicPr>
          <p:cNvPr id="227" name="Google Shape;227;p28"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g2682446946a_0_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g2682446946a_0_17"/>
          <p:cNvSpPr txBox="1"/>
          <p:nvPr/>
        </p:nvSpPr>
        <p:spPr>
          <a:xfrm>
            <a:off x="3956050" y="2840400"/>
            <a:ext cx="7830300" cy="394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err="1">
                <a:solidFill>
                  <a:schemeClr val="dk1"/>
                </a:solidFill>
                <a:latin typeface="Lato"/>
                <a:ea typeface="Lato"/>
                <a:cs typeface="Lato"/>
                <a:sym typeface="Lato"/>
              </a:rPr>
              <a:t>www.academiacristo.com</a:t>
            </a:r>
            <a:endParaRPr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dirty="0">
              <a:solidFill>
                <a:schemeClr val="dk1"/>
              </a:solidFill>
              <a:latin typeface="Lato"/>
              <a:ea typeface="Lato"/>
              <a:cs typeface="Lato"/>
              <a:sym typeface="Lato"/>
            </a:endParaRPr>
          </a:p>
          <a:p>
            <a:pPr marL="571500" marR="0" lvl="0" indent="-571500" algn="l" rtl="0">
              <a:lnSpc>
                <a:spcPct val="100000"/>
              </a:lnSpc>
              <a:spcBef>
                <a:spcPts val="0"/>
              </a:spcBef>
              <a:spcAft>
                <a:spcPts val="0"/>
              </a:spcAft>
              <a:buClr>
                <a:schemeClr val="dk1"/>
              </a:buClr>
              <a:buSzPts val="4000"/>
              <a:buFont typeface="Arial" panose="020B0604020202020204" pitchFamily="34" charset="0"/>
              <a:buChar char="•"/>
            </a:pPr>
            <a:r>
              <a:rPr lang="en-US" sz="4000" dirty="0">
                <a:solidFill>
                  <a:schemeClr val="dk1"/>
                </a:solidFill>
                <a:latin typeface="Lato"/>
                <a:ea typeface="Lato"/>
                <a:cs typeface="Lato"/>
                <a:sym typeface="Lato"/>
              </a:rPr>
              <a:t>Videos</a:t>
            </a:r>
            <a:endParaRPr sz="4000" b="0" i="0" u="none" strike="noStrike" cap="none" dirty="0">
              <a:solidFill>
                <a:schemeClr val="dk1"/>
              </a:solidFill>
              <a:latin typeface="Lato"/>
              <a:ea typeface="Lato"/>
              <a:cs typeface="Lato"/>
              <a:sym typeface="Lato"/>
            </a:endParaRPr>
          </a:p>
          <a:p>
            <a:pPr marL="571500" marR="0" lvl="0" indent="-571500" algn="l" rtl="0">
              <a:lnSpc>
                <a:spcPct val="100000"/>
              </a:lnSpc>
              <a:spcBef>
                <a:spcPts val="0"/>
              </a:spcBef>
              <a:spcAft>
                <a:spcPts val="0"/>
              </a:spcAft>
              <a:buClr>
                <a:schemeClr val="dk1"/>
              </a:buClr>
              <a:buSzPts val="4000"/>
              <a:buFont typeface="Arial" panose="020B0604020202020204" pitchFamily="34" charset="0"/>
              <a:buChar char="•"/>
            </a:pPr>
            <a:r>
              <a:rPr lang="en-US" sz="4000" dirty="0">
                <a:solidFill>
                  <a:schemeClr val="dk1"/>
                </a:solidFill>
                <a:latin typeface="Lato"/>
                <a:ea typeface="Lato"/>
                <a:cs typeface="Lato"/>
                <a:sym typeface="Lato"/>
              </a:rPr>
              <a:t>Hojas del </a:t>
            </a:r>
            <a:r>
              <a:rPr lang="en-US" sz="4000" dirty="0" err="1">
                <a:solidFill>
                  <a:schemeClr val="dk1"/>
                </a:solidFill>
                <a:latin typeface="Lato"/>
                <a:ea typeface="Lato"/>
                <a:cs typeface="Lato"/>
                <a:sym typeface="Lato"/>
              </a:rPr>
              <a:t>estudiante</a:t>
            </a:r>
            <a:endParaRPr sz="4000" b="0" i="0" u="none" strike="noStrike" cap="none" dirty="0">
              <a:solidFill>
                <a:schemeClr val="dk1"/>
              </a:solidFill>
              <a:latin typeface="Lato"/>
              <a:ea typeface="Lato"/>
              <a:cs typeface="Lato"/>
              <a:sym typeface="Lato"/>
            </a:endParaRPr>
          </a:p>
          <a:p>
            <a:pPr marL="571500" marR="0" lvl="0" indent="-571500" algn="l" rtl="0">
              <a:lnSpc>
                <a:spcPct val="100000"/>
              </a:lnSpc>
              <a:spcBef>
                <a:spcPts val="0"/>
              </a:spcBef>
              <a:spcAft>
                <a:spcPts val="0"/>
              </a:spcAft>
              <a:buClr>
                <a:schemeClr val="dk1"/>
              </a:buClr>
              <a:buSzPts val="4000"/>
              <a:buFont typeface="Arial" panose="020B0604020202020204" pitchFamily="34" charset="0"/>
              <a:buChar char="•"/>
            </a:pPr>
            <a:r>
              <a:rPr lang="en-US" sz="4000" dirty="0" err="1">
                <a:solidFill>
                  <a:schemeClr val="dk1"/>
                </a:solidFill>
                <a:latin typeface="Lato"/>
                <a:ea typeface="Lato"/>
                <a:cs typeface="Lato"/>
                <a:sym typeface="Lato"/>
              </a:rPr>
              <a:t>Guía</a:t>
            </a:r>
            <a:r>
              <a:rPr lang="en-US" sz="4000" dirty="0">
                <a:solidFill>
                  <a:schemeClr val="dk1"/>
                </a:solidFill>
                <a:latin typeface="Lato"/>
                <a:ea typeface="Lato"/>
                <a:cs typeface="Lato"/>
                <a:sym typeface="Lato"/>
              </a:rPr>
              <a:t> del maestro</a:t>
            </a:r>
            <a:endParaRPr sz="40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0" i="0" u="none" strike="noStrike" cap="none" dirty="0">
              <a:solidFill>
                <a:schemeClr val="dk1"/>
              </a:solidFill>
              <a:latin typeface="Lato"/>
              <a:ea typeface="Lato"/>
              <a:cs typeface="Lato"/>
              <a:sym typeface="Lato"/>
            </a:endParaRPr>
          </a:p>
        </p:txBody>
      </p:sp>
      <p:pic>
        <p:nvPicPr>
          <p:cNvPr id="234" name="Google Shape;234;g2682446946a_0_1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35" name="Google Shape;235;g2682446946a_0_17"/>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
        <p:nvSpPr>
          <p:cNvPr id="236" name="Google Shape;236;g2682446946a_0_17"/>
          <p:cNvSpPr txBox="1"/>
          <p:nvPr/>
        </p:nvSpPr>
        <p:spPr>
          <a:xfrm>
            <a:off x="3956051" y="1229650"/>
            <a:ext cx="60609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Recursos</a:t>
            </a:r>
            <a:endParaRPr sz="6000" b="0" i="0" u="none" strike="noStrike" cap="none">
              <a:solidFill>
                <a:srgbClr val="009444"/>
              </a:solidFill>
              <a:latin typeface="Lato"/>
              <a:ea typeface="Lato"/>
              <a:cs typeface="Lato"/>
              <a:sym typeface="Lato"/>
            </a:endParaRPr>
          </a:p>
        </p:txBody>
      </p:sp>
      <p:cxnSp>
        <p:nvCxnSpPr>
          <p:cNvPr id="237" name="Google Shape;237;g2682446946a_0_17"/>
          <p:cNvCxnSpPr/>
          <p:nvPr/>
        </p:nvCxnSpPr>
        <p:spPr>
          <a:xfrm>
            <a:off x="3965777" y="2373951"/>
            <a:ext cx="6269700"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B56ED5CF-CD23-5493-616B-01F1D11D5365}"/>
              </a:ext>
            </a:extLst>
          </p:cNvPr>
          <p:cNvSpPr txBox="1">
            <a:spLocks/>
          </p:cNvSpPr>
          <p:nvPr/>
        </p:nvSpPr>
        <p:spPr>
          <a:xfrm>
            <a:off x="4009509" y="2562727"/>
            <a:ext cx="3556000" cy="553453"/>
          </a:xfrm>
          <a:prstGeom prst="rect">
            <a:avLst/>
          </a:prstGeom>
        </p:spPr>
        <p:txBody>
          <a:bodyPr vert="horz" lIns="91440" tIns="45720" rIns="91440" bIns="45720" rtlCol="0" anchor="ctr">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pPr algn="r"/>
            <a:endParaRPr lang="en-US" sz="2800" dirty="0">
              <a:solidFill>
                <a:srgbClr val="0D9444"/>
              </a:solidFill>
              <a:latin typeface="Berlin Sans FB" panose="020E0602020502020306" pitchFamily="34" charset="77"/>
              <a:cs typeface="Helvetica" panose="020B0604020202020204" pitchFamily="34" charset="0"/>
            </a:endParaRPr>
          </a:p>
        </p:txBody>
      </p:sp>
      <p:pic>
        <p:nvPicPr>
          <p:cNvPr id="6" name="Picture 5">
            <a:extLst>
              <a:ext uri="{FF2B5EF4-FFF2-40B4-BE49-F238E27FC236}">
                <a16:creationId xmlns:a16="http://schemas.microsoft.com/office/drawing/2014/main" id="{73CEB7EE-30D3-D333-AC93-AF824DB76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00" y="405227"/>
            <a:ext cx="9067800" cy="6047546"/>
          </a:xfrm>
          <a:prstGeom prst="rect">
            <a:avLst/>
          </a:prstGeom>
        </p:spPr>
      </p:pic>
    </p:spTree>
    <p:extLst>
      <p:ext uri="{BB962C8B-B14F-4D97-AF65-F5344CB8AC3E}">
        <p14:creationId xmlns:p14="http://schemas.microsoft.com/office/powerpoint/2010/main" val="320131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B56ED5CF-CD23-5493-616B-01F1D11D5365}"/>
              </a:ext>
            </a:extLst>
          </p:cNvPr>
          <p:cNvSpPr txBox="1">
            <a:spLocks/>
          </p:cNvSpPr>
          <p:nvPr/>
        </p:nvSpPr>
        <p:spPr>
          <a:xfrm>
            <a:off x="4009509" y="2562727"/>
            <a:ext cx="3556000" cy="553453"/>
          </a:xfrm>
          <a:prstGeom prst="rect">
            <a:avLst/>
          </a:prstGeom>
        </p:spPr>
        <p:txBody>
          <a:bodyPr vert="horz" lIns="91440" tIns="45720" rIns="91440" bIns="45720" rtlCol="0" anchor="ctr">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pPr algn="r"/>
            <a:endParaRPr lang="en-US" sz="2800" dirty="0">
              <a:solidFill>
                <a:srgbClr val="0D9444"/>
              </a:solidFill>
              <a:latin typeface="Berlin Sans FB" panose="020E0602020502020306" pitchFamily="34" charset="77"/>
              <a:cs typeface="Helvetica" panose="020B0604020202020204" pitchFamily="34" charset="0"/>
            </a:endParaRPr>
          </a:p>
        </p:txBody>
      </p:sp>
      <p:pic>
        <p:nvPicPr>
          <p:cNvPr id="5" name="Picture 4">
            <a:extLst>
              <a:ext uri="{FF2B5EF4-FFF2-40B4-BE49-F238E27FC236}">
                <a16:creationId xmlns:a16="http://schemas.microsoft.com/office/drawing/2014/main" id="{376FEED5-1F82-9F5A-624F-D52602DCBB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356069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B56ED5CF-CD23-5493-616B-01F1D11D5365}"/>
              </a:ext>
            </a:extLst>
          </p:cNvPr>
          <p:cNvSpPr txBox="1">
            <a:spLocks/>
          </p:cNvSpPr>
          <p:nvPr/>
        </p:nvSpPr>
        <p:spPr>
          <a:xfrm>
            <a:off x="4009509" y="2562727"/>
            <a:ext cx="3556000" cy="553453"/>
          </a:xfrm>
          <a:prstGeom prst="rect">
            <a:avLst/>
          </a:prstGeom>
        </p:spPr>
        <p:txBody>
          <a:bodyPr vert="horz" lIns="91440" tIns="45720" rIns="91440" bIns="45720" rtlCol="0" anchor="ctr">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pPr algn="r"/>
            <a:endParaRPr lang="en-US" sz="2800" dirty="0">
              <a:solidFill>
                <a:srgbClr val="0D9444"/>
              </a:solidFill>
              <a:latin typeface="Berlin Sans FB" panose="020E0602020502020306" pitchFamily="34" charset="77"/>
              <a:cs typeface="Helvetica" panose="020B0604020202020204" pitchFamily="34" charset="0"/>
            </a:endParaRPr>
          </a:p>
        </p:txBody>
      </p:sp>
      <p:pic>
        <p:nvPicPr>
          <p:cNvPr id="4" name="Picture 3">
            <a:extLst>
              <a:ext uri="{FF2B5EF4-FFF2-40B4-BE49-F238E27FC236}">
                <a16:creationId xmlns:a16="http://schemas.microsoft.com/office/drawing/2014/main" id="{5C134FF8-0384-F5E2-547E-A0ABEE5BD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202808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0804f3169d1ec14984c36b843dba581">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86a3cfdf6156b76ea85e1153e3c77dd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36F80FFC-9CE9-49BA-8B39-A9E6E1C670CB}"/>
</file>

<file path=customXml/itemProps2.xml><?xml version="1.0" encoding="utf-8"?>
<ds:datastoreItem xmlns:ds="http://schemas.openxmlformats.org/officeDocument/2006/customXml" ds:itemID="{CE10A06B-58CB-4539-9F0A-CF4388DBC3D6}"/>
</file>

<file path=customXml/itemProps3.xml><?xml version="1.0" encoding="utf-8"?>
<ds:datastoreItem xmlns:ds="http://schemas.openxmlformats.org/officeDocument/2006/customXml" ds:itemID="{A7CA055E-DE11-4E51-80B8-6815C6806496}"/>
</file>

<file path=docProps/app.xml><?xml version="1.0" encoding="utf-8"?>
<Properties xmlns="http://schemas.openxmlformats.org/officeDocument/2006/extended-properties" xmlns:vt="http://schemas.openxmlformats.org/officeDocument/2006/docPropsVTypes">
  <TotalTime>47</TotalTime>
  <Words>2251</Words>
  <Application>Microsoft Macintosh PowerPoint</Application>
  <PresentationFormat>Widescreen</PresentationFormat>
  <Paragraphs>147</Paragraphs>
  <Slides>29</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Overlock</vt:lpstr>
      <vt:lpstr>Times New Roman</vt:lpstr>
      <vt:lpstr>Lato</vt:lpstr>
      <vt:lpstr>Calibri</vt:lpstr>
      <vt:lpstr>Berlin Sans FB</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Elise Gross</cp:lastModifiedBy>
  <cp:revision>4</cp:revision>
  <dcterms:created xsi:type="dcterms:W3CDTF">2023-11-29T19:33:05Z</dcterms:created>
  <dcterms:modified xsi:type="dcterms:W3CDTF">2025-07-07T21:06:05Z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