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Lato Black" panose="020F0502020204030203" pitchFamily="3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pcAqJAInbjiB+Rjs9ymarHfZs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2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mbgMjob4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lsprod.blob.core.windows.net/media/media/academiacristo/pdf-content/biblioteca%20te%C3%B3logica/bibliapopular09-1y2reyes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video personal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1-2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https://www.youtube.com/watch?v=d1mbgMjob4I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Reyes 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al 5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c0eec2cf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las 4 C—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Palabra, y que Dios 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un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sea,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6c0eec2cf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c0eec2cf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al 5,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6c0eec2cf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Reyes 17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añadir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Concéntrese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Reyes 17.&gt;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seis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Proyecto Final.***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Rey de Israel (v.1)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tisbita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(v.1)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de Israel (v.1)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pan y carne;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arroyo;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(v.6, 10)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 de Sarepta (v.10)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pan (v. 10-11)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harina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(v.12)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tinaja (v.16)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(v.19)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¿Samaria o Israel? V.1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arroyo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Río Jordán (v.2)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Sarepta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mediterránea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Sarepta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Sarafand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Líbano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(v.9)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Acab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(entre 870 y 850 A.C.)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incredulidad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Pueblo Israel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hay comida.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Elías, (y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Elías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331" name="Google Shape;331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reprendía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Elías.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tierra.” (Lucas 4:25-27).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bueno de Dios y no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165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atormentaba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6c0eec2cf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165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Jesús.” (Romanos 8:1).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165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recordatorios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6c0eec2cf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versos y palabras de esta historia veo el amor de Dios hacia mi?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protegió a su portavoz, dándole comida y agua y, después, apoyando su ministerio al levantar de la muerte al hijo de la viuda. Dios cuida a los suyos aun cuando el mundo los persigue.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provee para mí aun en tiempos difíciles. Por lo general Dios provee para su pueblo usando medios naturales, pero a veces provee por milagros.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ama a los extranjeros. Ella no era israelita. Pero de todas las viudas, Dios mandó a Elías con ella. (Lucas 4:25-27)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promete levantarme a mí y a todos de entre los muertos en el último día.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lógica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circunstancias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“la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11:1; Lucas 4:26)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1 Reyes 18:16-19:2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408" name="Google Shape;408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16" name="Google Shape;416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Biblia Popular: 1, 2 Reyes”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de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academiacristo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/pdf-content/biblioteca%20teólogica/bibliapopular09-1y2reyes.pdf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ancho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Protégenos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bendeciste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Elías.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Presentarnos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Reyes 17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ba99a741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triste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Pueblo de Dios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Celestial.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tristes.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¡Pero no paramos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contemplaremos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asombroso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escenario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largo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diablo.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ba99a741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c0eec2cf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Pedro 2:9-10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adquirido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luz admirable. Antes,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pueblo;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Dios!; antes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compadecidos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compadecidos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6c0eec2cf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ba99a7413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leer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Cristocéntrica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video,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ba99a7413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c0eec2cfd_0_89"/>
          <p:cNvSpPr txBox="1"/>
          <p:nvPr/>
        </p:nvSpPr>
        <p:spPr>
          <a:xfrm>
            <a:off x="1475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</a:t>
            </a: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9" name="Google Shape;189;g26c0eec2cfd_0_89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26c0eec2cfd_0_89"/>
          <p:cNvSpPr/>
          <p:nvPr/>
        </p:nvSpPr>
        <p:spPr>
          <a:xfrm>
            <a:off x="745675" y="2011694"/>
            <a:ext cx="10450200" cy="14994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g26c0eec2cfd_0_89"/>
          <p:cNvSpPr/>
          <p:nvPr/>
        </p:nvSpPr>
        <p:spPr>
          <a:xfrm>
            <a:off x="1086826" y="24176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g26c0eec2cfd_0_89"/>
          <p:cNvSpPr/>
          <p:nvPr/>
        </p:nvSpPr>
        <p:spPr>
          <a:xfrm>
            <a:off x="2048261" y="2011054"/>
            <a:ext cx="9147600" cy="14994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6c0eec2cfd_0_89"/>
          <p:cNvSpPr txBox="1"/>
          <p:nvPr/>
        </p:nvSpPr>
        <p:spPr>
          <a:xfrm>
            <a:off x="2048261" y="2011054"/>
            <a:ext cx="9147600" cy="1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Leeremos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historias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claves de la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segunda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mitad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Israel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Antiguo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utilizando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método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las Cuatro “C”: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6c0eec2cfd_0_89"/>
          <p:cNvSpPr/>
          <p:nvPr/>
        </p:nvSpPr>
        <p:spPr>
          <a:xfrm>
            <a:off x="745673" y="3802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6c0eec2cfd_0_89"/>
          <p:cNvSpPr/>
          <p:nvPr/>
        </p:nvSpPr>
        <p:spPr>
          <a:xfrm>
            <a:off x="1086826" y="40559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26c0eec2cfd_0_89"/>
          <p:cNvSpPr/>
          <p:nvPr/>
        </p:nvSpPr>
        <p:spPr>
          <a:xfrm>
            <a:off x="2048259" y="3802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6c0eec2cfd_0_89"/>
          <p:cNvSpPr txBox="1"/>
          <p:nvPr/>
        </p:nvSpPr>
        <p:spPr>
          <a:xfrm>
            <a:off x="2048259" y="3802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Explicaremos la importancia del tercer paso de las 4 C— “Considerar” en entender y enseñar una historia bíblica.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6c0eec2cfd_0_89"/>
          <p:cNvSpPr/>
          <p:nvPr/>
        </p:nvSpPr>
        <p:spPr>
          <a:xfrm>
            <a:off x="745673" y="5211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6c0eec2cfd_0_89"/>
          <p:cNvSpPr/>
          <p:nvPr/>
        </p:nvSpPr>
        <p:spPr>
          <a:xfrm>
            <a:off x="1086826" y="5465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26c0eec2cfd_0_89"/>
          <p:cNvSpPr/>
          <p:nvPr/>
        </p:nvSpPr>
        <p:spPr>
          <a:xfrm>
            <a:off x="2048259" y="5211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6c0eec2cfd_0_89"/>
          <p:cNvSpPr txBox="1"/>
          <p:nvPr/>
        </p:nvSpPr>
        <p:spPr>
          <a:xfrm>
            <a:off x="2048259" y="5211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Describiremos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creyentes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pertenecen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al Pueblo de Dios y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afecto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realidad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diaria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g26c0eec2cfd_0_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6c0eec2cfd_0_11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g26c0eec2cfd_0_111"/>
          <p:cNvCxnSpPr/>
          <p:nvPr/>
        </p:nvCxnSpPr>
        <p:spPr>
          <a:xfrm>
            <a:off x="905575" y="3235750"/>
            <a:ext cx="10469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g26c0eec2cfd_0_111"/>
          <p:cNvCxnSpPr/>
          <p:nvPr/>
        </p:nvCxnSpPr>
        <p:spPr>
          <a:xfrm rot="10800000" flipH="1">
            <a:off x="992220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g26c0eec2cfd_0_111"/>
          <p:cNvCxnSpPr/>
          <p:nvPr/>
        </p:nvCxnSpPr>
        <p:spPr>
          <a:xfrm rot="10800000" flipH="1">
            <a:off x="230350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g26c0eec2cfd_0_111"/>
          <p:cNvCxnSpPr/>
          <p:nvPr/>
        </p:nvCxnSpPr>
        <p:spPr>
          <a:xfrm rot="10800000" flipH="1">
            <a:off x="4232150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g26c0eec2cfd_0_111"/>
          <p:cNvCxnSpPr/>
          <p:nvPr/>
        </p:nvCxnSpPr>
        <p:spPr>
          <a:xfrm rot="10800000" flipH="1">
            <a:off x="8120488" y="27836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g26c0eec2cfd_0_111"/>
          <p:cNvCxnSpPr/>
          <p:nvPr/>
        </p:nvCxnSpPr>
        <p:spPr>
          <a:xfrm rot="10800000" flipH="1">
            <a:off x="6207975" y="2795050"/>
            <a:ext cx="8100" cy="83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g26c0eec2cfd_0_111"/>
          <p:cNvSpPr txBox="1"/>
          <p:nvPr/>
        </p:nvSpPr>
        <p:spPr>
          <a:xfrm>
            <a:off x="19067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5000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5" name="Google Shape;215;g26c0eec2cfd_0_111"/>
          <p:cNvSpPr txBox="1"/>
          <p:nvPr/>
        </p:nvSpPr>
        <p:spPr>
          <a:xfrm>
            <a:off x="383540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5000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g26c0eec2cfd_0_111"/>
          <p:cNvSpPr txBox="1"/>
          <p:nvPr/>
        </p:nvSpPr>
        <p:spPr>
          <a:xfrm>
            <a:off x="5811225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5000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7" name="Google Shape;217;g26c0eec2cfd_0_111"/>
          <p:cNvSpPr txBox="1"/>
          <p:nvPr/>
        </p:nvSpPr>
        <p:spPr>
          <a:xfrm>
            <a:off x="77237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sz="5000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8" name="Google Shape;218;g26c0eec2cfd_0_111"/>
          <p:cNvSpPr txBox="1"/>
          <p:nvPr/>
        </p:nvSpPr>
        <p:spPr>
          <a:xfrm>
            <a:off x="9525450" y="1746000"/>
            <a:ext cx="801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5</a:t>
            </a:r>
            <a:endParaRPr sz="5000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9" name="Google Shape;219;g26c0eec2cfd_0_111"/>
          <p:cNvSpPr txBox="1"/>
          <p:nvPr/>
        </p:nvSpPr>
        <p:spPr>
          <a:xfrm>
            <a:off x="11183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Completamente incómodo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6c0eec2cfd_0_111"/>
          <p:cNvSpPr txBox="1"/>
          <p:nvPr/>
        </p:nvSpPr>
        <p:spPr>
          <a:xfrm>
            <a:off x="304700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Incómodo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g26c0eec2cfd_0_111"/>
          <p:cNvSpPr txBox="1"/>
          <p:nvPr/>
        </p:nvSpPr>
        <p:spPr>
          <a:xfrm>
            <a:off x="5022825" y="38441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¡No sé! Nunca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 he intentado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6c0eec2cfd_0_111"/>
          <p:cNvSpPr txBox="1"/>
          <p:nvPr/>
        </p:nvSpPr>
        <p:spPr>
          <a:xfrm>
            <a:off x="69353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Cómodo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6c0eec2cfd_0_111"/>
          <p:cNvSpPr txBox="1"/>
          <p:nvPr/>
        </p:nvSpPr>
        <p:spPr>
          <a:xfrm>
            <a:off x="8737050" y="3821300"/>
            <a:ext cx="2378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Extremadamente cómodo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c0eec2cfd_0_221"/>
          <p:cNvSpPr txBox="1"/>
          <p:nvPr/>
        </p:nvSpPr>
        <p:spPr>
          <a:xfrm>
            <a:off x="4127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9" name="Google Shape;229;g26c0eec2cfd_0_221"/>
          <p:cNvCxnSpPr/>
          <p:nvPr/>
        </p:nvCxnSpPr>
        <p:spPr>
          <a:xfrm>
            <a:off x="4230827" y="3737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g26c0eec2cfd_0_221"/>
          <p:cNvSpPr txBox="1"/>
          <p:nvPr/>
        </p:nvSpPr>
        <p:spPr>
          <a:xfrm>
            <a:off x="4157625" y="2342050"/>
            <a:ext cx="6419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introducción; captar la atención </a:t>
            </a:r>
            <a:endParaRPr sz="32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pensar en el tema del día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6c0eec2cfd_0_221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3" name="Google Shape;233;g26c0eec2cfd_0_221"/>
          <p:cNvSpPr txBox="1"/>
          <p:nvPr/>
        </p:nvSpPr>
        <p:spPr>
          <a:xfrm>
            <a:off x="4127381" y="4163146"/>
            <a:ext cx="7432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Cúando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tuviste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momento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necesidad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Dios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proveyó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c0eec2cfd_0_235"/>
          <p:cNvSpPr txBox="1"/>
          <p:nvPr/>
        </p:nvSpPr>
        <p:spPr>
          <a:xfrm>
            <a:off x="4127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0" name="Google Shape;240;g26c0eec2cfd_0_235"/>
          <p:cNvCxnSpPr/>
          <p:nvPr/>
        </p:nvCxnSpPr>
        <p:spPr>
          <a:xfrm>
            <a:off x="4230827" y="3737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g26c0eec2cfd_0_235"/>
          <p:cNvSpPr txBox="1"/>
          <p:nvPr/>
        </p:nvSpPr>
        <p:spPr>
          <a:xfrm>
            <a:off x="4157625" y="2342050"/>
            <a:ext cx="803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Repasar la historia (de 1 Reyes 17); </a:t>
            </a:r>
            <a:endParaRPr sz="32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demostrará cómo contar una historia bíblica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26c0eec2cfd_0_235"/>
          <p:cNvPicPr preferRelativeResize="0"/>
          <p:nvPr/>
        </p:nvPicPr>
        <p:blipFill rotWithShape="1">
          <a:blip r:embed="rId3">
            <a:alphaModFix/>
          </a:blip>
          <a:srcRect l="1437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4" name="Google Shape;244;g26c0eec2cfd_0_23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1 Reyes 17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1" name="Google Shape;251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6" name="Google Shape;256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6" name="Google Shape;266;p1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4" name="Google Shape;274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6" name="Google Shape;286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0" name="Google Shape;290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8" name="Google Shape;298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2" name="Google Shape;302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3" name="Google Shape;303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0" name="Google Shape;310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4" name="Google Shape;314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5" name="Google Shape;315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2" name="Google Shape;322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6" name="Google Shape;326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7" name="Google Shape;32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9" name="Google Shape;339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5" name="Google Shape;345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9" name="Google Shape;349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7" name="Google Shape;357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8" name="Google Shape;358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1" name="Google Shape;361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2" name="Google Shape;362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c0eec2cfd_0_26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6c0eec2cfd_0_262"/>
          <p:cNvSpPr txBox="1"/>
          <p:nvPr/>
        </p:nvSpPr>
        <p:spPr>
          <a:xfrm>
            <a:off x="3721825" y="2434563"/>
            <a:ext cx="8177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Ahora, pues, ninguna condenación hay para los que están en Cristo Jesús.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8:1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0" name="Google Shape;370;g26c0eec2cfd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1" name="Google Shape;371;g26c0eec2cfd_0_26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7" name="Google Shape;377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20"/>
          <p:cNvSpPr txBox="1"/>
          <p:nvPr/>
        </p:nvSpPr>
        <p:spPr>
          <a:xfrm>
            <a:off x="4127381" y="3349413"/>
            <a:ext cx="65685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1" name="Google Shape;381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2" name="Google Shape;382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9" name="Google Shape;389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0" name="Google Shape;390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3" name="Google Shape;393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4" name="Google Shape;394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1" name="Google Shape;401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2" name="Google Shape;402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4" name="Google Shape;404;g26ba99a7413_0_633"/>
          <p:cNvSpPr txBox="1"/>
          <p:nvPr/>
        </p:nvSpPr>
        <p:spPr>
          <a:xfrm>
            <a:off x="4127375" y="3633850"/>
            <a:ext cx="77721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 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1 Reyes 18:16-19:2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5" name="Google Shape;405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3" name="Google Shape;413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1" name="Google Shape;421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1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Elías y la Viuda de Sarepta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983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Reyes 17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9" name="Google Shape;129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0" name="Google Shape;130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Presentarnos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 el propósito y los objetivos del curso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el método de las Cuatro “C” para leer y entender 1 Reyes 17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2" name="Google Shape;142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6ba99a7413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6ba99a7413_0_221"/>
          <p:cNvSpPr txBox="1"/>
          <p:nvPr/>
        </p:nvSpPr>
        <p:spPr>
          <a:xfrm>
            <a:off x="2275771" y="413779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Panorama del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9" name="Google Shape;149;g26ba99a7413_0_221"/>
          <p:cNvCxnSpPr/>
          <p:nvPr/>
        </p:nvCxnSpPr>
        <p:spPr>
          <a:xfrm>
            <a:off x="2379216" y="515614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g26ba99a7413_0_221"/>
          <p:cNvSpPr txBox="1"/>
          <p:nvPr/>
        </p:nvSpPr>
        <p:spPr>
          <a:xfrm>
            <a:off x="2275770" y="5319637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Biblia: La Nación Elegida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g26ba99a7413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6ba99a7413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6ba99a7413_0_22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c0eec2cfd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c0eec2cfd_0_6"/>
          <p:cNvSpPr txBox="1"/>
          <p:nvPr/>
        </p:nvSpPr>
        <p:spPr>
          <a:xfrm>
            <a:off x="3721825" y="758163"/>
            <a:ext cx="8177700" cy="5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ustedes son linaje escogido, sacerdocio real, nación santa, pueblo adquirido por Dios, para que anuncien los hechos maravillosos de aquel que los llamó de las tinieblas a su luz admirable. Antes, ustedes no eran un pueblo; ¡pero ahora son el pueblo de Dios!; antes no habían sido compadecidos, pero ahora ya han sido compadecidos.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Pedro 2:9-10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g26c0eec2cfd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1" name="Google Shape;161;g26c0eec2cfd_0_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ba99a7413_0_331"/>
          <p:cNvSpPr/>
          <p:nvPr/>
        </p:nvSpPr>
        <p:spPr>
          <a:xfrm rot="10800000">
            <a:off x="4626347" y="54525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6ba99a7413_0_331"/>
          <p:cNvSpPr txBox="1"/>
          <p:nvPr/>
        </p:nvSpPr>
        <p:spPr>
          <a:xfrm>
            <a:off x="4902869" y="54519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6ba99a7413_0_331"/>
          <p:cNvSpPr/>
          <p:nvPr/>
        </p:nvSpPr>
        <p:spPr>
          <a:xfrm>
            <a:off x="4073242" y="54519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6ba99a7413_0_331"/>
          <p:cNvSpPr/>
          <p:nvPr/>
        </p:nvSpPr>
        <p:spPr>
          <a:xfrm rot="10800000">
            <a:off x="4626347" y="198162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6ba99a7413_0_331"/>
          <p:cNvSpPr txBox="1"/>
          <p:nvPr/>
        </p:nvSpPr>
        <p:spPr>
          <a:xfrm>
            <a:off x="4902869" y="198156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4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g26ba99a7413_0_331"/>
          <p:cNvSpPr/>
          <p:nvPr/>
        </p:nvSpPr>
        <p:spPr>
          <a:xfrm>
            <a:off x="4073242" y="198156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g26ba99a7413_0_331"/>
          <p:cNvSpPr/>
          <p:nvPr/>
        </p:nvSpPr>
        <p:spPr>
          <a:xfrm rot="10800000">
            <a:off x="4626347" y="341799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6ba99a7413_0_331"/>
          <p:cNvSpPr txBox="1"/>
          <p:nvPr/>
        </p:nvSpPr>
        <p:spPr>
          <a:xfrm>
            <a:off x="4902869" y="341793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6ba99a7413_0_331"/>
          <p:cNvSpPr/>
          <p:nvPr/>
        </p:nvSpPr>
        <p:spPr>
          <a:xfrm>
            <a:off x="4073242" y="341793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6ba99a7413_0_331"/>
          <p:cNvSpPr/>
          <p:nvPr/>
        </p:nvSpPr>
        <p:spPr>
          <a:xfrm rot="10800000">
            <a:off x="4626347" y="4854369"/>
            <a:ext cx="5405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6ba99a7413_0_331"/>
          <p:cNvSpPr txBox="1"/>
          <p:nvPr/>
        </p:nvSpPr>
        <p:spPr>
          <a:xfrm>
            <a:off x="4902869" y="4854300"/>
            <a:ext cx="51285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42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4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26ba99a7413_0_331"/>
          <p:cNvSpPr/>
          <p:nvPr/>
        </p:nvSpPr>
        <p:spPr>
          <a:xfrm>
            <a:off x="4073242" y="485430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6ba99a7413_0_331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44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g26ba99a7413_0_331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26ba99a7413_0_331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6ba99a7413_0_331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g26ba99a7413_0_331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g26ba99a7413_0_33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2331</Words>
  <Application>Microsoft Office PowerPoint</Application>
  <PresentationFormat>Widescreen</PresentationFormat>
  <Paragraphs>188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Lato</vt:lpstr>
      <vt:lpstr>Calibri</vt:lpstr>
      <vt:lpstr>Arial</vt:lpstr>
      <vt:lpstr>Overlock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4</cp:revision>
  <dcterms:created xsi:type="dcterms:W3CDTF">2023-11-29T19:33:05Z</dcterms:created>
  <dcterms:modified xsi:type="dcterms:W3CDTF">2024-12-17T15:27:32Z</dcterms:modified>
</cp:coreProperties>
</file>