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3" r:id="rId8"/>
    <p:sldId id="312" r:id="rId9"/>
    <p:sldId id="266" r:id="rId10"/>
    <p:sldId id="267" r:id="rId11"/>
    <p:sldId id="313" r:id="rId12"/>
    <p:sldId id="300" r:id="rId13"/>
    <p:sldId id="301" r:id="rId14"/>
    <p:sldId id="303" r:id="rId15"/>
    <p:sldId id="314" r:id="rId16"/>
    <p:sldId id="302" r:id="rId17"/>
    <p:sldId id="270" r:id="rId18"/>
    <p:sldId id="304" r:id="rId19"/>
    <p:sldId id="305" r:id="rId20"/>
    <p:sldId id="315" r:id="rId21"/>
    <p:sldId id="306" r:id="rId22"/>
    <p:sldId id="308" r:id="rId23"/>
    <p:sldId id="307" r:id="rId24"/>
    <p:sldId id="272" r:id="rId25"/>
    <p:sldId id="273" r:id="rId26"/>
    <p:sldId id="274" r:id="rId27"/>
    <p:sldId id="275" r:id="rId28"/>
    <p:sldId id="310" r:id="rId29"/>
    <p:sldId id="311" r:id="rId30"/>
    <p:sldId id="264" r:id="rId31"/>
    <p:sldId id="265" r:id="rId32"/>
    <p:sldId id="316" r:id="rId33"/>
    <p:sldId id="276" r:id="rId34"/>
    <p:sldId id="317" r:id="rId35"/>
    <p:sldId id="318" r:id="rId36"/>
    <p:sldId id="319" r:id="rId37"/>
    <p:sldId id="277" r:id="rId38"/>
    <p:sldId id="278" r:id="rId39"/>
    <p:sldId id="279" r:id="rId40"/>
    <p:sldId id="294" r:id="rId41"/>
    <p:sldId id="296" r:id="rId42"/>
    <p:sldId id="297" r:id="rId43"/>
    <p:sldId id="298"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Overlock"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eYSOFPKj0PoabFdHv8XwfyPQ4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425"/>
    <a:srgbClr val="009051"/>
    <a:srgbClr val="AB7942"/>
    <a:srgbClr val="EAAC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20"/>
    <p:restoredTop sz="94658"/>
  </p:normalViewPr>
  <p:slideViewPr>
    <p:cSldViewPr snapToGrid="0">
      <p:cViewPr varScale="1">
        <p:scale>
          <a:sx n="102" d="100"/>
          <a:sy n="102" d="100"/>
        </p:scale>
        <p:origin x="72"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671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76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239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406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4550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a. La causa principal del crecimiento es la misma que nos llevó a la fe: El poder del mensaje del evangelio para producir fe en aquellos que lo escuchan. </a:t>
            </a:r>
          </a:p>
          <a:p>
            <a:pPr marL="0" lvl="0" indent="0" algn="l" rtl="0">
              <a:spcBef>
                <a:spcPts val="0"/>
              </a:spcBef>
              <a:spcAft>
                <a:spcPts val="0"/>
              </a:spcAft>
              <a:buNone/>
            </a:pPr>
            <a:r>
              <a:rPr lang="es-ES" dirty="0"/>
              <a:t>i. ¨Porque no me avergüenzo del evangelio, porque es poder de Dios para salvación a todo aquel que cree; al judío, primeramente, y también al griego. ¨ (Rom. 1:16)</a:t>
            </a:r>
          </a:p>
          <a:p>
            <a:pPr marL="0" lvl="0" indent="0" algn="l" rtl="0">
              <a:spcBef>
                <a:spcPts val="0"/>
              </a:spcBef>
              <a:spcAft>
                <a:spcPts val="0"/>
              </a:spcAft>
              <a:buNone/>
            </a:pPr>
            <a:r>
              <a:rPr lang="es-ES" dirty="0" err="1"/>
              <a:t>ii</a:t>
            </a:r>
            <a:r>
              <a:rPr lang="es-ES" dirty="0"/>
              <a:t>. La perfecta obediencia de Jesús a la ley de Dios nos ha sido atribuida; Cristo nos granjeó el perdón completo y gratuito. Los creyentes tienen la promesa segura de la vida eterna que ofrece paz, esperanza y consuelo en la perfección del cielo, especialmente a las personas menos respetadas por la sociedad.</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b. En segundo lugar, el gobierno romano que, normalmente, era tolerante con otras religiones (suponiendo que estuvieran dispuestos a adorar al emperador como un dios), clasificó al cristianismo como una religión ilícita porque hablaba de un Rey (Jesús). Interpretaron esto como una ofensa y una amenaza para el emperador romano. Como resultado, fue perseguido. Muchos cristianos huyeron de esta persecución. Cuando huyeron, llevaron el evangelio con ellos a muchas partes diferentes (Hechos 8:4).</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c. Finalmente, el amor y la compasión que los cristianos mostraron a los miembros más vulnerables de la sociedad (mujeres, viudas, niños, esclavos y huérfanos) e incluso a los mismos enemigos que los perseguían sirvieron como un tremendo testimonio de la convicción que tenían en sus corazones. Incluso el mundo incrédulo tuvo que reconocer cómo los cristianos se amaban (Juan 13:34,35).</a:t>
            </a:r>
          </a:p>
        </p:txBody>
      </p:sp>
      <p:sp>
        <p:nvSpPr>
          <p:cNvPr id="219" name="Google Shape;2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La respuesta a esta pregunta depende de la interpretación de Mateo 16:15-18. ¿Quién es “esta roca” sobre la cual Jesús dice que edificará su iglesia? </a:t>
            </a:r>
            <a:endParaRPr dirty="0"/>
          </a:p>
        </p:txBody>
      </p:sp>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En el contexto, Jesús podría estar refiriéndose a Pedro. Esta es la interpretación de la Iglesia Católica Romana (ICR). Creen que la roca sobre la que se edificó la iglesia fue Pedro y que fue el primero en una línea ininterrumpida de Papas (sucesión apostólica).</a:t>
            </a:r>
            <a:endParaRPr dirty="0"/>
          </a:p>
        </p:txBody>
      </p:sp>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721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La otra opción es que Jesús se está refiriendo a la confesión de Pedro; la roca sobre la cual edificará su iglesia es la verdad de que Jesús es “el Cristo”, el Salvador prometido. Para determinar qué interpretación es correcta, necesitamos comparar este versículo con el resto de lo que dice la Biblia (dejemos que las Escrituras interpreten las Escrituras).</a:t>
            </a:r>
          </a:p>
          <a:p>
            <a:pPr marL="0" lvl="0" indent="0" algn="l" rtl="0">
              <a:spcBef>
                <a:spcPts val="0"/>
              </a:spcBef>
              <a:spcAft>
                <a:spcPts val="0"/>
              </a:spcAft>
              <a:buNone/>
            </a:pPr>
            <a:r>
              <a:rPr lang="es-ES" dirty="0"/>
              <a:t>(1 Corintios 3:11 y Efesios 2:19-20 en la pantalla) Cuando lo hacemos, encontramos que no hay otro versículo de la Biblia que se refiera a Pedro como el fundamento de la iglesia. En cambio, tenemos muchos que se refieren a Cristo como el fundamento de la iglesia. (Además de los versículos en la pantalla, el profesor podría hacer referencia a 1 Pedro 2:4-8, donde Pedro no se llama a sí mismo, sino a Cristo, la piedra angular de la iglesia.) </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Por eso, la interpretación luterana y protestante es que Pedro NO era la roca sobre la cual se edificó la iglesia. La iglesia está más bien edificada sobre Cristo, como Pedro confesó bellamente: «¡Tú eres el Cristo (Mesías - Salvador) !, ¡el Hijo del Dios viviente!» (Mateo 16:16). </a:t>
            </a:r>
          </a:p>
          <a:p>
            <a:pPr marL="0" lvl="0" indent="0" algn="l" rtl="0">
              <a:spcBef>
                <a:spcPts val="0"/>
              </a:spcBef>
              <a:spcAft>
                <a:spcPts val="0"/>
              </a:spcAft>
              <a:buNone/>
            </a:pPr>
            <a:endParaRPr lang="es-E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dirty="0">
                <a:effectLst/>
                <a:latin typeface="Calibri" panose="020F0502020204030204" pitchFamily="34" charset="0"/>
                <a:ea typeface="Calibri" panose="020F0502020204030204" pitchFamily="34" charset="0"/>
              </a:rPr>
              <a:t>Lamentablemente, la interpretación incorrecta triunfó en la historia de la iglesia. Esto condujo al desarrollo del papado.</a:t>
            </a:r>
            <a:endParaRPr lang="es-ES" dirty="0"/>
          </a:p>
        </p:txBody>
      </p:sp>
      <p:sp>
        <p:nvSpPr>
          <p:cNvPr id="201" name="Google Shape;20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sz="1800" dirty="0">
                <a:solidFill>
                  <a:srgbClr val="000000"/>
                </a:solidFill>
                <a:effectLst/>
                <a:latin typeface="Calibri" panose="020F0502020204030204" pitchFamily="34" charset="0"/>
                <a:ea typeface="Calibri" panose="020F0502020204030204" pitchFamily="34" charset="0"/>
              </a:rPr>
              <a:t>El cristianismo se extendió rápidamente. Se extendió a todas partes. Sin embargo, se centró alrededor de 7 ciudades importantes conocidas como “sedes del cristianismo” (Roma, Constantinopla, Éfeso, Alejandría, Jerusalén, Corinto y Antioquía). Con el tiempo, Roma se convirtió en la más prominente, posiblemente porque tenía la mayor cantidad de cristianos y porque, según la leyenda, Pedro fue martirizado en Roma (crucificado de cabeza).</a:t>
            </a:r>
            <a:endParaRPr dirty="0"/>
          </a:p>
        </p:txBody>
      </p:sp>
      <p:sp>
        <p:nvSpPr>
          <p:cNvPr id="237" name="Google Shape;2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3383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5153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a. En 455 d.C., el obispo de Roma emitió un edicto que indicaba que todos los obispos estaban sujetos al obispo en Roma. Roma se llamó a sí misma “la primera entre iguales”, lo cual es, en realidad, una contradicción en los términos. Roma estaba oficialmente al mando de la iglesia cristiana y se mantendría así durante el próximo medio milenio.</a:t>
            </a:r>
          </a:p>
          <a:p>
            <a:pPr marL="0" lvl="0" indent="0" algn="l" rtl="0">
              <a:spcBef>
                <a:spcPts val="0"/>
              </a:spcBef>
              <a:spcAft>
                <a:spcPts val="0"/>
              </a:spcAft>
              <a:buNone/>
            </a:pPr>
            <a:r>
              <a:rPr lang="es-ES" dirty="0"/>
              <a:t>b. En 1054 d.C., el obispo de Constantinopla rechazó la primacía de Roma. Esta negativa a someterse a la autoridad romana se basó más en razones políticas que teológicas. Esta negativa causó una división (cisma) que resultó en el nacimiento de otra identidad espiritual - la Iglesia Ortodoxa Oriental - con el Patriarca como su líder. Durante los siguientes 500 años, el Papa sería el jefe de la iglesia cristiana occidental y el Patriarca la cabeza de la iglesia cristiana oriental.</a:t>
            </a:r>
          </a:p>
          <a:p>
            <a:pPr marL="0" lvl="0" indent="0" algn="l" rtl="0">
              <a:spcBef>
                <a:spcPts val="0"/>
              </a:spcBef>
              <a:spcAft>
                <a:spcPts val="0"/>
              </a:spcAft>
              <a:buNone/>
            </a:pPr>
            <a:endParaRPr dirty="0"/>
          </a:p>
        </p:txBody>
      </p:sp>
      <p:sp>
        <p:nvSpPr>
          <p:cNvPr id="237" name="Google Shape;2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4" name="Google Shape;26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408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723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088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s-ES" dirty="0"/>
              <a:t>a. Hay muchas “identidades” espirituales – sistemas de creencias – en el cristianismo de hoy. Muchos de ustedes vienen de iglesias que tienen alguna de estos y está bien. Algunos de ustedes no tienen una iglesia o solo están iniciando a aprender la Biblia.  ¡Eso está bien, también! En este curso, queremos usar la biblia para ayudarle a entender lo que usted cree y por qué.  </a:t>
            </a:r>
          </a:p>
          <a:p>
            <a:r>
              <a:rPr lang="es-ES" dirty="0"/>
              <a:t>b. En Academia Cristo, nuestra identidad espiritual es Luterana Confesional. Más adelante en este curso, le explicaremos lo que significa, y si quiere unirse a nosotros, le damos la bienvenida. Sin embargo, la meta de este curso es presentar lo que dice la Biblia, comparar esto con lo que enseñan las iglesias, y permitirle identificar por sí mismo con cual grupo unirse.</a:t>
            </a:r>
          </a:p>
          <a:p>
            <a:r>
              <a:rPr lang="es-ES" dirty="0"/>
              <a:t>c. En resumen: queremos ayudarle a tener una identidad espiritual basada únicamente en lo que dice la Palabra de Dios, porque la Palabra de Dios es la verdad.</a:t>
            </a:r>
          </a:p>
          <a:p>
            <a:pPr marL="0" lvl="0" indent="0" algn="l" rtl="0">
              <a:spcBef>
                <a:spcPts val="0"/>
              </a:spcBef>
              <a:spcAft>
                <a:spcPts val="0"/>
              </a:spcAft>
              <a:buNone/>
            </a:pPr>
            <a:endParaRPr lang="en-US" dirty="0"/>
          </a:p>
        </p:txBody>
      </p:sp>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008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101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6331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3258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220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21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Este curso es parte del Discipulado de Academia Cristo.  </a:t>
            </a:r>
            <a:endParaRPr/>
          </a:p>
          <a:p>
            <a:pPr marL="0" lvl="0" indent="0" algn="l" rtl="0">
              <a:spcBef>
                <a:spcPts val="0"/>
              </a:spcBef>
              <a:spcAft>
                <a:spcPts val="0"/>
              </a:spcAft>
              <a:buNone/>
            </a:pPr>
            <a:endParaRPr/>
          </a:p>
          <a:p>
            <a:pPr marL="0" lvl="0" indent="0" algn="l" rtl="0">
              <a:spcBef>
                <a:spcPts val="0"/>
              </a:spcBef>
              <a:spcAft>
                <a:spcPts val="0"/>
              </a:spcAft>
              <a:buNone/>
            </a:pPr>
            <a:r>
              <a:rPr lang="en-US"/>
              <a:t>Son 13 cursos en total.  </a:t>
            </a:r>
            <a:endParaRPr/>
          </a:p>
          <a:p>
            <a:pPr marL="0" lvl="0" indent="0" algn="l" rtl="0">
              <a:spcBef>
                <a:spcPts val="0"/>
              </a:spcBef>
              <a:spcAft>
                <a:spcPts val="0"/>
              </a:spcAft>
              <a:buNone/>
            </a:pPr>
            <a:endParaRPr/>
          </a:p>
          <a:p>
            <a:pPr marL="0" lvl="0" indent="0" algn="l" rtl="0">
              <a:spcBef>
                <a:spcPts val="0"/>
              </a:spcBef>
              <a:spcAft>
                <a:spcPts val="0"/>
              </a:spcAft>
              <a:buNone/>
            </a:pPr>
            <a:r>
              <a:rPr lang="en-US"/>
              <a:t>6 cursos La Biblia serie.  3 del Antiguo Testamento, 3 del Nuevo Testamento. Estudiamos historias biblicas y vamos perfeccionando el método de las 4 C.</a:t>
            </a:r>
            <a:endParaRPr/>
          </a:p>
          <a:p>
            <a:pPr marL="0" lvl="0" indent="0" algn="l" rtl="0">
              <a:spcBef>
                <a:spcPts val="0"/>
              </a:spcBef>
              <a:spcAft>
                <a:spcPts val="0"/>
              </a:spcAft>
              <a:buNone/>
            </a:pPr>
            <a:endParaRPr/>
          </a:p>
          <a:p>
            <a:pPr marL="0" lvl="0" indent="0" algn="l" rtl="0">
              <a:spcBef>
                <a:spcPts val="0"/>
              </a:spcBef>
              <a:spcAft>
                <a:spcPts val="0"/>
              </a:spcAft>
              <a:buNone/>
            </a:pPr>
            <a:r>
              <a:rPr lang="en-US"/>
              <a:t>En dos cursos “Identificación Espiritual” y “Legalismo” vemos las diferencias claves entre las diferentes Iglesias cristianas. </a:t>
            </a:r>
            <a:endParaRPr/>
          </a:p>
          <a:p>
            <a:pPr marL="0" lvl="0" indent="0" algn="l" rtl="0">
              <a:spcBef>
                <a:spcPts val="0"/>
              </a:spcBef>
              <a:spcAft>
                <a:spcPts val="0"/>
              </a:spcAft>
              <a:buNone/>
            </a:pPr>
            <a:endParaRPr/>
          </a:p>
          <a:p>
            <a:pPr marL="0" lvl="0" indent="0" algn="l" rtl="0">
              <a:spcBef>
                <a:spcPts val="0"/>
              </a:spcBef>
              <a:spcAft>
                <a:spcPts val="0"/>
              </a:spcAft>
              <a:buNone/>
            </a:pPr>
            <a:r>
              <a:rPr lang="en-US"/>
              <a:t>En la serie titulada “La Palabra Crece” recibiremos capacitación en hacer discípulos, la multiplicación de discípulos, y la multiplicación de Iglesias.  La serie empieza en el “Discipulado,” y continua en el “Discipulado Dos.”</a:t>
            </a:r>
            <a:endParaRPr/>
          </a:p>
        </p:txBody>
      </p:sp>
      <p:sp>
        <p:nvSpPr>
          <p:cNvPr id="130" name="Google Shape;1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s-ES" dirty="0"/>
              <a:t>a. Hay muchas “identidades” espirituales – sistemas de creencias – en el cristianismo de hoy. Muchos de ustedes vienen de iglesias que tienen alguna de estos y está bien. Algunos de ustedes no tienen una iglesia o solo están iniciando a aprender la Biblia.  ¡Eso está bien, también! En este curso, queremos usar la biblia para ayudarle a entender lo que usted cree y por qué.  </a:t>
            </a:r>
          </a:p>
          <a:p>
            <a:r>
              <a:rPr lang="es-ES" dirty="0"/>
              <a:t>b. En Academia Cristo, nuestra identidad espiritual es Luterana Confesional. Más adelante en este curso, le explicaremos lo que significa, y si quiere unirse a nosotros, le damos la bienvenida. Sin embargo, la meta de este curso es presentar lo que dice la Biblia, comparar esto con lo que enseñan las iglesias, y permitirle identificar por sí mismo con cual grupo unirse.</a:t>
            </a:r>
          </a:p>
          <a:p>
            <a:r>
              <a:rPr lang="es-ES" dirty="0"/>
              <a:t>c. En resumen: queremos ayudarle a tener una identidad espiritual basada únicamente en lo que dice la Palabra de Dios, porque la Palabra de Dios es la verdad.</a:t>
            </a:r>
          </a:p>
          <a:p>
            <a:pPr marL="0" lvl="0" indent="0" algn="l" rtl="0">
              <a:spcBef>
                <a:spcPts val="0"/>
              </a:spcBef>
              <a:spcAft>
                <a:spcPts val="0"/>
              </a:spcAft>
              <a:buNone/>
            </a:pPr>
            <a:endParaRPr lang="en-US" dirty="0"/>
          </a:p>
        </p:txBody>
      </p:sp>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3"/>
          <p:cNvSpPr>
            <a:spLocks noGrp="1"/>
          </p:cNvSpPr>
          <p:nvPr>
            <p:ph type="pic" idx="2"/>
          </p:nvPr>
        </p:nvSpPr>
        <p:spPr>
          <a:xfrm>
            <a:off x="5183188" y="987425"/>
            <a:ext cx="6172200" cy="4873625"/>
          </a:xfrm>
          <a:prstGeom prst="rect">
            <a:avLst/>
          </a:prstGeom>
          <a:noFill/>
          <a:ln>
            <a:noFill/>
          </a:ln>
        </p:spPr>
      </p:sp>
      <p:sp>
        <p:nvSpPr>
          <p:cNvPr id="68" name="Google Shape;68;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7"/>
        <p:cNvGrpSpPr/>
        <p:nvPr/>
      </p:nvGrpSpPr>
      <p:grpSpPr>
        <a:xfrm>
          <a:off x="0" y="0"/>
          <a:ext cx="0" cy="0"/>
          <a:chOff x="0" y="0"/>
          <a:chExt cx="0" cy="0"/>
        </a:xfrm>
      </p:grpSpPr>
      <p:pic>
        <p:nvPicPr>
          <p:cNvPr id="88" name="Google Shape;88;p1" descr="Screen Clipping"/>
          <p:cNvPicPr preferRelativeResize="0"/>
          <p:nvPr/>
        </p:nvPicPr>
        <p:blipFill rotWithShape="1">
          <a:blip r:embed="rId3">
            <a:alphaModFix amt="94000"/>
          </a:blip>
          <a:srcRect/>
          <a:stretch/>
        </p:blipFill>
        <p:spPr>
          <a:xfrm>
            <a:off x="1695109" y="523366"/>
            <a:ext cx="8878298" cy="58266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96" name="Google Shape;196;p12"/>
          <p:cNvSpPr txBox="1"/>
          <p:nvPr/>
        </p:nvSpPr>
        <p:spPr>
          <a:xfrm>
            <a:off x="804652" y="1843971"/>
            <a:ext cx="10582696" cy="3170058"/>
          </a:xfrm>
          <a:prstGeom prst="rect">
            <a:avLst/>
          </a:prstGeom>
          <a:noFill/>
          <a:ln>
            <a:noFill/>
          </a:ln>
        </p:spPr>
        <p:txBody>
          <a:bodyPr spcFirstLastPara="1" wrap="square" lIns="91425" tIns="45700" rIns="91425" bIns="45700" anchor="t" anchorCtr="0">
            <a:spAutoFit/>
          </a:bodyPr>
          <a:lstStyle/>
          <a:p>
            <a:pPr lvl="0">
              <a:buClr>
                <a:srgbClr val="5F3913"/>
              </a:buClr>
              <a:buSzPts val="3800"/>
            </a:pPr>
            <a:r>
              <a:rPr lang="en-US" sz="4000" dirty="0">
                <a:solidFill>
                  <a:srgbClr val="018443"/>
                </a:solidFill>
                <a:latin typeface="Overlock"/>
                <a:ea typeface="Overlock"/>
                <a:cs typeface="Overlock"/>
                <a:sym typeface="Overlock"/>
              </a:rPr>
              <a:t>1 Pedro 2:9</a:t>
            </a:r>
          </a:p>
          <a:p>
            <a:pPr lvl="0">
              <a:buClr>
                <a:srgbClr val="5F3913"/>
              </a:buClr>
              <a:buSzPts val="3800"/>
            </a:pPr>
            <a:r>
              <a:rPr lang="en-US" sz="4000" dirty="0">
                <a:solidFill>
                  <a:srgbClr val="018443"/>
                </a:solidFill>
                <a:latin typeface="Overlock"/>
                <a:ea typeface="Overlock"/>
                <a:cs typeface="Overlock"/>
                <a:sym typeface="Overlock"/>
              </a:rPr>
              <a:t>“</a:t>
            </a:r>
            <a:r>
              <a:rPr lang="en-US" sz="4000" dirty="0" err="1">
                <a:solidFill>
                  <a:srgbClr val="018443"/>
                </a:solidFill>
                <a:latin typeface="Overlock"/>
                <a:ea typeface="Overlock"/>
                <a:cs typeface="Overlock"/>
                <a:sym typeface="Overlock"/>
              </a:rPr>
              <a:t>Pero</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ustedes</a:t>
            </a:r>
            <a:r>
              <a:rPr lang="en-US" sz="4000" dirty="0">
                <a:solidFill>
                  <a:srgbClr val="018443"/>
                </a:solidFill>
                <a:latin typeface="Overlock"/>
                <a:ea typeface="Overlock"/>
                <a:cs typeface="Overlock"/>
                <a:sym typeface="Overlock"/>
              </a:rPr>
              <a:t> son </a:t>
            </a:r>
            <a:r>
              <a:rPr lang="en-US" sz="4000" dirty="0" err="1">
                <a:solidFill>
                  <a:srgbClr val="018443"/>
                </a:solidFill>
                <a:latin typeface="Overlock"/>
                <a:ea typeface="Overlock"/>
                <a:cs typeface="Overlock"/>
                <a:sym typeface="Overlock"/>
              </a:rPr>
              <a:t>linaje</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escogido</a:t>
            </a:r>
            <a:r>
              <a:rPr lang="en-US" sz="4000" dirty="0">
                <a:solidFill>
                  <a:srgbClr val="018443"/>
                </a:solidFill>
                <a:latin typeface="Overlock"/>
                <a:ea typeface="Overlock"/>
                <a:cs typeface="Overlock"/>
                <a:sym typeface="Overlock"/>
              </a:rPr>
              <a:t>, real </a:t>
            </a:r>
            <a:r>
              <a:rPr lang="en-US" sz="4000" dirty="0" err="1">
                <a:solidFill>
                  <a:srgbClr val="018443"/>
                </a:solidFill>
                <a:latin typeface="Overlock"/>
                <a:ea typeface="Overlock"/>
                <a:cs typeface="Overlock"/>
                <a:sym typeface="Overlock"/>
              </a:rPr>
              <a:t>sacerdocio</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nación</a:t>
            </a:r>
            <a:r>
              <a:rPr lang="en-US" sz="4000" dirty="0">
                <a:solidFill>
                  <a:srgbClr val="018443"/>
                </a:solidFill>
                <a:latin typeface="Overlock"/>
                <a:ea typeface="Overlock"/>
                <a:cs typeface="Overlock"/>
                <a:sym typeface="Overlock"/>
              </a:rPr>
              <a:t> santa, pueblo </a:t>
            </a:r>
            <a:r>
              <a:rPr lang="en-US" sz="4000" dirty="0" err="1">
                <a:solidFill>
                  <a:srgbClr val="018443"/>
                </a:solidFill>
                <a:latin typeface="Overlock"/>
                <a:ea typeface="Overlock"/>
                <a:cs typeface="Overlock"/>
                <a:sym typeface="Overlock"/>
              </a:rPr>
              <a:t>adquirido</a:t>
            </a:r>
            <a:r>
              <a:rPr lang="en-US" sz="4000" dirty="0">
                <a:solidFill>
                  <a:srgbClr val="018443"/>
                </a:solidFill>
                <a:latin typeface="Overlock"/>
                <a:ea typeface="Overlock"/>
                <a:cs typeface="Overlock"/>
                <a:sym typeface="Overlock"/>
              </a:rPr>
              <a:t> por </a:t>
            </a:r>
            <a:r>
              <a:rPr lang="en-US" sz="4000" dirty="0" err="1">
                <a:solidFill>
                  <a:srgbClr val="018443"/>
                </a:solidFill>
                <a:latin typeface="Overlock"/>
                <a:ea typeface="Overlock"/>
                <a:cs typeface="Overlock"/>
                <a:sym typeface="Overlock"/>
              </a:rPr>
              <a:t>Dios</a:t>
            </a:r>
            <a:r>
              <a:rPr lang="en-US" sz="4000" dirty="0">
                <a:solidFill>
                  <a:srgbClr val="018443"/>
                </a:solidFill>
                <a:latin typeface="Overlock"/>
                <a:ea typeface="Overlock"/>
                <a:cs typeface="Overlock"/>
                <a:sym typeface="Overlock"/>
              </a:rPr>
              <a:t>, para que </a:t>
            </a:r>
            <a:r>
              <a:rPr lang="en-US" sz="4000" dirty="0" err="1">
                <a:solidFill>
                  <a:srgbClr val="018443"/>
                </a:solidFill>
                <a:latin typeface="Overlock"/>
                <a:ea typeface="Overlock"/>
                <a:cs typeface="Overlock"/>
                <a:sym typeface="Overlock"/>
              </a:rPr>
              <a:t>anuncien</a:t>
            </a:r>
            <a:r>
              <a:rPr lang="en-US" sz="4000" dirty="0">
                <a:solidFill>
                  <a:srgbClr val="018443"/>
                </a:solidFill>
                <a:latin typeface="Overlock"/>
                <a:ea typeface="Overlock"/>
                <a:cs typeface="Overlock"/>
                <a:sym typeface="Overlock"/>
              </a:rPr>
              <a:t> los </a:t>
            </a:r>
            <a:r>
              <a:rPr lang="en-US" sz="4000" dirty="0" err="1">
                <a:solidFill>
                  <a:srgbClr val="018443"/>
                </a:solidFill>
                <a:latin typeface="Overlock"/>
                <a:ea typeface="Overlock"/>
                <a:cs typeface="Overlock"/>
                <a:sym typeface="Overlock"/>
              </a:rPr>
              <a:t>hechos</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maravillosos</a:t>
            </a:r>
            <a:r>
              <a:rPr lang="en-US" sz="4000" dirty="0">
                <a:solidFill>
                  <a:srgbClr val="018443"/>
                </a:solidFill>
                <a:latin typeface="Overlock"/>
                <a:ea typeface="Overlock"/>
                <a:cs typeface="Overlock"/>
                <a:sym typeface="Overlock"/>
              </a:rPr>
              <a:t> de </a:t>
            </a:r>
            <a:r>
              <a:rPr lang="en-US" sz="4000" dirty="0" err="1">
                <a:solidFill>
                  <a:srgbClr val="018443"/>
                </a:solidFill>
                <a:latin typeface="Overlock"/>
                <a:ea typeface="Overlock"/>
                <a:cs typeface="Overlock"/>
                <a:sym typeface="Overlock"/>
              </a:rPr>
              <a:t>aquel</a:t>
            </a:r>
            <a:r>
              <a:rPr lang="en-US" sz="4000" dirty="0">
                <a:solidFill>
                  <a:srgbClr val="018443"/>
                </a:solidFill>
                <a:latin typeface="Overlock"/>
                <a:ea typeface="Overlock"/>
                <a:cs typeface="Overlock"/>
                <a:sym typeface="Overlock"/>
              </a:rPr>
              <a:t> que los </a:t>
            </a:r>
            <a:r>
              <a:rPr lang="en-US" sz="4000" dirty="0" err="1">
                <a:solidFill>
                  <a:srgbClr val="018443"/>
                </a:solidFill>
                <a:latin typeface="Overlock"/>
                <a:ea typeface="Overlock"/>
                <a:cs typeface="Overlock"/>
                <a:sym typeface="Overlock"/>
              </a:rPr>
              <a:t>llamó</a:t>
            </a:r>
            <a:r>
              <a:rPr lang="en-US" sz="4000" dirty="0">
                <a:solidFill>
                  <a:srgbClr val="018443"/>
                </a:solidFill>
                <a:latin typeface="Overlock"/>
                <a:ea typeface="Overlock"/>
                <a:cs typeface="Overlock"/>
                <a:sym typeface="Overlock"/>
              </a:rPr>
              <a:t> de las </a:t>
            </a:r>
            <a:r>
              <a:rPr lang="en-US" sz="4000" dirty="0" err="1">
                <a:solidFill>
                  <a:srgbClr val="018443"/>
                </a:solidFill>
                <a:latin typeface="Overlock"/>
                <a:ea typeface="Overlock"/>
                <a:cs typeface="Overlock"/>
                <a:sym typeface="Overlock"/>
              </a:rPr>
              <a:t>tinieblas</a:t>
            </a:r>
            <a:r>
              <a:rPr lang="en-US" sz="4000" dirty="0">
                <a:solidFill>
                  <a:srgbClr val="018443"/>
                </a:solidFill>
                <a:latin typeface="Overlock"/>
                <a:ea typeface="Overlock"/>
                <a:cs typeface="Overlock"/>
                <a:sym typeface="Overlock"/>
              </a:rPr>
              <a:t> a su luz admirable.</a:t>
            </a:r>
          </a:p>
        </p:txBody>
      </p:sp>
      <p:cxnSp>
        <p:nvCxnSpPr>
          <p:cNvPr id="2" name="Google Shape;96;p2">
            <a:extLst>
              <a:ext uri="{FF2B5EF4-FFF2-40B4-BE49-F238E27FC236}">
                <a16:creationId xmlns:a16="http://schemas.microsoft.com/office/drawing/2014/main" id="{6C87EFF6-B4C9-CFF0-7792-B368807C9951}"/>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5" name="Google Shape;186;p11">
            <a:extLst>
              <a:ext uri="{FF2B5EF4-FFF2-40B4-BE49-F238E27FC236}">
                <a16:creationId xmlns:a16="http://schemas.microsoft.com/office/drawing/2014/main" id="{0E294EFB-ADF8-D11B-2540-90AE9EA78241}"/>
              </a:ext>
            </a:extLst>
          </p:cNvPr>
          <p:cNvSpPr txBox="1"/>
          <p:nvPr/>
        </p:nvSpPr>
        <p:spPr>
          <a:xfrm>
            <a:off x="2633724" y="467821"/>
            <a:ext cx="6924552" cy="76940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4400" b="1" dirty="0" err="1">
                <a:solidFill>
                  <a:srgbClr val="5F3913"/>
                </a:solidFill>
                <a:latin typeface="Overlock"/>
                <a:ea typeface="Overlock"/>
                <a:cs typeface="Overlock"/>
                <a:sym typeface="Overlock"/>
              </a:rPr>
              <a:t>Nuestra</a:t>
            </a:r>
            <a:r>
              <a:rPr lang="en-US" sz="4400" b="1" dirty="0">
                <a:solidFill>
                  <a:srgbClr val="5F3913"/>
                </a:solidFill>
                <a:latin typeface="Overlock"/>
                <a:ea typeface="Overlock"/>
                <a:cs typeface="Overlock"/>
                <a:sym typeface="Overlock"/>
              </a:rPr>
              <a:t> </a:t>
            </a:r>
            <a:r>
              <a:rPr lang="en-US" sz="4400" b="1" dirty="0" err="1">
                <a:solidFill>
                  <a:srgbClr val="5F3913"/>
                </a:solidFill>
                <a:latin typeface="Overlock"/>
                <a:ea typeface="Overlock"/>
                <a:cs typeface="Overlock"/>
                <a:sym typeface="Overlock"/>
              </a:rPr>
              <a:t>identidad</a:t>
            </a:r>
            <a:r>
              <a:rPr lang="en-US" sz="4400" b="1" dirty="0">
                <a:solidFill>
                  <a:srgbClr val="5F3913"/>
                </a:solidFill>
                <a:latin typeface="Overlock"/>
                <a:ea typeface="Overlock"/>
                <a:cs typeface="Overlock"/>
                <a:sym typeface="Overlock"/>
              </a:rPr>
              <a:t> en Cristo</a:t>
            </a:r>
            <a:endParaRPr sz="4400" b="1" dirty="0">
              <a:solidFill>
                <a:srgbClr val="5F3913"/>
              </a:solidFill>
              <a:latin typeface="Overlock"/>
              <a:ea typeface="Overlock"/>
              <a:cs typeface="Overlock"/>
              <a:sym typeface="Overlo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 calcmode="lin" valueType="num">
                                      <p:cBhvr additive="base">
                                        <p:cTn id="7" dur="500"/>
                                        <p:tgtEl>
                                          <p:spTgt spid="1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 calcmode="lin" valueType="num">
                                      <p:cBhvr additive="base">
                                        <p:cTn id="12" dur="500"/>
                                        <p:tgtEl>
                                          <p:spTgt spid="19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96" name="Google Shape;196;p12"/>
          <p:cNvSpPr txBox="1"/>
          <p:nvPr/>
        </p:nvSpPr>
        <p:spPr>
          <a:xfrm>
            <a:off x="1025978" y="1478946"/>
            <a:ext cx="10140043" cy="4401164"/>
          </a:xfrm>
          <a:prstGeom prst="rect">
            <a:avLst/>
          </a:prstGeom>
          <a:noFill/>
          <a:ln>
            <a:noFill/>
          </a:ln>
        </p:spPr>
        <p:txBody>
          <a:bodyPr spcFirstLastPara="1" wrap="square" lIns="91425" tIns="45700" rIns="91425" bIns="45700" anchor="t" anchorCtr="0">
            <a:spAutoFit/>
          </a:bodyPr>
          <a:lstStyle/>
          <a:p>
            <a:pPr lvl="0">
              <a:buClr>
                <a:srgbClr val="5F3913"/>
              </a:buClr>
              <a:buSzPts val="3800"/>
            </a:pPr>
            <a:r>
              <a:rPr lang="en-US" sz="4000" dirty="0" err="1">
                <a:solidFill>
                  <a:srgbClr val="018443"/>
                </a:solidFill>
                <a:latin typeface="Overlock"/>
                <a:ea typeface="Overlock"/>
                <a:cs typeface="Overlock"/>
                <a:sym typeface="Overlock"/>
              </a:rPr>
              <a:t>Gálatas</a:t>
            </a:r>
            <a:r>
              <a:rPr lang="en-US" sz="4000" dirty="0">
                <a:solidFill>
                  <a:srgbClr val="018443"/>
                </a:solidFill>
                <a:latin typeface="Overlock"/>
                <a:ea typeface="Overlock"/>
                <a:cs typeface="Overlock"/>
                <a:sym typeface="Overlock"/>
              </a:rPr>
              <a:t> 4:7</a:t>
            </a:r>
          </a:p>
          <a:p>
            <a:pPr lvl="0">
              <a:buClr>
                <a:srgbClr val="5F3913"/>
              </a:buClr>
              <a:buSzPts val="3800"/>
            </a:pPr>
            <a:r>
              <a:rPr lang="en-US" sz="4000" dirty="0">
                <a:solidFill>
                  <a:srgbClr val="018443"/>
                </a:solidFill>
                <a:latin typeface="Overlock"/>
                <a:ea typeface="Overlock"/>
                <a:cs typeface="Overlock"/>
                <a:sym typeface="Overlock"/>
              </a:rPr>
              <a:t>“</a:t>
            </a:r>
            <a:r>
              <a:rPr lang="es-AR" sz="4000" dirty="0">
                <a:solidFill>
                  <a:srgbClr val="018443"/>
                </a:solidFill>
                <a:latin typeface="Overlock"/>
                <a:ea typeface="Overlock"/>
                <a:cs typeface="Overlock"/>
                <a:sym typeface="Overlock"/>
              </a:rPr>
              <a:t>Así</a:t>
            </a:r>
            <a:r>
              <a:rPr lang="en-US" sz="4000" dirty="0">
                <a:solidFill>
                  <a:srgbClr val="018443"/>
                </a:solidFill>
                <a:latin typeface="Overlock"/>
                <a:ea typeface="Overlock"/>
                <a:cs typeface="Overlock"/>
                <a:sym typeface="Overlock"/>
              </a:rPr>
              <a:t> que ya no </a:t>
            </a:r>
            <a:r>
              <a:rPr lang="es-AR" sz="4000" dirty="0">
                <a:solidFill>
                  <a:srgbClr val="018443"/>
                </a:solidFill>
                <a:latin typeface="Overlock"/>
                <a:ea typeface="Overlock"/>
                <a:cs typeface="Overlock"/>
                <a:sym typeface="Overlock"/>
              </a:rPr>
              <a:t>eres</a:t>
            </a:r>
            <a:r>
              <a:rPr lang="en-US" sz="4000" dirty="0">
                <a:solidFill>
                  <a:srgbClr val="018443"/>
                </a:solidFill>
                <a:latin typeface="Overlock"/>
                <a:ea typeface="Overlock"/>
                <a:cs typeface="Overlock"/>
                <a:sym typeface="Overlock"/>
              </a:rPr>
              <a:t> </a:t>
            </a:r>
            <a:r>
              <a:rPr lang="es-BO" sz="4000" dirty="0">
                <a:solidFill>
                  <a:srgbClr val="018443"/>
                </a:solidFill>
                <a:latin typeface="Overlock"/>
                <a:ea typeface="Overlock"/>
                <a:cs typeface="Overlock"/>
                <a:sym typeface="Overlock"/>
              </a:rPr>
              <a:t>esclavo</a:t>
            </a:r>
            <a:r>
              <a:rPr lang="en-US" sz="4000" dirty="0">
                <a:solidFill>
                  <a:srgbClr val="018443"/>
                </a:solidFill>
                <a:latin typeface="Overlock"/>
                <a:ea typeface="Overlock"/>
                <a:cs typeface="Overlock"/>
                <a:sym typeface="Overlock"/>
              </a:rPr>
              <a:t>, sino hijo; y, </a:t>
            </a:r>
            <a:r>
              <a:rPr lang="es-AR" sz="4000" dirty="0">
                <a:solidFill>
                  <a:srgbClr val="018443"/>
                </a:solidFill>
                <a:latin typeface="Overlock"/>
                <a:ea typeface="Overlock"/>
                <a:cs typeface="Overlock"/>
                <a:sym typeface="Overlock"/>
              </a:rPr>
              <a:t>como</a:t>
            </a:r>
            <a:r>
              <a:rPr lang="en-US" sz="4000" dirty="0">
                <a:solidFill>
                  <a:srgbClr val="018443"/>
                </a:solidFill>
                <a:latin typeface="Overlock"/>
                <a:ea typeface="Overlock"/>
                <a:cs typeface="Overlock"/>
                <a:sym typeface="Overlock"/>
              </a:rPr>
              <a:t> </a:t>
            </a:r>
            <a:r>
              <a:rPr lang="es-AR" sz="4000" dirty="0">
                <a:solidFill>
                  <a:srgbClr val="018443"/>
                </a:solidFill>
                <a:latin typeface="Overlock"/>
                <a:ea typeface="Overlock"/>
                <a:cs typeface="Overlock"/>
                <a:sym typeface="Overlock"/>
              </a:rPr>
              <a:t>eres</a:t>
            </a:r>
            <a:r>
              <a:rPr lang="en-US" sz="4000" dirty="0">
                <a:solidFill>
                  <a:srgbClr val="018443"/>
                </a:solidFill>
                <a:latin typeface="Overlock"/>
                <a:ea typeface="Overlock"/>
                <a:cs typeface="Overlock"/>
                <a:sym typeface="Overlock"/>
              </a:rPr>
              <a:t> hijo, Dios te ha </a:t>
            </a:r>
            <a:r>
              <a:rPr lang="es-AR" sz="4000" dirty="0">
                <a:solidFill>
                  <a:srgbClr val="018443"/>
                </a:solidFill>
                <a:latin typeface="Overlock"/>
                <a:ea typeface="Overlock"/>
                <a:cs typeface="Overlock"/>
                <a:sym typeface="Overlock"/>
              </a:rPr>
              <a:t>hecho</a:t>
            </a:r>
            <a:r>
              <a:rPr lang="en-US" sz="4000" dirty="0">
                <a:solidFill>
                  <a:srgbClr val="018443"/>
                </a:solidFill>
                <a:latin typeface="Overlock"/>
                <a:ea typeface="Overlock"/>
                <a:cs typeface="Overlock"/>
                <a:sym typeface="Overlock"/>
              </a:rPr>
              <a:t> </a:t>
            </a:r>
            <a:r>
              <a:rPr lang="es-AR" sz="4000" dirty="0">
                <a:solidFill>
                  <a:srgbClr val="018443"/>
                </a:solidFill>
                <a:latin typeface="Overlock"/>
                <a:ea typeface="Overlock"/>
                <a:cs typeface="Overlock"/>
                <a:sym typeface="Overlock"/>
              </a:rPr>
              <a:t>también</a:t>
            </a:r>
            <a:r>
              <a:rPr lang="en-US" sz="4000" dirty="0">
                <a:solidFill>
                  <a:srgbClr val="018443"/>
                </a:solidFill>
                <a:latin typeface="Overlock"/>
                <a:ea typeface="Overlock"/>
                <a:cs typeface="Overlock"/>
                <a:sym typeface="Overlock"/>
              </a:rPr>
              <a:t> </a:t>
            </a:r>
            <a:r>
              <a:rPr lang="es-AR" sz="4000" dirty="0">
                <a:solidFill>
                  <a:srgbClr val="018443"/>
                </a:solidFill>
                <a:latin typeface="Overlock"/>
                <a:ea typeface="Overlock"/>
                <a:cs typeface="Overlock"/>
                <a:sym typeface="Overlock"/>
              </a:rPr>
              <a:t>heredero</a:t>
            </a:r>
            <a:r>
              <a:rPr lang="en-US" sz="4000" dirty="0">
                <a:solidFill>
                  <a:srgbClr val="018443"/>
                </a:solidFill>
                <a:latin typeface="Overlock"/>
                <a:ea typeface="Overlock"/>
                <a:cs typeface="Overlock"/>
                <a:sym typeface="Overlock"/>
              </a:rPr>
              <a:t>.”</a:t>
            </a:r>
          </a:p>
          <a:p>
            <a:pPr marL="285750" lvl="0" indent="-285750">
              <a:buClr>
                <a:srgbClr val="5F3913"/>
              </a:buClr>
              <a:buSzPts val="3800"/>
              <a:buFont typeface="Arial"/>
              <a:buChar char="•"/>
            </a:pPr>
            <a:endParaRPr lang="en-US" sz="4000" dirty="0">
              <a:solidFill>
                <a:srgbClr val="018443"/>
              </a:solidFill>
              <a:latin typeface="Overlock"/>
              <a:ea typeface="Overlock"/>
              <a:cs typeface="Overlock"/>
              <a:sym typeface="Overlock"/>
            </a:endParaRPr>
          </a:p>
          <a:p>
            <a:pPr>
              <a:buClr>
                <a:srgbClr val="5F3913"/>
              </a:buClr>
              <a:buSzPts val="3800"/>
            </a:pPr>
            <a:r>
              <a:rPr lang="en-US" sz="4000" dirty="0">
                <a:solidFill>
                  <a:srgbClr val="018443"/>
                </a:solidFill>
                <a:latin typeface="Overlock"/>
                <a:ea typeface="Overlock"/>
                <a:cs typeface="Overlock"/>
                <a:sym typeface="Overlock"/>
              </a:rPr>
              <a:t>Salmo 27:10</a:t>
            </a:r>
          </a:p>
          <a:p>
            <a:pPr>
              <a:buClr>
                <a:srgbClr val="5F3913"/>
              </a:buClr>
              <a:buSzPts val="3800"/>
            </a:pPr>
            <a:r>
              <a:rPr lang="en-US" sz="4000" dirty="0">
                <a:solidFill>
                  <a:srgbClr val="018443"/>
                </a:solidFill>
                <a:latin typeface="Overlock"/>
                <a:ea typeface="Overlock"/>
                <a:cs typeface="Overlock"/>
                <a:sym typeface="Overlock"/>
              </a:rPr>
              <a:t>“</a:t>
            </a:r>
            <a:r>
              <a:rPr lang="es-BO" sz="4000" dirty="0">
                <a:solidFill>
                  <a:srgbClr val="018443"/>
                </a:solidFill>
                <a:latin typeface="Overlock"/>
                <a:ea typeface="Overlock"/>
                <a:cs typeface="Overlock"/>
                <a:sym typeface="Overlock"/>
              </a:rPr>
              <a:t>Aunque</a:t>
            </a:r>
            <a:r>
              <a:rPr lang="en-US" sz="4000" dirty="0">
                <a:solidFill>
                  <a:srgbClr val="018443"/>
                </a:solidFill>
                <a:latin typeface="Overlock"/>
                <a:ea typeface="Overlock"/>
                <a:cs typeface="Overlock"/>
                <a:sym typeface="Overlock"/>
              </a:rPr>
              <a:t> mi padre y mi madre me </a:t>
            </a:r>
            <a:r>
              <a:rPr lang="es-AR" sz="4000" dirty="0">
                <a:solidFill>
                  <a:srgbClr val="018443"/>
                </a:solidFill>
                <a:latin typeface="Overlock"/>
                <a:ea typeface="Overlock"/>
                <a:cs typeface="Overlock"/>
                <a:sym typeface="Overlock"/>
              </a:rPr>
              <a:t>abandonen</a:t>
            </a:r>
            <a:r>
              <a:rPr lang="en-US" sz="4000" dirty="0">
                <a:solidFill>
                  <a:srgbClr val="018443"/>
                </a:solidFill>
                <a:latin typeface="Overlock"/>
                <a:ea typeface="Overlock"/>
                <a:cs typeface="Overlock"/>
                <a:sym typeface="Overlock"/>
              </a:rPr>
              <a:t>, el SEÑOR me </a:t>
            </a:r>
            <a:r>
              <a:rPr lang="es-AR" sz="4000" dirty="0">
                <a:solidFill>
                  <a:srgbClr val="018443"/>
                </a:solidFill>
                <a:latin typeface="Overlock"/>
                <a:ea typeface="Overlock"/>
                <a:cs typeface="Overlock"/>
                <a:sym typeface="Overlock"/>
              </a:rPr>
              <a:t>recibirá</a:t>
            </a:r>
            <a:r>
              <a:rPr lang="en-US" sz="4000" dirty="0">
                <a:solidFill>
                  <a:srgbClr val="018443"/>
                </a:solidFill>
                <a:latin typeface="Overlock"/>
                <a:ea typeface="Overlock"/>
                <a:cs typeface="Overlock"/>
                <a:sym typeface="Overlock"/>
              </a:rPr>
              <a:t> en sus </a:t>
            </a:r>
            <a:r>
              <a:rPr lang="es-AR" sz="4000" dirty="0">
                <a:solidFill>
                  <a:srgbClr val="018443"/>
                </a:solidFill>
                <a:latin typeface="Overlock"/>
                <a:ea typeface="Overlock"/>
                <a:cs typeface="Overlock"/>
                <a:sym typeface="Overlock"/>
              </a:rPr>
              <a:t>brazos</a:t>
            </a:r>
            <a:r>
              <a:rPr lang="en-US" sz="4000" dirty="0">
                <a:solidFill>
                  <a:srgbClr val="018443"/>
                </a:solidFill>
                <a:latin typeface="Overlock"/>
                <a:ea typeface="Overlock"/>
                <a:cs typeface="Overlock"/>
                <a:sym typeface="Overlock"/>
              </a:rPr>
              <a:t>.”</a:t>
            </a:r>
          </a:p>
        </p:txBody>
      </p:sp>
      <p:cxnSp>
        <p:nvCxnSpPr>
          <p:cNvPr id="2" name="Google Shape;96;p2">
            <a:extLst>
              <a:ext uri="{FF2B5EF4-FFF2-40B4-BE49-F238E27FC236}">
                <a16:creationId xmlns:a16="http://schemas.microsoft.com/office/drawing/2014/main" id="{6C87EFF6-B4C9-CFF0-7792-B368807C9951}"/>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5" name="Google Shape;186;p11">
            <a:extLst>
              <a:ext uri="{FF2B5EF4-FFF2-40B4-BE49-F238E27FC236}">
                <a16:creationId xmlns:a16="http://schemas.microsoft.com/office/drawing/2014/main" id="{0E294EFB-ADF8-D11B-2540-90AE9EA78241}"/>
              </a:ext>
            </a:extLst>
          </p:cNvPr>
          <p:cNvSpPr txBox="1"/>
          <p:nvPr/>
        </p:nvSpPr>
        <p:spPr>
          <a:xfrm>
            <a:off x="2783939" y="490514"/>
            <a:ext cx="6624122" cy="76506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4400" b="1" dirty="0">
                <a:solidFill>
                  <a:srgbClr val="5F3913"/>
                </a:solidFill>
                <a:latin typeface="Overlock"/>
                <a:ea typeface="Overlock"/>
                <a:cs typeface="Overlock"/>
                <a:sym typeface="Overlock"/>
              </a:rPr>
              <a:t>Nuestra </a:t>
            </a:r>
            <a:r>
              <a:rPr lang="es-BO" sz="4400" b="1" dirty="0">
                <a:solidFill>
                  <a:srgbClr val="5F3913"/>
                </a:solidFill>
                <a:latin typeface="Overlock"/>
                <a:ea typeface="Overlock"/>
                <a:cs typeface="Overlock"/>
                <a:sym typeface="Overlock"/>
              </a:rPr>
              <a:t>identidad</a:t>
            </a:r>
            <a:r>
              <a:rPr lang="en-US" sz="4400" b="1" dirty="0">
                <a:solidFill>
                  <a:srgbClr val="5F3913"/>
                </a:solidFill>
                <a:latin typeface="Overlock"/>
                <a:ea typeface="Overlock"/>
                <a:cs typeface="Overlock"/>
                <a:sym typeface="Overlock"/>
              </a:rPr>
              <a:t> en Cristo</a:t>
            </a:r>
            <a:endParaRPr sz="4400" b="1" dirty="0">
              <a:solidFill>
                <a:srgbClr val="5F3913"/>
              </a:solidFill>
              <a:latin typeface="Overlock"/>
              <a:ea typeface="Overlock"/>
              <a:cs typeface="Overlock"/>
              <a:sym typeface="Overlock"/>
            </a:endParaRPr>
          </a:p>
        </p:txBody>
      </p:sp>
    </p:spTree>
    <p:extLst>
      <p:ext uri="{BB962C8B-B14F-4D97-AF65-F5344CB8AC3E}">
        <p14:creationId xmlns:p14="http://schemas.microsoft.com/office/powerpoint/2010/main" val="24207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 calcmode="lin" valueType="num">
                                      <p:cBhvr additive="base">
                                        <p:cTn id="7" dur="500"/>
                                        <p:tgtEl>
                                          <p:spTgt spid="1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 calcmode="lin" valueType="num">
                                      <p:cBhvr additive="base">
                                        <p:cTn id="12" dur="500"/>
                                        <p:tgtEl>
                                          <p:spTgt spid="19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6">
                                            <p:txEl>
                                              <p:pRg st="3" end="3"/>
                                            </p:txEl>
                                          </p:spTgt>
                                        </p:tgtEl>
                                        <p:attrNameLst>
                                          <p:attrName>style.visibility</p:attrName>
                                        </p:attrNameLst>
                                      </p:cBhvr>
                                      <p:to>
                                        <p:strVal val="visible"/>
                                      </p:to>
                                    </p:set>
                                    <p:anim calcmode="lin" valueType="num">
                                      <p:cBhvr additive="base">
                                        <p:cTn id="17" dur="500"/>
                                        <p:tgtEl>
                                          <p:spTgt spid="19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6">
                                            <p:txEl>
                                              <p:pRg st="4" end="4"/>
                                            </p:txEl>
                                          </p:spTgt>
                                        </p:tgtEl>
                                        <p:attrNameLst>
                                          <p:attrName>style.visibility</p:attrName>
                                        </p:attrNameLst>
                                      </p:cBhvr>
                                      <p:to>
                                        <p:strVal val="visible"/>
                                      </p:to>
                                    </p:set>
                                    <p:anim calcmode="lin" valueType="num">
                                      <p:cBhvr additive="base">
                                        <p:cTn id="22" dur="500"/>
                                        <p:tgtEl>
                                          <p:spTgt spid="19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95" name="Google Shape;195;p12"/>
          <p:cNvSpPr txBox="1"/>
          <p:nvPr/>
        </p:nvSpPr>
        <p:spPr>
          <a:xfrm>
            <a:off x="488514" y="575326"/>
            <a:ext cx="11271092"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5F3913"/>
                </a:solidFill>
                <a:latin typeface="Overlock"/>
                <a:ea typeface="Overlock"/>
                <a:cs typeface="Overlock"/>
                <a:sym typeface="Overlock"/>
              </a:rPr>
              <a:t>¿Por que hay </a:t>
            </a:r>
            <a:r>
              <a:rPr lang="en-US" sz="4000" b="1" dirty="0" err="1">
                <a:solidFill>
                  <a:srgbClr val="5F3913"/>
                </a:solidFill>
                <a:latin typeface="Overlock"/>
                <a:ea typeface="Overlock"/>
                <a:cs typeface="Overlock"/>
                <a:sym typeface="Overlock"/>
              </a:rPr>
              <a:t>tantas</a:t>
            </a:r>
            <a:r>
              <a:rPr lang="en-US" sz="4000" b="1" dirty="0">
                <a:solidFill>
                  <a:srgbClr val="5F3913"/>
                </a:solidFill>
                <a:latin typeface="Overlock"/>
                <a:ea typeface="Overlock"/>
                <a:cs typeface="Overlock"/>
                <a:sym typeface="Overlock"/>
              </a:rPr>
              <a:t> </a:t>
            </a:r>
            <a:r>
              <a:rPr lang="en-US" sz="4000" b="1" dirty="0" err="1">
                <a:solidFill>
                  <a:srgbClr val="5F3913"/>
                </a:solidFill>
                <a:latin typeface="Overlock"/>
                <a:ea typeface="Overlock"/>
                <a:cs typeface="Overlock"/>
                <a:sym typeface="Overlock"/>
              </a:rPr>
              <a:t>denominaciones</a:t>
            </a:r>
            <a:r>
              <a:rPr lang="en-US" sz="4000" b="1" dirty="0">
                <a:solidFill>
                  <a:srgbClr val="5F3913"/>
                </a:solidFill>
                <a:latin typeface="Overlock"/>
                <a:ea typeface="Overlock"/>
                <a:cs typeface="Overlock"/>
                <a:sym typeface="Overlock"/>
              </a:rPr>
              <a:t> </a:t>
            </a:r>
            <a:r>
              <a:rPr lang="en-US" sz="4000" b="1" dirty="0" err="1">
                <a:solidFill>
                  <a:srgbClr val="5F3913"/>
                </a:solidFill>
                <a:latin typeface="Overlock"/>
                <a:ea typeface="Overlock"/>
                <a:cs typeface="Overlock"/>
                <a:sym typeface="Overlock"/>
              </a:rPr>
              <a:t>diferentes</a:t>
            </a:r>
            <a:r>
              <a:rPr lang="en-US" sz="4000" b="1" dirty="0">
                <a:solidFill>
                  <a:srgbClr val="5F3913"/>
                </a:solidFill>
                <a:latin typeface="Overlock"/>
                <a:ea typeface="Overlock"/>
                <a:cs typeface="Overlock"/>
                <a:sym typeface="Overlock"/>
              </a:rPr>
              <a:t>? </a:t>
            </a:r>
          </a:p>
        </p:txBody>
      </p:sp>
      <p:sp>
        <p:nvSpPr>
          <p:cNvPr id="196" name="Google Shape;196;p12"/>
          <p:cNvSpPr txBox="1"/>
          <p:nvPr/>
        </p:nvSpPr>
        <p:spPr>
          <a:xfrm>
            <a:off x="691055" y="2242939"/>
            <a:ext cx="11166022" cy="3416279"/>
          </a:xfrm>
          <a:prstGeom prst="rect">
            <a:avLst/>
          </a:prstGeom>
          <a:noFill/>
          <a:ln>
            <a:noFill/>
          </a:ln>
        </p:spPr>
        <p:txBody>
          <a:bodyPr spcFirstLastPara="1" wrap="square" lIns="91425" tIns="45700" rIns="91425" bIns="45700" anchor="t" anchorCtr="0">
            <a:spAutoFit/>
          </a:bodyPr>
          <a:lstStyle/>
          <a:p>
            <a:pPr lvl="0">
              <a:buClr>
                <a:srgbClr val="5F3913"/>
              </a:buClr>
              <a:buSzPts val="3800"/>
            </a:pPr>
            <a:r>
              <a:rPr lang="es-ES" sz="3600" dirty="0">
                <a:solidFill>
                  <a:srgbClr val="009051"/>
                </a:solidFill>
              </a:rPr>
              <a:t>Para responder esta pregunta, será de ayuda entender de donde provienen todas las diferentes identidades espirituales – o denominaciones. </a:t>
            </a:r>
          </a:p>
          <a:p>
            <a:pPr lvl="0">
              <a:buClr>
                <a:srgbClr val="5F3913"/>
              </a:buClr>
              <a:buSzPts val="3800"/>
            </a:pPr>
            <a:endParaRPr lang="es-ES" sz="3600" dirty="0">
              <a:solidFill>
                <a:srgbClr val="009051"/>
              </a:solidFill>
            </a:endParaRPr>
          </a:p>
          <a:p>
            <a:pPr lvl="0">
              <a:buClr>
                <a:srgbClr val="5F3913"/>
              </a:buClr>
              <a:buSzPts val="3800"/>
            </a:pPr>
            <a:r>
              <a:rPr lang="es-ES" sz="3600" dirty="0">
                <a:solidFill>
                  <a:srgbClr val="009051"/>
                </a:solidFill>
              </a:rPr>
              <a:t>En las primeras dos clases de este curso, estudiaremos esto. </a:t>
            </a:r>
            <a:endParaRPr sz="3600" dirty="0">
              <a:solidFill>
                <a:srgbClr val="009051"/>
              </a:solidFill>
              <a:latin typeface="Overlock"/>
              <a:ea typeface="Overlock"/>
              <a:cs typeface="Overlock"/>
              <a:sym typeface="Overlock"/>
            </a:endParaRPr>
          </a:p>
        </p:txBody>
      </p:sp>
      <p:cxnSp>
        <p:nvCxnSpPr>
          <p:cNvPr id="2" name="Google Shape;96;p2">
            <a:extLst>
              <a:ext uri="{FF2B5EF4-FFF2-40B4-BE49-F238E27FC236}">
                <a16:creationId xmlns:a16="http://schemas.microsoft.com/office/drawing/2014/main" id="{9868E887-1DFF-D07B-8892-27D9E50D9DF8}"/>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338345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 calcmode="lin" valueType="num">
                                      <p:cBhvr additive="base">
                                        <p:cTn id="7" dur="500"/>
                                        <p:tgtEl>
                                          <p:spTgt spid="1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6">
                                            <p:txEl>
                                              <p:pRg st="2" end="2"/>
                                            </p:txEl>
                                          </p:spTgt>
                                        </p:tgtEl>
                                        <p:attrNameLst>
                                          <p:attrName>style.visibility</p:attrName>
                                        </p:attrNameLst>
                                      </p:cBhvr>
                                      <p:to>
                                        <p:strVal val="visible"/>
                                      </p:to>
                                    </p:set>
                                    <p:anim calcmode="lin" valueType="num">
                                      <p:cBhvr additive="base">
                                        <p:cTn id="12" dur="500"/>
                                        <p:tgtEl>
                                          <p:spTgt spid="19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95" name="Google Shape;195;p12"/>
          <p:cNvSpPr txBox="1"/>
          <p:nvPr/>
        </p:nvSpPr>
        <p:spPr>
          <a:xfrm>
            <a:off x="488514" y="649339"/>
            <a:ext cx="11271092"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5F3913"/>
                </a:solidFill>
                <a:latin typeface="Overlock"/>
                <a:ea typeface="Overlock"/>
                <a:cs typeface="Overlock"/>
                <a:sym typeface="Overlock"/>
              </a:rPr>
              <a:t>¿Por que hay </a:t>
            </a:r>
            <a:r>
              <a:rPr lang="en-US" sz="4000" b="1" dirty="0" err="1">
                <a:solidFill>
                  <a:srgbClr val="5F3913"/>
                </a:solidFill>
                <a:latin typeface="Overlock"/>
                <a:ea typeface="Overlock"/>
                <a:cs typeface="Overlock"/>
                <a:sym typeface="Overlock"/>
              </a:rPr>
              <a:t>tantas</a:t>
            </a:r>
            <a:r>
              <a:rPr lang="en-US" sz="4000" b="1" dirty="0">
                <a:solidFill>
                  <a:srgbClr val="5F3913"/>
                </a:solidFill>
                <a:latin typeface="Overlock"/>
                <a:ea typeface="Overlock"/>
                <a:cs typeface="Overlock"/>
                <a:sym typeface="Overlock"/>
              </a:rPr>
              <a:t> </a:t>
            </a:r>
            <a:r>
              <a:rPr lang="en-US" sz="4000" b="1" dirty="0" err="1">
                <a:solidFill>
                  <a:srgbClr val="5F3913"/>
                </a:solidFill>
                <a:latin typeface="Overlock"/>
                <a:ea typeface="Overlock"/>
                <a:cs typeface="Overlock"/>
                <a:sym typeface="Overlock"/>
              </a:rPr>
              <a:t>denominaciones</a:t>
            </a:r>
            <a:r>
              <a:rPr lang="en-US" sz="4000" b="1" dirty="0">
                <a:solidFill>
                  <a:srgbClr val="5F3913"/>
                </a:solidFill>
                <a:latin typeface="Overlock"/>
                <a:ea typeface="Overlock"/>
                <a:cs typeface="Overlock"/>
                <a:sym typeface="Overlock"/>
              </a:rPr>
              <a:t> </a:t>
            </a:r>
            <a:r>
              <a:rPr lang="en-US" sz="4000" b="1" dirty="0" err="1">
                <a:solidFill>
                  <a:srgbClr val="5F3913"/>
                </a:solidFill>
                <a:latin typeface="Overlock"/>
                <a:ea typeface="Overlock"/>
                <a:cs typeface="Overlock"/>
                <a:sym typeface="Overlock"/>
              </a:rPr>
              <a:t>diferentes</a:t>
            </a:r>
            <a:r>
              <a:rPr lang="en-US" sz="4000" b="1" dirty="0">
                <a:solidFill>
                  <a:srgbClr val="5F3913"/>
                </a:solidFill>
                <a:latin typeface="Overlock"/>
                <a:ea typeface="Overlock"/>
                <a:cs typeface="Overlock"/>
                <a:sym typeface="Overlock"/>
              </a:rPr>
              <a:t>? </a:t>
            </a:r>
          </a:p>
        </p:txBody>
      </p:sp>
      <p:sp>
        <p:nvSpPr>
          <p:cNvPr id="196" name="Google Shape;196;p12"/>
          <p:cNvSpPr txBox="1"/>
          <p:nvPr/>
        </p:nvSpPr>
        <p:spPr>
          <a:xfrm>
            <a:off x="859274" y="1909495"/>
            <a:ext cx="10415083" cy="3416279"/>
          </a:xfrm>
          <a:prstGeom prst="rect">
            <a:avLst/>
          </a:prstGeom>
          <a:noFill/>
          <a:ln>
            <a:noFill/>
          </a:ln>
        </p:spPr>
        <p:txBody>
          <a:bodyPr spcFirstLastPara="1" wrap="square" lIns="91425" tIns="45700" rIns="91425" bIns="45700" anchor="t" anchorCtr="0">
            <a:spAutoFit/>
          </a:bodyPr>
          <a:lstStyle/>
          <a:p>
            <a:pPr lvl="0">
              <a:buClr>
                <a:srgbClr val="5F3913"/>
              </a:buClr>
              <a:buSzPts val="3800"/>
            </a:pPr>
            <a:r>
              <a:rPr lang="es-ES" sz="3600" dirty="0">
                <a:solidFill>
                  <a:srgbClr val="009051"/>
                </a:solidFill>
              </a:rPr>
              <a:t>Primero, explicaremos el desarrollo de las diferentes denominaciones cristianas desde una perspectiva histórica. Luego, lo explicaremos desde una perspectiva hermenéutica (la hermenéutica es el método que se usa para interpretar las escrituras). </a:t>
            </a:r>
            <a:endParaRPr sz="3600" dirty="0">
              <a:solidFill>
                <a:srgbClr val="009051"/>
              </a:solidFill>
              <a:latin typeface="Overlock"/>
              <a:ea typeface="Overlock"/>
              <a:cs typeface="Overlock"/>
              <a:sym typeface="Overlock"/>
            </a:endParaRPr>
          </a:p>
        </p:txBody>
      </p:sp>
      <p:cxnSp>
        <p:nvCxnSpPr>
          <p:cNvPr id="2" name="Google Shape;96;p2">
            <a:extLst>
              <a:ext uri="{FF2B5EF4-FFF2-40B4-BE49-F238E27FC236}">
                <a16:creationId xmlns:a16="http://schemas.microsoft.com/office/drawing/2014/main" id="{344435FB-20B8-AFC2-7163-A2DED449B643}"/>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27741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6">
                                            <p:txEl>
                                              <p:pRg st="0" end="0"/>
                                            </p:txEl>
                                          </p:spTgt>
                                        </p:tgtEl>
                                        <p:attrNameLst>
                                          <p:attrName>style.visibility</p:attrName>
                                        </p:attrNameLst>
                                      </p:cBhvr>
                                      <p:to>
                                        <p:strVal val="visible"/>
                                      </p:to>
                                    </p:set>
                                    <p:anim calcmode="lin" valueType="num">
                                      <p:cBhvr additive="base">
                                        <p:cTn id="11" dur="500"/>
                                        <p:tgtEl>
                                          <p:spTgt spid="19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96" name="Google Shape;196;p12"/>
          <p:cNvSpPr txBox="1"/>
          <p:nvPr/>
        </p:nvSpPr>
        <p:spPr>
          <a:xfrm>
            <a:off x="807396" y="1908579"/>
            <a:ext cx="10587002" cy="4031833"/>
          </a:xfrm>
          <a:prstGeom prst="rect">
            <a:avLst/>
          </a:prstGeom>
          <a:noFill/>
          <a:ln>
            <a:noFill/>
          </a:ln>
        </p:spPr>
        <p:txBody>
          <a:bodyPr spcFirstLastPara="1" wrap="square" lIns="91425" tIns="45700" rIns="91425" bIns="45700" anchor="t" anchorCtr="0">
            <a:spAutoFit/>
          </a:bodyPr>
          <a:lstStyle/>
          <a:p>
            <a:pPr lvl="0">
              <a:buClr>
                <a:srgbClr val="5F3913"/>
              </a:buClr>
              <a:buSzPts val="3800"/>
            </a:pPr>
            <a:r>
              <a:rPr lang="es-ES" sz="3200" dirty="0">
                <a:solidFill>
                  <a:srgbClr val="009051"/>
                </a:solidFill>
                <a:latin typeface="Overlock" panose="020B0604020202020204" charset="0"/>
              </a:rPr>
              <a:t>Dios concedió un crecimiento increíble a la iglesia primitiva. El libro de Hechos muestra como el número de creyentes creció de un pequeño grupo en la Ascensión de Cristo a más de tres mil en Pentecostés</a:t>
            </a:r>
            <a:r>
              <a:rPr lang="en-US" sz="3200" dirty="0">
                <a:solidFill>
                  <a:srgbClr val="009051"/>
                </a:solidFill>
                <a:latin typeface="Overlock" panose="020B0604020202020204" charset="0"/>
              </a:rPr>
              <a:t>.</a:t>
            </a:r>
          </a:p>
          <a:p>
            <a:pPr lvl="0">
              <a:buClr>
                <a:srgbClr val="5F3913"/>
              </a:buClr>
              <a:buSzPts val="3800"/>
            </a:pPr>
            <a:endParaRPr lang="en-US" sz="3200" dirty="0">
              <a:solidFill>
                <a:srgbClr val="009051"/>
              </a:solidFill>
              <a:latin typeface="Overlock" panose="020B0604020202020204" charset="0"/>
            </a:endParaRPr>
          </a:p>
          <a:p>
            <a:pPr lvl="0">
              <a:buClr>
                <a:srgbClr val="5F3913"/>
              </a:buClr>
              <a:buSzPts val="3800"/>
            </a:pPr>
            <a:r>
              <a:rPr lang="en-US" sz="3200" dirty="0" err="1">
                <a:solidFill>
                  <a:srgbClr val="009051"/>
                </a:solidFill>
                <a:latin typeface="Overlock" panose="020B0604020202020204" charset="0"/>
              </a:rPr>
              <a:t>Hechos</a:t>
            </a:r>
            <a:r>
              <a:rPr lang="en-US" sz="3200" dirty="0">
                <a:solidFill>
                  <a:srgbClr val="009051"/>
                </a:solidFill>
                <a:latin typeface="Overlock" panose="020B0604020202020204" charset="0"/>
              </a:rPr>
              <a:t> 2:41 - “</a:t>
            </a:r>
            <a:r>
              <a:rPr lang="en-US" sz="3200" dirty="0" err="1">
                <a:solidFill>
                  <a:srgbClr val="009051"/>
                </a:solidFill>
                <a:latin typeface="Overlock" panose="020B0604020202020204" charset="0"/>
              </a:rPr>
              <a:t>Fue</a:t>
            </a:r>
            <a:r>
              <a:rPr lang="en-US" sz="3200" dirty="0">
                <a:solidFill>
                  <a:srgbClr val="009051"/>
                </a:solidFill>
                <a:latin typeface="Overlock" panose="020B0604020202020204" charset="0"/>
              </a:rPr>
              <a:t> </a:t>
            </a:r>
            <a:r>
              <a:rPr lang="en-US" sz="3200" dirty="0" err="1">
                <a:solidFill>
                  <a:srgbClr val="009051"/>
                </a:solidFill>
                <a:latin typeface="Overlock" panose="020B0604020202020204" charset="0"/>
              </a:rPr>
              <a:t>así</a:t>
            </a:r>
            <a:r>
              <a:rPr lang="en-US" sz="3200" dirty="0">
                <a:solidFill>
                  <a:srgbClr val="009051"/>
                </a:solidFill>
                <a:latin typeface="Overlock" panose="020B0604020202020204" charset="0"/>
              </a:rPr>
              <a:t> </a:t>
            </a:r>
            <a:r>
              <a:rPr lang="en-US" sz="3200" dirty="0" err="1">
                <a:solidFill>
                  <a:srgbClr val="009051"/>
                </a:solidFill>
                <a:latin typeface="Overlock" panose="020B0604020202020204" charset="0"/>
              </a:rPr>
              <a:t>como</a:t>
            </a:r>
            <a:r>
              <a:rPr lang="en-US" sz="3200" dirty="0">
                <a:solidFill>
                  <a:srgbClr val="009051"/>
                </a:solidFill>
                <a:latin typeface="Overlock" panose="020B0604020202020204" charset="0"/>
              </a:rPr>
              <a:t> los que </a:t>
            </a:r>
            <a:r>
              <a:rPr lang="en-US" sz="3200" dirty="0" err="1">
                <a:solidFill>
                  <a:srgbClr val="009051"/>
                </a:solidFill>
                <a:latin typeface="Overlock" panose="020B0604020202020204" charset="0"/>
              </a:rPr>
              <a:t>recibieron</a:t>
            </a:r>
            <a:r>
              <a:rPr lang="en-US" sz="3200" dirty="0">
                <a:solidFill>
                  <a:srgbClr val="009051"/>
                </a:solidFill>
                <a:latin typeface="Overlock" panose="020B0604020202020204" charset="0"/>
              </a:rPr>
              <a:t> su </a:t>
            </a:r>
            <a:r>
              <a:rPr lang="en-US" sz="3200" dirty="0" err="1">
                <a:solidFill>
                  <a:srgbClr val="009051"/>
                </a:solidFill>
                <a:latin typeface="Overlock" panose="020B0604020202020204" charset="0"/>
              </a:rPr>
              <a:t>palabra</a:t>
            </a:r>
            <a:r>
              <a:rPr lang="en-US" sz="3200" dirty="0">
                <a:solidFill>
                  <a:srgbClr val="009051"/>
                </a:solidFill>
                <a:latin typeface="Overlock" panose="020B0604020202020204" charset="0"/>
              </a:rPr>
              <a:t> </a:t>
            </a:r>
            <a:r>
              <a:rPr lang="en-US" sz="3200" dirty="0" err="1">
                <a:solidFill>
                  <a:srgbClr val="009051"/>
                </a:solidFill>
                <a:latin typeface="Overlock" panose="020B0604020202020204" charset="0"/>
              </a:rPr>
              <a:t>fueron</a:t>
            </a:r>
            <a:r>
              <a:rPr lang="en-US" sz="3200" dirty="0">
                <a:solidFill>
                  <a:srgbClr val="009051"/>
                </a:solidFill>
                <a:latin typeface="Overlock" panose="020B0604020202020204" charset="0"/>
              </a:rPr>
              <a:t> </a:t>
            </a:r>
            <a:r>
              <a:rPr lang="en-US" sz="3200" dirty="0" err="1">
                <a:solidFill>
                  <a:srgbClr val="009051"/>
                </a:solidFill>
                <a:latin typeface="Overlock" panose="020B0604020202020204" charset="0"/>
              </a:rPr>
              <a:t>bautizados</a:t>
            </a:r>
            <a:r>
              <a:rPr lang="en-US" sz="3200" dirty="0">
                <a:solidFill>
                  <a:srgbClr val="009051"/>
                </a:solidFill>
                <a:latin typeface="Overlock" panose="020B0604020202020204" charset="0"/>
              </a:rPr>
              <a:t>, y </a:t>
            </a:r>
            <a:r>
              <a:rPr lang="en-US" sz="3200" dirty="0" err="1">
                <a:solidFill>
                  <a:srgbClr val="009051"/>
                </a:solidFill>
                <a:latin typeface="Overlock" panose="020B0604020202020204" charset="0"/>
              </a:rPr>
              <a:t>ese</a:t>
            </a:r>
            <a:r>
              <a:rPr lang="en-US" sz="3200" dirty="0">
                <a:solidFill>
                  <a:srgbClr val="009051"/>
                </a:solidFill>
                <a:latin typeface="Overlock" panose="020B0604020202020204" charset="0"/>
              </a:rPr>
              <a:t> </a:t>
            </a:r>
            <a:r>
              <a:rPr lang="en-US" sz="3200" dirty="0" err="1">
                <a:solidFill>
                  <a:srgbClr val="009051"/>
                </a:solidFill>
                <a:latin typeface="Overlock" panose="020B0604020202020204" charset="0"/>
              </a:rPr>
              <a:t>día</a:t>
            </a:r>
            <a:r>
              <a:rPr lang="en-US" sz="3200" dirty="0">
                <a:solidFill>
                  <a:srgbClr val="009051"/>
                </a:solidFill>
                <a:latin typeface="Overlock" panose="020B0604020202020204" charset="0"/>
              </a:rPr>
              <a:t> se </a:t>
            </a:r>
            <a:r>
              <a:rPr lang="en-US" sz="3200" dirty="0" err="1">
                <a:solidFill>
                  <a:srgbClr val="009051"/>
                </a:solidFill>
                <a:latin typeface="Overlock" panose="020B0604020202020204" charset="0"/>
              </a:rPr>
              <a:t>añadieron</a:t>
            </a:r>
            <a:r>
              <a:rPr lang="en-US" sz="3200" dirty="0">
                <a:solidFill>
                  <a:srgbClr val="009051"/>
                </a:solidFill>
                <a:latin typeface="Overlock" panose="020B0604020202020204" charset="0"/>
              </a:rPr>
              <a:t> </a:t>
            </a:r>
            <a:r>
              <a:rPr lang="en-US" sz="3200" dirty="0" err="1">
                <a:solidFill>
                  <a:srgbClr val="009051"/>
                </a:solidFill>
                <a:latin typeface="Overlock" panose="020B0604020202020204" charset="0"/>
              </a:rPr>
              <a:t>como</a:t>
            </a:r>
            <a:r>
              <a:rPr lang="en-US" sz="3200" dirty="0">
                <a:solidFill>
                  <a:srgbClr val="009051"/>
                </a:solidFill>
                <a:latin typeface="Overlock" panose="020B0604020202020204" charset="0"/>
              </a:rPr>
              <a:t> tres mil personas,”</a:t>
            </a:r>
          </a:p>
        </p:txBody>
      </p:sp>
      <p:sp>
        <p:nvSpPr>
          <p:cNvPr id="2" name="Google Shape;213;p14">
            <a:extLst>
              <a:ext uri="{FF2B5EF4-FFF2-40B4-BE49-F238E27FC236}">
                <a16:creationId xmlns:a16="http://schemas.microsoft.com/office/drawing/2014/main" id="{8F44204B-0AD2-033C-BB7F-4D363D5270A7}"/>
              </a:ext>
            </a:extLst>
          </p:cNvPr>
          <p:cNvSpPr txBox="1"/>
          <p:nvPr/>
        </p:nvSpPr>
        <p:spPr>
          <a:xfrm>
            <a:off x="913943" y="478817"/>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5F3913"/>
                </a:solidFill>
                <a:latin typeface="Overlock"/>
                <a:ea typeface="Overlock"/>
                <a:cs typeface="Overlock"/>
                <a:sym typeface="Overlock"/>
              </a:rPr>
              <a:t>La </a:t>
            </a:r>
            <a:r>
              <a:rPr lang="en-US" sz="4400" b="1" dirty="0" err="1">
                <a:solidFill>
                  <a:srgbClr val="5F3913"/>
                </a:solidFill>
                <a:latin typeface="Overlock"/>
                <a:ea typeface="Overlock"/>
                <a:cs typeface="Overlock"/>
                <a:sym typeface="Overlock"/>
              </a:rPr>
              <a:t>expansión</a:t>
            </a:r>
            <a:r>
              <a:rPr lang="en-US" sz="4400" b="1" dirty="0">
                <a:solidFill>
                  <a:srgbClr val="5F3913"/>
                </a:solidFill>
                <a:latin typeface="Overlock"/>
                <a:ea typeface="Overlock"/>
                <a:cs typeface="Overlock"/>
                <a:sym typeface="Overlock"/>
              </a:rPr>
              <a:t> del </a:t>
            </a:r>
            <a:r>
              <a:rPr lang="en-US" sz="4400" b="1" dirty="0" err="1">
                <a:solidFill>
                  <a:srgbClr val="5F3913"/>
                </a:solidFill>
                <a:latin typeface="Overlock"/>
                <a:ea typeface="Overlock"/>
                <a:cs typeface="Overlock"/>
                <a:sym typeface="Overlock"/>
              </a:rPr>
              <a:t>cristianismo</a:t>
            </a:r>
            <a:endParaRPr lang="en-US" sz="4400" b="1" dirty="0">
              <a:solidFill>
                <a:srgbClr val="5F3913"/>
              </a:solidFill>
              <a:latin typeface="Overlock"/>
              <a:ea typeface="Overlock"/>
              <a:cs typeface="Overlock"/>
              <a:sym typeface="Overlock"/>
            </a:endParaRPr>
          </a:p>
        </p:txBody>
      </p:sp>
      <p:cxnSp>
        <p:nvCxnSpPr>
          <p:cNvPr id="3" name="Google Shape;96;p2">
            <a:extLst>
              <a:ext uri="{FF2B5EF4-FFF2-40B4-BE49-F238E27FC236}">
                <a16:creationId xmlns:a16="http://schemas.microsoft.com/office/drawing/2014/main" id="{25804007-9624-8894-B9C1-ACEAC8EBD9BE}"/>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422102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96" name="Google Shape;196;p12"/>
          <p:cNvSpPr txBox="1"/>
          <p:nvPr/>
        </p:nvSpPr>
        <p:spPr>
          <a:xfrm>
            <a:off x="658434" y="978948"/>
            <a:ext cx="10875132" cy="5509160"/>
          </a:xfrm>
          <a:prstGeom prst="rect">
            <a:avLst/>
          </a:prstGeom>
          <a:noFill/>
          <a:ln>
            <a:noFill/>
          </a:ln>
        </p:spPr>
        <p:txBody>
          <a:bodyPr spcFirstLastPara="1" wrap="square" lIns="91425" tIns="45700" rIns="91425" bIns="45700" anchor="t" anchorCtr="0">
            <a:spAutoFit/>
          </a:bodyPr>
          <a:lstStyle/>
          <a:p>
            <a:pPr lvl="0">
              <a:buClr>
                <a:srgbClr val="5F3913"/>
              </a:buClr>
              <a:buSzPts val="3800"/>
            </a:pPr>
            <a:r>
              <a:rPr lang="en-US" sz="3200" dirty="0">
                <a:solidFill>
                  <a:srgbClr val="009051"/>
                </a:solidFill>
                <a:latin typeface="Overlock" panose="020B0604020202020204" charset="0"/>
              </a:rPr>
              <a:t>Luego </a:t>
            </a:r>
            <a:r>
              <a:rPr lang="en-US" sz="3200" dirty="0" err="1">
                <a:solidFill>
                  <a:srgbClr val="009051"/>
                </a:solidFill>
                <a:latin typeface="Overlock" panose="020B0604020202020204" charset="0"/>
              </a:rPr>
              <a:t>cerca</a:t>
            </a:r>
            <a:r>
              <a:rPr lang="en-US" sz="3200" dirty="0">
                <a:solidFill>
                  <a:srgbClr val="009051"/>
                </a:solidFill>
                <a:latin typeface="Overlock" panose="020B0604020202020204" charset="0"/>
              </a:rPr>
              <a:t> de </a:t>
            </a:r>
            <a:r>
              <a:rPr lang="en-US" sz="3200" dirty="0" err="1">
                <a:solidFill>
                  <a:srgbClr val="009051"/>
                </a:solidFill>
                <a:latin typeface="Overlock" panose="020B0604020202020204" charset="0"/>
              </a:rPr>
              <a:t>cinco</a:t>
            </a:r>
            <a:r>
              <a:rPr lang="en-US" sz="3200" dirty="0">
                <a:solidFill>
                  <a:srgbClr val="009051"/>
                </a:solidFill>
                <a:latin typeface="Overlock" panose="020B0604020202020204" charset="0"/>
              </a:rPr>
              <a:t> mil…</a:t>
            </a:r>
          </a:p>
          <a:p>
            <a:pPr lvl="0">
              <a:buClr>
                <a:srgbClr val="5F3913"/>
              </a:buClr>
              <a:buSzPts val="3800"/>
            </a:pPr>
            <a:endParaRPr lang="en-US" sz="3200" dirty="0">
              <a:solidFill>
                <a:srgbClr val="009051"/>
              </a:solidFill>
              <a:latin typeface="Overlock" panose="020B0604020202020204" charset="0"/>
            </a:endParaRPr>
          </a:p>
          <a:p>
            <a:pPr lvl="0">
              <a:buClr>
                <a:srgbClr val="5F3913"/>
              </a:buClr>
              <a:buSzPts val="3800"/>
            </a:pPr>
            <a:r>
              <a:rPr lang="en-US" sz="3200" dirty="0" err="1">
                <a:solidFill>
                  <a:srgbClr val="009051"/>
                </a:solidFill>
                <a:latin typeface="Overlock" panose="020B0604020202020204" charset="0"/>
              </a:rPr>
              <a:t>Hechos</a:t>
            </a:r>
            <a:r>
              <a:rPr lang="en-US" sz="3200" dirty="0">
                <a:solidFill>
                  <a:srgbClr val="009051"/>
                </a:solidFill>
                <a:latin typeface="Overlock" panose="020B0604020202020204" charset="0"/>
              </a:rPr>
              <a:t> 4:4 – “</a:t>
            </a:r>
            <a:r>
              <a:rPr lang="es-ES" sz="3200" dirty="0">
                <a:solidFill>
                  <a:srgbClr val="009051"/>
                </a:solidFill>
                <a:latin typeface="Overlock" panose="020B0604020202020204" charset="0"/>
              </a:rPr>
              <a:t>Pero muchos de los que habían oído sus palabras, creyeron; y contados solamente los varones eran como cinco mil.”</a:t>
            </a:r>
          </a:p>
          <a:p>
            <a:pPr lvl="0">
              <a:buClr>
                <a:srgbClr val="5F3913"/>
              </a:buClr>
              <a:buSzPts val="3800"/>
            </a:pPr>
            <a:endParaRPr lang="es-ES" sz="3200" dirty="0">
              <a:solidFill>
                <a:srgbClr val="009051"/>
              </a:solidFill>
              <a:latin typeface="Overlock" panose="020B0604020202020204" charset="0"/>
            </a:endParaRPr>
          </a:p>
          <a:p>
            <a:pPr lvl="0">
              <a:buClr>
                <a:srgbClr val="5F3913"/>
              </a:buClr>
              <a:buSzPts val="3800"/>
            </a:pPr>
            <a:r>
              <a:rPr lang="es-ES" sz="3200" dirty="0">
                <a:solidFill>
                  <a:srgbClr val="009051"/>
                </a:solidFill>
                <a:latin typeface="Overlock" panose="020B0604020202020204" charset="0"/>
              </a:rPr>
              <a:t>hasta que su número no pudo calcularse…</a:t>
            </a:r>
          </a:p>
          <a:p>
            <a:pPr lvl="0">
              <a:buClr>
                <a:srgbClr val="5F3913"/>
              </a:buClr>
              <a:buSzPts val="3800"/>
            </a:pPr>
            <a:endParaRPr lang="es-ES" sz="3200" dirty="0">
              <a:solidFill>
                <a:srgbClr val="009051"/>
              </a:solidFill>
              <a:latin typeface="Overlock" panose="020B0604020202020204" charset="0"/>
            </a:endParaRPr>
          </a:p>
          <a:p>
            <a:pPr lvl="0">
              <a:buClr>
                <a:srgbClr val="5F3913"/>
              </a:buClr>
              <a:buSzPts val="3800"/>
            </a:pPr>
            <a:r>
              <a:rPr lang="es-ES" sz="3200" dirty="0">
                <a:solidFill>
                  <a:srgbClr val="009051"/>
                </a:solidFill>
                <a:latin typeface="Overlock" panose="020B0604020202020204" charset="0"/>
              </a:rPr>
              <a:t>Hechos 6:7 – “Conforme crecía el conocimiento de la palabra del Señor, se multiplicaba también el número de los discípulos en Jerusalén, y aun muchos de los sacerdotes llegaron a creer.”</a:t>
            </a:r>
            <a:endParaRPr lang="en-US" sz="3200" dirty="0">
              <a:solidFill>
                <a:srgbClr val="009051"/>
              </a:solidFill>
              <a:latin typeface="Overlock" panose="020B0604020202020204" charset="0"/>
            </a:endParaRPr>
          </a:p>
        </p:txBody>
      </p:sp>
      <p:sp>
        <p:nvSpPr>
          <p:cNvPr id="2" name="Google Shape;213;p14">
            <a:extLst>
              <a:ext uri="{FF2B5EF4-FFF2-40B4-BE49-F238E27FC236}">
                <a16:creationId xmlns:a16="http://schemas.microsoft.com/office/drawing/2014/main" id="{8F44204B-0AD2-033C-BB7F-4D363D5270A7}"/>
              </a:ext>
            </a:extLst>
          </p:cNvPr>
          <p:cNvSpPr txBox="1"/>
          <p:nvPr/>
        </p:nvSpPr>
        <p:spPr>
          <a:xfrm>
            <a:off x="913943" y="369891"/>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5F3913"/>
                </a:solidFill>
                <a:latin typeface="Overlock"/>
                <a:ea typeface="Overlock"/>
                <a:cs typeface="Overlock"/>
                <a:sym typeface="Overlock"/>
              </a:rPr>
              <a:t>La </a:t>
            </a:r>
            <a:r>
              <a:rPr lang="en-US" sz="4400" b="1" dirty="0" err="1">
                <a:solidFill>
                  <a:srgbClr val="5F3913"/>
                </a:solidFill>
                <a:latin typeface="Overlock"/>
                <a:ea typeface="Overlock"/>
                <a:cs typeface="Overlock"/>
                <a:sym typeface="Overlock"/>
              </a:rPr>
              <a:t>expansión</a:t>
            </a:r>
            <a:r>
              <a:rPr lang="en-US" sz="4400" b="1" dirty="0">
                <a:solidFill>
                  <a:srgbClr val="5F3913"/>
                </a:solidFill>
                <a:latin typeface="Overlock"/>
                <a:ea typeface="Overlock"/>
                <a:cs typeface="Overlock"/>
                <a:sym typeface="Overlock"/>
              </a:rPr>
              <a:t> del </a:t>
            </a:r>
            <a:r>
              <a:rPr lang="en-US" sz="4400" b="1" dirty="0" err="1">
                <a:solidFill>
                  <a:srgbClr val="5F3913"/>
                </a:solidFill>
                <a:latin typeface="Overlock"/>
                <a:ea typeface="Overlock"/>
                <a:cs typeface="Overlock"/>
                <a:sym typeface="Overlock"/>
              </a:rPr>
              <a:t>cristianismo</a:t>
            </a:r>
            <a:endParaRPr lang="en-US" sz="4400" b="1" dirty="0">
              <a:solidFill>
                <a:srgbClr val="5F3913"/>
              </a:solidFill>
              <a:latin typeface="Overlock"/>
              <a:ea typeface="Overlock"/>
              <a:cs typeface="Overlock"/>
              <a:sym typeface="Overlock"/>
            </a:endParaRPr>
          </a:p>
        </p:txBody>
      </p:sp>
      <p:cxnSp>
        <p:nvCxnSpPr>
          <p:cNvPr id="3" name="Google Shape;96;p2">
            <a:extLst>
              <a:ext uri="{FF2B5EF4-FFF2-40B4-BE49-F238E27FC236}">
                <a16:creationId xmlns:a16="http://schemas.microsoft.com/office/drawing/2014/main" id="{25804007-9624-8894-B9C1-ACEAC8EBD9BE}"/>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428910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13" name="Google Shape;213;p14"/>
          <p:cNvSpPr txBox="1"/>
          <p:nvPr/>
        </p:nvSpPr>
        <p:spPr>
          <a:xfrm>
            <a:off x="913943" y="1482842"/>
            <a:ext cx="1036411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5F3913"/>
                </a:solidFill>
                <a:latin typeface="Overlock"/>
                <a:ea typeface="Overlock"/>
                <a:cs typeface="Overlock"/>
                <a:sym typeface="Overlock"/>
              </a:rPr>
              <a:t>¿Por </a:t>
            </a:r>
            <a:r>
              <a:rPr lang="en-US" sz="4400" dirty="0" err="1">
                <a:solidFill>
                  <a:srgbClr val="5F3913"/>
                </a:solidFill>
                <a:latin typeface="Overlock"/>
                <a:ea typeface="Overlock"/>
                <a:cs typeface="Overlock"/>
                <a:sym typeface="Overlock"/>
              </a:rPr>
              <a:t>qué</a:t>
            </a:r>
            <a:r>
              <a:rPr lang="en-US" sz="4400" dirty="0">
                <a:solidFill>
                  <a:srgbClr val="5F3913"/>
                </a:solidFill>
                <a:latin typeface="Overlock"/>
                <a:ea typeface="Overlock"/>
                <a:cs typeface="Overlock"/>
                <a:sym typeface="Overlock"/>
              </a:rPr>
              <a:t> la </a:t>
            </a:r>
            <a:r>
              <a:rPr lang="en-US" sz="4400" dirty="0" err="1">
                <a:solidFill>
                  <a:srgbClr val="5F3913"/>
                </a:solidFill>
                <a:latin typeface="Overlock"/>
                <a:ea typeface="Overlock"/>
                <a:cs typeface="Overlock"/>
                <a:sym typeface="Overlock"/>
              </a:rPr>
              <a:t>iglesia</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cristiana</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primitiva</a:t>
            </a:r>
            <a:r>
              <a:rPr lang="en-US" sz="4400" dirty="0">
                <a:solidFill>
                  <a:srgbClr val="5F3913"/>
                </a:solidFill>
                <a:latin typeface="Overlock"/>
                <a:ea typeface="Overlock"/>
                <a:cs typeface="Overlock"/>
                <a:sym typeface="Overlock"/>
              </a:rPr>
              <a:t> se </a:t>
            </a:r>
            <a:r>
              <a:rPr lang="en-US" sz="4400" dirty="0" err="1">
                <a:solidFill>
                  <a:srgbClr val="5F3913"/>
                </a:solidFill>
                <a:latin typeface="Overlock"/>
                <a:ea typeface="Overlock"/>
                <a:cs typeface="Overlock"/>
                <a:sym typeface="Overlock"/>
              </a:rPr>
              <a:t>expandió</a:t>
            </a:r>
            <a:r>
              <a:rPr lang="en-US" sz="4400" dirty="0">
                <a:solidFill>
                  <a:srgbClr val="5F3913"/>
                </a:solidFill>
                <a:latin typeface="Overlock"/>
                <a:ea typeface="Overlock"/>
                <a:cs typeface="Overlock"/>
                <a:sym typeface="Overlock"/>
              </a:rPr>
              <a:t> tan </a:t>
            </a:r>
            <a:r>
              <a:rPr lang="en-US" sz="4400" dirty="0" err="1">
                <a:solidFill>
                  <a:srgbClr val="5F3913"/>
                </a:solidFill>
                <a:latin typeface="Overlock"/>
                <a:ea typeface="Overlock"/>
                <a:cs typeface="Overlock"/>
                <a:sym typeface="Overlock"/>
              </a:rPr>
              <a:t>rápidamente</a:t>
            </a:r>
            <a:r>
              <a:rPr lang="en-US" sz="4400" dirty="0">
                <a:solidFill>
                  <a:srgbClr val="5F3913"/>
                </a:solidFill>
                <a:latin typeface="Overlock"/>
                <a:ea typeface="Overlock"/>
                <a:cs typeface="Overlock"/>
                <a:sym typeface="Overlock"/>
              </a:rPr>
              <a:t>?</a:t>
            </a:r>
          </a:p>
        </p:txBody>
      </p:sp>
      <p:sp>
        <p:nvSpPr>
          <p:cNvPr id="214" name="Google Shape;214;p14"/>
          <p:cNvSpPr txBox="1"/>
          <p:nvPr/>
        </p:nvSpPr>
        <p:spPr>
          <a:xfrm>
            <a:off x="913943" y="3266950"/>
            <a:ext cx="10278402" cy="1323399"/>
          </a:xfrm>
          <a:prstGeom prst="rect">
            <a:avLst/>
          </a:prstGeom>
          <a:noFill/>
          <a:ln>
            <a:noFill/>
          </a:ln>
        </p:spPr>
        <p:txBody>
          <a:bodyPr spcFirstLastPara="1" wrap="square" lIns="91425" tIns="45700" rIns="91425" bIns="45700" anchor="t" anchorCtr="0">
            <a:spAutoFit/>
          </a:bodyPr>
          <a:lstStyle/>
          <a:p>
            <a:pPr lvl="0" algn="ctr"/>
            <a:r>
              <a:rPr lang="en-US" sz="4000" dirty="0">
                <a:solidFill>
                  <a:srgbClr val="018443"/>
                </a:solidFill>
                <a:latin typeface="Overlock"/>
                <a:ea typeface="Overlock"/>
                <a:cs typeface="Overlock"/>
                <a:sym typeface="Overlock"/>
              </a:rPr>
              <a:t>¿Que se </a:t>
            </a:r>
            <a:r>
              <a:rPr lang="en-US" sz="4000" dirty="0" err="1">
                <a:solidFill>
                  <a:srgbClr val="018443"/>
                </a:solidFill>
                <a:latin typeface="Overlock"/>
                <a:ea typeface="Overlock"/>
                <a:cs typeface="Overlock"/>
                <a:sym typeface="Overlock"/>
              </a:rPr>
              <a:t>acuerdan</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mencionaba</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el</a:t>
            </a:r>
            <a:r>
              <a:rPr lang="en-US" sz="4000" dirty="0">
                <a:solidFill>
                  <a:srgbClr val="018443"/>
                </a:solidFill>
                <a:latin typeface="Overlock"/>
                <a:ea typeface="Overlock"/>
                <a:cs typeface="Overlock"/>
                <a:sym typeface="Overlock"/>
              </a:rPr>
              <a:t> video de la </a:t>
            </a:r>
            <a:r>
              <a:rPr lang="en-US" sz="4000" dirty="0" err="1">
                <a:solidFill>
                  <a:srgbClr val="018443"/>
                </a:solidFill>
                <a:latin typeface="Overlock"/>
                <a:ea typeface="Overlock"/>
                <a:cs typeface="Overlock"/>
                <a:sym typeface="Overlock"/>
              </a:rPr>
              <a:t>tarea</a:t>
            </a:r>
            <a:r>
              <a:rPr lang="en-US" sz="4000" dirty="0">
                <a:solidFill>
                  <a:srgbClr val="018443"/>
                </a:solidFill>
                <a:latin typeface="Overlock"/>
                <a:ea typeface="Overlock"/>
                <a:cs typeface="Overlock"/>
                <a:sym typeface="Overlock"/>
              </a:rPr>
              <a:t>?</a:t>
            </a:r>
            <a:endParaRPr sz="4000" dirty="0">
              <a:solidFill>
                <a:srgbClr val="018443"/>
              </a:solidFill>
              <a:latin typeface="Overlock"/>
              <a:ea typeface="Overlock"/>
              <a:cs typeface="Overlock"/>
              <a:sym typeface="Overlock"/>
            </a:endParaRPr>
          </a:p>
        </p:txBody>
      </p:sp>
      <p:cxnSp>
        <p:nvCxnSpPr>
          <p:cNvPr id="2" name="Google Shape;96;p2">
            <a:extLst>
              <a:ext uri="{FF2B5EF4-FFF2-40B4-BE49-F238E27FC236}">
                <a16:creationId xmlns:a16="http://schemas.microsoft.com/office/drawing/2014/main" id="{62EB6511-342F-E219-7EA5-62B26F4E098D}"/>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pic>
        <p:nvPicPr>
          <p:cNvPr id="5" name="Graphic 4" descr="Presentation with media with solid fill">
            <a:extLst>
              <a:ext uri="{FF2B5EF4-FFF2-40B4-BE49-F238E27FC236}">
                <a16:creationId xmlns:a16="http://schemas.microsoft.com/office/drawing/2014/main" id="{8948008B-4FDB-9742-952A-C163776D76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5189728"/>
            <a:ext cx="914400" cy="914400"/>
          </a:xfrm>
          <a:prstGeom prst="rect">
            <a:avLst/>
          </a:prstGeom>
        </p:spPr>
      </p:pic>
    </p:spTree>
    <p:extLst>
      <p:ext uri="{BB962C8B-B14F-4D97-AF65-F5344CB8AC3E}">
        <p14:creationId xmlns:p14="http://schemas.microsoft.com/office/powerpoint/2010/main" val="246396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cBhvr additive="base">
                                        <p:cTn id="7" dur="500"/>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22" name="Google Shape;222;p15"/>
          <p:cNvSpPr txBox="1"/>
          <p:nvPr/>
        </p:nvSpPr>
        <p:spPr>
          <a:xfrm>
            <a:off x="986508" y="378398"/>
            <a:ext cx="10364114"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5F3913"/>
                </a:solidFill>
                <a:latin typeface="Overlock"/>
                <a:ea typeface="Overlock"/>
                <a:cs typeface="Overlock"/>
                <a:sym typeface="Overlock"/>
              </a:rPr>
              <a:t>¿Por </a:t>
            </a:r>
            <a:r>
              <a:rPr lang="en-US" sz="4400" dirty="0" err="1">
                <a:solidFill>
                  <a:srgbClr val="5F3913"/>
                </a:solidFill>
                <a:latin typeface="Overlock"/>
                <a:ea typeface="Overlock"/>
                <a:cs typeface="Overlock"/>
                <a:sym typeface="Overlock"/>
              </a:rPr>
              <a:t>qué</a:t>
            </a:r>
            <a:r>
              <a:rPr lang="en-US" sz="4400" dirty="0">
                <a:solidFill>
                  <a:srgbClr val="5F3913"/>
                </a:solidFill>
                <a:latin typeface="Overlock"/>
                <a:ea typeface="Overlock"/>
                <a:cs typeface="Overlock"/>
                <a:sym typeface="Overlock"/>
              </a:rPr>
              <a:t> la </a:t>
            </a:r>
            <a:r>
              <a:rPr lang="en-US" sz="4400" dirty="0" err="1">
                <a:solidFill>
                  <a:srgbClr val="5F3913"/>
                </a:solidFill>
                <a:latin typeface="Overlock"/>
                <a:ea typeface="Overlock"/>
                <a:cs typeface="Overlock"/>
                <a:sym typeface="Overlock"/>
              </a:rPr>
              <a:t>iglesia</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cristiana</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primitiva</a:t>
            </a:r>
            <a:r>
              <a:rPr lang="en-US" sz="4400" dirty="0">
                <a:solidFill>
                  <a:srgbClr val="5F3913"/>
                </a:solidFill>
                <a:latin typeface="Overlock"/>
                <a:ea typeface="Overlock"/>
                <a:cs typeface="Overlock"/>
                <a:sym typeface="Overlock"/>
              </a:rPr>
              <a:t> se </a:t>
            </a:r>
            <a:r>
              <a:rPr lang="en-US" sz="4400" dirty="0" err="1">
                <a:solidFill>
                  <a:srgbClr val="5F3913"/>
                </a:solidFill>
                <a:latin typeface="Overlock"/>
                <a:ea typeface="Overlock"/>
                <a:cs typeface="Overlock"/>
                <a:sym typeface="Overlock"/>
              </a:rPr>
              <a:t>expandió</a:t>
            </a:r>
            <a:r>
              <a:rPr lang="en-US" sz="4400" dirty="0">
                <a:solidFill>
                  <a:srgbClr val="5F3913"/>
                </a:solidFill>
                <a:latin typeface="Overlock"/>
                <a:ea typeface="Overlock"/>
                <a:cs typeface="Overlock"/>
                <a:sym typeface="Overlock"/>
              </a:rPr>
              <a:t> tan </a:t>
            </a:r>
            <a:r>
              <a:rPr lang="en-US" sz="4400" dirty="0" err="1">
                <a:solidFill>
                  <a:srgbClr val="5F3913"/>
                </a:solidFill>
                <a:latin typeface="Overlock"/>
                <a:ea typeface="Overlock"/>
                <a:cs typeface="Overlock"/>
                <a:sym typeface="Overlock"/>
              </a:rPr>
              <a:t>rápidamente</a:t>
            </a:r>
            <a:r>
              <a:rPr lang="en-US" sz="4400" dirty="0">
                <a:solidFill>
                  <a:srgbClr val="5F3913"/>
                </a:solidFill>
                <a:latin typeface="Overlock"/>
                <a:ea typeface="Overlock"/>
                <a:cs typeface="Overlock"/>
                <a:sym typeface="Overlock"/>
              </a:rPr>
              <a:t>?</a:t>
            </a:r>
            <a:endParaRPr sz="4400" dirty="0">
              <a:solidFill>
                <a:srgbClr val="5F3913"/>
              </a:solidFill>
              <a:latin typeface="Overlock"/>
              <a:ea typeface="Overlock"/>
              <a:cs typeface="Overlock"/>
              <a:sym typeface="Overlock"/>
            </a:endParaRPr>
          </a:p>
        </p:txBody>
      </p:sp>
      <p:sp>
        <p:nvSpPr>
          <p:cNvPr id="223" name="Google Shape;223;p15"/>
          <p:cNvSpPr txBox="1"/>
          <p:nvPr/>
        </p:nvSpPr>
        <p:spPr>
          <a:xfrm>
            <a:off x="1216813" y="2171389"/>
            <a:ext cx="10114506" cy="3970277"/>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18443"/>
              </a:buClr>
              <a:buSzPts val="4000"/>
              <a:buFont typeface="Arial"/>
              <a:buChar char="•"/>
            </a:pPr>
            <a:r>
              <a:rPr lang="en-US" sz="3600" dirty="0">
                <a:solidFill>
                  <a:srgbClr val="009051"/>
                </a:solidFill>
                <a:latin typeface="Overlock"/>
                <a:ea typeface="Overlock"/>
                <a:cs typeface="Overlock"/>
                <a:sym typeface="Overlock"/>
              </a:rPr>
              <a:t>El </a:t>
            </a:r>
            <a:r>
              <a:rPr lang="en-US" sz="3600" dirty="0" err="1">
                <a:solidFill>
                  <a:srgbClr val="009051"/>
                </a:solidFill>
                <a:latin typeface="Overlock"/>
                <a:ea typeface="Overlock"/>
                <a:cs typeface="Overlock"/>
                <a:sym typeface="Overlock"/>
              </a:rPr>
              <a:t>consuelo</a:t>
            </a:r>
            <a:r>
              <a:rPr lang="en-US" sz="3600" dirty="0">
                <a:solidFill>
                  <a:srgbClr val="009051"/>
                </a:solidFill>
                <a:latin typeface="Overlock"/>
                <a:ea typeface="Overlock"/>
                <a:cs typeface="Overlock"/>
                <a:sym typeface="Overlock"/>
              </a:rPr>
              <a:t> del </a:t>
            </a:r>
            <a:r>
              <a:rPr lang="en-US" sz="3600" dirty="0" err="1">
                <a:solidFill>
                  <a:srgbClr val="009051"/>
                </a:solidFill>
                <a:latin typeface="Overlock"/>
                <a:ea typeface="Overlock"/>
                <a:cs typeface="Overlock"/>
                <a:sym typeface="Overlock"/>
              </a:rPr>
              <a:t>evangelio</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pleno</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perdón</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en</a:t>
            </a:r>
            <a:r>
              <a:rPr lang="en-US" sz="3600" dirty="0">
                <a:solidFill>
                  <a:srgbClr val="009051"/>
                </a:solidFill>
                <a:latin typeface="Overlock"/>
                <a:ea typeface="Overlock"/>
                <a:cs typeface="Overlock"/>
                <a:sym typeface="Overlock"/>
              </a:rPr>
              <a:t> Cristo </a:t>
            </a:r>
            <a:r>
              <a:rPr lang="en-US" sz="3600" dirty="0" err="1">
                <a:solidFill>
                  <a:srgbClr val="009051"/>
                </a:solidFill>
                <a:latin typeface="Overlock"/>
                <a:ea typeface="Overlock"/>
                <a:cs typeface="Overlock"/>
                <a:sym typeface="Overlock"/>
              </a:rPr>
              <a:t>por</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su</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gracia</a:t>
            </a:r>
            <a:r>
              <a:rPr lang="en-US" sz="3600" dirty="0">
                <a:solidFill>
                  <a:srgbClr val="009051"/>
                </a:solidFill>
                <a:latin typeface="Overlock"/>
                <a:ea typeface="Overlock"/>
                <a:cs typeface="Overlock"/>
                <a:sym typeface="Overlock"/>
              </a:rPr>
              <a:t>)</a:t>
            </a:r>
            <a:endParaRPr lang="en-US" sz="3600" dirty="0">
              <a:solidFill>
                <a:srgbClr val="009051"/>
              </a:solidFill>
              <a:ea typeface="Overlock"/>
            </a:endParaRPr>
          </a:p>
          <a:p>
            <a:pPr marL="571500" marR="0" lvl="0" indent="-571500" algn="l" rtl="0">
              <a:spcBef>
                <a:spcPts val="0"/>
              </a:spcBef>
              <a:spcAft>
                <a:spcPts val="0"/>
              </a:spcAft>
              <a:buClr>
                <a:srgbClr val="018443"/>
              </a:buClr>
              <a:buSzPts val="4000"/>
              <a:buFont typeface="Arial"/>
              <a:buChar char="•"/>
            </a:pPr>
            <a:r>
              <a:rPr lang="en-US" sz="3600" dirty="0">
                <a:solidFill>
                  <a:srgbClr val="009051"/>
                </a:solidFill>
                <a:latin typeface="Overlock"/>
                <a:ea typeface="Overlock"/>
                <a:cs typeface="Overlock"/>
                <a:sym typeface="Overlock"/>
              </a:rPr>
              <a:t>La </a:t>
            </a:r>
            <a:r>
              <a:rPr lang="en-US" sz="3600" dirty="0" err="1">
                <a:solidFill>
                  <a:srgbClr val="009051"/>
                </a:solidFill>
                <a:latin typeface="Overlock"/>
                <a:ea typeface="Overlock"/>
                <a:cs typeface="Overlock"/>
                <a:sym typeface="Overlock"/>
              </a:rPr>
              <a:t>persecución</a:t>
            </a:r>
            <a:r>
              <a:rPr lang="en-US" sz="3600" dirty="0">
                <a:solidFill>
                  <a:srgbClr val="009051"/>
                </a:solidFill>
                <a:latin typeface="Overlock"/>
                <a:ea typeface="Overlock"/>
                <a:cs typeface="Overlock"/>
                <a:sym typeface="Overlock"/>
              </a:rPr>
              <a:t> de </a:t>
            </a:r>
            <a:r>
              <a:rPr lang="en-US" sz="3600" dirty="0" err="1">
                <a:solidFill>
                  <a:srgbClr val="009051"/>
                </a:solidFill>
                <a:latin typeface="Overlock"/>
                <a:ea typeface="Overlock"/>
                <a:cs typeface="Overlock"/>
                <a:sym typeface="Overlock"/>
              </a:rPr>
              <a:t>los</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romanos</a:t>
            </a:r>
            <a:r>
              <a:rPr lang="en-US" sz="3600" dirty="0">
                <a:solidFill>
                  <a:srgbClr val="009051"/>
                </a:solidFill>
                <a:latin typeface="Overlock"/>
                <a:ea typeface="Overlock"/>
                <a:cs typeface="Overlock"/>
                <a:sym typeface="Overlock"/>
              </a:rPr>
              <a:t> – </a:t>
            </a:r>
            <a:r>
              <a:rPr lang="en-US" sz="3600" dirty="0" err="1">
                <a:solidFill>
                  <a:srgbClr val="009051"/>
                </a:solidFill>
                <a:latin typeface="Overlock"/>
                <a:ea typeface="Overlock"/>
                <a:cs typeface="Overlock"/>
                <a:sym typeface="Overlock"/>
              </a:rPr>
              <a:t>compartieron</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el</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evangelio</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cuando</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huyeron</a:t>
            </a:r>
            <a:endParaRPr sz="3600" dirty="0">
              <a:solidFill>
                <a:srgbClr val="009051"/>
              </a:solidFill>
            </a:endParaRPr>
          </a:p>
          <a:p>
            <a:pPr marL="571500" marR="0" lvl="0" indent="-571500" algn="l" rtl="0">
              <a:spcBef>
                <a:spcPts val="0"/>
              </a:spcBef>
              <a:spcAft>
                <a:spcPts val="0"/>
              </a:spcAft>
              <a:buClr>
                <a:srgbClr val="018443"/>
              </a:buClr>
              <a:buSzPts val="4000"/>
              <a:buFont typeface="Arial"/>
              <a:buChar char="•"/>
            </a:pPr>
            <a:r>
              <a:rPr lang="en-US" sz="3600" dirty="0">
                <a:solidFill>
                  <a:srgbClr val="009051"/>
                </a:solidFill>
                <a:latin typeface="Overlock"/>
                <a:ea typeface="Overlock"/>
                <a:cs typeface="Overlock"/>
                <a:sym typeface="Overlock"/>
              </a:rPr>
              <a:t>El amor </a:t>
            </a:r>
            <a:r>
              <a:rPr lang="en-US" sz="3600" dirty="0" err="1">
                <a:solidFill>
                  <a:srgbClr val="009051"/>
                </a:solidFill>
                <a:latin typeface="Overlock"/>
                <a:ea typeface="Overlock"/>
                <a:cs typeface="Overlock"/>
                <a:sym typeface="Overlock"/>
              </a:rPr>
              <a:t>mostrado</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por</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los</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cristianos</a:t>
            </a:r>
            <a:r>
              <a:rPr lang="en-US" sz="3600" dirty="0">
                <a:solidFill>
                  <a:srgbClr val="009051"/>
                </a:solidFill>
                <a:latin typeface="Overlock"/>
                <a:ea typeface="Overlock"/>
                <a:cs typeface="Overlock"/>
                <a:sym typeface="Overlock"/>
              </a:rPr>
              <a:t> a </a:t>
            </a:r>
            <a:r>
              <a:rPr lang="en-US" sz="3600" dirty="0" err="1">
                <a:solidFill>
                  <a:srgbClr val="009051"/>
                </a:solidFill>
                <a:latin typeface="Overlock"/>
                <a:ea typeface="Overlock"/>
                <a:cs typeface="Overlock"/>
                <a:sym typeface="Overlock"/>
              </a:rPr>
              <a:t>los</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más</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vulnerables</a:t>
            </a:r>
            <a:r>
              <a:rPr lang="en-US" sz="3600" dirty="0">
                <a:solidFill>
                  <a:srgbClr val="009051"/>
                </a:solidFill>
                <a:latin typeface="Overlock"/>
                <a:ea typeface="Overlock"/>
                <a:cs typeface="Overlock"/>
                <a:sym typeface="Overlock"/>
              </a:rPr>
              <a:t> de la </a:t>
            </a:r>
            <a:r>
              <a:rPr lang="en-US" sz="3600" dirty="0" err="1">
                <a:solidFill>
                  <a:srgbClr val="009051"/>
                </a:solidFill>
                <a:latin typeface="Overlock"/>
                <a:ea typeface="Overlock"/>
                <a:cs typeface="Overlock"/>
                <a:sym typeface="Overlock"/>
              </a:rPr>
              <a:t>sociedad</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viudas</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mujeres</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niños</a:t>
            </a:r>
            <a:r>
              <a:rPr lang="en-US" sz="3600" dirty="0">
                <a:solidFill>
                  <a:srgbClr val="009051"/>
                </a:solidFill>
                <a:latin typeface="Overlock"/>
                <a:ea typeface="Overlock"/>
                <a:cs typeface="Overlock"/>
                <a:sym typeface="Overlock"/>
              </a:rPr>
              <a:t>, </a:t>
            </a:r>
            <a:r>
              <a:rPr lang="en-US" sz="3600" dirty="0" err="1">
                <a:solidFill>
                  <a:srgbClr val="009051"/>
                </a:solidFill>
                <a:latin typeface="Overlock"/>
                <a:ea typeface="Overlock"/>
                <a:cs typeface="Overlock"/>
                <a:sym typeface="Overlock"/>
              </a:rPr>
              <a:t>esclavos</a:t>
            </a:r>
            <a:r>
              <a:rPr lang="en-US" sz="3600" dirty="0">
                <a:solidFill>
                  <a:srgbClr val="009051"/>
                </a:solidFill>
                <a:latin typeface="Overlock"/>
                <a:ea typeface="Overlock"/>
                <a:cs typeface="Overlock"/>
                <a:sym typeface="Overlock"/>
              </a:rPr>
              <a:t>)</a:t>
            </a:r>
            <a:endParaRPr sz="3600" dirty="0">
              <a:solidFill>
                <a:srgbClr val="009051"/>
              </a:solidFill>
              <a:latin typeface="Overlock"/>
              <a:ea typeface="Overlock"/>
              <a:cs typeface="Overlock"/>
              <a:sym typeface="Overlock"/>
            </a:endParaRPr>
          </a:p>
        </p:txBody>
      </p:sp>
      <p:cxnSp>
        <p:nvCxnSpPr>
          <p:cNvPr id="2" name="Google Shape;96;p2">
            <a:extLst>
              <a:ext uri="{FF2B5EF4-FFF2-40B4-BE49-F238E27FC236}">
                <a16:creationId xmlns:a16="http://schemas.microsoft.com/office/drawing/2014/main" id="{900FD8FE-36F0-22B7-3BD9-120029638B4A}"/>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anim calcmode="lin" valueType="num">
                                      <p:cBhvr additive="base">
                                        <p:cTn id="7" dur="500"/>
                                        <p:tgtEl>
                                          <p:spTgt spid="2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3">
                                            <p:txEl>
                                              <p:pRg st="1" end="1"/>
                                            </p:txEl>
                                          </p:spTgt>
                                        </p:tgtEl>
                                        <p:attrNameLst>
                                          <p:attrName>style.visibility</p:attrName>
                                        </p:attrNameLst>
                                      </p:cBhvr>
                                      <p:to>
                                        <p:strVal val="visible"/>
                                      </p:to>
                                    </p:set>
                                    <p:anim calcmode="lin" valueType="num">
                                      <p:cBhvr additive="base">
                                        <p:cTn id="12" dur="500"/>
                                        <p:tgtEl>
                                          <p:spTgt spid="2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3">
                                            <p:txEl>
                                              <p:pRg st="2" end="2"/>
                                            </p:txEl>
                                          </p:spTgt>
                                        </p:tgtEl>
                                        <p:attrNameLst>
                                          <p:attrName>style.visibility</p:attrName>
                                        </p:attrNameLst>
                                      </p:cBhvr>
                                      <p:to>
                                        <p:strVal val="visible"/>
                                      </p:to>
                                    </p:set>
                                    <p:anim calcmode="lin" valueType="num">
                                      <p:cBhvr additive="base">
                                        <p:cTn id="17" dur="500"/>
                                        <p:tgtEl>
                                          <p:spTgt spid="2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86" name="Google Shape;186;p11"/>
          <p:cNvSpPr txBox="1"/>
          <p:nvPr/>
        </p:nvSpPr>
        <p:spPr>
          <a:xfrm>
            <a:off x="963706" y="568957"/>
            <a:ext cx="10364114"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5F3913"/>
                </a:solidFill>
                <a:latin typeface="Overlock"/>
                <a:ea typeface="Overlock"/>
                <a:cs typeface="Overlock"/>
                <a:sym typeface="Overlock"/>
              </a:rPr>
              <a:t>¿</a:t>
            </a:r>
            <a:r>
              <a:rPr lang="en-US" sz="4400" dirty="0" err="1">
                <a:solidFill>
                  <a:srgbClr val="5F3913"/>
                </a:solidFill>
                <a:latin typeface="Overlock"/>
                <a:ea typeface="Overlock"/>
                <a:cs typeface="Overlock"/>
                <a:sym typeface="Overlock"/>
              </a:rPr>
              <a:t>Cuál</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fue</a:t>
            </a:r>
            <a:r>
              <a:rPr lang="en-US" sz="4400" dirty="0">
                <a:solidFill>
                  <a:srgbClr val="5F3913"/>
                </a:solidFill>
                <a:latin typeface="Overlock"/>
                <a:ea typeface="Overlock"/>
                <a:cs typeface="Overlock"/>
                <a:sym typeface="Overlock"/>
              </a:rPr>
              <a:t> la "</a:t>
            </a:r>
            <a:r>
              <a:rPr lang="en-US" sz="4400" dirty="0" err="1">
                <a:solidFill>
                  <a:srgbClr val="5F3913"/>
                </a:solidFill>
                <a:latin typeface="Overlock"/>
                <a:ea typeface="Overlock"/>
                <a:cs typeface="Overlock"/>
                <a:sym typeface="Overlock"/>
              </a:rPr>
              <a:t>roca</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sobre</a:t>
            </a:r>
            <a:r>
              <a:rPr lang="en-US" sz="4400" dirty="0">
                <a:solidFill>
                  <a:srgbClr val="5F3913"/>
                </a:solidFill>
                <a:latin typeface="Overlock"/>
                <a:ea typeface="Overlock"/>
                <a:cs typeface="Overlock"/>
                <a:sym typeface="Overlock"/>
              </a:rPr>
              <a:t> la </a:t>
            </a:r>
            <a:r>
              <a:rPr lang="en-US" sz="4400" dirty="0" err="1">
                <a:solidFill>
                  <a:srgbClr val="5F3913"/>
                </a:solidFill>
                <a:latin typeface="Overlock"/>
                <a:ea typeface="Overlock"/>
                <a:cs typeface="Overlock"/>
                <a:sym typeface="Overlock"/>
              </a:rPr>
              <a:t>cual</a:t>
            </a:r>
            <a:r>
              <a:rPr lang="en-US" sz="4400" dirty="0">
                <a:solidFill>
                  <a:srgbClr val="5F3913"/>
                </a:solidFill>
                <a:latin typeface="Overlock"/>
                <a:ea typeface="Overlock"/>
                <a:cs typeface="Overlock"/>
                <a:sym typeface="Overlock"/>
              </a:rPr>
              <a:t> se </a:t>
            </a:r>
            <a:r>
              <a:rPr lang="en-US" sz="4400" dirty="0" err="1">
                <a:solidFill>
                  <a:srgbClr val="5F3913"/>
                </a:solidFill>
                <a:latin typeface="Overlock"/>
                <a:ea typeface="Overlock"/>
                <a:cs typeface="Overlock"/>
                <a:sym typeface="Overlock"/>
              </a:rPr>
              <a:t>construyó</a:t>
            </a:r>
            <a:r>
              <a:rPr lang="en-US" sz="4400" dirty="0">
                <a:solidFill>
                  <a:srgbClr val="5F3913"/>
                </a:solidFill>
                <a:latin typeface="Overlock"/>
                <a:ea typeface="Overlock"/>
                <a:cs typeface="Overlock"/>
                <a:sym typeface="Overlock"/>
              </a:rPr>
              <a:t> la </a:t>
            </a:r>
            <a:r>
              <a:rPr lang="en-US" sz="4400" dirty="0" err="1">
                <a:solidFill>
                  <a:srgbClr val="5F3913"/>
                </a:solidFill>
                <a:latin typeface="Overlock"/>
                <a:ea typeface="Overlock"/>
                <a:cs typeface="Overlock"/>
                <a:sym typeface="Overlock"/>
              </a:rPr>
              <a:t>iglesia</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cristiana</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primitiva</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según</a:t>
            </a:r>
            <a:r>
              <a:rPr lang="en-US" sz="4400" dirty="0">
                <a:solidFill>
                  <a:srgbClr val="5F3913"/>
                </a:solidFill>
                <a:latin typeface="Overlock"/>
                <a:ea typeface="Overlock"/>
                <a:cs typeface="Overlock"/>
                <a:sym typeface="Overlock"/>
              </a:rPr>
              <a:t> la </a:t>
            </a:r>
            <a:r>
              <a:rPr lang="en-US" sz="4400" dirty="0" err="1">
                <a:solidFill>
                  <a:srgbClr val="5F3913"/>
                </a:solidFill>
                <a:latin typeface="Overlock"/>
                <a:ea typeface="Overlock"/>
                <a:cs typeface="Overlock"/>
                <a:sym typeface="Overlock"/>
              </a:rPr>
              <a:t>Iglesia</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Católica</a:t>
            </a:r>
            <a:r>
              <a:rPr lang="en-US" sz="4400" dirty="0">
                <a:solidFill>
                  <a:srgbClr val="5F3913"/>
                </a:solidFill>
                <a:latin typeface="Overlock"/>
                <a:ea typeface="Overlock"/>
                <a:cs typeface="Overlock"/>
                <a:sym typeface="Overlock"/>
              </a:rPr>
              <a:t> Romana? ¿Y </a:t>
            </a:r>
            <a:r>
              <a:rPr lang="en-US" sz="4400" dirty="0" err="1">
                <a:solidFill>
                  <a:srgbClr val="5F3913"/>
                </a:solidFill>
                <a:latin typeface="Overlock"/>
                <a:ea typeface="Overlock"/>
                <a:cs typeface="Overlock"/>
                <a:sym typeface="Overlock"/>
              </a:rPr>
              <a:t>según</a:t>
            </a:r>
            <a:r>
              <a:rPr lang="en-US" sz="4400" dirty="0">
                <a:solidFill>
                  <a:srgbClr val="5F3913"/>
                </a:solidFill>
                <a:latin typeface="Overlock"/>
                <a:ea typeface="Overlock"/>
                <a:cs typeface="Overlock"/>
                <a:sym typeface="Overlock"/>
              </a:rPr>
              <a:t> las </a:t>
            </a:r>
            <a:r>
              <a:rPr lang="en-US" sz="4400" dirty="0" err="1">
                <a:solidFill>
                  <a:srgbClr val="5F3913"/>
                </a:solidFill>
                <a:latin typeface="Overlock"/>
                <a:ea typeface="Overlock"/>
                <a:cs typeface="Overlock"/>
                <a:sym typeface="Overlock"/>
              </a:rPr>
              <a:t>iglesias</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luteranas</a:t>
            </a:r>
            <a:r>
              <a:rPr lang="en-US" sz="4400" dirty="0">
                <a:solidFill>
                  <a:srgbClr val="5F3913"/>
                </a:solidFill>
                <a:latin typeface="Overlock"/>
                <a:ea typeface="Overlock"/>
                <a:cs typeface="Overlock"/>
                <a:sym typeface="Overlock"/>
              </a:rPr>
              <a:t> y </a:t>
            </a:r>
            <a:r>
              <a:rPr lang="en-US" sz="4400" dirty="0" err="1">
                <a:solidFill>
                  <a:srgbClr val="5F3913"/>
                </a:solidFill>
                <a:latin typeface="Overlock"/>
                <a:ea typeface="Overlock"/>
                <a:cs typeface="Overlock"/>
                <a:sym typeface="Overlock"/>
              </a:rPr>
              <a:t>protestantes</a:t>
            </a:r>
            <a:r>
              <a:rPr lang="en-US" sz="4400" dirty="0">
                <a:solidFill>
                  <a:srgbClr val="5F3913"/>
                </a:solidFill>
                <a:latin typeface="Overlock"/>
                <a:ea typeface="Overlock"/>
                <a:cs typeface="Overlock"/>
                <a:sym typeface="Overlock"/>
              </a:rPr>
              <a:t>?</a:t>
            </a:r>
            <a:endParaRPr sz="4400" dirty="0">
              <a:solidFill>
                <a:srgbClr val="5F3913"/>
              </a:solidFill>
              <a:latin typeface="Overlock"/>
              <a:ea typeface="Overlock"/>
              <a:cs typeface="Overlock"/>
              <a:sym typeface="Overlock"/>
            </a:endParaRPr>
          </a:p>
        </p:txBody>
      </p:sp>
      <p:cxnSp>
        <p:nvCxnSpPr>
          <p:cNvPr id="2" name="Google Shape;96;p2">
            <a:extLst>
              <a:ext uri="{FF2B5EF4-FFF2-40B4-BE49-F238E27FC236}">
                <a16:creationId xmlns:a16="http://schemas.microsoft.com/office/drawing/2014/main" id="{10AB9BE2-6DCC-36C7-1078-8D718A2B1BDD}"/>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3" name="Google Shape;214;p14">
            <a:extLst>
              <a:ext uri="{FF2B5EF4-FFF2-40B4-BE49-F238E27FC236}">
                <a16:creationId xmlns:a16="http://schemas.microsoft.com/office/drawing/2014/main" id="{8CEF349A-7E6D-80AE-736C-72B79DB88ECD}"/>
              </a:ext>
            </a:extLst>
          </p:cNvPr>
          <p:cNvSpPr txBox="1"/>
          <p:nvPr/>
        </p:nvSpPr>
        <p:spPr>
          <a:xfrm>
            <a:off x="1006562" y="3642201"/>
            <a:ext cx="10278402" cy="1323399"/>
          </a:xfrm>
          <a:prstGeom prst="rect">
            <a:avLst/>
          </a:prstGeom>
          <a:noFill/>
          <a:ln>
            <a:noFill/>
          </a:ln>
        </p:spPr>
        <p:txBody>
          <a:bodyPr spcFirstLastPara="1" wrap="square" lIns="91425" tIns="45700" rIns="91425" bIns="45700" anchor="t" anchorCtr="0">
            <a:spAutoFit/>
          </a:bodyPr>
          <a:lstStyle/>
          <a:p>
            <a:pPr lvl="0" algn="ctr"/>
            <a:r>
              <a:rPr lang="en-US" sz="4000" dirty="0">
                <a:solidFill>
                  <a:srgbClr val="018443"/>
                </a:solidFill>
                <a:latin typeface="Overlock"/>
                <a:ea typeface="Overlock"/>
                <a:cs typeface="Overlock"/>
                <a:sym typeface="Overlock"/>
              </a:rPr>
              <a:t>¿Que se </a:t>
            </a:r>
            <a:r>
              <a:rPr lang="en-US" sz="4000" dirty="0" err="1">
                <a:solidFill>
                  <a:srgbClr val="018443"/>
                </a:solidFill>
                <a:latin typeface="Overlock"/>
                <a:ea typeface="Overlock"/>
                <a:cs typeface="Overlock"/>
                <a:sym typeface="Overlock"/>
              </a:rPr>
              <a:t>acuerdan</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mencionaba</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el</a:t>
            </a:r>
            <a:r>
              <a:rPr lang="en-US" sz="4000" dirty="0">
                <a:solidFill>
                  <a:srgbClr val="018443"/>
                </a:solidFill>
                <a:latin typeface="Overlock"/>
                <a:ea typeface="Overlock"/>
                <a:cs typeface="Overlock"/>
                <a:sym typeface="Overlock"/>
              </a:rPr>
              <a:t> video de la </a:t>
            </a:r>
            <a:r>
              <a:rPr lang="en-US" sz="4000" dirty="0" err="1">
                <a:solidFill>
                  <a:srgbClr val="018443"/>
                </a:solidFill>
                <a:latin typeface="Overlock"/>
                <a:ea typeface="Overlock"/>
                <a:cs typeface="Overlock"/>
                <a:sym typeface="Overlock"/>
              </a:rPr>
              <a:t>tarea</a:t>
            </a:r>
            <a:r>
              <a:rPr lang="en-US" sz="4000" dirty="0">
                <a:solidFill>
                  <a:srgbClr val="018443"/>
                </a:solidFill>
                <a:latin typeface="Overlock"/>
                <a:ea typeface="Overlock"/>
                <a:cs typeface="Overlock"/>
                <a:sym typeface="Overlock"/>
              </a:rPr>
              <a:t>?</a:t>
            </a:r>
            <a:endParaRPr sz="4000" dirty="0">
              <a:solidFill>
                <a:srgbClr val="018443"/>
              </a:solidFill>
              <a:latin typeface="Overlock"/>
              <a:ea typeface="Overlock"/>
              <a:cs typeface="Overlock"/>
              <a:sym typeface="Overlock"/>
            </a:endParaRPr>
          </a:p>
        </p:txBody>
      </p:sp>
      <p:pic>
        <p:nvPicPr>
          <p:cNvPr id="4" name="Graphic 3" descr="Presentation with media with solid fill">
            <a:extLst>
              <a:ext uri="{FF2B5EF4-FFF2-40B4-BE49-F238E27FC236}">
                <a16:creationId xmlns:a16="http://schemas.microsoft.com/office/drawing/2014/main" id="{0DB7ACE5-7A31-A5AA-5F6C-FA84D990C3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5189728"/>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95" name="Google Shape;195;p12"/>
          <p:cNvSpPr txBox="1"/>
          <p:nvPr/>
        </p:nvSpPr>
        <p:spPr>
          <a:xfrm>
            <a:off x="460454" y="303584"/>
            <a:ext cx="11271092"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rgbClr val="5F3913"/>
                </a:solidFill>
                <a:latin typeface="Overlock"/>
                <a:ea typeface="Overlock"/>
                <a:cs typeface="Overlock"/>
                <a:sym typeface="Overlock"/>
              </a:rPr>
              <a:t>¿</a:t>
            </a:r>
            <a:r>
              <a:rPr lang="en-US" sz="4000" dirty="0" err="1">
                <a:solidFill>
                  <a:srgbClr val="5F3913"/>
                </a:solidFill>
                <a:latin typeface="Overlock"/>
                <a:ea typeface="Overlock"/>
                <a:cs typeface="Overlock"/>
                <a:sym typeface="Overlock"/>
              </a:rPr>
              <a:t>Cuál</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fue</a:t>
            </a:r>
            <a:r>
              <a:rPr lang="en-US" sz="4000" dirty="0">
                <a:solidFill>
                  <a:srgbClr val="5F3913"/>
                </a:solidFill>
                <a:latin typeface="Overlock"/>
                <a:ea typeface="Overlock"/>
                <a:cs typeface="Overlock"/>
                <a:sym typeface="Overlock"/>
              </a:rPr>
              <a:t> la "</a:t>
            </a:r>
            <a:r>
              <a:rPr lang="en-US" sz="4000" dirty="0" err="1">
                <a:solidFill>
                  <a:srgbClr val="5F3913"/>
                </a:solidFill>
                <a:latin typeface="Overlock"/>
                <a:ea typeface="Overlock"/>
                <a:cs typeface="Overlock"/>
                <a:sym typeface="Overlock"/>
              </a:rPr>
              <a:t>roca</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sobre</a:t>
            </a:r>
            <a:r>
              <a:rPr lang="en-US" sz="4000" dirty="0">
                <a:solidFill>
                  <a:srgbClr val="5F3913"/>
                </a:solidFill>
                <a:latin typeface="Overlock"/>
                <a:ea typeface="Overlock"/>
                <a:cs typeface="Overlock"/>
                <a:sym typeface="Overlock"/>
              </a:rPr>
              <a:t> la </a:t>
            </a:r>
            <a:r>
              <a:rPr lang="en-US" sz="4000" dirty="0" err="1">
                <a:solidFill>
                  <a:srgbClr val="5F3913"/>
                </a:solidFill>
                <a:latin typeface="Overlock"/>
                <a:ea typeface="Overlock"/>
                <a:cs typeface="Overlock"/>
                <a:sym typeface="Overlock"/>
              </a:rPr>
              <a:t>cual</a:t>
            </a:r>
            <a:r>
              <a:rPr lang="en-US" sz="4000" dirty="0">
                <a:solidFill>
                  <a:srgbClr val="5F3913"/>
                </a:solidFill>
                <a:latin typeface="Overlock"/>
                <a:ea typeface="Overlock"/>
                <a:cs typeface="Overlock"/>
                <a:sym typeface="Overlock"/>
              </a:rPr>
              <a:t> se </a:t>
            </a:r>
            <a:r>
              <a:rPr lang="en-US" sz="4000" dirty="0" err="1">
                <a:solidFill>
                  <a:srgbClr val="5F3913"/>
                </a:solidFill>
                <a:latin typeface="Overlock"/>
                <a:ea typeface="Overlock"/>
                <a:cs typeface="Overlock"/>
                <a:sym typeface="Overlock"/>
              </a:rPr>
              <a:t>construyó</a:t>
            </a:r>
            <a:r>
              <a:rPr lang="en-US" sz="4000" dirty="0">
                <a:solidFill>
                  <a:srgbClr val="5F3913"/>
                </a:solidFill>
                <a:latin typeface="Overlock"/>
                <a:ea typeface="Overlock"/>
                <a:cs typeface="Overlock"/>
                <a:sym typeface="Overlock"/>
              </a:rPr>
              <a:t> la </a:t>
            </a:r>
            <a:r>
              <a:rPr lang="en-US" sz="4000" dirty="0" err="1">
                <a:solidFill>
                  <a:srgbClr val="5F3913"/>
                </a:solidFill>
                <a:latin typeface="Overlock"/>
                <a:ea typeface="Overlock"/>
                <a:cs typeface="Overlock"/>
                <a:sym typeface="Overlock"/>
              </a:rPr>
              <a:t>iglesia</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cristiana</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primitiva</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según</a:t>
            </a:r>
            <a:r>
              <a:rPr lang="en-US" sz="4000" dirty="0">
                <a:solidFill>
                  <a:srgbClr val="5F3913"/>
                </a:solidFill>
                <a:latin typeface="Overlock"/>
                <a:ea typeface="Overlock"/>
                <a:cs typeface="Overlock"/>
                <a:sym typeface="Overlock"/>
              </a:rPr>
              <a:t> la </a:t>
            </a:r>
            <a:r>
              <a:rPr lang="en-US" sz="4000" dirty="0" err="1">
                <a:solidFill>
                  <a:srgbClr val="5F3913"/>
                </a:solidFill>
                <a:latin typeface="Overlock"/>
                <a:ea typeface="Overlock"/>
                <a:cs typeface="Overlock"/>
                <a:sym typeface="Overlock"/>
              </a:rPr>
              <a:t>Iglesia</a:t>
            </a:r>
            <a:r>
              <a:rPr lang="en-US" sz="4000" dirty="0">
                <a:solidFill>
                  <a:srgbClr val="5F3913"/>
                </a:solidFill>
                <a:latin typeface="Overlock"/>
                <a:ea typeface="Overlock"/>
                <a:cs typeface="Overlock"/>
                <a:sym typeface="Overlock"/>
              </a:rPr>
              <a:t> Católica Romana? </a:t>
            </a:r>
            <a:r>
              <a:rPr lang="es-ES" sz="4000" dirty="0">
                <a:solidFill>
                  <a:srgbClr val="5F3913"/>
                </a:solidFill>
                <a:latin typeface="Overlock"/>
                <a:ea typeface="Overlock"/>
                <a:cs typeface="Overlock"/>
                <a:sym typeface="Overlock"/>
              </a:rPr>
              <a:t>¿Y según las iglesias luteranas y protestantes? </a:t>
            </a:r>
          </a:p>
        </p:txBody>
      </p:sp>
      <p:sp>
        <p:nvSpPr>
          <p:cNvPr id="196" name="Google Shape;196;p12"/>
          <p:cNvSpPr txBox="1"/>
          <p:nvPr/>
        </p:nvSpPr>
        <p:spPr>
          <a:xfrm>
            <a:off x="297024" y="2595627"/>
            <a:ext cx="11597951" cy="3539390"/>
          </a:xfrm>
          <a:prstGeom prst="rect">
            <a:avLst/>
          </a:prstGeom>
          <a:noFill/>
          <a:ln>
            <a:noFill/>
          </a:ln>
        </p:spPr>
        <p:txBody>
          <a:bodyPr spcFirstLastPara="1" wrap="square" lIns="91425" tIns="45700" rIns="91425" bIns="45700" anchor="t" anchorCtr="0">
            <a:spAutoFit/>
          </a:bodyPr>
          <a:lstStyle/>
          <a:p>
            <a:pPr marL="285750" lvl="0" indent="-285750">
              <a:buClr>
                <a:srgbClr val="018443"/>
              </a:buClr>
              <a:buSzPts val="3800"/>
              <a:buFont typeface="Arial"/>
              <a:buChar char="•"/>
            </a:pPr>
            <a:r>
              <a:rPr lang="es-ES" sz="3200" dirty="0">
                <a:solidFill>
                  <a:srgbClr val="018443"/>
                </a:solidFill>
                <a:latin typeface="Overlock"/>
                <a:ea typeface="Overlock"/>
                <a:cs typeface="Overlock"/>
                <a:sym typeface="Overlock"/>
              </a:rPr>
              <a:t>Mateo 16:15-18 - </a:t>
            </a:r>
            <a:r>
              <a:rPr lang="es-ES" sz="3200" baseline="30000" dirty="0">
                <a:solidFill>
                  <a:srgbClr val="018443"/>
                </a:solidFill>
                <a:latin typeface="Overlock"/>
                <a:ea typeface="Overlock"/>
                <a:cs typeface="Overlock"/>
                <a:sym typeface="Overlock"/>
              </a:rPr>
              <a:t>15</a:t>
            </a:r>
            <a:r>
              <a:rPr lang="es-ES" sz="3200" dirty="0">
                <a:solidFill>
                  <a:srgbClr val="018443"/>
                </a:solidFill>
                <a:latin typeface="Overlock"/>
                <a:ea typeface="Overlock"/>
                <a:cs typeface="Overlock"/>
                <a:sym typeface="Overlock"/>
              </a:rPr>
              <a:t> Él les preguntó: «Y ustedes, ¿quién dicen que soy yo?» </a:t>
            </a:r>
            <a:r>
              <a:rPr lang="es-ES" sz="3200" baseline="30000" dirty="0">
                <a:solidFill>
                  <a:srgbClr val="018443"/>
                </a:solidFill>
                <a:latin typeface="Overlock"/>
                <a:ea typeface="Overlock"/>
                <a:cs typeface="Overlock"/>
                <a:sym typeface="Overlock"/>
              </a:rPr>
              <a:t>16</a:t>
            </a:r>
            <a:r>
              <a:rPr lang="es-ES" sz="3200" dirty="0">
                <a:solidFill>
                  <a:srgbClr val="018443"/>
                </a:solidFill>
                <a:latin typeface="Overlock"/>
                <a:ea typeface="Overlock"/>
                <a:cs typeface="Overlock"/>
                <a:sym typeface="Overlock"/>
              </a:rPr>
              <a:t> Simón Pedro respondió: «¡Tú eres el Cristo, el Hijo del Dios viviente!» </a:t>
            </a:r>
            <a:r>
              <a:rPr lang="es-ES" sz="3200" baseline="30000" dirty="0">
                <a:solidFill>
                  <a:srgbClr val="018443"/>
                </a:solidFill>
                <a:latin typeface="Overlock"/>
                <a:ea typeface="Overlock"/>
                <a:cs typeface="Overlock"/>
                <a:sym typeface="Overlock"/>
              </a:rPr>
              <a:t>17</a:t>
            </a:r>
            <a:r>
              <a:rPr lang="es-ES" sz="3200" dirty="0">
                <a:solidFill>
                  <a:srgbClr val="018443"/>
                </a:solidFill>
                <a:latin typeface="Overlock"/>
                <a:ea typeface="Overlock"/>
                <a:cs typeface="Overlock"/>
                <a:sym typeface="Overlock"/>
              </a:rPr>
              <a:t> Entonces Jesús le dijo: «Bienaventurado eres, Simón, hijo de Jonás, porque no te lo reveló ningún mortal, sino mi Padre que está en los cielos. </a:t>
            </a:r>
            <a:r>
              <a:rPr lang="es-ES" sz="3200" baseline="30000" dirty="0">
                <a:solidFill>
                  <a:srgbClr val="018443"/>
                </a:solidFill>
                <a:latin typeface="Overlock"/>
                <a:ea typeface="Overlock"/>
                <a:cs typeface="Overlock"/>
                <a:sym typeface="Overlock"/>
              </a:rPr>
              <a:t>18</a:t>
            </a:r>
            <a:r>
              <a:rPr lang="es-ES" sz="3200" dirty="0">
                <a:solidFill>
                  <a:srgbClr val="018443"/>
                </a:solidFill>
                <a:latin typeface="Overlock"/>
                <a:ea typeface="Overlock"/>
                <a:cs typeface="Overlock"/>
                <a:sym typeface="Overlock"/>
              </a:rPr>
              <a:t> Y yo te digo que tú eres Pedro, y sobre esta roca edificaré mi iglesia, y las puertas del Hades no podrán vencerla.</a:t>
            </a:r>
            <a:endParaRPr sz="3200" dirty="0">
              <a:solidFill>
                <a:srgbClr val="018443"/>
              </a:solidFill>
              <a:latin typeface="Overlock"/>
              <a:ea typeface="Overlock"/>
              <a:cs typeface="Overlock"/>
              <a:sym typeface="Overlock"/>
            </a:endParaRPr>
          </a:p>
        </p:txBody>
      </p:sp>
      <p:cxnSp>
        <p:nvCxnSpPr>
          <p:cNvPr id="2" name="Google Shape;96;p2">
            <a:extLst>
              <a:ext uri="{FF2B5EF4-FFF2-40B4-BE49-F238E27FC236}">
                <a16:creationId xmlns:a16="http://schemas.microsoft.com/office/drawing/2014/main" id="{A49110A7-B93D-FE1F-72DD-5D1E8AB398E5}"/>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 calcmode="lin" valueType="num">
                                      <p:cBhvr additive="base">
                                        <p:cTn id="7" dur="500"/>
                                        <p:tgtEl>
                                          <p:spTgt spid="19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2"/>
        <p:cNvGrpSpPr/>
        <p:nvPr/>
      </p:nvGrpSpPr>
      <p:grpSpPr>
        <a:xfrm>
          <a:off x="0" y="0"/>
          <a:ext cx="0" cy="0"/>
          <a:chOff x="0" y="0"/>
          <a:chExt cx="0" cy="0"/>
        </a:xfrm>
      </p:grpSpPr>
      <p:sp>
        <p:nvSpPr>
          <p:cNvPr id="93" name="Google Shape;93;p2"/>
          <p:cNvSpPr txBox="1"/>
          <p:nvPr/>
        </p:nvSpPr>
        <p:spPr>
          <a:xfrm>
            <a:off x="0" y="1672942"/>
            <a:ext cx="12192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dirty="0" err="1">
                <a:solidFill>
                  <a:srgbClr val="018443"/>
                </a:solidFill>
                <a:latin typeface="Overlock"/>
                <a:ea typeface="Overlock"/>
                <a:cs typeface="Overlock"/>
                <a:sym typeface="Overlock"/>
              </a:rPr>
              <a:t>Identificación</a:t>
            </a:r>
            <a:r>
              <a:rPr lang="en-US" sz="4400" b="1" i="0" u="none" strike="noStrike" cap="none" dirty="0">
                <a:solidFill>
                  <a:srgbClr val="018443"/>
                </a:solidFill>
                <a:latin typeface="Overlock"/>
                <a:ea typeface="Overlock"/>
                <a:cs typeface="Overlock"/>
                <a:sym typeface="Overlock"/>
              </a:rPr>
              <a:t> </a:t>
            </a:r>
            <a:r>
              <a:rPr lang="en-US" sz="4400" b="1" i="0" u="none" strike="noStrike" cap="none" dirty="0" err="1">
                <a:solidFill>
                  <a:srgbClr val="018443"/>
                </a:solidFill>
                <a:latin typeface="Overlock"/>
                <a:ea typeface="Overlock"/>
                <a:cs typeface="Overlock"/>
                <a:sym typeface="Overlock"/>
              </a:rPr>
              <a:t>Espiritual</a:t>
            </a:r>
            <a:r>
              <a:rPr lang="en-US" sz="4400" b="1" i="0" u="none" strike="noStrike" cap="none" dirty="0">
                <a:solidFill>
                  <a:srgbClr val="018443"/>
                </a:solidFill>
                <a:latin typeface="Overlock"/>
                <a:ea typeface="Overlock"/>
                <a:cs typeface="Overlock"/>
                <a:sym typeface="Overlock"/>
              </a:rPr>
              <a:t> – 1/10</a:t>
            </a:r>
            <a:endParaRPr sz="4400" b="1" i="0" u="none" strike="noStrike" cap="none" dirty="0">
              <a:solidFill>
                <a:srgbClr val="018443"/>
              </a:solidFill>
              <a:latin typeface="Overlock"/>
              <a:ea typeface="Overlock"/>
              <a:cs typeface="Overlock"/>
              <a:sym typeface="Overlock"/>
            </a:endParaRPr>
          </a:p>
        </p:txBody>
      </p:sp>
      <p:pic>
        <p:nvPicPr>
          <p:cNvPr id="94" name="Google Shape;94;p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cxnSp>
        <p:nvCxnSpPr>
          <p:cNvPr id="96" name="Google Shape;96;p2"/>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97" name="Google Shape;97;p2"/>
          <p:cNvSpPr txBox="1"/>
          <p:nvPr/>
        </p:nvSpPr>
        <p:spPr>
          <a:xfrm>
            <a:off x="2025205" y="3652730"/>
            <a:ext cx="8141590"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err="1">
                <a:solidFill>
                  <a:srgbClr val="5F3913"/>
                </a:solidFill>
                <a:latin typeface="Overlock"/>
                <a:ea typeface="Overlock"/>
                <a:cs typeface="Overlock"/>
                <a:sym typeface="Overlock"/>
              </a:rPr>
              <a:t>Buscando</a:t>
            </a:r>
            <a:r>
              <a:rPr lang="en-US" sz="4000" dirty="0">
                <a:solidFill>
                  <a:srgbClr val="5F3913"/>
                </a:solidFill>
                <a:latin typeface="Overlock"/>
                <a:ea typeface="Overlock"/>
                <a:cs typeface="Overlock"/>
                <a:sym typeface="Overlock"/>
              </a:rPr>
              <a:t> la </a:t>
            </a:r>
            <a:r>
              <a:rPr lang="en-US" sz="4000" dirty="0" err="1">
                <a:solidFill>
                  <a:srgbClr val="5F3913"/>
                </a:solidFill>
                <a:latin typeface="Overlock"/>
                <a:ea typeface="Overlock"/>
                <a:cs typeface="Overlock"/>
                <a:sym typeface="Overlock"/>
              </a:rPr>
              <a:t>Verdad</a:t>
            </a:r>
            <a:endParaRPr sz="4000" dirty="0">
              <a:solidFill>
                <a:srgbClr val="5F3913"/>
              </a:solidFill>
              <a:latin typeface="Overlock"/>
              <a:ea typeface="Overlock"/>
              <a:cs typeface="Overlock"/>
              <a:sym typeface="Overlo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95" name="Google Shape;195;p12"/>
          <p:cNvSpPr txBox="1"/>
          <p:nvPr/>
        </p:nvSpPr>
        <p:spPr>
          <a:xfrm>
            <a:off x="460454" y="421034"/>
            <a:ext cx="11271092"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rgbClr val="5F3913"/>
                </a:solidFill>
                <a:latin typeface="Overlock"/>
                <a:ea typeface="Overlock"/>
                <a:cs typeface="Overlock"/>
                <a:sym typeface="Overlock"/>
              </a:rPr>
              <a:t>¿</a:t>
            </a:r>
            <a:r>
              <a:rPr lang="en-US" sz="4000" dirty="0" err="1">
                <a:solidFill>
                  <a:srgbClr val="5F3913"/>
                </a:solidFill>
                <a:latin typeface="Overlock"/>
                <a:ea typeface="Overlock"/>
                <a:cs typeface="Overlock"/>
                <a:sym typeface="Overlock"/>
              </a:rPr>
              <a:t>Cuál</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fue</a:t>
            </a:r>
            <a:r>
              <a:rPr lang="en-US" sz="4000" dirty="0">
                <a:solidFill>
                  <a:srgbClr val="5F3913"/>
                </a:solidFill>
                <a:latin typeface="Overlock"/>
                <a:ea typeface="Overlock"/>
                <a:cs typeface="Overlock"/>
                <a:sym typeface="Overlock"/>
              </a:rPr>
              <a:t> la "</a:t>
            </a:r>
            <a:r>
              <a:rPr lang="en-US" sz="4000" dirty="0" err="1">
                <a:solidFill>
                  <a:srgbClr val="5F3913"/>
                </a:solidFill>
                <a:latin typeface="Overlock"/>
                <a:ea typeface="Overlock"/>
                <a:cs typeface="Overlock"/>
                <a:sym typeface="Overlock"/>
              </a:rPr>
              <a:t>roca</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sobre</a:t>
            </a:r>
            <a:r>
              <a:rPr lang="en-US" sz="4000" dirty="0">
                <a:solidFill>
                  <a:srgbClr val="5F3913"/>
                </a:solidFill>
                <a:latin typeface="Overlock"/>
                <a:ea typeface="Overlock"/>
                <a:cs typeface="Overlock"/>
                <a:sym typeface="Overlock"/>
              </a:rPr>
              <a:t> la </a:t>
            </a:r>
            <a:r>
              <a:rPr lang="en-US" sz="4000" dirty="0" err="1">
                <a:solidFill>
                  <a:srgbClr val="5F3913"/>
                </a:solidFill>
                <a:latin typeface="Overlock"/>
                <a:ea typeface="Overlock"/>
                <a:cs typeface="Overlock"/>
                <a:sym typeface="Overlock"/>
              </a:rPr>
              <a:t>cual</a:t>
            </a:r>
            <a:r>
              <a:rPr lang="en-US" sz="4000" dirty="0">
                <a:solidFill>
                  <a:srgbClr val="5F3913"/>
                </a:solidFill>
                <a:latin typeface="Overlock"/>
                <a:ea typeface="Overlock"/>
                <a:cs typeface="Overlock"/>
                <a:sym typeface="Overlock"/>
              </a:rPr>
              <a:t> se </a:t>
            </a:r>
            <a:r>
              <a:rPr lang="en-US" sz="4000" dirty="0" err="1">
                <a:solidFill>
                  <a:srgbClr val="5F3913"/>
                </a:solidFill>
                <a:latin typeface="Overlock"/>
                <a:ea typeface="Overlock"/>
                <a:cs typeface="Overlock"/>
                <a:sym typeface="Overlock"/>
              </a:rPr>
              <a:t>construyó</a:t>
            </a:r>
            <a:r>
              <a:rPr lang="en-US" sz="4000" dirty="0">
                <a:solidFill>
                  <a:srgbClr val="5F3913"/>
                </a:solidFill>
                <a:latin typeface="Overlock"/>
                <a:ea typeface="Overlock"/>
                <a:cs typeface="Overlock"/>
                <a:sym typeface="Overlock"/>
              </a:rPr>
              <a:t> la </a:t>
            </a:r>
            <a:r>
              <a:rPr lang="en-US" sz="4000" dirty="0" err="1">
                <a:solidFill>
                  <a:srgbClr val="5F3913"/>
                </a:solidFill>
                <a:latin typeface="Overlock"/>
                <a:ea typeface="Overlock"/>
                <a:cs typeface="Overlock"/>
                <a:sym typeface="Overlock"/>
              </a:rPr>
              <a:t>iglesia</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cristiana</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primitiva</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según</a:t>
            </a:r>
            <a:r>
              <a:rPr lang="en-US" sz="4000" dirty="0">
                <a:solidFill>
                  <a:srgbClr val="5F3913"/>
                </a:solidFill>
                <a:latin typeface="Overlock"/>
                <a:ea typeface="Overlock"/>
                <a:cs typeface="Overlock"/>
                <a:sym typeface="Overlock"/>
              </a:rPr>
              <a:t> la </a:t>
            </a:r>
            <a:r>
              <a:rPr lang="en-US" sz="4000" dirty="0" err="1">
                <a:solidFill>
                  <a:srgbClr val="5F3913"/>
                </a:solidFill>
                <a:latin typeface="Overlock"/>
                <a:ea typeface="Overlock"/>
                <a:cs typeface="Overlock"/>
                <a:sym typeface="Overlock"/>
              </a:rPr>
              <a:t>Iglesia</a:t>
            </a:r>
            <a:r>
              <a:rPr lang="en-US" sz="4000" dirty="0">
                <a:solidFill>
                  <a:srgbClr val="5F3913"/>
                </a:solidFill>
                <a:latin typeface="Overlock"/>
                <a:ea typeface="Overlock"/>
                <a:cs typeface="Overlock"/>
                <a:sym typeface="Overlock"/>
              </a:rPr>
              <a:t> Católica Romana? </a:t>
            </a:r>
            <a:endParaRPr sz="4000" dirty="0">
              <a:solidFill>
                <a:srgbClr val="5F3913"/>
              </a:solidFill>
              <a:latin typeface="Overlock"/>
              <a:ea typeface="Overlock"/>
              <a:cs typeface="Overlock"/>
              <a:sym typeface="Overlock"/>
            </a:endParaRPr>
          </a:p>
        </p:txBody>
      </p:sp>
      <p:sp>
        <p:nvSpPr>
          <p:cNvPr id="196" name="Google Shape;196;p12"/>
          <p:cNvSpPr txBox="1"/>
          <p:nvPr/>
        </p:nvSpPr>
        <p:spPr>
          <a:xfrm>
            <a:off x="826554" y="2673184"/>
            <a:ext cx="10904992" cy="301617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8443"/>
              </a:buClr>
              <a:buSzPts val="3800"/>
              <a:buFont typeface="Arial"/>
              <a:buChar char="•"/>
            </a:pPr>
            <a:r>
              <a:rPr lang="en-US" sz="3800" dirty="0">
                <a:solidFill>
                  <a:srgbClr val="018443"/>
                </a:solidFill>
                <a:latin typeface="Overlock"/>
                <a:ea typeface="Overlock"/>
                <a:cs typeface="Overlock"/>
                <a:sym typeface="Overlock"/>
              </a:rPr>
              <a:t>La </a:t>
            </a:r>
            <a:r>
              <a:rPr lang="en-US" sz="3800" dirty="0" err="1">
                <a:solidFill>
                  <a:srgbClr val="018443"/>
                </a:solidFill>
                <a:latin typeface="Overlock"/>
                <a:ea typeface="Overlock"/>
                <a:cs typeface="Overlock"/>
                <a:sym typeface="Overlock"/>
              </a:rPr>
              <a:t>Iglesia</a:t>
            </a:r>
            <a:r>
              <a:rPr lang="en-US" sz="3800" dirty="0">
                <a:solidFill>
                  <a:srgbClr val="018443"/>
                </a:solidFill>
                <a:latin typeface="Overlock"/>
                <a:ea typeface="Overlock"/>
                <a:cs typeface="Overlock"/>
                <a:sym typeface="Overlock"/>
              </a:rPr>
              <a:t> Católica Romana </a:t>
            </a:r>
            <a:r>
              <a:rPr lang="en-US" sz="3800" dirty="0" err="1">
                <a:solidFill>
                  <a:srgbClr val="018443"/>
                </a:solidFill>
                <a:latin typeface="Overlock"/>
                <a:ea typeface="Overlock"/>
                <a:cs typeface="Overlock"/>
                <a:sym typeface="Overlock"/>
              </a:rPr>
              <a:t>cree</a:t>
            </a:r>
            <a:r>
              <a:rPr lang="en-US" sz="3800" dirty="0">
                <a:solidFill>
                  <a:srgbClr val="018443"/>
                </a:solidFill>
                <a:latin typeface="Overlock"/>
                <a:ea typeface="Overlock"/>
                <a:cs typeface="Overlock"/>
                <a:sym typeface="Overlock"/>
              </a:rPr>
              <a:t> que la </a:t>
            </a:r>
            <a:r>
              <a:rPr lang="en-US" sz="3800" dirty="0" err="1">
                <a:solidFill>
                  <a:srgbClr val="018443"/>
                </a:solidFill>
                <a:latin typeface="Overlock"/>
                <a:ea typeface="Overlock"/>
                <a:cs typeface="Overlock"/>
                <a:sym typeface="Overlock"/>
              </a:rPr>
              <a:t>roca</a:t>
            </a:r>
            <a:r>
              <a:rPr lang="en-US" sz="3800" dirty="0">
                <a:solidFill>
                  <a:srgbClr val="018443"/>
                </a:solidFill>
                <a:latin typeface="Overlock"/>
                <a:ea typeface="Overlock"/>
                <a:cs typeface="Overlock"/>
                <a:sym typeface="Overlock"/>
              </a:rPr>
              <a:t> </a:t>
            </a:r>
            <a:r>
              <a:rPr lang="en-US" sz="3800" dirty="0" err="1">
                <a:solidFill>
                  <a:srgbClr val="018443"/>
                </a:solidFill>
                <a:latin typeface="Overlock"/>
                <a:ea typeface="Overlock"/>
                <a:cs typeface="Overlock"/>
                <a:sym typeface="Overlock"/>
              </a:rPr>
              <a:t>sobre</a:t>
            </a:r>
            <a:r>
              <a:rPr lang="en-US" sz="3800" dirty="0">
                <a:solidFill>
                  <a:srgbClr val="018443"/>
                </a:solidFill>
                <a:latin typeface="Overlock"/>
                <a:ea typeface="Overlock"/>
                <a:cs typeface="Overlock"/>
                <a:sym typeface="Overlock"/>
              </a:rPr>
              <a:t> la que se </a:t>
            </a:r>
            <a:r>
              <a:rPr lang="en-US" sz="3800" dirty="0" err="1">
                <a:solidFill>
                  <a:srgbClr val="018443"/>
                </a:solidFill>
                <a:latin typeface="Overlock"/>
                <a:ea typeface="Overlock"/>
                <a:cs typeface="Overlock"/>
                <a:sym typeface="Overlock"/>
              </a:rPr>
              <a:t>edificó</a:t>
            </a:r>
            <a:r>
              <a:rPr lang="en-US" sz="3800" dirty="0">
                <a:solidFill>
                  <a:srgbClr val="018443"/>
                </a:solidFill>
                <a:latin typeface="Overlock"/>
                <a:ea typeface="Overlock"/>
                <a:cs typeface="Overlock"/>
                <a:sym typeface="Overlock"/>
              </a:rPr>
              <a:t> la </a:t>
            </a:r>
            <a:r>
              <a:rPr lang="en-US" sz="3800" dirty="0" err="1">
                <a:solidFill>
                  <a:srgbClr val="018443"/>
                </a:solidFill>
                <a:latin typeface="Overlock"/>
                <a:ea typeface="Overlock"/>
                <a:cs typeface="Overlock"/>
                <a:sym typeface="Overlock"/>
              </a:rPr>
              <a:t>iglesia</a:t>
            </a:r>
            <a:r>
              <a:rPr lang="en-US" sz="3800" dirty="0">
                <a:solidFill>
                  <a:srgbClr val="018443"/>
                </a:solidFill>
                <a:latin typeface="Overlock"/>
                <a:ea typeface="Overlock"/>
                <a:cs typeface="Overlock"/>
                <a:sym typeface="Overlock"/>
              </a:rPr>
              <a:t> </a:t>
            </a:r>
            <a:r>
              <a:rPr lang="en-US" sz="3800" dirty="0" err="1">
                <a:solidFill>
                  <a:srgbClr val="018443"/>
                </a:solidFill>
                <a:latin typeface="Overlock"/>
                <a:ea typeface="Overlock"/>
                <a:cs typeface="Overlock"/>
                <a:sym typeface="Overlock"/>
              </a:rPr>
              <a:t>fue</a:t>
            </a:r>
            <a:r>
              <a:rPr lang="en-US" sz="3800" dirty="0">
                <a:solidFill>
                  <a:srgbClr val="018443"/>
                </a:solidFill>
                <a:latin typeface="Overlock"/>
                <a:ea typeface="Overlock"/>
                <a:cs typeface="Overlock"/>
                <a:sym typeface="Overlock"/>
              </a:rPr>
              <a:t> Pedro.</a:t>
            </a:r>
            <a:endParaRPr lang="en-US" sz="3800" dirty="0">
              <a:solidFill>
                <a:srgbClr val="018443"/>
              </a:solidFill>
              <a:latin typeface="Overlock"/>
              <a:ea typeface="Overlock"/>
              <a:cs typeface="Overlock"/>
            </a:endParaRPr>
          </a:p>
          <a:p>
            <a:pPr marL="285750" marR="0" lvl="0" indent="-285750" algn="l" rtl="0">
              <a:spcBef>
                <a:spcPts val="0"/>
              </a:spcBef>
              <a:spcAft>
                <a:spcPts val="0"/>
              </a:spcAft>
              <a:buClr>
                <a:srgbClr val="018443"/>
              </a:buClr>
              <a:buSzPts val="3800"/>
              <a:buFont typeface="Arial"/>
              <a:buChar char="•"/>
            </a:pPr>
            <a:r>
              <a:rPr lang="en-US" sz="3800" dirty="0" err="1">
                <a:solidFill>
                  <a:srgbClr val="018443"/>
                </a:solidFill>
                <a:latin typeface="Overlock"/>
                <a:ea typeface="Overlock"/>
                <a:cs typeface="Overlock"/>
                <a:sym typeface="Overlock"/>
              </a:rPr>
              <a:t>Creen</a:t>
            </a:r>
            <a:r>
              <a:rPr lang="en-US" sz="3800" dirty="0">
                <a:solidFill>
                  <a:srgbClr val="018443"/>
                </a:solidFill>
                <a:latin typeface="Overlock"/>
                <a:ea typeface="Overlock"/>
                <a:cs typeface="Overlock"/>
                <a:sym typeface="Overlock"/>
              </a:rPr>
              <a:t> que Pedro </a:t>
            </a:r>
            <a:r>
              <a:rPr lang="en-US" sz="3800" dirty="0" err="1">
                <a:solidFill>
                  <a:srgbClr val="018443"/>
                </a:solidFill>
                <a:latin typeface="Overlock"/>
                <a:ea typeface="Overlock"/>
                <a:cs typeface="Overlock"/>
                <a:sym typeface="Overlock"/>
              </a:rPr>
              <a:t>fue</a:t>
            </a:r>
            <a:r>
              <a:rPr lang="en-US" sz="3800" dirty="0">
                <a:solidFill>
                  <a:srgbClr val="018443"/>
                </a:solidFill>
                <a:latin typeface="Overlock"/>
                <a:ea typeface="Overlock"/>
                <a:cs typeface="Overlock"/>
                <a:sym typeface="Overlock"/>
              </a:rPr>
              <a:t> </a:t>
            </a:r>
            <a:r>
              <a:rPr lang="en-US" sz="3800" dirty="0" err="1">
                <a:solidFill>
                  <a:srgbClr val="018443"/>
                </a:solidFill>
                <a:latin typeface="Overlock"/>
                <a:ea typeface="Overlock"/>
                <a:cs typeface="Overlock"/>
                <a:sym typeface="Overlock"/>
              </a:rPr>
              <a:t>el</a:t>
            </a:r>
            <a:r>
              <a:rPr lang="en-US" sz="3800" dirty="0">
                <a:solidFill>
                  <a:srgbClr val="018443"/>
                </a:solidFill>
                <a:latin typeface="Overlock"/>
                <a:ea typeface="Overlock"/>
                <a:cs typeface="Overlock"/>
                <a:sym typeface="Overlock"/>
              </a:rPr>
              <a:t> primero </a:t>
            </a:r>
            <a:r>
              <a:rPr lang="en-US" sz="3800" dirty="0" err="1">
                <a:solidFill>
                  <a:srgbClr val="018443"/>
                </a:solidFill>
                <a:latin typeface="Overlock"/>
                <a:ea typeface="Overlock"/>
                <a:cs typeface="Overlock"/>
                <a:sym typeface="Overlock"/>
              </a:rPr>
              <a:t>en</a:t>
            </a:r>
            <a:r>
              <a:rPr lang="en-US" sz="3800" dirty="0">
                <a:solidFill>
                  <a:srgbClr val="018443"/>
                </a:solidFill>
                <a:latin typeface="Overlock"/>
                <a:ea typeface="Overlock"/>
                <a:cs typeface="Overlock"/>
                <a:sym typeface="Overlock"/>
              </a:rPr>
              <a:t> </a:t>
            </a:r>
            <a:r>
              <a:rPr lang="en-US" sz="3800" dirty="0" err="1">
                <a:solidFill>
                  <a:srgbClr val="018443"/>
                </a:solidFill>
                <a:latin typeface="Overlock"/>
                <a:ea typeface="Overlock"/>
                <a:cs typeface="Overlock"/>
                <a:sym typeface="Overlock"/>
              </a:rPr>
              <a:t>una</a:t>
            </a:r>
            <a:r>
              <a:rPr lang="en-US" sz="3800" dirty="0">
                <a:solidFill>
                  <a:srgbClr val="018443"/>
                </a:solidFill>
                <a:latin typeface="Overlock"/>
                <a:ea typeface="Overlock"/>
                <a:cs typeface="Overlock"/>
                <a:sym typeface="Overlock"/>
              </a:rPr>
              <a:t> </a:t>
            </a:r>
            <a:r>
              <a:rPr lang="en-US" sz="3800" dirty="0" err="1">
                <a:solidFill>
                  <a:srgbClr val="018443"/>
                </a:solidFill>
                <a:latin typeface="Overlock"/>
                <a:ea typeface="Overlock"/>
                <a:cs typeface="Overlock"/>
                <a:sym typeface="Overlock"/>
              </a:rPr>
              <a:t>línea</a:t>
            </a:r>
            <a:r>
              <a:rPr lang="en-US" sz="3800" dirty="0">
                <a:solidFill>
                  <a:srgbClr val="018443"/>
                </a:solidFill>
                <a:latin typeface="Overlock"/>
                <a:ea typeface="Overlock"/>
                <a:cs typeface="Overlock"/>
                <a:sym typeface="Overlock"/>
              </a:rPr>
              <a:t> </a:t>
            </a:r>
            <a:r>
              <a:rPr lang="en-US" sz="3800" dirty="0" err="1">
                <a:solidFill>
                  <a:srgbClr val="018443"/>
                </a:solidFill>
                <a:latin typeface="Overlock"/>
                <a:ea typeface="Overlock"/>
                <a:cs typeface="Overlock"/>
                <a:sym typeface="Overlock"/>
              </a:rPr>
              <a:t>ininterrumpida</a:t>
            </a:r>
            <a:r>
              <a:rPr lang="en-US" sz="3800" dirty="0">
                <a:solidFill>
                  <a:srgbClr val="018443"/>
                </a:solidFill>
                <a:latin typeface="Overlock"/>
                <a:ea typeface="Overlock"/>
                <a:cs typeface="Overlock"/>
                <a:sym typeface="Overlock"/>
              </a:rPr>
              <a:t> de Papas. </a:t>
            </a:r>
            <a:r>
              <a:rPr lang="en-US" sz="3800" dirty="0" err="1">
                <a:solidFill>
                  <a:srgbClr val="018443"/>
                </a:solidFill>
                <a:latin typeface="Overlock"/>
                <a:ea typeface="Overlock"/>
                <a:cs typeface="Overlock"/>
                <a:sym typeface="Overlock"/>
              </a:rPr>
              <a:t>Basan</a:t>
            </a:r>
            <a:r>
              <a:rPr lang="en-US" sz="3800" dirty="0">
                <a:solidFill>
                  <a:srgbClr val="018443"/>
                </a:solidFill>
                <a:latin typeface="Overlock"/>
                <a:ea typeface="Overlock"/>
                <a:cs typeface="Overlock"/>
                <a:sym typeface="Overlock"/>
              </a:rPr>
              <a:t> </a:t>
            </a:r>
            <a:r>
              <a:rPr lang="en-US" sz="3800" dirty="0" err="1">
                <a:solidFill>
                  <a:srgbClr val="018443"/>
                </a:solidFill>
                <a:latin typeface="Overlock"/>
                <a:ea typeface="Overlock"/>
                <a:cs typeface="Overlock"/>
                <a:sym typeface="Overlock"/>
              </a:rPr>
              <a:t>esto</a:t>
            </a:r>
            <a:r>
              <a:rPr lang="en-US" sz="3800" dirty="0">
                <a:solidFill>
                  <a:srgbClr val="018443"/>
                </a:solidFill>
                <a:latin typeface="Overlock"/>
                <a:ea typeface="Overlock"/>
                <a:cs typeface="Overlock"/>
                <a:sym typeface="Overlock"/>
              </a:rPr>
              <a:t> </a:t>
            </a:r>
            <a:r>
              <a:rPr lang="en-US" sz="3800" dirty="0" err="1">
                <a:solidFill>
                  <a:srgbClr val="018443"/>
                </a:solidFill>
                <a:latin typeface="Overlock"/>
                <a:ea typeface="Overlock"/>
                <a:cs typeface="Overlock"/>
                <a:sym typeface="Overlock"/>
              </a:rPr>
              <a:t>en</a:t>
            </a:r>
            <a:r>
              <a:rPr lang="en-US" sz="3800" dirty="0">
                <a:solidFill>
                  <a:srgbClr val="018443"/>
                </a:solidFill>
                <a:latin typeface="Overlock"/>
                <a:ea typeface="Overlock"/>
                <a:cs typeface="Overlock"/>
                <a:sym typeface="Overlock"/>
              </a:rPr>
              <a:t> Mateo 16: 17,18. </a:t>
            </a:r>
            <a:endParaRPr sz="3800" dirty="0">
              <a:solidFill>
                <a:srgbClr val="018443"/>
              </a:solidFill>
              <a:latin typeface="Overlock"/>
              <a:ea typeface="Overlock"/>
              <a:cs typeface="Overlock"/>
              <a:sym typeface="Overlock"/>
            </a:endParaRPr>
          </a:p>
        </p:txBody>
      </p:sp>
      <p:cxnSp>
        <p:nvCxnSpPr>
          <p:cNvPr id="2" name="Google Shape;96;p2">
            <a:extLst>
              <a:ext uri="{FF2B5EF4-FFF2-40B4-BE49-F238E27FC236}">
                <a16:creationId xmlns:a16="http://schemas.microsoft.com/office/drawing/2014/main" id="{A49110A7-B93D-FE1F-72DD-5D1E8AB398E5}"/>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367405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 calcmode="lin" valueType="num">
                                      <p:cBhvr additive="base">
                                        <p:cTn id="7" dur="500"/>
                                        <p:tgtEl>
                                          <p:spTgt spid="1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 calcmode="lin" valueType="num">
                                      <p:cBhvr additive="base">
                                        <p:cTn id="12" dur="500"/>
                                        <p:tgtEl>
                                          <p:spTgt spid="19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04" name="Google Shape;204;p13"/>
          <p:cNvSpPr txBox="1"/>
          <p:nvPr/>
        </p:nvSpPr>
        <p:spPr>
          <a:xfrm>
            <a:off x="550506" y="290480"/>
            <a:ext cx="11161881"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5F3913"/>
                </a:solidFill>
                <a:latin typeface="Overlock"/>
                <a:ea typeface="Overlock"/>
                <a:cs typeface="Overlock"/>
                <a:sym typeface="Overlock"/>
              </a:rPr>
              <a:t>¿</a:t>
            </a:r>
            <a:r>
              <a:rPr lang="en-US" sz="3600" dirty="0" err="1">
                <a:solidFill>
                  <a:srgbClr val="5F3913"/>
                </a:solidFill>
                <a:latin typeface="Overlock"/>
                <a:ea typeface="Overlock"/>
                <a:cs typeface="Overlock"/>
                <a:sym typeface="Overlock"/>
              </a:rPr>
              <a:t>Cuál</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fue</a:t>
            </a:r>
            <a:r>
              <a:rPr lang="en-US" sz="3600" dirty="0">
                <a:solidFill>
                  <a:srgbClr val="5F3913"/>
                </a:solidFill>
                <a:latin typeface="Overlock"/>
                <a:ea typeface="Overlock"/>
                <a:cs typeface="Overlock"/>
                <a:sym typeface="Overlock"/>
              </a:rPr>
              <a:t> la "</a:t>
            </a:r>
            <a:r>
              <a:rPr lang="en-US" sz="3600" dirty="0" err="1">
                <a:solidFill>
                  <a:srgbClr val="5F3913"/>
                </a:solidFill>
                <a:latin typeface="Overlock"/>
                <a:ea typeface="Overlock"/>
                <a:cs typeface="Overlock"/>
                <a:sym typeface="Overlock"/>
              </a:rPr>
              <a:t>roca</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sobre</a:t>
            </a:r>
            <a:r>
              <a:rPr lang="en-US" sz="3600" dirty="0">
                <a:solidFill>
                  <a:srgbClr val="5F3913"/>
                </a:solidFill>
                <a:latin typeface="Overlock"/>
                <a:ea typeface="Overlock"/>
                <a:cs typeface="Overlock"/>
                <a:sym typeface="Overlock"/>
              </a:rPr>
              <a:t> la </a:t>
            </a:r>
            <a:r>
              <a:rPr lang="en-US" sz="3600" dirty="0" err="1">
                <a:solidFill>
                  <a:srgbClr val="5F3913"/>
                </a:solidFill>
                <a:latin typeface="Overlock"/>
                <a:ea typeface="Overlock"/>
                <a:cs typeface="Overlock"/>
                <a:sym typeface="Overlock"/>
              </a:rPr>
              <a:t>cual</a:t>
            </a:r>
            <a:r>
              <a:rPr lang="en-US" sz="3600" dirty="0">
                <a:solidFill>
                  <a:srgbClr val="5F3913"/>
                </a:solidFill>
                <a:latin typeface="Overlock"/>
                <a:ea typeface="Overlock"/>
                <a:cs typeface="Overlock"/>
                <a:sym typeface="Overlock"/>
              </a:rPr>
              <a:t> se </a:t>
            </a:r>
            <a:r>
              <a:rPr lang="en-US" sz="3600" dirty="0" err="1">
                <a:solidFill>
                  <a:srgbClr val="5F3913"/>
                </a:solidFill>
                <a:latin typeface="Overlock"/>
                <a:ea typeface="Overlock"/>
                <a:cs typeface="Overlock"/>
                <a:sym typeface="Overlock"/>
              </a:rPr>
              <a:t>construyó</a:t>
            </a:r>
            <a:r>
              <a:rPr lang="en-US" sz="3600" dirty="0">
                <a:solidFill>
                  <a:srgbClr val="5F3913"/>
                </a:solidFill>
                <a:latin typeface="Overlock"/>
                <a:ea typeface="Overlock"/>
                <a:cs typeface="Overlock"/>
                <a:sym typeface="Overlock"/>
              </a:rPr>
              <a:t> la </a:t>
            </a:r>
            <a:r>
              <a:rPr lang="en-US" sz="3600" dirty="0" err="1">
                <a:solidFill>
                  <a:srgbClr val="5F3913"/>
                </a:solidFill>
                <a:latin typeface="Overlock"/>
                <a:ea typeface="Overlock"/>
                <a:cs typeface="Overlock"/>
                <a:sym typeface="Overlock"/>
              </a:rPr>
              <a:t>iglesia</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cristiana</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primitiva</a:t>
            </a:r>
            <a:r>
              <a:rPr lang="en-US" sz="3600" dirty="0">
                <a:solidFill>
                  <a:srgbClr val="5F3913"/>
                </a:solidFill>
                <a:latin typeface="Overlock"/>
                <a:ea typeface="Overlock"/>
                <a:cs typeface="Overlock"/>
                <a:sym typeface="Overlock"/>
              </a:rPr>
              <a:t>? </a:t>
            </a:r>
            <a:r>
              <a:rPr lang="es-ES" sz="3600" dirty="0">
                <a:solidFill>
                  <a:srgbClr val="5F3913"/>
                </a:solidFill>
                <a:latin typeface="Overlock"/>
                <a:ea typeface="Overlock"/>
                <a:cs typeface="Overlock"/>
                <a:sym typeface="Overlock"/>
              </a:rPr>
              <a:t>¿Según las iglesias luteranas y protestantes?</a:t>
            </a:r>
            <a:endParaRPr sz="3600" dirty="0">
              <a:solidFill>
                <a:srgbClr val="5F3913"/>
              </a:solidFill>
              <a:latin typeface="Overlock"/>
              <a:ea typeface="Overlock"/>
              <a:cs typeface="Overlock"/>
              <a:sym typeface="Overlock"/>
            </a:endParaRPr>
          </a:p>
        </p:txBody>
      </p:sp>
      <p:sp>
        <p:nvSpPr>
          <p:cNvPr id="205" name="Google Shape;205;p13"/>
          <p:cNvSpPr txBox="1"/>
          <p:nvPr/>
        </p:nvSpPr>
        <p:spPr>
          <a:xfrm>
            <a:off x="696686" y="2267084"/>
            <a:ext cx="10798628" cy="3970277"/>
          </a:xfrm>
          <a:prstGeom prst="rect">
            <a:avLst/>
          </a:prstGeom>
          <a:noFill/>
          <a:ln>
            <a:noFill/>
          </a:ln>
        </p:spPr>
        <p:txBody>
          <a:bodyPr spcFirstLastPara="1" wrap="square" lIns="91425" tIns="45700" rIns="91425" bIns="45700" anchor="t" anchorCtr="0">
            <a:spAutoFit/>
          </a:bodyPr>
          <a:lstStyle/>
          <a:p>
            <a:pPr marL="285750" lvl="0" indent="-285750">
              <a:buClr>
                <a:srgbClr val="018443"/>
              </a:buClr>
              <a:buSzPts val="3600"/>
              <a:buFont typeface="Arial"/>
              <a:buChar char="•"/>
            </a:pPr>
            <a:r>
              <a:rPr lang="en-US" sz="2800" dirty="0">
                <a:solidFill>
                  <a:srgbClr val="018443"/>
                </a:solidFill>
                <a:latin typeface="Overlock"/>
                <a:ea typeface="Overlock"/>
                <a:cs typeface="Overlock"/>
                <a:sym typeface="Overlock"/>
              </a:rPr>
              <a:t>1 </a:t>
            </a:r>
            <a:r>
              <a:rPr lang="en-US" sz="2800" dirty="0" err="1">
                <a:solidFill>
                  <a:srgbClr val="018443"/>
                </a:solidFill>
                <a:latin typeface="Overlock"/>
                <a:ea typeface="Overlock"/>
                <a:cs typeface="Overlock"/>
                <a:sym typeface="Overlock"/>
              </a:rPr>
              <a:t>Corintios</a:t>
            </a:r>
            <a:r>
              <a:rPr lang="en-US" sz="2800" dirty="0">
                <a:solidFill>
                  <a:srgbClr val="018443"/>
                </a:solidFill>
                <a:latin typeface="Overlock"/>
                <a:ea typeface="Overlock"/>
                <a:cs typeface="Overlock"/>
                <a:sym typeface="Overlock"/>
              </a:rPr>
              <a:t> 3:11 – “</a:t>
            </a:r>
            <a:r>
              <a:rPr lang="en-US" sz="2800" dirty="0" err="1">
                <a:solidFill>
                  <a:srgbClr val="018443"/>
                </a:solidFill>
                <a:latin typeface="Overlock"/>
                <a:ea typeface="Overlock"/>
                <a:cs typeface="Overlock"/>
                <a:sym typeface="Overlock"/>
              </a:rPr>
              <a:t>Porque</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nadie</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puede</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poner</a:t>
            </a:r>
            <a:r>
              <a:rPr lang="en-US" sz="2800" dirty="0">
                <a:solidFill>
                  <a:srgbClr val="018443"/>
                </a:solidFill>
                <a:latin typeface="Overlock"/>
                <a:ea typeface="Overlock"/>
                <a:cs typeface="Overlock"/>
                <a:sym typeface="Overlock"/>
              </a:rPr>
              <a:t> un </a:t>
            </a:r>
            <a:r>
              <a:rPr lang="en-US" sz="2800" dirty="0" err="1">
                <a:solidFill>
                  <a:srgbClr val="018443"/>
                </a:solidFill>
                <a:latin typeface="Overlock"/>
                <a:ea typeface="Overlock"/>
                <a:cs typeface="Overlock"/>
                <a:sym typeface="Overlock"/>
              </a:rPr>
              <a:t>fundamento</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diferente</a:t>
            </a:r>
            <a:r>
              <a:rPr lang="en-US" sz="2800" dirty="0">
                <a:solidFill>
                  <a:srgbClr val="018443"/>
                </a:solidFill>
                <a:latin typeface="Overlock"/>
                <a:ea typeface="Overlock"/>
                <a:cs typeface="Overlock"/>
                <a:sym typeface="Overlock"/>
              </a:rPr>
              <a:t> del que </a:t>
            </a:r>
            <a:r>
              <a:rPr lang="en-US" sz="2800" dirty="0" err="1">
                <a:solidFill>
                  <a:srgbClr val="018443"/>
                </a:solidFill>
                <a:latin typeface="Overlock"/>
                <a:ea typeface="Overlock"/>
                <a:cs typeface="Overlock"/>
                <a:sym typeface="Overlock"/>
              </a:rPr>
              <a:t>ya</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está</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puesto</a:t>
            </a:r>
            <a:r>
              <a:rPr lang="en-US" sz="2800" dirty="0">
                <a:solidFill>
                  <a:srgbClr val="018443"/>
                </a:solidFill>
                <a:latin typeface="Overlock"/>
                <a:ea typeface="Overlock"/>
                <a:cs typeface="Overlock"/>
                <a:sym typeface="Overlock"/>
              </a:rPr>
              <a:t>, que es </a:t>
            </a:r>
            <a:r>
              <a:rPr lang="en-US" sz="2800" dirty="0" err="1">
                <a:solidFill>
                  <a:srgbClr val="018443"/>
                </a:solidFill>
                <a:latin typeface="Overlock"/>
                <a:ea typeface="Overlock"/>
                <a:cs typeface="Overlock"/>
                <a:sym typeface="Overlock"/>
              </a:rPr>
              <a:t>Jesucristo</a:t>
            </a:r>
            <a:r>
              <a:rPr lang="en-US" sz="2800" dirty="0">
                <a:solidFill>
                  <a:srgbClr val="018443"/>
                </a:solidFill>
                <a:latin typeface="Overlock"/>
                <a:ea typeface="Overlock"/>
                <a:cs typeface="Overlock"/>
                <a:sym typeface="Overlock"/>
              </a:rPr>
              <a:t>.”</a:t>
            </a:r>
          </a:p>
          <a:p>
            <a:pPr marL="285750" lvl="0" indent="-285750">
              <a:buClr>
                <a:srgbClr val="018443"/>
              </a:buClr>
              <a:buSzPts val="3600"/>
              <a:buFont typeface="Arial"/>
              <a:buChar char="•"/>
            </a:pPr>
            <a:r>
              <a:rPr lang="en-US" sz="2800" dirty="0" err="1">
                <a:solidFill>
                  <a:srgbClr val="018443"/>
                </a:solidFill>
                <a:latin typeface="Overlock"/>
                <a:ea typeface="Overlock"/>
                <a:cs typeface="Overlock"/>
                <a:sym typeface="Overlock"/>
              </a:rPr>
              <a:t>Efesios</a:t>
            </a:r>
            <a:r>
              <a:rPr lang="en-US" sz="2800" dirty="0">
                <a:solidFill>
                  <a:srgbClr val="018443"/>
                </a:solidFill>
                <a:latin typeface="Overlock"/>
                <a:ea typeface="Overlock"/>
                <a:cs typeface="Overlock"/>
                <a:sym typeface="Overlock"/>
              </a:rPr>
              <a:t> 2:19-20 – “</a:t>
            </a:r>
            <a:r>
              <a:rPr lang="es-ES" sz="2800" baseline="30000" dirty="0">
                <a:solidFill>
                  <a:srgbClr val="018443"/>
                </a:solidFill>
                <a:latin typeface="Overlock"/>
                <a:ea typeface="Overlock"/>
                <a:cs typeface="Overlock"/>
                <a:sym typeface="Overlock"/>
              </a:rPr>
              <a:t>19</a:t>
            </a:r>
            <a:r>
              <a:rPr lang="es-ES" sz="2800" dirty="0">
                <a:solidFill>
                  <a:srgbClr val="018443"/>
                </a:solidFill>
                <a:latin typeface="Overlock"/>
                <a:ea typeface="Overlock"/>
                <a:cs typeface="Overlock"/>
                <a:sym typeface="Overlock"/>
              </a:rPr>
              <a:t>Por lo tanto, ustedes ya no son extranjeros ni advenedizos, sino conciudadanos de los santos y miembros de la familia de Dios, </a:t>
            </a:r>
            <a:r>
              <a:rPr lang="es-ES" sz="2800" baseline="30000" dirty="0">
                <a:solidFill>
                  <a:srgbClr val="018443"/>
                </a:solidFill>
                <a:latin typeface="Overlock"/>
                <a:ea typeface="Overlock"/>
                <a:cs typeface="Overlock"/>
                <a:sym typeface="Overlock"/>
              </a:rPr>
              <a:t>20</a:t>
            </a:r>
            <a:r>
              <a:rPr lang="es-ES" sz="2800" dirty="0">
                <a:solidFill>
                  <a:srgbClr val="018443"/>
                </a:solidFill>
                <a:latin typeface="Overlock"/>
                <a:ea typeface="Overlock"/>
                <a:cs typeface="Overlock"/>
                <a:sym typeface="Overlock"/>
              </a:rPr>
              <a:t> y están edificados sobre el fundamento de los apóstoles y profetas, cuya principal piedra angular es Jesucristo mismo.</a:t>
            </a:r>
          </a:p>
          <a:p>
            <a:pPr>
              <a:buClr>
                <a:srgbClr val="018443"/>
              </a:buClr>
              <a:buSzPts val="3600"/>
            </a:pPr>
            <a:endParaRPr lang="es-ES" sz="2800" dirty="0">
              <a:solidFill>
                <a:srgbClr val="018443"/>
              </a:solidFill>
              <a:latin typeface="Overlock"/>
              <a:ea typeface="Overlock"/>
              <a:cs typeface="Overlock"/>
              <a:sym typeface="Overlock"/>
            </a:endParaRPr>
          </a:p>
          <a:p>
            <a:pPr>
              <a:buClr>
                <a:srgbClr val="018443"/>
              </a:buClr>
              <a:buSzPts val="3600"/>
            </a:pPr>
            <a:r>
              <a:rPr lang="en-US" sz="2800" dirty="0">
                <a:solidFill>
                  <a:srgbClr val="018443"/>
                </a:solidFill>
                <a:latin typeface="Overlock"/>
                <a:ea typeface="Overlock"/>
                <a:cs typeface="Overlock"/>
                <a:sym typeface="Overlock"/>
              </a:rPr>
              <a:t>La </a:t>
            </a:r>
            <a:r>
              <a:rPr lang="en-US" sz="2800" dirty="0" err="1">
                <a:solidFill>
                  <a:srgbClr val="018443"/>
                </a:solidFill>
                <a:latin typeface="Overlock"/>
                <a:ea typeface="Overlock"/>
                <a:cs typeface="Overlock"/>
                <a:sym typeface="Overlock"/>
              </a:rPr>
              <a:t>iglesia</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luterana</a:t>
            </a:r>
            <a:r>
              <a:rPr lang="en-US" sz="2800" dirty="0">
                <a:solidFill>
                  <a:srgbClr val="018443"/>
                </a:solidFill>
                <a:latin typeface="Overlock"/>
                <a:ea typeface="Overlock"/>
                <a:cs typeface="Overlock"/>
                <a:sym typeface="Overlock"/>
              </a:rPr>
              <a:t> y </a:t>
            </a:r>
            <a:r>
              <a:rPr lang="en-US" sz="2800" dirty="0" err="1">
                <a:solidFill>
                  <a:srgbClr val="018443"/>
                </a:solidFill>
                <a:latin typeface="Overlock"/>
                <a:ea typeface="Overlock"/>
                <a:cs typeface="Overlock"/>
                <a:sym typeface="Overlock"/>
              </a:rPr>
              <a:t>protestante</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creen</a:t>
            </a:r>
            <a:r>
              <a:rPr lang="en-US" sz="2800" dirty="0">
                <a:solidFill>
                  <a:srgbClr val="018443"/>
                </a:solidFill>
                <a:latin typeface="Overlock"/>
                <a:ea typeface="Overlock"/>
                <a:cs typeface="Overlock"/>
                <a:sym typeface="Overlock"/>
              </a:rPr>
              <a:t> que la </a:t>
            </a:r>
            <a:r>
              <a:rPr lang="en-US" sz="2800" dirty="0" err="1">
                <a:solidFill>
                  <a:srgbClr val="018443"/>
                </a:solidFill>
                <a:latin typeface="Overlock"/>
                <a:ea typeface="Overlock"/>
                <a:cs typeface="Overlock"/>
                <a:sym typeface="Overlock"/>
              </a:rPr>
              <a:t>roca</a:t>
            </a:r>
            <a:r>
              <a:rPr lang="en-US" sz="2800" dirty="0">
                <a:solidFill>
                  <a:srgbClr val="018443"/>
                </a:solidFill>
                <a:latin typeface="Overlock"/>
                <a:ea typeface="Overlock"/>
                <a:cs typeface="Overlock"/>
                <a:sym typeface="Overlock"/>
              </a:rPr>
              <a:t> y </a:t>
            </a:r>
            <a:r>
              <a:rPr lang="en-US" sz="2800" dirty="0" err="1">
                <a:solidFill>
                  <a:srgbClr val="018443"/>
                </a:solidFill>
                <a:latin typeface="Overlock"/>
                <a:ea typeface="Overlock"/>
                <a:cs typeface="Overlock"/>
                <a:sym typeface="Overlock"/>
              </a:rPr>
              <a:t>fundamento</a:t>
            </a:r>
            <a:r>
              <a:rPr lang="en-US" sz="2800" dirty="0">
                <a:solidFill>
                  <a:srgbClr val="018443"/>
                </a:solidFill>
                <a:latin typeface="Overlock"/>
                <a:ea typeface="Overlock"/>
                <a:cs typeface="Overlock"/>
                <a:sym typeface="Overlock"/>
              </a:rPr>
              <a:t> de la </a:t>
            </a:r>
            <a:r>
              <a:rPr lang="en-US" sz="2800" dirty="0" err="1">
                <a:solidFill>
                  <a:srgbClr val="018443"/>
                </a:solidFill>
                <a:latin typeface="Overlock"/>
                <a:ea typeface="Overlock"/>
                <a:cs typeface="Overlock"/>
                <a:sym typeface="Overlock"/>
              </a:rPr>
              <a:t>iglesia</a:t>
            </a:r>
            <a:r>
              <a:rPr lang="en-US" sz="2800" dirty="0">
                <a:solidFill>
                  <a:srgbClr val="018443"/>
                </a:solidFill>
                <a:latin typeface="Overlock"/>
                <a:ea typeface="Overlock"/>
                <a:cs typeface="Overlock"/>
                <a:sym typeface="Overlock"/>
              </a:rPr>
              <a:t> es Cristo. </a:t>
            </a:r>
          </a:p>
        </p:txBody>
      </p:sp>
      <p:cxnSp>
        <p:nvCxnSpPr>
          <p:cNvPr id="2" name="Google Shape;96;p2">
            <a:extLst>
              <a:ext uri="{FF2B5EF4-FFF2-40B4-BE49-F238E27FC236}">
                <a16:creationId xmlns:a16="http://schemas.microsoft.com/office/drawing/2014/main" id="{16D4CC74-6892-E68F-F190-DF2364F37ABF}"/>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 calcmode="lin" valueType="num">
                                      <p:cBhvr additive="base">
                                        <p:cTn id="7" dur="500"/>
                                        <p:tgtEl>
                                          <p:spTgt spid="2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
                                            <p:txEl>
                                              <p:pRg st="1" end="1"/>
                                            </p:txEl>
                                          </p:spTgt>
                                        </p:tgtEl>
                                        <p:attrNameLst>
                                          <p:attrName>style.visibility</p:attrName>
                                        </p:attrNameLst>
                                      </p:cBhvr>
                                      <p:to>
                                        <p:strVal val="visible"/>
                                      </p:to>
                                    </p:set>
                                    <p:anim calcmode="lin" valueType="num">
                                      <p:cBhvr additive="base">
                                        <p:cTn id="12" dur="500"/>
                                        <p:tgtEl>
                                          <p:spTgt spid="2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
                                            <p:txEl>
                                              <p:pRg st="3" end="3"/>
                                            </p:txEl>
                                          </p:spTgt>
                                        </p:tgtEl>
                                        <p:attrNameLst>
                                          <p:attrName>style.visibility</p:attrName>
                                        </p:attrNameLst>
                                      </p:cBhvr>
                                      <p:to>
                                        <p:strVal val="visible"/>
                                      </p:to>
                                    </p:set>
                                    <p:anim calcmode="lin" valueType="num">
                                      <p:cBhvr additive="base">
                                        <p:cTn id="17" dur="500"/>
                                        <p:tgtEl>
                                          <p:spTgt spid="20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40" name="Google Shape;240;p17"/>
          <p:cNvSpPr txBox="1"/>
          <p:nvPr/>
        </p:nvSpPr>
        <p:spPr>
          <a:xfrm>
            <a:off x="-161158" y="477202"/>
            <a:ext cx="4322611"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err="1">
                <a:solidFill>
                  <a:srgbClr val="5F3913"/>
                </a:solidFill>
                <a:latin typeface="Overlock"/>
                <a:ea typeface="Overlock"/>
                <a:cs typeface="Overlock"/>
                <a:sym typeface="Overlock"/>
              </a:rPr>
              <a:t>Sedes</a:t>
            </a:r>
            <a:r>
              <a:rPr lang="en-US" sz="4400" dirty="0">
                <a:solidFill>
                  <a:srgbClr val="5F3913"/>
                </a:solidFill>
                <a:latin typeface="Overlock"/>
                <a:ea typeface="Overlock"/>
                <a:cs typeface="Overlock"/>
                <a:sym typeface="Overlock"/>
              </a:rPr>
              <a:t> del </a:t>
            </a:r>
            <a:r>
              <a:rPr lang="en-US" sz="4400" dirty="0" err="1">
                <a:solidFill>
                  <a:srgbClr val="5F3913"/>
                </a:solidFill>
                <a:latin typeface="Overlock"/>
                <a:ea typeface="Overlock"/>
                <a:cs typeface="Overlock"/>
                <a:sym typeface="Overlock"/>
              </a:rPr>
              <a:t>cristianismo</a:t>
            </a:r>
            <a:endParaRPr lang="en-US" sz="4400" dirty="0">
              <a:solidFill>
                <a:srgbClr val="5F3913"/>
              </a:solidFill>
              <a:latin typeface="Overlock"/>
              <a:ea typeface="Overlock"/>
              <a:cs typeface="Overlock"/>
              <a:sym typeface="Overlock"/>
            </a:endParaRPr>
          </a:p>
        </p:txBody>
      </p:sp>
      <p:sp>
        <p:nvSpPr>
          <p:cNvPr id="241" name="Google Shape;241;p17"/>
          <p:cNvSpPr txBox="1"/>
          <p:nvPr/>
        </p:nvSpPr>
        <p:spPr>
          <a:xfrm>
            <a:off x="466858" y="2290031"/>
            <a:ext cx="2780195" cy="2677616"/>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18443"/>
              </a:buClr>
              <a:buSzPts val="3800"/>
              <a:buFont typeface="Arial"/>
              <a:buChar char="•"/>
            </a:pPr>
            <a:r>
              <a:rPr lang="en-US" sz="2400" dirty="0">
                <a:solidFill>
                  <a:srgbClr val="018443"/>
                </a:solidFill>
                <a:latin typeface="Overlock"/>
                <a:ea typeface="Overlock"/>
                <a:cs typeface="Overlock"/>
                <a:sym typeface="Overlock"/>
              </a:rPr>
              <a:t>Roma</a:t>
            </a:r>
            <a:endParaRPr lang="en-US" sz="2400" dirty="0">
              <a:solidFill>
                <a:srgbClr val="018443"/>
              </a:solidFill>
              <a:latin typeface="Overlock"/>
              <a:ea typeface="Overlock"/>
              <a:cs typeface="Overlock"/>
            </a:endParaRPr>
          </a:p>
          <a:p>
            <a:pPr marL="571500" marR="0" lvl="0" indent="-571500" algn="l" rtl="0">
              <a:spcBef>
                <a:spcPts val="0"/>
              </a:spcBef>
              <a:spcAft>
                <a:spcPts val="0"/>
              </a:spcAft>
              <a:buClr>
                <a:srgbClr val="018443"/>
              </a:buClr>
              <a:buSzPts val="3800"/>
              <a:buFont typeface="Arial"/>
              <a:buChar char="•"/>
            </a:pPr>
            <a:r>
              <a:rPr lang="en-US" sz="2400" dirty="0" err="1">
                <a:solidFill>
                  <a:srgbClr val="018443"/>
                </a:solidFill>
                <a:latin typeface="Overlock"/>
                <a:ea typeface="Overlock"/>
                <a:cs typeface="Overlock"/>
                <a:sym typeface="Overlock"/>
              </a:rPr>
              <a:t>Constantinopla</a:t>
            </a:r>
            <a:r>
              <a:rPr lang="en-US" sz="2400" dirty="0">
                <a:solidFill>
                  <a:srgbClr val="018443"/>
                </a:solidFill>
                <a:latin typeface="Overlock"/>
                <a:ea typeface="Overlock"/>
                <a:cs typeface="Overlock"/>
                <a:sym typeface="Overlock"/>
              </a:rPr>
              <a:t>   </a:t>
            </a:r>
            <a:endParaRPr sz="2400" dirty="0">
              <a:solidFill>
                <a:srgbClr val="018443"/>
              </a:solidFill>
              <a:latin typeface="Overlock"/>
              <a:ea typeface="Overlock"/>
              <a:cs typeface="Overlock"/>
            </a:endParaRPr>
          </a:p>
          <a:p>
            <a:pPr marL="571500" lvl="0" indent="-571500">
              <a:buClr>
                <a:srgbClr val="018443"/>
              </a:buClr>
              <a:buSzPts val="3800"/>
              <a:buFont typeface="Arial"/>
              <a:buChar char="•"/>
            </a:pPr>
            <a:r>
              <a:rPr lang="en-US" sz="2400" dirty="0" err="1">
                <a:solidFill>
                  <a:srgbClr val="018443"/>
                </a:solidFill>
                <a:latin typeface="Overlock"/>
                <a:ea typeface="Overlock"/>
                <a:cs typeface="Overlock"/>
                <a:sym typeface="Overlock"/>
              </a:rPr>
              <a:t>Éfeso</a:t>
            </a:r>
            <a:endParaRPr lang="en-US" sz="2400" dirty="0">
              <a:solidFill>
                <a:srgbClr val="018443"/>
              </a:solidFill>
              <a:latin typeface="Overlock"/>
              <a:ea typeface="Overlock"/>
              <a:cs typeface="Overlock"/>
              <a:sym typeface="Overlock"/>
            </a:endParaRPr>
          </a:p>
          <a:p>
            <a:pPr marL="571500" lvl="0" indent="-571500">
              <a:buClr>
                <a:srgbClr val="018443"/>
              </a:buClr>
              <a:buSzPts val="3800"/>
              <a:buFont typeface="Arial" panose="020B0604020202020204" pitchFamily="34" charset="0"/>
              <a:buChar char="•"/>
            </a:pPr>
            <a:r>
              <a:rPr lang="en-US" sz="2400" dirty="0" err="1">
                <a:solidFill>
                  <a:srgbClr val="018443"/>
                </a:solidFill>
                <a:latin typeface="Overlock"/>
                <a:ea typeface="Overlock"/>
                <a:cs typeface="Overlock"/>
                <a:sym typeface="Overlock"/>
              </a:rPr>
              <a:t>Alejandría</a:t>
            </a:r>
            <a:endParaRPr lang="en-US" sz="2400" dirty="0">
              <a:solidFill>
                <a:srgbClr val="018443"/>
              </a:solidFill>
              <a:latin typeface="Overlock"/>
              <a:ea typeface="Overlock"/>
              <a:cs typeface="Overlock"/>
              <a:sym typeface="Overlock"/>
            </a:endParaRPr>
          </a:p>
          <a:p>
            <a:pPr marL="571500" lvl="0" indent="-571500">
              <a:buClr>
                <a:srgbClr val="018443"/>
              </a:buClr>
              <a:buSzPts val="3800"/>
              <a:buFont typeface="Arial" panose="020B0604020202020204" pitchFamily="34" charset="0"/>
              <a:buChar char="•"/>
            </a:pPr>
            <a:r>
              <a:rPr lang="en-US" sz="2400" dirty="0" err="1">
                <a:solidFill>
                  <a:srgbClr val="018443"/>
                </a:solidFill>
                <a:latin typeface="Overlock"/>
                <a:ea typeface="Overlock"/>
                <a:cs typeface="Overlock"/>
                <a:sym typeface="Overlock"/>
              </a:rPr>
              <a:t>Jerusalém</a:t>
            </a:r>
            <a:endParaRPr lang="en-US" sz="2400" dirty="0">
              <a:solidFill>
                <a:srgbClr val="018443"/>
              </a:solidFill>
              <a:latin typeface="Overlock"/>
              <a:ea typeface="Overlock"/>
              <a:cs typeface="Overlock"/>
              <a:sym typeface="Overlock"/>
            </a:endParaRPr>
          </a:p>
          <a:p>
            <a:pPr marL="571500" lvl="0" indent="-571500">
              <a:buClr>
                <a:srgbClr val="018443"/>
              </a:buClr>
              <a:buSzPts val="3800"/>
              <a:buFont typeface="Arial" panose="020B0604020202020204" pitchFamily="34" charset="0"/>
              <a:buChar char="•"/>
            </a:pPr>
            <a:r>
              <a:rPr lang="en-US" sz="2400" dirty="0" err="1">
                <a:solidFill>
                  <a:srgbClr val="018443"/>
                </a:solidFill>
                <a:latin typeface="Overlock"/>
                <a:ea typeface="Overlock"/>
                <a:cs typeface="Overlock"/>
                <a:sym typeface="Overlock"/>
              </a:rPr>
              <a:t>Corintio</a:t>
            </a:r>
            <a:endParaRPr lang="en-US" sz="2400" dirty="0">
              <a:solidFill>
                <a:srgbClr val="018443"/>
              </a:solidFill>
              <a:latin typeface="Overlock"/>
              <a:ea typeface="Overlock"/>
              <a:cs typeface="Overlock"/>
              <a:sym typeface="Overlock"/>
            </a:endParaRPr>
          </a:p>
          <a:p>
            <a:pPr marL="571500" lvl="0" indent="-571500">
              <a:buClr>
                <a:srgbClr val="018443"/>
              </a:buClr>
              <a:buSzPts val="3800"/>
              <a:buFont typeface="Arial" panose="020B0604020202020204" pitchFamily="34" charset="0"/>
              <a:buChar char="•"/>
            </a:pPr>
            <a:r>
              <a:rPr lang="en-US" sz="2400" dirty="0" err="1">
                <a:solidFill>
                  <a:srgbClr val="018443"/>
                </a:solidFill>
                <a:latin typeface="Overlock"/>
                <a:ea typeface="Overlock"/>
                <a:cs typeface="Overlock"/>
                <a:sym typeface="Overlock"/>
              </a:rPr>
              <a:t>Antioquía</a:t>
            </a:r>
            <a:r>
              <a:rPr lang="en-US" sz="2400" dirty="0">
                <a:solidFill>
                  <a:srgbClr val="018443"/>
                </a:solidFill>
                <a:latin typeface="Overlock"/>
                <a:ea typeface="Overlock"/>
                <a:cs typeface="Overlock"/>
                <a:sym typeface="Overlock"/>
              </a:rPr>
              <a:t> </a:t>
            </a:r>
            <a:endParaRPr sz="2400" dirty="0">
              <a:solidFill>
                <a:srgbClr val="018443"/>
              </a:solidFill>
              <a:latin typeface="Overlock"/>
              <a:ea typeface="Overlock"/>
              <a:cs typeface="Overlock"/>
              <a:sym typeface="Overlock"/>
            </a:endParaRPr>
          </a:p>
        </p:txBody>
      </p:sp>
      <p:cxnSp>
        <p:nvCxnSpPr>
          <p:cNvPr id="2" name="Google Shape;96;p2">
            <a:extLst>
              <a:ext uri="{FF2B5EF4-FFF2-40B4-BE49-F238E27FC236}">
                <a16:creationId xmlns:a16="http://schemas.microsoft.com/office/drawing/2014/main" id="{3079A9D0-9282-10FB-87C4-0DDB6875DF17}"/>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pic>
        <p:nvPicPr>
          <p:cNvPr id="1032" name="Picture 8">
            <a:extLst>
              <a:ext uri="{FF2B5EF4-FFF2-40B4-BE49-F238E27FC236}">
                <a16:creationId xmlns:a16="http://schemas.microsoft.com/office/drawing/2014/main" id="{DF071F79-5A92-8520-22D3-8061B4175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622" y="271403"/>
            <a:ext cx="8481534" cy="588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91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anim calcmode="lin" valueType="num">
                                      <p:cBhvr additive="base">
                                        <p:cTn id="7" dur="500"/>
                                        <p:tgtEl>
                                          <p:spTgt spid="2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1">
                                            <p:txEl>
                                              <p:pRg st="1" end="1"/>
                                            </p:txEl>
                                          </p:spTgt>
                                        </p:tgtEl>
                                        <p:attrNameLst>
                                          <p:attrName>style.visibility</p:attrName>
                                        </p:attrNameLst>
                                      </p:cBhvr>
                                      <p:to>
                                        <p:strVal val="visible"/>
                                      </p:to>
                                    </p:set>
                                    <p:anim calcmode="lin" valueType="num">
                                      <p:cBhvr additive="base">
                                        <p:cTn id="12" dur="500"/>
                                        <p:tgtEl>
                                          <p:spTgt spid="2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1">
                                            <p:txEl>
                                              <p:pRg st="2" end="2"/>
                                            </p:txEl>
                                          </p:spTgt>
                                        </p:tgtEl>
                                        <p:attrNameLst>
                                          <p:attrName>style.visibility</p:attrName>
                                        </p:attrNameLst>
                                      </p:cBhvr>
                                      <p:to>
                                        <p:strVal val="visible"/>
                                      </p:to>
                                    </p:set>
                                    <p:anim calcmode="lin" valueType="num">
                                      <p:cBhvr additive="base">
                                        <p:cTn id="17" dur="500"/>
                                        <p:tgtEl>
                                          <p:spTgt spid="2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1">
                                            <p:txEl>
                                              <p:pRg st="3" end="3"/>
                                            </p:txEl>
                                          </p:spTgt>
                                        </p:tgtEl>
                                        <p:attrNameLst>
                                          <p:attrName>style.visibility</p:attrName>
                                        </p:attrNameLst>
                                      </p:cBhvr>
                                      <p:to>
                                        <p:strVal val="visible"/>
                                      </p:to>
                                    </p:set>
                                    <p:anim calcmode="lin" valueType="num">
                                      <p:cBhvr additive="base">
                                        <p:cTn id="22" dur="500"/>
                                        <p:tgtEl>
                                          <p:spTgt spid="24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1">
                                            <p:txEl>
                                              <p:pRg st="4" end="4"/>
                                            </p:txEl>
                                          </p:spTgt>
                                        </p:tgtEl>
                                        <p:attrNameLst>
                                          <p:attrName>style.visibility</p:attrName>
                                        </p:attrNameLst>
                                      </p:cBhvr>
                                      <p:to>
                                        <p:strVal val="visible"/>
                                      </p:to>
                                    </p:set>
                                    <p:anim calcmode="lin" valueType="num">
                                      <p:cBhvr additive="base">
                                        <p:cTn id="27" dur="500"/>
                                        <p:tgtEl>
                                          <p:spTgt spid="24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1">
                                            <p:txEl>
                                              <p:pRg st="5" end="5"/>
                                            </p:txEl>
                                          </p:spTgt>
                                        </p:tgtEl>
                                        <p:attrNameLst>
                                          <p:attrName>style.visibility</p:attrName>
                                        </p:attrNameLst>
                                      </p:cBhvr>
                                      <p:to>
                                        <p:strVal val="visible"/>
                                      </p:to>
                                    </p:set>
                                    <p:anim calcmode="lin" valueType="num">
                                      <p:cBhvr additive="base">
                                        <p:cTn id="32" dur="500"/>
                                        <p:tgtEl>
                                          <p:spTgt spid="24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1">
                                            <p:txEl>
                                              <p:pRg st="6" end="6"/>
                                            </p:txEl>
                                          </p:spTgt>
                                        </p:tgtEl>
                                        <p:attrNameLst>
                                          <p:attrName>style.visibility</p:attrName>
                                        </p:attrNameLst>
                                      </p:cBhvr>
                                      <p:to>
                                        <p:strVal val="visible"/>
                                      </p:to>
                                    </p:set>
                                    <p:anim calcmode="lin" valueType="num">
                                      <p:cBhvr additive="base">
                                        <p:cTn id="37" dur="500"/>
                                        <p:tgtEl>
                                          <p:spTgt spid="24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31" name="Google Shape;231;p16"/>
          <p:cNvSpPr txBox="1"/>
          <p:nvPr/>
        </p:nvSpPr>
        <p:spPr>
          <a:xfrm>
            <a:off x="1604864" y="1266317"/>
            <a:ext cx="9747837"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5F3913"/>
                </a:solidFill>
                <a:latin typeface="Overlock"/>
                <a:ea typeface="Overlock"/>
                <a:cs typeface="Overlock"/>
                <a:sym typeface="Overlock"/>
              </a:rPr>
              <a:t>¿</a:t>
            </a:r>
            <a:r>
              <a:rPr lang="en-US" sz="4400" dirty="0" err="1">
                <a:solidFill>
                  <a:srgbClr val="5F3913"/>
                </a:solidFill>
                <a:latin typeface="Overlock"/>
                <a:ea typeface="Overlock"/>
                <a:cs typeface="Overlock"/>
                <a:sym typeface="Overlock"/>
              </a:rPr>
              <a:t>Qué</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sucedió</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en</a:t>
            </a:r>
            <a:r>
              <a:rPr lang="en-US" sz="4400" dirty="0">
                <a:solidFill>
                  <a:srgbClr val="5F3913"/>
                </a:solidFill>
                <a:latin typeface="Overlock"/>
                <a:ea typeface="Overlock"/>
                <a:cs typeface="Overlock"/>
                <a:sym typeface="Overlock"/>
              </a:rPr>
              <a:t> 455 D.C. y </a:t>
            </a:r>
            <a:r>
              <a:rPr lang="en-US" sz="4400" dirty="0" err="1">
                <a:solidFill>
                  <a:srgbClr val="5F3913"/>
                </a:solidFill>
                <a:latin typeface="Overlock"/>
                <a:ea typeface="Overlock"/>
                <a:cs typeface="Overlock"/>
                <a:sym typeface="Overlock"/>
              </a:rPr>
              <a:t>en</a:t>
            </a:r>
            <a:r>
              <a:rPr lang="en-US" sz="4400" dirty="0">
                <a:solidFill>
                  <a:srgbClr val="5F3913"/>
                </a:solidFill>
                <a:latin typeface="Overlock"/>
                <a:ea typeface="Overlock"/>
                <a:cs typeface="Overlock"/>
                <a:sym typeface="Overlock"/>
              </a:rPr>
              <a:t> 1054 D.C.?</a:t>
            </a:r>
            <a:endParaRPr sz="4400" dirty="0">
              <a:solidFill>
                <a:srgbClr val="5F3913"/>
              </a:solidFill>
              <a:latin typeface="Overlock"/>
              <a:ea typeface="Overlock"/>
              <a:cs typeface="Overlock"/>
              <a:sym typeface="Overlock"/>
            </a:endParaRPr>
          </a:p>
        </p:txBody>
      </p:sp>
      <p:cxnSp>
        <p:nvCxnSpPr>
          <p:cNvPr id="2" name="Google Shape;96;p2">
            <a:extLst>
              <a:ext uri="{FF2B5EF4-FFF2-40B4-BE49-F238E27FC236}">
                <a16:creationId xmlns:a16="http://schemas.microsoft.com/office/drawing/2014/main" id="{BE889FF3-876C-EF74-F44B-1863DB193187}"/>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3" name="Google Shape;214;p14">
            <a:extLst>
              <a:ext uri="{FF2B5EF4-FFF2-40B4-BE49-F238E27FC236}">
                <a16:creationId xmlns:a16="http://schemas.microsoft.com/office/drawing/2014/main" id="{36127EEA-36B7-D152-5EAD-A895AED261FD}"/>
              </a:ext>
            </a:extLst>
          </p:cNvPr>
          <p:cNvSpPr txBox="1"/>
          <p:nvPr/>
        </p:nvSpPr>
        <p:spPr>
          <a:xfrm>
            <a:off x="956799" y="3114658"/>
            <a:ext cx="10278402" cy="1323399"/>
          </a:xfrm>
          <a:prstGeom prst="rect">
            <a:avLst/>
          </a:prstGeom>
          <a:noFill/>
          <a:ln>
            <a:noFill/>
          </a:ln>
        </p:spPr>
        <p:txBody>
          <a:bodyPr spcFirstLastPara="1" wrap="square" lIns="91425" tIns="45700" rIns="91425" bIns="45700" anchor="t" anchorCtr="0">
            <a:spAutoFit/>
          </a:bodyPr>
          <a:lstStyle/>
          <a:p>
            <a:pPr lvl="0" algn="ctr"/>
            <a:r>
              <a:rPr lang="en-US" sz="4000" dirty="0">
                <a:solidFill>
                  <a:srgbClr val="018443"/>
                </a:solidFill>
                <a:latin typeface="Overlock"/>
                <a:ea typeface="Overlock"/>
                <a:cs typeface="Overlock"/>
                <a:sym typeface="Overlock"/>
              </a:rPr>
              <a:t>¿Que se </a:t>
            </a:r>
            <a:r>
              <a:rPr lang="en-US" sz="4000" dirty="0" err="1">
                <a:solidFill>
                  <a:srgbClr val="018443"/>
                </a:solidFill>
                <a:latin typeface="Overlock"/>
                <a:ea typeface="Overlock"/>
                <a:cs typeface="Overlock"/>
                <a:sym typeface="Overlock"/>
              </a:rPr>
              <a:t>acuerdan</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mencionaba</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el</a:t>
            </a:r>
            <a:r>
              <a:rPr lang="en-US" sz="4000" dirty="0">
                <a:solidFill>
                  <a:srgbClr val="018443"/>
                </a:solidFill>
                <a:latin typeface="Overlock"/>
                <a:ea typeface="Overlock"/>
                <a:cs typeface="Overlock"/>
                <a:sym typeface="Overlock"/>
              </a:rPr>
              <a:t> video de la </a:t>
            </a:r>
            <a:r>
              <a:rPr lang="en-US" sz="4000" dirty="0" err="1">
                <a:solidFill>
                  <a:srgbClr val="018443"/>
                </a:solidFill>
                <a:latin typeface="Overlock"/>
                <a:ea typeface="Overlock"/>
                <a:cs typeface="Overlock"/>
                <a:sym typeface="Overlock"/>
              </a:rPr>
              <a:t>tarea</a:t>
            </a:r>
            <a:r>
              <a:rPr lang="en-US" sz="4000" dirty="0">
                <a:solidFill>
                  <a:srgbClr val="018443"/>
                </a:solidFill>
                <a:latin typeface="Overlock"/>
                <a:ea typeface="Overlock"/>
                <a:cs typeface="Overlock"/>
                <a:sym typeface="Overlock"/>
              </a:rPr>
              <a:t>?</a:t>
            </a:r>
            <a:endParaRPr sz="4000" dirty="0">
              <a:solidFill>
                <a:srgbClr val="018443"/>
              </a:solidFill>
              <a:latin typeface="Overlock"/>
              <a:ea typeface="Overlock"/>
              <a:cs typeface="Overlock"/>
              <a:sym typeface="Overlock"/>
            </a:endParaRPr>
          </a:p>
        </p:txBody>
      </p:sp>
      <p:pic>
        <p:nvPicPr>
          <p:cNvPr id="4" name="Graphic 3" descr="Presentation with media with solid fill">
            <a:extLst>
              <a:ext uri="{FF2B5EF4-FFF2-40B4-BE49-F238E27FC236}">
                <a16:creationId xmlns:a16="http://schemas.microsoft.com/office/drawing/2014/main" id="{8EF8FDBD-6D30-EC51-795F-E185D1F57E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4891148"/>
            <a:ext cx="914400" cy="914400"/>
          </a:xfrm>
          <a:prstGeom prst="rect">
            <a:avLst/>
          </a:prstGeom>
        </p:spPr>
      </p:pic>
    </p:spTree>
    <p:extLst>
      <p:ext uri="{BB962C8B-B14F-4D97-AF65-F5344CB8AC3E}">
        <p14:creationId xmlns:p14="http://schemas.microsoft.com/office/powerpoint/2010/main" val="67240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40" name="Google Shape;240;p17"/>
          <p:cNvSpPr txBox="1"/>
          <p:nvPr/>
        </p:nvSpPr>
        <p:spPr>
          <a:xfrm>
            <a:off x="986507" y="431016"/>
            <a:ext cx="1036411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5F3913"/>
                </a:solidFill>
                <a:latin typeface="Overlock"/>
                <a:ea typeface="Overlock"/>
                <a:cs typeface="Overlock"/>
                <a:sym typeface="Overlock"/>
              </a:rPr>
              <a:t>¿</a:t>
            </a:r>
            <a:r>
              <a:rPr lang="en-US" sz="4400" dirty="0" err="1">
                <a:solidFill>
                  <a:srgbClr val="5F3913"/>
                </a:solidFill>
                <a:latin typeface="Overlock"/>
                <a:ea typeface="Overlock"/>
                <a:cs typeface="Overlock"/>
                <a:sym typeface="Overlock"/>
              </a:rPr>
              <a:t>Qué</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sucedió</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en</a:t>
            </a:r>
            <a:r>
              <a:rPr lang="en-US" sz="4400" dirty="0">
                <a:solidFill>
                  <a:srgbClr val="5F3913"/>
                </a:solidFill>
                <a:latin typeface="Overlock"/>
                <a:ea typeface="Overlock"/>
                <a:cs typeface="Overlock"/>
                <a:sym typeface="Overlock"/>
              </a:rPr>
              <a:t> 455 </a:t>
            </a:r>
            <a:r>
              <a:rPr lang="en-US" sz="4400" dirty="0" err="1">
                <a:solidFill>
                  <a:srgbClr val="5F3913"/>
                </a:solidFill>
                <a:latin typeface="Overlock"/>
                <a:ea typeface="Overlock"/>
                <a:cs typeface="Overlock"/>
                <a:sym typeface="Overlock"/>
              </a:rPr>
              <a:t>d.C.</a:t>
            </a:r>
            <a:r>
              <a:rPr lang="en-US" sz="4400" dirty="0">
                <a:solidFill>
                  <a:srgbClr val="5F3913"/>
                </a:solidFill>
                <a:latin typeface="Overlock"/>
                <a:ea typeface="Overlock"/>
                <a:cs typeface="Overlock"/>
                <a:sym typeface="Overlock"/>
              </a:rPr>
              <a:t> y </a:t>
            </a:r>
            <a:r>
              <a:rPr lang="en-US" sz="4400" dirty="0" err="1">
                <a:solidFill>
                  <a:srgbClr val="5F3913"/>
                </a:solidFill>
                <a:latin typeface="Overlock"/>
                <a:ea typeface="Overlock"/>
                <a:cs typeface="Overlock"/>
                <a:sym typeface="Overlock"/>
              </a:rPr>
              <a:t>en</a:t>
            </a:r>
            <a:r>
              <a:rPr lang="en-US" sz="4400" dirty="0">
                <a:solidFill>
                  <a:srgbClr val="5F3913"/>
                </a:solidFill>
                <a:latin typeface="Overlock"/>
                <a:ea typeface="Overlock"/>
                <a:cs typeface="Overlock"/>
                <a:sym typeface="Overlock"/>
              </a:rPr>
              <a:t> 1054 </a:t>
            </a:r>
            <a:r>
              <a:rPr lang="en-US" sz="4400" dirty="0" err="1">
                <a:solidFill>
                  <a:srgbClr val="5F3913"/>
                </a:solidFill>
                <a:latin typeface="Overlock"/>
                <a:ea typeface="Overlock"/>
                <a:cs typeface="Overlock"/>
                <a:sym typeface="Overlock"/>
              </a:rPr>
              <a:t>d.C.</a:t>
            </a:r>
            <a:r>
              <a:rPr lang="en-US" sz="4400" dirty="0">
                <a:solidFill>
                  <a:srgbClr val="5F3913"/>
                </a:solidFill>
                <a:latin typeface="Overlock"/>
                <a:ea typeface="Overlock"/>
                <a:cs typeface="Overlock"/>
                <a:sym typeface="Overlock"/>
              </a:rPr>
              <a:t>?</a:t>
            </a:r>
            <a:endParaRPr sz="4400" dirty="0">
              <a:solidFill>
                <a:srgbClr val="5F3913"/>
              </a:solidFill>
              <a:latin typeface="Overlock"/>
              <a:ea typeface="Overlock"/>
              <a:cs typeface="Overlock"/>
              <a:sym typeface="Overlock"/>
            </a:endParaRPr>
          </a:p>
        </p:txBody>
      </p:sp>
      <p:sp>
        <p:nvSpPr>
          <p:cNvPr id="241" name="Google Shape;241;p17"/>
          <p:cNvSpPr txBox="1"/>
          <p:nvPr/>
        </p:nvSpPr>
        <p:spPr>
          <a:xfrm>
            <a:off x="1117119" y="1832250"/>
            <a:ext cx="10364114" cy="4185721"/>
          </a:xfrm>
          <a:prstGeom prst="rect">
            <a:avLst/>
          </a:prstGeom>
          <a:noFill/>
          <a:ln>
            <a:noFill/>
          </a:ln>
        </p:spPr>
        <p:txBody>
          <a:bodyPr spcFirstLastPara="1" wrap="square" lIns="91425" tIns="45700" rIns="91425" bIns="45700" anchor="t" anchorCtr="0">
            <a:spAutoFit/>
          </a:bodyPr>
          <a:lstStyle/>
          <a:p>
            <a:pPr marL="571500" indent="-571500">
              <a:buClr>
                <a:srgbClr val="018443"/>
              </a:buClr>
              <a:buSzPts val="3800"/>
              <a:buFont typeface="Arial" panose="020B0604020202020204" pitchFamily="34" charset="0"/>
              <a:buChar char="•"/>
            </a:pPr>
            <a:r>
              <a:rPr lang="es-ES" sz="3800" dirty="0">
                <a:solidFill>
                  <a:srgbClr val="018443"/>
                </a:solidFill>
                <a:latin typeface="Overlock"/>
                <a:ea typeface="Overlock"/>
                <a:cs typeface="Overlock"/>
                <a:sym typeface="Overlock"/>
              </a:rPr>
              <a:t>En el 455 </a:t>
            </a:r>
            <a:r>
              <a:rPr lang="es-ES" sz="3800" dirty="0" err="1">
                <a:solidFill>
                  <a:srgbClr val="018443"/>
                </a:solidFill>
                <a:latin typeface="Overlock"/>
                <a:ea typeface="Overlock"/>
                <a:cs typeface="Overlock"/>
                <a:sym typeface="Overlock"/>
              </a:rPr>
              <a:t>d.C</a:t>
            </a:r>
            <a:r>
              <a:rPr lang="es-ES" sz="3800" dirty="0">
                <a:solidFill>
                  <a:srgbClr val="018443"/>
                </a:solidFill>
                <a:latin typeface="Overlock"/>
                <a:ea typeface="Overlock"/>
                <a:cs typeface="Overlock"/>
                <a:sym typeface="Overlock"/>
              </a:rPr>
              <a:t>, la iglesia en Roma se declaró “la primera entre iguales” con los demás obispos sujetos al obispo de Roma  </a:t>
            </a:r>
            <a:endParaRPr lang="es-ES" sz="3800" dirty="0">
              <a:solidFill>
                <a:srgbClr val="018443"/>
              </a:solidFill>
              <a:latin typeface="Overlock"/>
              <a:ea typeface="Overlock"/>
              <a:cs typeface="Overlock"/>
            </a:endParaRPr>
          </a:p>
          <a:p>
            <a:pPr marL="571500" marR="0" lvl="0" indent="-571500" algn="l" rtl="0">
              <a:spcBef>
                <a:spcPts val="0"/>
              </a:spcBef>
              <a:spcAft>
                <a:spcPts val="0"/>
              </a:spcAft>
              <a:buClr>
                <a:srgbClr val="018443"/>
              </a:buClr>
              <a:buSzPts val="3800"/>
              <a:buFont typeface="Arial" panose="020B0604020202020204" pitchFamily="34" charset="0"/>
              <a:buChar char="•"/>
            </a:pPr>
            <a:endParaRPr lang="en-US" sz="3800" dirty="0">
              <a:solidFill>
                <a:srgbClr val="018443"/>
              </a:solidFill>
              <a:latin typeface="Overlock"/>
              <a:ea typeface="Overlock"/>
              <a:cs typeface="Overlock"/>
              <a:sym typeface="Overlock"/>
            </a:endParaRPr>
          </a:p>
          <a:p>
            <a:pPr marL="571500" marR="0" lvl="0" indent="-571500" algn="l" rtl="0">
              <a:spcBef>
                <a:spcPts val="0"/>
              </a:spcBef>
              <a:spcAft>
                <a:spcPts val="0"/>
              </a:spcAft>
              <a:buClr>
                <a:srgbClr val="018443"/>
              </a:buClr>
              <a:buSzPts val="3800"/>
              <a:buFont typeface="Arial" panose="020B0604020202020204" pitchFamily="34" charset="0"/>
              <a:buChar char="•"/>
            </a:pPr>
            <a:r>
              <a:rPr lang="en-US" sz="3800" dirty="0">
                <a:solidFill>
                  <a:srgbClr val="018443"/>
                </a:solidFill>
                <a:latin typeface="Overlock"/>
                <a:ea typeface="Overlock"/>
                <a:cs typeface="Overlock"/>
                <a:sym typeface="Overlock"/>
              </a:rPr>
              <a:t>En </a:t>
            </a:r>
            <a:r>
              <a:rPr lang="en-US" sz="3800" dirty="0" err="1">
                <a:solidFill>
                  <a:srgbClr val="018443"/>
                </a:solidFill>
                <a:latin typeface="Overlock"/>
                <a:ea typeface="Overlock"/>
                <a:cs typeface="Overlock"/>
                <a:sym typeface="Overlock"/>
              </a:rPr>
              <a:t>el</a:t>
            </a:r>
            <a:r>
              <a:rPr lang="en-US" sz="3800" dirty="0">
                <a:solidFill>
                  <a:srgbClr val="018443"/>
                </a:solidFill>
                <a:latin typeface="Overlock"/>
                <a:ea typeface="Overlock"/>
                <a:cs typeface="Overlock"/>
                <a:sym typeface="Overlock"/>
              </a:rPr>
              <a:t> 1054 </a:t>
            </a:r>
            <a:r>
              <a:rPr lang="en-US" sz="3800" dirty="0" err="1">
                <a:solidFill>
                  <a:srgbClr val="018443"/>
                </a:solidFill>
                <a:latin typeface="Overlock"/>
                <a:ea typeface="Overlock"/>
                <a:cs typeface="Overlock"/>
                <a:sym typeface="Overlock"/>
              </a:rPr>
              <a:t>d.C</a:t>
            </a:r>
            <a:r>
              <a:rPr lang="en-US" sz="3800" dirty="0">
                <a:solidFill>
                  <a:srgbClr val="018443"/>
                </a:solidFill>
                <a:latin typeface="Overlock"/>
                <a:ea typeface="Overlock"/>
                <a:cs typeface="Overlock"/>
                <a:sym typeface="Overlock"/>
              </a:rPr>
              <a:t>, </a:t>
            </a:r>
            <a:r>
              <a:rPr lang="en-US" sz="3800" dirty="0" err="1">
                <a:solidFill>
                  <a:srgbClr val="018443"/>
                </a:solidFill>
                <a:latin typeface="Overlock"/>
                <a:ea typeface="Overlock"/>
                <a:cs typeface="Overlock"/>
                <a:sym typeface="Overlock"/>
              </a:rPr>
              <a:t>el</a:t>
            </a:r>
            <a:r>
              <a:rPr lang="en-US" sz="3800" dirty="0">
                <a:solidFill>
                  <a:srgbClr val="018443"/>
                </a:solidFill>
                <a:latin typeface="Overlock"/>
                <a:ea typeface="Overlock"/>
                <a:cs typeface="Overlock"/>
                <a:sym typeface="Overlock"/>
              </a:rPr>
              <a:t> obispo de </a:t>
            </a:r>
            <a:r>
              <a:rPr lang="en-US" sz="3800" dirty="0" err="1">
                <a:solidFill>
                  <a:srgbClr val="018443"/>
                </a:solidFill>
                <a:latin typeface="Overlock"/>
                <a:ea typeface="Overlock"/>
                <a:cs typeface="Overlock"/>
                <a:sym typeface="Overlock"/>
              </a:rPr>
              <a:t>Constantinopla</a:t>
            </a:r>
            <a:r>
              <a:rPr lang="en-US" sz="3800" dirty="0">
                <a:solidFill>
                  <a:srgbClr val="018443"/>
                </a:solidFill>
                <a:latin typeface="Overlock"/>
                <a:ea typeface="Overlock"/>
                <a:cs typeface="Overlock"/>
                <a:sym typeface="Overlock"/>
              </a:rPr>
              <a:t> </a:t>
            </a:r>
            <a:r>
              <a:rPr lang="en-US" sz="3800" dirty="0" err="1">
                <a:solidFill>
                  <a:srgbClr val="018443"/>
                </a:solidFill>
                <a:latin typeface="Overlock"/>
                <a:ea typeface="Overlock"/>
                <a:cs typeface="Overlock"/>
                <a:sym typeface="Overlock"/>
              </a:rPr>
              <a:t>rechazó</a:t>
            </a:r>
            <a:r>
              <a:rPr lang="en-US" sz="3800" dirty="0">
                <a:solidFill>
                  <a:srgbClr val="018443"/>
                </a:solidFill>
                <a:latin typeface="Overlock"/>
                <a:ea typeface="Overlock"/>
                <a:cs typeface="Overlock"/>
                <a:sym typeface="Overlock"/>
              </a:rPr>
              <a:t> la </a:t>
            </a:r>
            <a:r>
              <a:rPr lang="en-US" sz="3800" dirty="0" err="1">
                <a:solidFill>
                  <a:srgbClr val="018443"/>
                </a:solidFill>
                <a:latin typeface="Overlock"/>
                <a:ea typeface="Overlock"/>
                <a:cs typeface="Overlock"/>
                <a:sym typeface="Overlock"/>
              </a:rPr>
              <a:t>primacía</a:t>
            </a:r>
            <a:r>
              <a:rPr lang="en-US" sz="3800" dirty="0">
                <a:solidFill>
                  <a:srgbClr val="018443"/>
                </a:solidFill>
                <a:latin typeface="Overlock"/>
                <a:ea typeface="Overlock"/>
                <a:cs typeface="Overlock"/>
                <a:sym typeface="Overlock"/>
              </a:rPr>
              <a:t> de Roma - </a:t>
            </a:r>
            <a:r>
              <a:rPr lang="en-US" sz="3800" dirty="0" err="1">
                <a:solidFill>
                  <a:srgbClr val="018443"/>
                </a:solidFill>
                <a:latin typeface="Overlock"/>
                <a:ea typeface="Overlock"/>
                <a:cs typeface="Overlock"/>
                <a:sym typeface="Overlock"/>
              </a:rPr>
              <a:t>nacimiento</a:t>
            </a:r>
            <a:r>
              <a:rPr lang="en-US" sz="3800" dirty="0">
                <a:solidFill>
                  <a:srgbClr val="018443"/>
                </a:solidFill>
                <a:latin typeface="Overlock"/>
                <a:ea typeface="Overlock"/>
                <a:cs typeface="Overlock"/>
                <a:sym typeface="Overlock"/>
              </a:rPr>
              <a:t> de la </a:t>
            </a:r>
            <a:r>
              <a:rPr lang="en-US" sz="3800" dirty="0" err="1">
                <a:solidFill>
                  <a:srgbClr val="018443"/>
                </a:solidFill>
                <a:latin typeface="Overlock"/>
                <a:ea typeface="Overlock"/>
                <a:cs typeface="Overlock"/>
                <a:sym typeface="Overlock"/>
              </a:rPr>
              <a:t>Iglesia</a:t>
            </a:r>
            <a:r>
              <a:rPr lang="en-US" sz="3800" dirty="0">
                <a:solidFill>
                  <a:srgbClr val="018443"/>
                </a:solidFill>
                <a:latin typeface="Overlock"/>
                <a:ea typeface="Overlock"/>
                <a:cs typeface="Overlock"/>
                <a:sym typeface="Overlock"/>
              </a:rPr>
              <a:t> </a:t>
            </a:r>
            <a:r>
              <a:rPr lang="en-US" sz="3800" dirty="0" err="1">
                <a:solidFill>
                  <a:srgbClr val="018443"/>
                </a:solidFill>
                <a:latin typeface="Overlock"/>
                <a:ea typeface="Overlock"/>
                <a:cs typeface="Overlock"/>
                <a:sym typeface="Overlock"/>
              </a:rPr>
              <a:t>Ortodoxa</a:t>
            </a:r>
            <a:r>
              <a:rPr lang="en-US" sz="3800" dirty="0">
                <a:solidFill>
                  <a:srgbClr val="018443"/>
                </a:solidFill>
                <a:latin typeface="Overlock"/>
                <a:ea typeface="Overlock"/>
                <a:cs typeface="Overlock"/>
                <a:sym typeface="Overlock"/>
              </a:rPr>
              <a:t> Oriental.</a:t>
            </a:r>
          </a:p>
        </p:txBody>
      </p:sp>
      <p:cxnSp>
        <p:nvCxnSpPr>
          <p:cNvPr id="2" name="Google Shape;96;p2">
            <a:extLst>
              <a:ext uri="{FF2B5EF4-FFF2-40B4-BE49-F238E27FC236}">
                <a16:creationId xmlns:a16="http://schemas.microsoft.com/office/drawing/2014/main" id="{A92B03EE-8017-C7F4-8FB1-B95101E9D446}"/>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anim calcmode="lin" valueType="num">
                                      <p:cBhvr additive="base">
                                        <p:cTn id="7" dur="500"/>
                                        <p:tgtEl>
                                          <p:spTgt spid="2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1">
                                            <p:txEl>
                                              <p:pRg st="2" end="2"/>
                                            </p:txEl>
                                          </p:spTgt>
                                        </p:tgtEl>
                                        <p:attrNameLst>
                                          <p:attrName>style.visibility</p:attrName>
                                        </p:attrNameLst>
                                      </p:cBhvr>
                                      <p:to>
                                        <p:strVal val="visible"/>
                                      </p:to>
                                    </p:set>
                                    <p:anim calcmode="lin" valueType="num">
                                      <p:cBhvr additive="base">
                                        <p:cTn id="12" dur="500"/>
                                        <p:tgtEl>
                                          <p:spTgt spid="24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49" name="Google Shape;249;p18"/>
          <p:cNvSpPr txBox="1"/>
          <p:nvPr/>
        </p:nvSpPr>
        <p:spPr>
          <a:xfrm>
            <a:off x="1371143" y="935531"/>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5F3913"/>
                </a:solidFill>
                <a:latin typeface="Overlock"/>
                <a:ea typeface="Overlock"/>
                <a:cs typeface="Overlock"/>
                <a:sym typeface="Overlock"/>
              </a:rPr>
              <a:t>¿</a:t>
            </a:r>
            <a:r>
              <a:rPr lang="en-US" sz="4400" dirty="0" err="1">
                <a:solidFill>
                  <a:srgbClr val="5F3913"/>
                </a:solidFill>
                <a:latin typeface="Overlock"/>
                <a:ea typeface="Overlock"/>
                <a:cs typeface="Overlock"/>
                <a:sym typeface="Overlock"/>
              </a:rPr>
              <a:t>Quiénes</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fueron</a:t>
            </a:r>
            <a:r>
              <a:rPr lang="en-US" sz="4400" dirty="0">
                <a:solidFill>
                  <a:srgbClr val="5F3913"/>
                </a:solidFill>
                <a:latin typeface="Overlock"/>
                <a:ea typeface="Overlock"/>
                <a:cs typeface="Overlock"/>
                <a:sym typeface="Overlock"/>
              </a:rPr>
              <a:t> Savonarola y Huss? </a:t>
            </a:r>
            <a:endParaRPr sz="4400" dirty="0">
              <a:solidFill>
                <a:srgbClr val="5F3913"/>
              </a:solidFill>
              <a:latin typeface="Overlock"/>
              <a:ea typeface="Overlock"/>
              <a:cs typeface="Overlock"/>
              <a:sym typeface="Overlock"/>
            </a:endParaRPr>
          </a:p>
        </p:txBody>
      </p:sp>
      <p:cxnSp>
        <p:nvCxnSpPr>
          <p:cNvPr id="2" name="Google Shape;96;p2">
            <a:extLst>
              <a:ext uri="{FF2B5EF4-FFF2-40B4-BE49-F238E27FC236}">
                <a16:creationId xmlns:a16="http://schemas.microsoft.com/office/drawing/2014/main" id="{8E3F68CA-D8EA-C3B1-B52B-13BD37BBCA01}"/>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3" name="Google Shape;214;p14">
            <a:extLst>
              <a:ext uri="{FF2B5EF4-FFF2-40B4-BE49-F238E27FC236}">
                <a16:creationId xmlns:a16="http://schemas.microsoft.com/office/drawing/2014/main" id="{C437C5D5-1BF0-F7BF-6A94-32F2415E2175}"/>
              </a:ext>
            </a:extLst>
          </p:cNvPr>
          <p:cNvSpPr txBox="1"/>
          <p:nvPr/>
        </p:nvSpPr>
        <p:spPr>
          <a:xfrm>
            <a:off x="1364923" y="2996891"/>
            <a:ext cx="10278402" cy="1323399"/>
          </a:xfrm>
          <a:prstGeom prst="rect">
            <a:avLst/>
          </a:prstGeom>
          <a:noFill/>
          <a:ln>
            <a:noFill/>
          </a:ln>
        </p:spPr>
        <p:txBody>
          <a:bodyPr spcFirstLastPara="1" wrap="square" lIns="91425" tIns="45700" rIns="91425" bIns="45700" anchor="t" anchorCtr="0">
            <a:spAutoFit/>
          </a:bodyPr>
          <a:lstStyle/>
          <a:p>
            <a:pPr lvl="0" algn="ctr"/>
            <a:r>
              <a:rPr lang="en-US" sz="4000" dirty="0">
                <a:solidFill>
                  <a:srgbClr val="018443"/>
                </a:solidFill>
                <a:latin typeface="Overlock"/>
                <a:ea typeface="Overlock"/>
                <a:cs typeface="Overlock"/>
                <a:sym typeface="Overlock"/>
              </a:rPr>
              <a:t>¿Que se </a:t>
            </a:r>
            <a:r>
              <a:rPr lang="en-US" sz="4000" dirty="0" err="1">
                <a:solidFill>
                  <a:srgbClr val="018443"/>
                </a:solidFill>
                <a:latin typeface="Overlock"/>
                <a:ea typeface="Overlock"/>
                <a:cs typeface="Overlock"/>
                <a:sym typeface="Overlock"/>
              </a:rPr>
              <a:t>acuerdan</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mencionaba</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el</a:t>
            </a:r>
            <a:r>
              <a:rPr lang="en-US" sz="4000" dirty="0">
                <a:solidFill>
                  <a:srgbClr val="018443"/>
                </a:solidFill>
                <a:latin typeface="Overlock"/>
                <a:ea typeface="Overlock"/>
                <a:cs typeface="Overlock"/>
                <a:sym typeface="Overlock"/>
              </a:rPr>
              <a:t> video de la </a:t>
            </a:r>
            <a:r>
              <a:rPr lang="en-US" sz="4000" dirty="0" err="1">
                <a:solidFill>
                  <a:srgbClr val="018443"/>
                </a:solidFill>
                <a:latin typeface="Overlock"/>
                <a:ea typeface="Overlock"/>
                <a:cs typeface="Overlock"/>
                <a:sym typeface="Overlock"/>
              </a:rPr>
              <a:t>tarea</a:t>
            </a:r>
            <a:r>
              <a:rPr lang="en-US" sz="4000" dirty="0">
                <a:solidFill>
                  <a:srgbClr val="018443"/>
                </a:solidFill>
                <a:latin typeface="Overlock"/>
                <a:ea typeface="Overlock"/>
                <a:cs typeface="Overlock"/>
                <a:sym typeface="Overlock"/>
              </a:rPr>
              <a:t>?</a:t>
            </a:r>
            <a:endParaRPr sz="4000" dirty="0">
              <a:solidFill>
                <a:srgbClr val="018443"/>
              </a:solidFill>
              <a:latin typeface="Overlock"/>
              <a:ea typeface="Overlock"/>
              <a:cs typeface="Overlock"/>
              <a:sym typeface="Overlock"/>
            </a:endParaRPr>
          </a:p>
        </p:txBody>
      </p:sp>
      <p:pic>
        <p:nvPicPr>
          <p:cNvPr id="4" name="Graphic 3" descr="Presentation with media with solid fill">
            <a:extLst>
              <a:ext uri="{FF2B5EF4-FFF2-40B4-BE49-F238E27FC236}">
                <a16:creationId xmlns:a16="http://schemas.microsoft.com/office/drawing/2014/main" id="{20E1C818-DC37-02E6-474F-69EF58A334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6041" y="470422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58" name="Google Shape;258;p19"/>
          <p:cNvSpPr txBox="1"/>
          <p:nvPr/>
        </p:nvSpPr>
        <p:spPr>
          <a:xfrm>
            <a:off x="986507" y="431016"/>
            <a:ext cx="1036411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5F3913"/>
                </a:solidFill>
                <a:latin typeface="Overlock"/>
                <a:ea typeface="Overlock"/>
                <a:cs typeface="Overlock"/>
                <a:sym typeface="Overlock"/>
              </a:rPr>
              <a:t>¿</a:t>
            </a:r>
            <a:r>
              <a:rPr lang="en-US" sz="4400" dirty="0" err="1">
                <a:solidFill>
                  <a:srgbClr val="5F3913"/>
                </a:solidFill>
                <a:latin typeface="Overlock"/>
                <a:ea typeface="Overlock"/>
                <a:cs typeface="Overlock"/>
                <a:sym typeface="Overlock"/>
              </a:rPr>
              <a:t>Quiénes</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fueron</a:t>
            </a:r>
            <a:r>
              <a:rPr lang="en-US" sz="4400" dirty="0">
                <a:solidFill>
                  <a:srgbClr val="5F3913"/>
                </a:solidFill>
                <a:latin typeface="Overlock"/>
                <a:ea typeface="Overlock"/>
                <a:cs typeface="Overlock"/>
                <a:sym typeface="Overlock"/>
              </a:rPr>
              <a:t> Savonarola y Huss? </a:t>
            </a:r>
            <a:endParaRPr sz="4400" dirty="0">
              <a:solidFill>
                <a:srgbClr val="5F3913"/>
              </a:solidFill>
              <a:latin typeface="Overlock"/>
              <a:ea typeface="Overlock"/>
              <a:cs typeface="Overlock"/>
              <a:sym typeface="Overlock"/>
            </a:endParaRPr>
          </a:p>
        </p:txBody>
      </p:sp>
      <p:sp>
        <p:nvSpPr>
          <p:cNvPr id="259" name="Google Shape;259;p19"/>
          <p:cNvSpPr txBox="1"/>
          <p:nvPr/>
        </p:nvSpPr>
        <p:spPr>
          <a:xfrm>
            <a:off x="1020490" y="1382941"/>
            <a:ext cx="10364114" cy="5262939"/>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18443"/>
              </a:buClr>
              <a:buSzPts val="3800"/>
              <a:buFont typeface="Arial"/>
              <a:buChar char="•"/>
            </a:pPr>
            <a:r>
              <a:rPr lang="en-US" sz="2800" dirty="0" err="1">
                <a:solidFill>
                  <a:srgbClr val="018443"/>
                </a:solidFill>
                <a:latin typeface="Overlock"/>
                <a:ea typeface="Overlock"/>
                <a:cs typeface="Overlock"/>
                <a:sym typeface="Overlock"/>
              </a:rPr>
              <a:t>Reformadores</a:t>
            </a:r>
            <a:r>
              <a:rPr lang="en-US" sz="2800" dirty="0">
                <a:solidFill>
                  <a:srgbClr val="018443"/>
                </a:solidFill>
                <a:latin typeface="Overlock"/>
                <a:ea typeface="Overlock"/>
                <a:cs typeface="Overlock"/>
                <a:sym typeface="Overlock"/>
              </a:rPr>
              <a:t> que </a:t>
            </a:r>
            <a:r>
              <a:rPr lang="en-US" sz="2800" dirty="0" err="1">
                <a:solidFill>
                  <a:srgbClr val="018443"/>
                </a:solidFill>
                <a:latin typeface="Overlock"/>
                <a:ea typeface="Overlock"/>
                <a:cs typeface="Overlock"/>
                <a:sym typeface="Overlock"/>
              </a:rPr>
              <a:t>tenían</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fuertes</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desacuerdos</a:t>
            </a:r>
            <a:r>
              <a:rPr lang="en-US" sz="2800" dirty="0">
                <a:solidFill>
                  <a:srgbClr val="018443"/>
                </a:solidFill>
                <a:latin typeface="Overlock"/>
                <a:ea typeface="Overlock"/>
                <a:cs typeface="Overlock"/>
                <a:sym typeface="Overlock"/>
              </a:rPr>
              <a:t> con la </a:t>
            </a:r>
            <a:r>
              <a:rPr lang="en-US" sz="2800" dirty="0" err="1">
                <a:solidFill>
                  <a:srgbClr val="018443"/>
                </a:solidFill>
                <a:latin typeface="Overlock"/>
                <a:ea typeface="Overlock"/>
                <a:cs typeface="Overlock"/>
                <a:sym typeface="Overlock"/>
              </a:rPr>
              <a:t>Iglesia</a:t>
            </a:r>
            <a:r>
              <a:rPr lang="en-US" sz="2800" dirty="0">
                <a:solidFill>
                  <a:srgbClr val="018443"/>
                </a:solidFill>
                <a:latin typeface="Overlock"/>
                <a:ea typeface="Overlock"/>
                <a:cs typeface="Overlock"/>
                <a:sym typeface="Overlock"/>
              </a:rPr>
              <a:t> Católica Romana. </a:t>
            </a:r>
          </a:p>
          <a:p>
            <a:pPr marL="571500" marR="0" lvl="0" indent="-571500" algn="l" rtl="0">
              <a:spcBef>
                <a:spcPts val="0"/>
              </a:spcBef>
              <a:spcAft>
                <a:spcPts val="0"/>
              </a:spcAft>
              <a:buClr>
                <a:srgbClr val="018443"/>
              </a:buClr>
              <a:buSzPts val="3800"/>
              <a:buFont typeface="Arial"/>
              <a:buChar char="•"/>
            </a:pPr>
            <a:endParaRPr lang="en-US" sz="2800" dirty="0">
              <a:solidFill>
                <a:srgbClr val="018443"/>
              </a:solidFill>
              <a:latin typeface="Overlock"/>
              <a:ea typeface="Overlock"/>
              <a:cs typeface="Overlock"/>
            </a:endParaRPr>
          </a:p>
          <a:p>
            <a:pPr marL="571500" marR="0" lvl="0" indent="-571500" algn="l" rtl="0">
              <a:spcBef>
                <a:spcPts val="0"/>
              </a:spcBef>
              <a:spcAft>
                <a:spcPts val="0"/>
              </a:spcAft>
              <a:buClr>
                <a:srgbClr val="018443"/>
              </a:buClr>
              <a:buSzPts val="3800"/>
              <a:buFont typeface="Arial"/>
              <a:buChar char="•"/>
            </a:pPr>
            <a:r>
              <a:rPr lang="en-US" sz="2800" dirty="0">
                <a:solidFill>
                  <a:srgbClr val="018443"/>
                </a:solidFill>
                <a:latin typeface="Overlock"/>
                <a:ea typeface="Overlock"/>
                <a:cs typeface="Overlock"/>
                <a:sym typeface="Overlock"/>
              </a:rPr>
              <a:t>Savonarola (1452 a 1498) - </a:t>
            </a:r>
            <a:r>
              <a:rPr lang="en-US" sz="2800" dirty="0" err="1">
                <a:solidFill>
                  <a:srgbClr val="018443"/>
                </a:solidFill>
                <a:latin typeface="Overlock"/>
                <a:ea typeface="Overlock"/>
                <a:cs typeface="Overlock"/>
                <a:sym typeface="Overlock"/>
              </a:rPr>
              <a:t>italiano</a:t>
            </a:r>
            <a:r>
              <a:rPr lang="en-US" sz="2800" dirty="0">
                <a:solidFill>
                  <a:srgbClr val="018443"/>
                </a:solidFill>
                <a:latin typeface="Overlock"/>
                <a:ea typeface="Overlock"/>
                <a:cs typeface="Overlock"/>
                <a:sym typeface="Overlock"/>
              </a:rPr>
              <a:t> (Florencia), </a:t>
            </a:r>
            <a:r>
              <a:rPr lang="en-US" sz="2800" dirty="0" err="1">
                <a:solidFill>
                  <a:srgbClr val="018443"/>
                </a:solidFill>
                <a:latin typeface="Overlock"/>
                <a:ea typeface="Overlock"/>
                <a:cs typeface="Overlock"/>
                <a:sym typeface="Overlock"/>
              </a:rPr>
              <a:t>fraile</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dominicano</a:t>
            </a:r>
            <a:r>
              <a:rPr lang="en-US" sz="2800" dirty="0">
                <a:solidFill>
                  <a:srgbClr val="018443"/>
                </a:solidFill>
                <a:latin typeface="Overlock"/>
                <a:ea typeface="Overlock"/>
                <a:cs typeface="Overlock"/>
                <a:sym typeface="Overlock"/>
              </a:rPr>
              <a:t> - </a:t>
            </a:r>
            <a:r>
              <a:rPr lang="en-US" sz="2800" dirty="0" err="1">
                <a:solidFill>
                  <a:srgbClr val="018443"/>
                </a:solidFill>
                <a:latin typeface="Overlock"/>
                <a:ea typeface="Overlock"/>
                <a:cs typeface="Overlock"/>
                <a:sym typeface="Overlock"/>
              </a:rPr>
              <a:t>habló</a:t>
            </a:r>
            <a:r>
              <a:rPr lang="en-US" sz="2800" dirty="0">
                <a:solidFill>
                  <a:srgbClr val="018443"/>
                </a:solidFill>
                <a:latin typeface="Overlock"/>
                <a:ea typeface="Overlock"/>
                <a:cs typeface="Overlock"/>
                <a:sym typeface="Overlock"/>
              </a:rPr>
              <a:t> contra la </a:t>
            </a:r>
            <a:r>
              <a:rPr lang="en-US" sz="2800" dirty="0" err="1">
                <a:solidFill>
                  <a:srgbClr val="018443"/>
                </a:solidFill>
                <a:latin typeface="Overlock"/>
                <a:ea typeface="Overlock"/>
                <a:cs typeface="Overlock"/>
                <a:sym typeface="Overlock"/>
              </a:rPr>
              <a:t>corrupción</a:t>
            </a:r>
            <a:r>
              <a:rPr lang="en-US" sz="2800" dirty="0">
                <a:solidFill>
                  <a:srgbClr val="018443"/>
                </a:solidFill>
                <a:latin typeface="Overlock"/>
                <a:ea typeface="Overlock"/>
                <a:cs typeface="Overlock"/>
                <a:sym typeface="Overlock"/>
              </a:rPr>
              <a:t> y la </a:t>
            </a:r>
            <a:r>
              <a:rPr lang="en-US" sz="2800" dirty="0" err="1">
                <a:solidFill>
                  <a:srgbClr val="018443"/>
                </a:solidFill>
                <a:latin typeface="Overlock"/>
                <a:ea typeface="Overlock"/>
                <a:cs typeface="Overlock"/>
                <a:sym typeface="Overlock"/>
              </a:rPr>
              <a:t>inmoralidad</a:t>
            </a:r>
            <a:r>
              <a:rPr lang="en-US" sz="2800" dirty="0">
                <a:solidFill>
                  <a:srgbClr val="018443"/>
                </a:solidFill>
                <a:latin typeface="Overlock"/>
                <a:ea typeface="Overlock"/>
                <a:cs typeface="Overlock"/>
                <a:sym typeface="Overlock"/>
              </a:rPr>
              <a:t> de la </a:t>
            </a:r>
            <a:r>
              <a:rPr lang="en-US" sz="2800" dirty="0" err="1">
                <a:solidFill>
                  <a:srgbClr val="018443"/>
                </a:solidFill>
                <a:latin typeface="Overlock"/>
                <a:ea typeface="Overlock"/>
                <a:cs typeface="Overlock"/>
                <a:sym typeface="Overlock"/>
              </a:rPr>
              <a:t>Iglesia</a:t>
            </a:r>
            <a:r>
              <a:rPr lang="en-US" sz="2800" dirty="0">
                <a:solidFill>
                  <a:srgbClr val="018443"/>
                </a:solidFill>
                <a:latin typeface="Overlock"/>
                <a:ea typeface="Overlock"/>
                <a:cs typeface="Overlock"/>
                <a:sym typeface="Overlock"/>
              </a:rPr>
              <a:t> Católica Romana. </a:t>
            </a:r>
            <a:r>
              <a:rPr lang="en-US" sz="2800" dirty="0" err="1">
                <a:solidFill>
                  <a:srgbClr val="018443"/>
                </a:solidFill>
                <a:latin typeface="Overlock"/>
                <a:ea typeface="Overlock"/>
                <a:cs typeface="Overlock"/>
                <a:sym typeface="Overlock"/>
              </a:rPr>
              <a:t>Excomulgado</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ahorcado</a:t>
            </a:r>
            <a:r>
              <a:rPr lang="en-US" sz="2800" dirty="0">
                <a:solidFill>
                  <a:srgbClr val="018443"/>
                </a:solidFill>
                <a:latin typeface="Overlock"/>
                <a:ea typeface="Overlock"/>
                <a:cs typeface="Overlock"/>
                <a:sym typeface="Overlock"/>
              </a:rPr>
              <a:t> y </a:t>
            </a:r>
            <a:r>
              <a:rPr lang="en-US" sz="2800" dirty="0" err="1">
                <a:solidFill>
                  <a:srgbClr val="018443"/>
                </a:solidFill>
                <a:latin typeface="Overlock"/>
                <a:ea typeface="Overlock"/>
                <a:cs typeface="Overlock"/>
                <a:sym typeface="Overlock"/>
              </a:rPr>
              <a:t>quemado</a:t>
            </a:r>
            <a:r>
              <a:rPr lang="en-US" sz="2800" dirty="0">
                <a:solidFill>
                  <a:srgbClr val="018443"/>
                </a:solidFill>
                <a:latin typeface="Overlock"/>
                <a:ea typeface="Overlock"/>
                <a:cs typeface="Overlock"/>
                <a:sym typeface="Overlock"/>
              </a:rPr>
              <a:t> a </a:t>
            </a:r>
            <a:r>
              <a:rPr lang="en-US" sz="2800" dirty="0" err="1">
                <a:solidFill>
                  <a:srgbClr val="018443"/>
                </a:solidFill>
                <a:latin typeface="Overlock"/>
                <a:ea typeface="Overlock"/>
                <a:cs typeface="Overlock"/>
                <a:sym typeface="Overlock"/>
              </a:rPr>
              <a:t>los</a:t>
            </a:r>
            <a:r>
              <a:rPr lang="en-US" sz="2800" dirty="0">
                <a:solidFill>
                  <a:srgbClr val="018443"/>
                </a:solidFill>
                <a:latin typeface="Overlock"/>
                <a:ea typeface="Overlock"/>
                <a:cs typeface="Overlock"/>
                <a:sym typeface="Overlock"/>
              </a:rPr>
              <a:t> 45 </a:t>
            </a:r>
            <a:r>
              <a:rPr lang="en-US" sz="2800" dirty="0" err="1">
                <a:solidFill>
                  <a:srgbClr val="018443"/>
                </a:solidFill>
                <a:latin typeface="Overlock"/>
                <a:ea typeface="Overlock"/>
                <a:cs typeface="Overlock"/>
                <a:sym typeface="Overlock"/>
              </a:rPr>
              <a:t>años</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por</a:t>
            </a:r>
            <a:r>
              <a:rPr lang="en-US" sz="2800" dirty="0">
                <a:solidFill>
                  <a:srgbClr val="018443"/>
                </a:solidFill>
                <a:latin typeface="Overlock"/>
                <a:ea typeface="Overlock"/>
                <a:cs typeface="Overlock"/>
                <a:sym typeface="Overlock"/>
              </a:rPr>
              <a:t> sus </a:t>
            </a:r>
            <a:r>
              <a:rPr lang="en-US" sz="2800" dirty="0" err="1">
                <a:solidFill>
                  <a:srgbClr val="018443"/>
                </a:solidFill>
                <a:latin typeface="Overlock"/>
                <a:ea typeface="Overlock"/>
                <a:cs typeface="Overlock"/>
                <a:sym typeface="Overlock"/>
              </a:rPr>
              <a:t>críticas</a:t>
            </a:r>
            <a:r>
              <a:rPr lang="en-US" sz="2800" dirty="0">
                <a:solidFill>
                  <a:srgbClr val="018443"/>
                </a:solidFill>
                <a:latin typeface="Overlock"/>
                <a:ea typeface="Overlock"/>
                <a:cs typeface="Overlock"/>
                <a:sym typeface="Overlock"/>
              </a:rPr>
              <a:t> al Papa (Alejandro VI).</a:t>
            </a:r>
          </a:p>
          <a:p>
            <a:pPr marL="571500" marR="0" lvl="0" indent="-571500" algn="l" rtl="0">
              <a:spcBef>
                <a:spcPts val="0"/>
              </a:spcBef>
              <a:spcAft>
                <a:spcPts val="0"/>
              </a:spcAft>
              <a:buClr>
                <a:srgbClr val="018443"/>
              </a:buClr>
              <a:buSzPts val="3800"/>
              <a:buFont typeface="Arial"/>
              <a:buChar char="•"/>
            </a:pPr>
            <a:endParaRPr lang="en-US" sz="2800" dirty="0">
              <a:solidFill>
                <a:srgbClr val="018443"/>
              </a:solidFill>
              <a:latin typeface="Overlock"/>
              <a:ea typeface="Overlock"/>
              <a:cs typeface="Overlock"/>
              <a:sym typeface="Overlock"/>
            </a:endParaRPr>
          </a:p>
          <a:p>
            <a:pPr marL="571500" lvl="0" indent="-571500">
              <a:buClr>
                <a:srgbClr val="018443"/>
              </a:buClr>
              <a:buSzPts val="3800"/>
              <a:buFont typeface="Arial"/>
              <a:buChar char="•"/>
            </a:pPr>
            <a:r>
              <a:rPr lang="es-ES" sz="2800" dirty="0">
                <a:solidFill>
                  <a:srgbClr val="018443"/>
                </a:solidFill>
                <a:latin typeface="Overlock"/>
                <a:ea typeface="Overlock"/>
                <a:cs typeface="Overlock"/>
                <a:sym typeface="Overlock"/>
              </a:rPr>
              <a:t>Juan Huss (1369 a 1415) - checo (Praga). Su obra tuvo un profundo impacto en Martín Lutero - quemado por herejía por la Iglesia Católica Romana.</a:t>
            </a:r>
          </a:p>
          <a:p>
            <a:pPr marL="571500" marR="0" lvl="0" indent="-571500" algn="l" rtl="0">
              <a:spcBef>
                <a:spcPts val="0"/>
              </a:spcBef>
              <a:spcAft>
                <a:spcPts val="0"/>
              </a:spcAft>
              <a:buClr>
                <a:srgbClr val="018443"/>
              </a:buClr>
              <a:buSzPts val="3800"/>
              <a:buFont typeface="Arial"/>
              <a:buChar char="•"/>
            </a:pPr>
            <a:endParaRPr sz="2800" dirty="0">
              <a:solidFill>
                <a:srgbClr val="018443"/>
              </a:solidFill>
              <a:latin typeface="Overlock"/>
              <a:ea typeface="Overlock"/>
              <a:cs typeface="Overlock"/>
              <a:sym typeface="Overlock"/>
            </a:endParaRPr>
          </a:p>
        </p:txBody>
      </p:sp>
      <p:cxnSp>
        <p:nvCxnSpPr>
          <p:cNvPr id="2" name="Google Shape;96;p2">
            <a:extLst>
              <a:ext uri="{FF2B5EF4-FFF2-40B4-BE49-F238E27FC236}">
                <a16:creationId xmlns:a16="http://schemas.microsoft.com/office/drawing/2014/main" id="{02CE94B1-6232-6310-1F77-C66087F35F33}"/>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9">
                                            <p:txEl>
                                              <p:pRg st="0" end="0"/>
                                            </p:txEl>
                                          </p:spTgt>
                                        </p:tgtEl>
                                        <p:attrNameLst>
                                          <p:attrName>style.visibility</p:attrName>
                                        </p:attrNameLst>
                                      </p:cBhvr>
                                      <p:to>
                                        <p:strVal val="visible"/>
                                      </p:to>
                                    </p:set>
                                    <p:anim calcmode="lin" valueType="num">
                                      <p:cBhvr additive="base">
                                        <p:cTn id="7" dur="500"/>
                                        <p:tgtEl>
                                          <p:spTgt spid="2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9">
                                            <p:txEl>
                                              <p:pRg st="2" end="2"/>
                                            </p:txEl>
                                          </p:spTgt>
                                        </p:tgtEl>
                                        <p:attrNameLst>
                                          <p:attrName>style.visibility</p:attrName>
                                        </p:attrNameLst>
                                      </p:cBhvr>
                                      <p:to>
                                        <p:strVal val="visible"/>
                                      </p:to>
                                    </p:set>
                                    <p:anim calcmode="lin" valueType="num">
                                      <p:cBhvr additive="base">
                                        <p:cTn id="12" dur="500"/>
                                        <p:tgtEl>
                                          <p:spTgt spid="2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9">
                                            <p:txEl>
                                              <p:pRg st="4" end="4"/>
                                            </p:txEl>
                                          </p:spTgt>
                                        </p:tgtEl>
                                        <p:attrNameLst>
                                          <p:attrName>style.visibility</p:attrName>
                                        </p:attrNameLst>
                                      </p:cBhvr>
                                      <p:to>
                                        <p:strVal val="visible"/>
                                      </p:to>
                                    </p:set>
                                    <p:anim calcmode="lin" valueType="num">
                                      <p:cBhvr additive="base">
                                        <p:cTn id="17" dur="500"/>
                                        <p:tgtEl>
                                          <p:spTgt spid="2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67" name="Google Shape;267;p20"/>
          <p:cNvSpPr txBox="1"/>
          <p:nvPr/>
        </p:nvSpPr>
        <p:spPr>
          <a:xfrm>
            <a:off x="986507" y="431016"/>
            <a:ext cx="1036411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5F3913"/>
                </a:solidFill>
                <a:latin typeface="Overlock"/>
                <a:ea typeface="Overlock"/>
                <a:cs typeface="Overlock"/>
                <a:sym typeface="Overlock"/>
              </a:rPr>
              <a:t>¿</a:t>
            </a:r>
            <a:r>
              <a:rPr lang="en-US" sz="4400" dirty="0" err="1">
                <a:solidFill>
                  <a:srgbClr val="5F3913"/>
                </a:solidFill>
                <a:latin typeface="Overlock"/>
                <a:ea typeface="Overlock"/>
                <a:cs typeface="Overlock"/>
                <a:sym typeface="Overlock"/>
              </a:rPr>
              <a:t>Quiénes</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fueron</a:t>
            </a:r>
            <a:r>
              <a:rPr lang="en-US" sz="4400" dirty="0">
                <a:solidFill>
                  <a:srgbClr val="5F3913"/>
                </a:solidFill>
                <a:latin typeface="Overlock"/>
                <a:ea typeface="Overlock"/>
                <a:cs typeface="Overlock"/>
                <a:sym typeface="Overlock"/>
              </a:rPr>
              <a:t> Savonarola y Huss? </a:t>
            </a:r>
            <a:endParaRPr sz="4400" dirty="0">
              <a:solidFill>
                <a:srgbClr val="5F3913"/>
              </a:solidFill>
              <a:latin typeface="Overlock"/>
              <a:ea typeface="Overlock"/>
              <a:cs typeface="Overlock"/>
              <a:sym typeface="Overlock"/>
            </a:endParaRPr>
          </a:p>
        </p:txBody>
      </p:sp>
      <p:sp>
        <p:nvSpPr>
          <p:cNvPr id="268" name="Google Shape;268;p20"/>
          <p:cNvSpPr txBox="1"/>
          <p:nvPr/>
        </p:nvSpPr>
        <p:spPr>
          <a:xfrm>
            <a:off x="479612" y="1462019"/>
            <a:ext cx="11323612" cy="3970277"/>
          </a:xfrm>
          <a:prstGeom prst="rect">
            <a:avLst/>
          </a:prstGeom>
          <a:noFill/>
          <a:ln>
            <a:noFill/>
          </a:ln>
        </p:spPr>
        <p:txBody>
          <a:bodyPr spcFirstLastPara="1" wrap="square" lIns="91425" tIns="45700" rIns="91425" bIns="45700" anchor="t" anchorCtr="0">
            <a:spAutoFit/>
          </a:bodyPr>
          <a:lstStyle/>
          <a:p>
            <a:pPr marL="571500" lvl="0" indent="-571500">
              <a:buClr>
                <a:srgbClr val="018443"/>
              </a:buClr>
              <a:buSzPts val="3800"/>
              <a:buFont typeface="Arial"/>
              <a:buChar char="•"/>
            </a:pPr>
            <a:endParaRPr lang="en-US" sz="2800" dirty="0">
              <a:solidFill>
                <a:srgbClr val="018443"/>
              </a:solidFill>
              <a:latin typeface="Overlock"/>
              <a:ea typeface="Overlock"/>
              <a:cs typeface="Overlock"/>
              <a:sym typeface="Overlock"/>
            </a:endParaRPr>
          </a:p>
          <a:p>
            <a:pPr marL="571500" lvl="0" indent="-571500">
              <a:buClr>
                <a:srgbClr val="018443"/>
              </a:buClr>
              <a:buSzPts val="3800"/>
              <a:buFont typeface="Arial"/>
              <a:buChar char="•"/>
            </a:pPr>
            <a:r>
              <a:rPr lang="en-US" sz="2800" dirty="0" err="1">
                <a:solidFill>
                  <a:srgbClr val="018443"/>
                </a:solidFill>
                <a:latin typeface="Overlock"/>
                <a:ea typeface="Overlock"/>
                <a:cs typeface="Overlock"/>
                <a:sym typeface="Overlock"/>
              </a:rPr>
              <a:t>Otro</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reformador</a:t>
            </a:r>
            <a:r>
              <a:rPr lang="en-US" sz="2800" dirty="0">
                <a:solidFill>
                  <a:srgbClr val="018443"/>
                </a:solidFill>
                <a:latin typeface="Overlock"/>
                <a:ea typeface="Overlock"/>
                <a:cs typeface="Overlock"/>
                <a:sym typeface="Overlock"/>
              </a:rPr>
              <a:t> no </a:t>
            </a:r>
            <a:r>
              <a:rPr lang="en-US" sz="2800" dirty="0" err="1">
                <a:solidFill>
                  <a:srgbClr val="018443"/>
                </a:solidFill>
                <a:latin typeface="Overlock"/>
                <a:ea typeface="Overlock"/>
                <a:cs typeface="Overlock"/>
                <a:sym typeface="Overlock"/>
              </a:rPr>
              <a:t>mencionado</a:t>
            </a:r>
            <a:r>
              <a:rPr lang="en-US" sz="2800" dirty="0">
                <a:solidFill>
                  <a:srgbClr val="018443"/>
                </a:solidFill>
                <a:latin typeface="Overlock"/>
                <a:ea typeface="Overlock"/>
                <a:cs typeface="Overlock"/>
                <a:sym typeface="Overlock"/>
              </a:rPr>
              <a:t> es Juan Wycliffe (1369 a 1415) de </a:t>
            </a:r>
            <a:r>
              <a:rPr lang="en-US" sz="2800" dirty="0" err="1">
                <a:solidFill>
                  <a:srgbClr val="018443"/>
                </a:solidFill>
                <a:latin typeface="Overlock"/>
                <a:ea typeface="Overlock"/>
                <a:cs typeface="Overlock"/>
                <a:sym typeface="Overlock"/>
              </a:rPr>
              <a:t>Inglaterra</a:t>
            </a:r>
            <a:r>
              <a:rPr lang="en-US" sz="2800" dirty="0">
                <a:solidFill>
                  <a:srgbClr val="018443"/>
                </a:solidFill>
                <a:latin typeface="Overlock"/>
                <a:ea typeface="Overlock"/>
                <a:cs typeface="Overlock"/>
                <a:sym typeface="Overlock"/>
              </a:rPr>
              <a:t> (Oxford) -  </a:t>
            </a:r>
            <a:r>
              <a:rPr lang="en-US" sz="2800" dirty="0" err="1">
                <a:solidFill>
                  <a:srgbClr val="018443"/>
                </a:solidFill>
                <a:latin typeface="Overlock"/>
                <a:ea typeface="Overlock"/>
                <a:cs typeface="Overlock"/>
                <a:sym typeface="Overlock"/>
              </a:rPr>
              <a:t>mejor</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conocido</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por</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traducir</a:t>
            </a:r>
            <a:r>
              <a:rPr lang="en-US" sz="2800" dirty="0">
                <a:solidFill>
                  <a:srgbClr val="018443"/>
                </a:solidFill>
                <a:latin typeface="Overlock"/>
                <a:ea typeface="Overlock"/>
                <a:cs typeface="Overlock"/>
                <a:sym typeface="Overlock"/>
              </a:rPr>
              <a:t> la Biblia </a:t>
            </a:r>
            <a:r>
              <a:rPr lang="en-US" sz="2800" dirty="0" err="1">
                <a:solidFill>
                  <a:srgbClr val="018443"/>
                </a:solidFill>
                <a:latin typeface="Overlock"/>
                <a:ea typeface="Overlock"/>
                <a:cs typeface="Overlock"/>
                <a:sym typeface="Overlock"/>
              </a:rPr>
              <a:t>Vulgata</a:t>
            </a:r>
            <a:r>
              <a:rPr lang="en-US" sz="2800" dirty="0">
                <a:solidFill>
                  <a:srgbClr val="018443"/>
                </a:solidFill>
                <a:latin typeface="Overlock"/>
                <a:ea typeface="Overlock"/>
                <a:cs typeface="Overlock"/>
                <a:sym typeface="Overlock"/>
              </a:rPr>
              <a:t> (La Biblia Latina de la </a:t>
            </a:r>
            <a:r>
              <a:rPr lang="en-US" sz="2800" dirty="0" err="1">
                <a:solidFill>
                  <a:srgbClr val="018443"/>
                </a:solidFill>
                <a:latin typeface="Overlock"/>
                <a:ea typeface="Overlock"/>
                <a:cs typeface="Overlock"/>
                <a:sym typeface="Overlock"/>
              </a:rPr>
              <a:t>Iglesia</a:t>
            </a:r>
            <a:r>
              <a:rPr lang="en-US" sz="2800" dirty="0">
                <a:solidFill>
                  <a:srgbClr val="018443"/>
                </a:solidFill>
                <a:latin typeface="Overlock"/>
                <a:ea typeface="Overlock"/>
                <a:cs typeface="Overlock"/>
                <a:sym typeface="Overlock"/>
              </a:rPr>
              <a:t> Católica Romana) al </a:t>
            </a:r>
            <a:r>
              <a:rPr lang="en-US" sz="2800" dirty="0" err="1">
                <a:solidFill>
                  <a:srgbClr val="018443"/>
                </a:solidFill>
                <a:latin typeface="Overlock"/>
                <a:ea typeface="Overlock"/>
                <a:cs typeface="Overlock"/>
                <a:sym typeface="Overlock"/>
              </a:rPr>
              <a:t>idioma</a:t>
            </a:r>
            <a:r>
              <a:rPr lang="en-US" sz="2800" dirty="0">
                <a:solidFill>
                  <a:srgbClr val="018443"/>
                </a:solidFill>
                <a:latin typeface="Overlock"/>
                <a:ea typeface="Overlock"/>
                <a:cs typeface="Overlock"/>
                <a:sym typeface="Overlock"/>
              </a:rPr>
              <a:t> de la </a:t>
            </a:r>
            <a:r>
              <a:rPr lang="en-US" sz="2800" dirty="0" err="1">
                <a:solidFill>
                  <a:srgbClr val="018443"/>
                </a:solidFill>
                <a:latin typeface="Overlock"/>
                <a:ea typeface="Overlock"/>
                <a:cs typeface="Overlock"/>
                <a:sym typeface="Overlock"/>
              </a:rPr>
              <a:t>gente</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Declarado</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hereje</a:t>
            </a:r>
            <a:r>
              <a:rPr lang="en-US" sz="2800" dirty="0">
                <a:solidFill>
                  <a:srgbClr val="018443"/>
                </a:solidFill>
                <a:latin typeface="Overlock"/>
                <a:ea typeface="Overlock"/>
                <a:cs typeface="Overlock"/>
                <a:sym typeface="Overlock"/>
              </a:rPr>
              <a:t> </a:t>
            </a:r>
            <a:r>
              <a:rPr lang="en-US" sz="2800" dirty="0" err="1">
                <a:solidFill>
                  <a:srgbClr val="018443"/>
                </a:solidFill>
                <a:latin typeface="Overlock"/>
                <a:ea typeface="Overlock"/>
                <a:cs typeface="Overlock"/>
                <a:sym typeface="Overlock"/>
              </a:rPr>
              <a:t>por</a:t>
            </a:r>
            <a:r>
              <a:rPr lang="en-US" sz="2800" dirty="0">
                <a:solidFill>
                  <a:srgbClr val="018443"/>
                </a:solidFill>
                <a:latin typeface="Overlock"/>
                <a:ea typeface="Overlock"/>
                <a:cs typeface="Overlock"/>
                <a:sym typeface="Overlock"/>
              </a:rPr>
              <a:t> la </a:t>
            </a:r>
            <a:r>
              <a:rPr lang="en-US" sz="2800" dirty="0" err="1">
                <a:solidFill>
                  <a:srgbClr val="018443"/>
                </a:solidFill>
                <a:latin typeface="Overlock"/>
                <a:ea typeface="Overlock"/>
                <a:cs typeface="Overlock"/>
                <a:sym typeface="Overlock"/>
              </a:rPr>
              <a:t>Iglesia</a:t>
            </a:r>
            <a:r>
              <a:rPr lang="en-US" sz="2800" dirty="0">
                <a:solidFill>
                  <a:srgbClr val="018443"/>
                </a:solidFill>
                <a:latin typeface="Overlock"/>
                <a:ea typeface="Overlock"/>
                <a:cs typeface="Overlock"/>
                <a:sym typeface="Overlock"/>
              </a:rPr>
              <a:t> Católica Romana.</a:t>
            </a:r>
          </a:p>
          <a:p>
            <a:pPr marL="571500" lvl="0" indent="-571500">
              <a:buClr>
                <a:srgbClr val="018443"/>
              </a:buClr>
              <a:buSzPts val="3800"/>
              <a:buFont typeface="Arial"/>
              <a:buChar char="•"/>
            </a:pPr>
            <a:endParaRPr lang="en-US" sz="2800" dirty="0">
              <a:solidFill>
                <a:srgbClr val="018443"/>
              </a:solidFill>
              <a:latin typeface="Overlock"/>
              <a:ea typeface="Overlock"/>
              <a:cs typeface="Overlock"/>
              <a:sym typeface="Overlock"/>
            </a:endParaRPr>
          </a:p>
          <a:p>
            <a:pPr marL="571500" lvl="0" indent="-571500">
              <a:buClr>
                <a:srgbClr val="018443"/>
              </a:buClr>
              <a:buSzPts val="3800"/>
              <a:buFont typeface="Arial"/>
              <a:buChar char="•"/>
            </a:pPr>
            <a:r>
              <a:rPr lang="es-ES" sz="2800" dirty="0">
                <a:solidFill>
                  <a:srgbClr val="018443"/>
                </a:solidFill>
                <a:latin typeface="Overlock"/>
                <a:ea typeface="Overlock"/>
                <a:cs typeface="Overlock"/>
                <a:sym typeface="Overlock"/>
              </a:rPr>
              <a:t>Estas reformas no tuvieron un impacto generalizado en la iglesia, ni resultaron en nuevas identidades espirituales. Pero no mucho después, otra reforma si lo hizo.</a:t>
            </a:r>
            <a:endParaRPr sz="2800" dirty="0">
              <a:solidFill>
                <a:srgbClr val="018443"/>
              </a:solidFill>
              <a:latin typeface="Overlock"/>
              <a:ea typeface="Overlock"/>
              <a:cs typeface="Overlock"/>
              <a:sym typeface="Overlock"/>
            </a:endParaRPr>
          </a:p>
        </p:txBody>
      </p:sp>
      <p:cxnSp>
        <p:nvCxnSpPr>
          <p:cNvPr id="2" name="Google Shape;96;p2">
            <a:extLst>
              <a:ext uri="{FF2B5EF4-FFF2-40B4-BE49-F238E27FC236}">
                <a16:creationId xmlns:a16="http://schemas.microsoft.com/office/drawing/2014/main" id="{132E48BF-F912-761E-EA39-AAA531627A7D}"/>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
                                            <p:txEl>
                                              <p:pRg st="1" end="1"/>
                                            </p:txEl>
                                          </p:spTgt>
                                        </p:tgtEl>
                                        <p:attrNameLst>
                                          <p:attrName>style.visibility</p:attrName>
                                        </p:attrNameLst>
                                      </p:cBhvr>
                                      <p:to>
                                        <p:strVal val="visible"/>
                                      </p:to>
                                    </p:set>
                                    <p:anim calcmode="lin" valueType="num">
                                      <p:cBhvr additive="base">
                                        <p:cTn id="7" dur="500"/>
                                        <p:tgtEl>
                                          <p:spTgt spid="2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8">
                                            <p:txEl>
                                              <p:pRg st="3" end="3"/>
                                            </p:txEl>
                                          </p:spTgt>
                                        </p:tgtEl>
                                        <p:attrNameLst>
                                          <p:attrName>style.visibility</p:attrName>
                                        </p:attrNameLst>
                                      </p:cBhvr>
                                      <p:to>
                                        <p:strVal val="visible"/>
                                      </p:to>
                                    </p:set>
                                    <p:anim calcmode="lin" valueType="num">
                                      <p:cBhvr additive="base">
                                        <p:cTn id="12" dur="500"/>
                                        <p:tgtEl>
                                          <p:spTgt spid="26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67" name="Google Shape;267;p20"/>
          <p:cNvSpPr txBox="1"/>
          <p:nvPr/>
        </p:nvSpPr>
        <p:spPr>
          <a:xfrm>
            <a:off x="986507" y="431016"/>
            <a:ext cx="1036411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5F3913"/>
                </a:solidFill>
                <a:latin typeface="Overlock"/>
                <a:ea typeface="Overlock"/>
                <a:cs typeface="Overlock"/>
                <a:sym typeface="Overlock"/>
              </a:rPr>
              <a:t>El </a:t>
            </a:r>
            <a:r>
              <a:rPr lang="en-US" sz="4400" dirty="0" err="1">
                <a:solidFill>
                  <a:srgbClr val="5F3913"/>
                </a:solidFill>
                <a:latin typeface="Overlock"/>
                <a:ea typeface="Overlock"/>
                <a:cs typeface="Overlock"/>
                <a:sym typeface="Overlock"/>
              </a:rPr>
              <a:t>origen</a:t>
            </a:r>
            <a:r>
              <a:rPr lang="en-US" sz="4400" dirty="0">
                <a:solidFill>
                  <a:srgbClr val="5F3913"/>
                </a:solidFill>
                <a:latin typeface="Overlock"/>
                <a:ea typeface="Overlock"/>
                <a:cs typeface="Overlock"/>
                <a:sym typeface="Overlock"/>
              </a:rPr>
              <a:t> de las </a:t>
            </a:r>
            <a:r>
              <a:rPr lang="en-US" sz="4400" dirty="0" err="1">
                <a:solidFill>
                  <a:srgbClr val="5F3913"/>
                </a:solidFill>
                <a:latin typeface="Overlock"/>
                <a:ea typeface="Overlock"/>
                <a:cs typeface="Overlock"/>
                <a:sym typeface="Overlock"/>
              </a:rPr>
              <a:t>otras</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denominaciones</a:t>
            </a:r>
            <a:endParaRPr lang="en-US" sz="4400" dirty="0">
              <a:solidFill>
                <a:srgbClr val="5F3913"/>
              </a:solidFill>
              <a:latin typeface="Overlock"/>
              <a:ea typeface="Overlock"/>
              <a:cs typeface="Overlock"/>
              <a:sym typeface="Overlock"/>
            </a:endParaRPr>
          </a:p>
        </p:txBody>
      </p:sp>
      <p:sp>
        <p:nvSpPr>
          <p:cNvPr id="268" name="Google Shape;268;p20"/>
          <p:cNvSpPr txBox="1"/>
          <p:nvPr/>
        </p:nvSpPr>
        <p:spPr>
          <a:xfrm>
            <a:off x="783764" y="1755276"/>
            <a:ext cx="10769600" cy="4247276"/>
          </a:xfrm>
          <a:prstGeom prst="rect">
            <a:avLst/>
          </a:prstGeom>
          <a:noFill/>
          <a:ln>
            <a:noFill/>
          </a:ln>
        </p:spPr>
        <p:txBody>
          <a:bodyPr spcFirstLastPara="1" wrap="square" lIns="91425" tIns="45700" rIns="91425" bIns="45700" anchor="t" anchorCtr="0">
            <a:spAutoFit/>
          </a:bodyPr>
          <a:lstStyle/>
          <a:p>
            <a:pPr marL="571500" indent="-571500">
              <a:buClr>
                <a:srgbClr val="018443"/>
              </a:buClr>
              <a:buSzPts val="3800"/>
              <a:buFont typeface="Arial"/>
              <a:buChar char="•"/>
            </a:pPr>
            <a:r>
              <a:rPr lang="es-ES" sz="3000" dirty="0">
                <a:solidFill>
                  <a:srgbClr val="009051"/>
                </a:solidFill>
              </a:rPr>
              <a:t>La Reforma de la Iglesia inicio el 31 de octubre de 1517, en Wittenberg, Alemania.</a:t>
            </a:r>
          </a:p>
          <a:p>
            <a:pPr marL="571500" indent="-571500">
              <a:buClr>
                <a:srgbClr val="018443"/>
              </a:buClr>
              <a:buSzPts val="3800"/>
              <a:buFont typeface="Arial"/>
              <a:buChar char="•"/>
            </a:pPr>
            <a:endParaRPr lang="es-ES" sz="3000" dirty="0">
              <a:solidFill>
                <a:srgbClr val="009051"/>
              </a:solidFill>
            </a:endParaRPr>
          </a:p>
          <a:p>
            <a:pPr marL="571500" indent="-571500">
              <a:buClr>
                <a:srgbClr val="018443"/>
              </a:buClr>
              <a:buSzPts val="3800"/>
              <a:buFont typeface="Arial"/>
              <a:buChar char="•"/>
            </a:pPr>
            <a:r>
              <a:rPr lang="es-ES" sz="3000" dirty="0">
                <a:solidFill>
                  <a:srgbClr val="009051"/>
                </a:solidFill>
              </a:rPr>
              <a:t>Un monje agustiniano llamado Martin Lutero clavó un documento conocido como las 95 tesis en la puerta de la Iglesia del Castillo. Discutiremos la Reforma con más detalle en la próxima clase, pero por ahora, tenga en cuenta que este fue el comienzo de otra identidad espiritual: la Iglesia Luterana.</a:t>
            </a:r>
            <a:endParaRPr lang="en-US" sz="3000" dirty="0">
              <a:solidFill>
                <a:srgbClr val="009051"/>
              </a:solidFill>
            </a:endParaRPr>
          </a:p>
        </p:txBody>
      </p:sp>
      <p:cxnSp>
        <p:nvCxnSpPr>
          <p:cNvPr id="2" name="Google Shape;96;p2">
            <a:extLst>
              <a:ext uri="{FF2B5EF4-FFF2-40B4-BE49-F238E27FC236}">
                <a16:creationId xmlns:a16="http://schemas.microsoft.com/office/drawing/2014/main" id="{B8B34222-7B40-76C6-991F-AC29037A2E7A}"/>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350741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 calcmode="lin" valueType="num">
                                      <p:cBhvr additive="base">
                                        <p:cTn id="7" dur="500"/>
                                        <p:tgtEl>
                                          <p:spTgt spid="2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8">
                                            <p:txEl>
                                              <p:pRg st="2" end="2"/>
                                            </p:txEl>
                                          </p:spTgt>
                                        </p:tgtEl>
                                        <p:attrNameLst>
                                          <p:attrName>style.visibility</p:attrName>
                                        </p:attrNameLst>
                                      </p:cBhvr>
                                      <p:to>
                                        <p:strVal val="visible"/>
                                      </p:to>
                                    </p:set>
                                    <p:anim calcmode="lin" valueType="num">
                                      <p:cBhvr additive="base">
                                        <p:cTn id="12" dur="500"/>
                                        <p:tgtEl>
                                          <p:spTgt spid="26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67" name="Google Shape;267;p20"/>
          <p:cNvSpPr txBox="1"/>
          <p:nvPr/>
        </p:nvSpPr>
        <p:spPr>
          <a:xfrm>
            <a:off x="986507" y="431016"/>
            <a:ext cx="1036411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5F3913"/>
                </a:solidFill>
                <a:latin typeface="Overlock"/>
                <a:ea typeface="Overlock"/>
                <a:cs typeface="Overlock"/>
                <a:sym typeface="Overlock"/>
              </a:rPr>
              <a:t>El </a:t>
            </a:r>
            <a:r>
              <a:rPr lang="en-US" sz="4400" dirty="0" err="1">
                <a:solidFill>
                  <a:srgbClr val="5F3913"/>
                </a:solidFill>
                <a:latin typeface="Overlock"/>
                <a:ea typeface="Overlock"/>
                <a:cs typeface="Overlock"/>
                <a:sym typeface="Overlock"/>
              </a:rPr>
              <a:t>origen</a:t>
            </a:r>
            <a:r>
              <a:rPr lang="en-US" sz="4400" dirty="0">
                <a:solidFill>
                  <a:srgbClr val="5F3913"/>
                </a:solidFill>
                <a:latin typeface="Overlock"/>
                <a:ea typeface="Overlock"/>
                <a:cs typeface="Overlock"/>
                <a:sym typeface="Overlock"/>
              </a:rPr>
              <a:t> de las </a:t>
            </a:r>
            <a:r>
              <a:rPr lang="en-US" sz="4400" dirty="0" err="1">
                <a:solidFill>
                  <a:srgbClr val="5F3913"/>
                </a:solidFill>
                <a:latin typeface="Overlock"/>
                <a:ea typeface="Overlock"/>
                <a:cs typeface="Overlock"/>
                <a:sym typeface="Overlock"/>
              </a:rPr>
              <a:t>otras</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denominaciones</a:t>
            </a:r>
            <a:endParaRPr lang="en-US" sz="4400" dirty="0">
              <a:solidFill>
                <a:srgbClr val="5F3913"/>
              </a:solidFill>
              <a:latin typeface="Overlock"/>
              <a:ea typeface="Overlock"/>
              <a:cs typeface="Overlock"/>
              <a:sym typeface="Overlock"/>
            </a:endParaRPr>
          </a:p>
        </p:txBody>
      </p:sp>
      <p:sp>
        <p:nvSpPr>
          <p:cNvPr id="268" name="Google Shape;268;p20"/>
          <p:cNvSpPr txBox="1"/>
          <p:nvPr/>
        </p:nvSpPr>
        <p:spPr>
          <a:xfrm>
            <a:off x="783764" y="1720644"/>
            <a:ext cx="10769600" cy="4247276"/>
          </a:xfrm>
          <a:prstGeom prst="rect">
            <a:avLst/>
          </a:prstGeom>
          <a:noFill/>
          <a:ln>
            <a:noFill/>
          </a:ln>
        </p:spPr>
        <p:txBody>
          <a:bodyPr spcFirstLastPara="1" wrap="square" lIns="91425" tIns="45700" rIns="91425" bIns="45700" anchor="t" anchorCtr="0">
            <a:spAutoFit/>
          </a:bodyPr>
          <a:lstStyle/>
          <a:p>
            <a:pPr marL="457200" lvl="1" indent="-457200">
              <a:buClr>
                <a:srgbClr val="009051"/>
              </a:buClr>
              <a:buFont typeface="Arial" panose="020B0604020202020204" pitchFamily="34" charset="0"/>
              <a:buChar char="•"/>
            </a:pPr>
            <a:r>
              <a:rPr lang="es-ES" sz="3000" dirty="0">
                <a:solidFill>
                  <a:srgbClr val="009051"/>
                </a:solidFill>
              </a:rPr>
              <a:t>Ulrico </a:t>
            </a:r>
            <a:r>
              <a:rPr lang="es-ES" sz="3000" dirty="0" err="1">
                <a:solidFill>
                  <a:srgbClr val="009051"/>
                </a:solidFill>
              </a:rPr>
              <a:t>Zwinglio</a:t>
            </a:r>
            <a:r>
              <a:rPr lang="es-ES" sz="3000" dirty="0">
                <a:solidFill>
                  <a:srgbClr val="009051"/>
                </a:solidFill>
              </a:rPr>
              <a:t> y Juan Calvino. Aunque en muchos puntos su teología estaba de acuerdo con la de Lutero, no estaba de acuerdo en todos los puntos.</a:t>
            </a:r>
          </a:p>
          <a:p>
            <a:pPr marL="457200" lvl="1" indent="-457200">
              <a:buClr>
                <a:srgbClr val="009051"/>
              </a:buClr>
              <a:buFont typeface="Arial" panose="020B0604020202020204" pitchFamily="34" charset="0"/>
              <a:buChar char="•"/>
            </a:pPr>
            <a:endParaRPr lang="es-ES" sz="3000" dirty="0">
              <a:solidFill>
                <a:srgbClr val="009051"/>
              </a:solidFill>
            </a:endParaRPr>
          </a:p>
          <a:p>
            <a:pPr marL="457200" lvl="1" indent="-457200">
              <a:buClr>
                <a:srgbClr val="009051"/>
              </a:buClr>
              <a:buFont typeface="Arial" panose="020B0604020202020204" pitchFamily="34" charset="0"/>
              <a:buChar char="•"/>
            </a:pPr>
            <a:r>
              <a:rPr lang="es-ES" sz="3000" dirty="0">
                <a:solidFill>
                  <a:srgbClr val="009051"/>
                </a:solidFill>
              </a:rPr>
              <a:t>Esto se debe a que su hermenéutica era diferente. También hablaremos más sobre esto en la próxima clase, pero por ahora, tenga en cuenta que su trabajo comenzó con otros grupos de iglesias. A veces llamamos a estas iglesias ¨reformadas¨ o ¨protestantes¨.</a:t>
            </a:r>
            <a:endParaRPr lang="en-US" sz="3000" dirty="0">
              <a:solidFill>
                <a:srgbClr val="009051"/>
              </a:solidFill>
            </a:endParaRPr>
          </a:p>
        </p:txBody>
      </p:sp>
      <p:cxnSp>
        <p:nvCxnSpPr>
          <p:cNvPr id="2" name="Google Shape;96;p2">
            <a:extLst>
              <a:ext uri="{FF2B5EF4-FFF2-40B4-BE49-F238E27FC236}">
                <a16:creationId xmlns:a16="http://schemas.microsoft.com/office/drawing/2014/main" id="{41B8F7B4-C6D3-FC4B-19EB-B59CCBBF37F4}"/>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69615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 calcmode="lin" valueType="num">
                                      <p:cBhvr additive="base">
                                        <p:cTn id="7" dur="500"/>
                                        <p:tgtEl>
                                          <p:spTgt spid="2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8">
                                            <p:txEl>
                                              <p:pRg st="2" end="2"/>
                                            </p:txEl>
                                          </p:spTgt>
                                        </p:tgtEl>
                                        <p:attrNameLst>
                                          <p:attrName>style.visibility</p:attrName>
                                        </p:attrNameLst>
                                      </p:cBhvr>
                                      <p:to>
                                        <p:strVal val="visible"/>
                                      </p:to>
                                    </p:set>
                                    <p:anim calcmode="lin" valueType="num">
                                      <p:cBhvr additive="base">
                                        <p:cTn id="12" dur="500"/>
                                        <p:tgtEl>
                                          <p:spTgt spid="26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03" name="Google Shape;103;p3"/>
          <p:cNvSpPr txBox="1"/>
          <p:nvPr/>
        </p:nvSpPr>
        <p:spPr>
          <a:xfrm>
            <a:off x="0" y="328952"/>
            <a:ext cx="12192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018443"/>
                </a:solidFill>
                <a:latin typeface="Overlock"/>
                <a:ea typeface="Overlock"/>
                <a:cs typeface="Overlock"/>
                <a:sym typeface="Overlock"/>
              </a:rPr>
              <a:t>Introducciones</a:t>
            </a:r>
            <a:r>
              <a:rPr lang="en-US" sz="4400" b="1" dirty="0">
                <a:solidFill>
                  <a:srgbClr val="018443"/>
                </a:solidFill>
                <a:latin typeface="Overlock"/>
                <a:ea typeface="Overlock"/>
                <a:cs typeface="Overlock"/>
                <a:sym typeface="Overlock"/>
              </a:rPr>
              <a:t> – 10 </a:t>
            </a:r>
            <a:r>
              <a:rPr lang="en-US" sz="4400" b="1" dirty="0" err="1">
                <a:solidFill>
                  <a:srgbClr val="018443"/>
                </a:solidFill>
                <a:latin typeface="Overlock"/>
                <a:ea typeface="Overlock"/>
                <a:cs typeface="Overlock"/>
                <a:sym typeface="Overlock"/>
              </a:rPr>
              <a:t>minutos</a:t>
            </a:r>
            <a:endParaRPr sz="4400" b="1" dirty="0">
              <a:solidFill>
                <a:srgbClr val="018443"/>
              </a:solidFill>
              <a:latin typeface="Overlock"/>
              <a:ea typeface="Overlock"/>
              <a:cs typeface="Overlock"/>
              <a:sym typeface="Overlock"/>
            </a:endParaRPr>
          </a:p>
        </p:txBody>
      </p:sp>
      <p:pic>
        <p:nvPicPr>
          <p:cNvPr id="104" name="Google Shape;104;p3" descr="Image result for two men greeting&quot;"/>
          <p:cNvPicPr preferRelativeResize="0"/>
          <p:nvPr/>
        </p:nvPicPr>
        <p:blipFill rotWithShape="1">
          <a:blip r:embed="rId4">
            <a:alphaModFix/>
          </a:blip>
          <a:srcRect/>
          <a:stretch/>
        </p:blipFill>
        <p:spPr>
          <a:xfrm>
            <a:off x="8680188" y="1597625"/>
            <a:ext cx="3401881" cy="3858507"/>
          </a:xfrm>
          <a:prstGeom prst="rect">
            <a:avLst/>
          </a:prstGeom>
          <a:noFill/>
          <a:ln>
            <a:noFill/>
          </a:ln>
        </p:spPr>
      </p:pic>
      <p:sp>
        <p:nvSpPr>
          <p:cNvPr id="105" name="Google Shape;105;p3"/>
          <p:cNvSpPr txBox="1"/>
          <p:nvPr/>
        </p:nvSpPr>
        <p:spPr>
          <a:xfrm>
            <a:off x="554477" y="1978297"/>
            <a:ext cx="8832715"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5F3913"/>
                </a:solidFill>
                <a:latin typeface="Overlock"/>
                <a:ea typeface="Overlock"/>
                <a:cs typeface="Overlock"/>
                <a:sym typeface="Overlock"/>
              </a:rPr>
              <a:t>Mi </a:t>
            </a:r>
            <a:r>
              <a:rPr lang="en-US" sz="4400" dirty="0" err="1">
                <a:solidFill>
                  <a:srgbClr val="5F3913"/>
                </a:solidFill>
                <a:latin typeface="Overlock"/>
                <a:ea typeface="Overlock"/>
                <a:cs typeface="Overlock"/>
                <a:sym typeface="Overlock"/>
              </a:rPr>
              <a:t>Nombre</a:t>
            </a:r>
            <a:r>
              <a:rPr lang="en-US" sz="4400" dirty="0">
                <a:solidFill>
                  <a:srgbClr val="5F3913"/>
                </a:solidFill>
                <a:latin typeface="Overlock"/>
                <a:ea typeface="Overlock"/>
                <a:cs typeface="Overlock"/>
                <a:sym typeface="Overlock"/>
              </a:rPr>
              <a:t> es: _________________</a:t>
            </a:r>
            <a:endParaRPr sz="1600" dirty="0"/>
          </a:p>
          <a:p>
            <a:pPr marL="0" marR="0" lvl="0" indent="0" algn="l" rtl="0">
              <a:spcBef>
                <a:spcPts val="0"/>
              </a:spcBef>
              <a:spcAft>
                <a:spcPts val="0"/>
              </a:spcAft>
              <a:buNone/>
            </a:pPr>
            <a:endParaRPr sz="4400" dirty="0">
              <a:solidFill>
                <a:srgbClr val="5F3913"/>
              </a:solidFill>
              <a:latin typeface="Overlock"/>
              <a:ea typeface="Overlock"/>
              <a:cs typeface="Overlock"/>
              <a:sym typeface="Overlock"/>
            </a:endParaRPr>
          </a:p>
          <a:p>
            <a:pPr marL="0" marR="0" lvl="0" indent="0" algn="l" rtl="0">
              <a:spcBef>
                <a:spcPts val="0"/>
              </a:spcBef>
              <a:spcAft>
                <a:spcPts val="0"/>
              </a:spcAft>
              <a:buNone/>
            </a:pPr>
            <a:r>
              <a:rPr lang="en-US" sz="4400" dirty="0">
                <a:solidFill>
                  <a:srgbClr val="5F3913"/>
                </a:solidFill>
                <a:latin typeface="Overlock"/>
                <a:ea typeface="Overlock"/>
                <a:cs typeface="Overlock"/>
                <a:sym typeface="Overlock"/>
              </a:rPr>
              <a:t>Vivo </a:t>
            </a:r>
            <a:r>
              <a:rPr lang="en-US" sz="4400" dirty="0" err="1">
                <a:solidFill>
                  <a:srgbClr val="5F3913"/>
                </a:solidFill>
                <a:latin typeface="Overlock"/>
                <a:ea typeface="Overlock"/>
                <a:cs typeface="Overlock"/>
                <a:sym typeface="Overlock"/>
              </a:rPr>
              <a:t>en</a:t>
            </a:r>
            <a:r>
              <a:rPr lang="en-US" sz="4400" dirty="0">
                <a:solidFill>
                  <a:srgbClr val="5F3913"/>
                </a:solidFill>
                <a:latin typeface="Overlock"/>
                <a:ea typeface="Overlock"/>
                <a:cs typeface="Overlock"/>
                <a:sym typeface="Overlock"/>
              </a:rPr>
              <a:t>: ______________________</a:t>
            </a:r>
            <a:endParaRPr sz="1600" dirty="0"/>
          </a:p>
          <a:p>
            <a:pPr marL="0" marR="0" lvl="0" indent="0" algn="l" rtl="0">
              <a:spcBef>
                <a:spcPts val="0"/>
              </a:spcBef>
              <a:spcAft>
                <a:spcPts val="0"/>
              </a:spcAft>
              <a:buNone/>
            </a:pPr>
            <a:endParaRPr sz="4400" dirty="0">
              <a:solidFill>
                <a:srgbClr val="5F3913"/>
              </a:solidFill>
              <a:latin typeface="Overlock"/>
              <a:ea typeface="Overlock"/>
              <a:cs typeface="Overlock"/>
              <a:sym typeface="Overlock"/>
            </a:endParaRPr>
          </a:p>
          <a:p>
            <a:pPr marL="0" marR="0" lvl="0" indent="0" algn="l" rtl="0">
              <a:spcBef>
                <a:spcPts val="0"/>
              </a:spcBef>
              <a:spcAft>
                <a:spcPts val="0"/>
              </a:spcAft>
              <a:buNone/>
            </a:pPr>
            <a:r>
              <a:rPr lang="en-US" sz="4400" dirty="0">
                <a:solidFill>
                  <a:srgbClr val="5F3913"/>
                </a:solidFill>
                <a:latin typeface="Overlock"/>
                <a:ea typeface="Overlock"/>
                <a:cs typeface="Overlock"/>
                <a:sym typeface="Overlock"/>
              </a:rPr>
              <a:t> Soy un/</a:t>
            </a:r>
            <a:r>
              <a:rPr lang="en-US" sz="4400" dirty="0" err="1">
                <a:solidFill>
                  <a:srgbClr val="5F3913"/>
                </a:solidFill>
                <a:latin typeface="Overlock"/>
                <a:ea typeface="Overlock"/>
                <a:cs typeface="Overlock"/>
                <a:sym typeface="Overlock"/>
              </a:rPr>
              <a:t>una</a:t>
            </a:r>
            <a:r>
              <a:rPr lang="en-US" sz="4400" dirty="0">
                <a:solidFill>
                  <a:srgbClr val="5F3913"/>
                </a:solidFill>
                <a:latin typeface="Overlock"/>
                <a:ea typeface="Overlock"/>
                <a:cs typeface="Overlock"/>
                <a:sym typeface="Overlock"/>
              </a:rPr>
              <a:t>: ___________________</a:t>
            </a:r>
            <a:endParaRPr sz="4400" dirty="0">
              <a:solidFill>
                <a:srgbClr val="5F3913"/>
              </a:solidFill>
              <a:latin typeface="Overlock"/>
              <a:ea typeface="Overlock"/>
              <a:cs typeface="Overlock"/>
              <a:sym typeface="Overlock"/>
            </a:endParaRPr>
          </a:p>
        </p:txBody>
      </p:sp>
      <p:cxnSp>
        <p:nvCxnSpPr>
          <p:cNvPr id="3" name="Google Shape;96;p2">
            <a:extLst>
              <a:ext uri="{FF2B5EF4-FFF2-40B4-BE49-F238E27FC236}">
                <a16:creationId xmlns:a16="http://schemas.microsoft.com/office/drawing/2014/main" id="{2B69A0EC-1FAD-F2AD-8E85-AD6F84409092}"/>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68" name="Google Shape;168;p9"/>
          <p:cNvSpPr txBox="1"/>
          <p:nvPr/>
        </p:nvSpPr>
        <p:spPr>
          <a:xfrm>
            <a:off x="984245" y="244128"/>
            <a:ext cx="10107385"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rgbClr val="5F3913"/>
                </a:solidFill>
                <a:latin typeface="Overlock"/>
                <a:ea typeface="Overlock"/>
                <a:cs typeface="Overlock"/>
                <a:sym typeface="Overlock"/>
              </a:rPr>
              <a:t>Las </a:t>
            </a:r>
            <a:r>
              <a:rPr lang="en-US" sz="4000" dirty="0" err="1">
                <a:solidFill>
                  <a:srgbClr val="5F3913"/>
                </a:solidFill>
                <a:latin typeface="Overlock"/>
                <a:ea typeface="Overlock"/>
                <a:cs typeface="Overlock"/>
                <a:sym typeface="Overlock"/>
              </a:rPr>
              <a:t>diferentes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denominaciones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cristianas</a:t>
            </a:r>
            <a:r>
              <a:rPr lang="en-US" sz="4000" dirty="0">
                <a:solidFill>
                  <a:srgbClr val="5F3913"/>
                </a:solidFill>
                <a:latin typeface="Overlock"/>
                <a:ea typeface="Overlock"/>
                <a:cs typeface="Overlock"/>
                <a:sym typeface="Overlock"/>
              </a:rPr>
              <a:t> se </a:t>
            </a:r>
            <a:r>
              <a:rPr lang="en-US" sz="4000" dirty="0" err="1">
                <a:solidFill>
                  <a:srgbClr val="5F3913"/>
                </a:solidFill>
                <a:latin typeface="Overlock"/>
                <a:ea typeface="Overlock"/>
                <a:cs typeface="Overlock"/>
                <a:sym typeface="Overlock"/>
              </a:rPr>
              <a:t>pueden</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agrupar</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en</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tres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categorías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Cuáles</a:t>
            </a:r>
            <a:r>
              <a:rPr lang="en-US" sz="4000" dirty="0">
                <a:solidFill>
                  <a:srgbClr val="5F3913"/>
                </a:solidFill>
                <a:latin typeface="Overlock"/>
                <a:ea typeface="Overlock"/>
                <a:cs typeface="Overlock"/>
                <a:sym typeface="Overlock"/>
              </a:rPr>
              <a:t> son?</a:t>
            </a:r>
            <a:endParaRPr sz="4000" dirty="0">
              <a:solidFill>
                <a:srgbClr val="5F3913"/>
              </a:solidFill>
              <a:latin typeface="Overlock"/>
              <a:ea typeface="Overlock"/>
              <a:cs typeface="Overlock"/>
              <a:sym typeface="Overlock"/>
            </a:endParaRPr>
          </a:p>
        </p:txBody>
      </p:sp>
      <p:sp>
        <p:nvSpPr>
          <p:cNvPr id="169" name="Google Shape;169;p9"/>
          <p:cNvSpPr txBox="1"/>
          <p:nvPr/>
        </p:nvSpPr>
        <p:spPr>
          <a:xfrm>
            <a:off x="807396" y="2384748"/>
            <a:ext cx="11053483" cy="301617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8443"/>
              </a:buClr>
              <a:buSzPts val="3600"/>
              <a:buFont typeface="Arial"/>
              <a:buChar char="•"/>
            </a:pPr>
            <a:r>
              <a:rPr lang="en-US" sz="3800" dirty="0">
                <a:solidFill>
                  <a:srgbClr val="018443"/>
                </a:solidFill>
                <a:latin typeface="Overlock"/>
                <a:ea typeface="Overlock"/>
                <a:cs typeface="Overlock"/>
                <a:sym typeface="Overlock"/>
              </a:rPr>
              <a:t>La </a:t>
            </a:r>
            <a:r>
              <a:rPr lang="en-US" sz="3800" dirty="0" err="1">
                <a:solidFill>
                  <a:srgbClr val="018443"/>
                </a:solidFill>
                <a:latin typeface="Overlock"/>
                <a:ea typeface="Overlock"/>
                <a:cs typeface="Overlock"/>
                <a:sym typeface="Overlock"/>
              </a:rPr>
              <a:t>Iglesia</a:t>
            </a:r>
            <a:r>
              <a:rPr lang="en-US" sz="3800" dirty="0">
                <a:solidFill>
                  <a:srgbClr val="018443"/>
                </a:solidFill>
                <a:latin typeface="Overlock"/>
                <a:ea typeface="Overlock"/>
                <a:cs typeface="Overlock"/>
                <a:sym typeface="Overlock"/>
              </a:rPr>
              <a:t> Católica Romana</a:t>
            </a:r>
          </a:p>
          <a:p>
            <a:pPr marL="285750" marR="0" lvl="0" indent="-285750" algn="l" rtl="0">
              <a:spcBef>
                <a:spcPts val="0"/>
              </a:spcBef>
              <a:spcAft>
                <a:spcPts val="0"/>
              </a:spcAft>
              <a:buClr>
                <a:srgbClr val="018443"/>
              </a:buClr>
              <a:buSzPts val="3600"/>
              <a:buFont typeface="Arial"/>
              <a:buChar char="•"/>
            </a:pPr>
            <a:endParaRPr lang="en-US" sz="3800" dirty="0">
              <a:solidFill>
                <a:srgbClr val="018443"/>
              </a:solidFill>
              <a:latin typeface="Overlock"/>
              <a:ea typeface="Overlock"/>
              <a:cs typeface="Overlock"/>
              <a:sym typeface="Overlock"/>
            </a:endParaRPr>
          </a:p>
          <a:p>
            <a:pPr marL="285750" marR="0" lvl="0" indent="-285750" algn="l" rtl="0">
              <a:spcBef>
                <a:spcPts val="0"/>
              </a:spcBef>
              <a:spcAft>
                <a:spcPts val="0"/>
              </a:spcAft>
              <a:buClr>
                <a:srgbClr val="018443"/>
              </a:buClr>
              <a:buSzPts val="3600"/>
              <a:buFont typeface="Arial"/>
              <a:buChar char="•"/>
            </a:pPr>
            <a:r>
              <a:rPr lang="en-US" sz="3800" dirty="0">
                <a:solidFill>
                  <a:srgbClr val="018443"/>
                </a:solidFill>
                <a:latin typeface="Overlock"/>
                <a:ea typeface="Overlock"/>
                <a:cs typeface="Overlock"/>
                <a:sym typeface="Overlock"/>
              </a:rPr>
              <a:t>La </a:t>
            </a:r>
            <a:r>
              <a:rPr lang="en-US" sz="3800" dirty="0" err="1">
                <a:solidFill>
                  <a:srgbClr val="018443"/>
                </a:solidFill>
                <a:latin typeface="Overlock"/>
                <a:ea typeface="Overlock"/>
                <a:cs typeface="Overlock"/>
                <a:sym typeface="Overlock"/>
              </a:rPr>
              <a:t>Iglesia</a:t>
            </a:r>
            <a:r>
              <a:rPr lang="en-US" sz="3800" dirty="0">
                <a:solidFill>
                  <a:srgbClr val="018443"/>
                </a:solidFill>
                <a:latin typeface="Overlock"/>
                <a:ea typeface="Overlock"/>
                <a:cs typeface="Overlock"/>
                <a:sym typeface="Overlock"/>
              </a:rPr>
              <a:t> </a:t>
            </a:r>
            <a:r>
              <a:rPr lang="en-US" sz="3800" dirty="0" err="1">
                <a:solidFill>
                  <a:srgbClr val="018443"/>
                </a:solidFill>
                <a:latin typeface="Overlock"/>
                <a:ea typeface="Overlock"/>
                <a:cs typeface="Overlock"/>
                <a:sym typeface="Overlock"/>
              </a:rPr>
              <a:t>Luterana</a:t>
            </a:r>
            <a:endParaRPr lang="en-US" sz="3800" dirty="0">
              <a:solidFill>
                <a:srgbClr val="018443"/>
              </a:solidFill>
              <a:latin typeface="Overlock"/>
              <a:ea typeface="Overlock"/>
              <a:cs typeface="Overlock"/>
              <a:sym typeface="Overlock"/>
            </a:endParaRPr>
          </a:p>
          <a:p>
            <a:pPr marL="285750" marR="0" lvl="0" indent="-285750" algn="l" rtl="0">
              <a:spcBef>
                <a:spcPts val="0"/>
              </a:spcBef>
              <a:spcAft>
                <a:spcPts val="0"/>
              </a:spcAft>
              <a:buClr>
                <a:srgbClr val="018443"/>
              </a:buClr>
              <a:buSzPts val="3600"/>
              <a:buFont typeface="Arial"/>
              <a:buChar char="•"/>
            </a:pPr>
            <a:endParaRPr lang="en-US" sz="3800" dirty="0">
              <a:solidFill>
                <a:srgbClr val="018443"/>
              </a:solidFill>
              <a:latin typeface="Overlock"/>
              <a:ea typeface="Overlock"/>
              <a:cs typeface="Overlock"/>
              <a:sym typeface="Overlock"/>
            </a:endParaRPr>
          </a:p>
          <a:p>
            <a:pPr marL="285750" marR="0" lvl="0" indent="-285750" algn="l" rtl="0">
              <a:spcBef>
                <a:spcPts val="0"/>
              </a:spcBef>
              <a:spcAft>
                <a:spcPts val="0"/>
              </a:spcAft>
              <a:buClr>
                <a:srgbClr val="018443"/>
              </a:buClr>
              <a:buSzPts val="3600"/>
              <a:buFont typeface="Arial"/>
              <a:buChar char="•"/>
            </a:pPr>
            <a:r>
              <a:rPr lang="en-US" sz="3800" dirty="0">
                <a:solidFill>
                  <a:srgbClr val="018443"/>
                </a:solidFill>
                <a:latin typeface="Overlock"/>
                <a:ea typeface="Overlock"/>
                <a:cs typeface="Overlock"/>
                <a:sym typeface="Overlock"/>
              </a:rPr>
              <a:t>La </a:t>
            </a:r>
            <a:r>
              <a:rPr lang="en-US" sz="3800" dirty="0" err="1">
                <a:solidFill>
                  <a:srgbClr val="018443"/>
                </a:solidFill>
                <a:latin typeface="Overlock"/>
                <a:ea typeface="Overlock"/>
                <a:cs typeface="Overlock"/>
                <a:sym typeface="Overlock"/>
              </a:rPr>
              <a:t>Iglesia</a:t>
            </a:r>
            <a:r>
              <a:rPr lang="en-US" sz="3800" dirty="0">
                <a:solidFill>
                  <a:srgbClr val="018443"/>
                </a:solidFill>
                <a:latin typeface="Overlock"/>
                <a:ea typeface="Overlock"/>
                <a:cs typeface="Overlock"/>
                <a:sym typeface="Overlock"/>
              </a:rPr>
              <a:t> </a:t>
            </a:r>
            <a:r>
              <a:rPr lang="en-US" sz="3800" dirty="0" err="1">
                <a:solidFill>
                  <a:srgbClr val="018443"/>
                </a:solidFill>
                <a:latin typeface="Overlock"/>
                <a:ea typeface="Overlock"/>
                <a:cs typeface="Overlock"/>
                <a:sym typeface="Overlock"/>
              </a:rPr>
              <a:t>Protestante</a:t>
            </a:r>
            <a:r>
              <a:rPr lang="en-US" sz="3800" dirty="0">
                <a:solidFill>
                  <a:srgbClr val="018443"/>
                </a:solidFill>
                <a:latin typeface="Overlock"/>
                <a:ea typeface="Overlock"/>
                <a:cs typeface="Overlock"/>
                <a:sym typeface="Overlock"/>
              </a:rPr>
              <a:t> o </a:t>
            </a:r>
            <a:r>
              <a:rPr lang="en-US" sz="3800" dirty="0" err="1">
                <a:solidFill>
                  <a:srgbClr val="018443"/>
                </a:solidFill>
                <a:latin typeface="Overlock"/>
                <a:ea typeface="Overlock"/>
                <a:cs typeface="Overlock"/>
                <a:sym typeface="Overlock"/>
              </a:rPr>
              <a:t>Reformada</a:t>
            </a:r>
            <a:r>
              <a:rPr lang="en-US" sz="3800" dirty="0">
                <a:solidFill>
                  <a:srgbClr val="018443"/>
                </a:solidFill>
                <a:latin typeface="Overlock"/>
                <a:ea typeface="Overlock"/>
                <a:cs typeface="Overlock"/>
                <a:sym typeface="Overlock"/>
              </a:rPr>
              <a:t>. </a:t>
            </a:r>
          </a:p>
        </p:txBody>
      </p:sp>
      <p:cxnSp>
        <p:nvCxnSpPr>
          <p:cNvPr id="2" name="Google Shape;96;p2">
            <a:extLst>
              <a:ext uri="{FF2B5EF4-FFF2-40B4-BE49-F238E27FC236}">
                <a16:creationId xmlns:a16="http://schemas.microsoft.com/office/drawing/2014/main" id="{22B10753-674D-76FF-584D-02DC71934750}"/>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 calcmode="lin" valueType="num">
                                      <p:cBhvr additive="base">
                                        <p:cTn id="7" dur="500"/>
                                        <p:tgtEl>
                                          <p:spTgt spid="1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9">
                                            <p:txEl>
                                              <p:pRg st="2" end="2"/>
                                            </p:txEl>
                                          </p:spTgt>
                                        </p:tgtEl>
                                        <p:attrNameLst>
                                          <p:attrName>style.visibility</p:attrName>
                                        </p:attrNameLst>
                                      </p:cBhvr>
                                      <p:to>
                                        <p:strVal val="visible"/>
                                      </p:to>
                                    </p:set>
                                    <p:anim calcmode="lin" valueType="num">
                                      <p:cBhvr additive="base">
                                        <p:cTn id="12" dur="500"/>
                                        <p:tgtEl>
                                          <p:spTgt spid="16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9">
                                            <p:txEl>
                                              <p:pRg st="4" end="4"/>
                                            </p:txEl>
                                          </p:spTgt>
                                        </p:tgtEl>
                                        <p:attrNameLst>
                                          <p:attrName>style.visibility</p:attrName>
                                        </p:attrNameLst>
                                      </p:cBhvr>
                                      <p:to>
                                        <p:strVal val="visible"/>
                                      </p:to>
                                    </p:set>
                                    <p:anim calcmode="lin" valueType="num">
                                      <p:cBhvr additive="base">
                                        <p:cTn id="17" dur="500"/>
                                        <p:tgtEl>
                                          <p:spTgt spid="16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77" name="Google Shape;177;p10"/>
          <p:cNvSpPr txBox="1"/>
          <p:nvPr/>
        </p:nvSpPr>
        <p:spPr>
          <a:xfrm>
            <a:off x="984245" y="244128"/>
            <a:ext cx="10107385"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rgbClr val="5F3913"/>
                </a:solidFill>
                <a:latin typeface="Overlock"/>
                <a:ea typeface="Overlock"/>
                <a:cs typeface="Overlock"/>
                <a:sym typeface="Overlock"/>
              </a:rPr>
              <a:t>Las </a:t>
            </a:r>
            <a:r>
              <a:rPr lang="en-US" sz="4000" dirty="0" err="1">
                <a:solidFill>
                  <a:srgbClr val="5F3913"/>
                </a:solidFill>
                <a:latin typeface="Overlock"/>
                <a:ea typeface="Overlock"/>
                <a:cs typeface="Overlock"/>
                <a:sym typeface="Overlock"/>
              </a:rPr>
              <a:t>diferentes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denominaciones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cristianas</a:t>
            </a:r>
            <a:r>
              <a:rPr lang="en-US" sz="4000" dirty="0">
                <a:solidFill>
                  <a:srgbClr val="5F3913"/>
                </a:solidFill>
                <a:latin typeface="Overlock"/>
                <a:ea typeface="Overlock"/>
                <a:cs typeface="Overlock"/>
                <a:sym typeface="Overlock"/>
              </a:rPr>
              <a:t> se </a:t>
            </a:r>
            <a:r>
              <a:rPr lang="en-US" sz="4000" dirty="0" err="1">
                <a:solidFill>
                  <a:srgbClr val="5F3913"/>
                </a:solidFill>
                <a:latin typeface="Overlock"/>
                <a:ea typeface="Overlock"/>
                <a:cs typeface="Overlock"/>
                <a:sym typeface="Overlock"/>
              </a:rPr>
              <a:t>pueden</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agrupar</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en</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tres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categorías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Cuáles</a:t>
            </a:r>
            <a:r>
              <a:rPr lang="en-US" sz="4000" dirty="0">
                <a:solidFill>
                  <a:srgbClr val="5F3913"/>
                </a:solidFill>
                <a:latin typeface="Overlock"/>
                <a:ea typeface="Overlock"/>
                <a:cs typeface="Overlock"/>
                <a:sym typeface="Overlock"/>
              </a:rPr>
              <a:t> son?</a:t>
            </a:r>
            <a:endParaRPr sz="4000" dirty="0">
              <a:solidFill>
                <a:srgbClr val="5F3913"/>
              </a:solidFill>
              <a:latin typeface="Overlock"/>
              <a:ea typeface="Overlock"/>
              <a:cs typeface="Overlock"/>
              <a:sym typeface="Overlock"/>
            </a:endParaRPr>
          </a:p>
        </p:txBody>
      </p:sp>
      <p:sp>
        <p:nvSpPr>
          <p:cNvPr id="178" name="Google Shape;178;p10"/>
          <p:cNvSpPr txBox="1"/>
          <p:nvPr/>
        </p:nvSpPr>
        <p:spPr>
          <a:xfrm>
            <a:off x="747324" y="1936878"/>
            <a:ext cx="11053483" cy="3416279"/>
          </a:xfrm>
          <a:prstGeom prst="rect">
            <a:avLst/>
          </a:prstGeom>
          <a:noFill/>
          <a:ln>
            <a:noFill/>
          </a:ln>
        </p:spPr>
        <p:txBody>
          <a:bodyPr spcFirstLastPara="1" wrap="square" lIns="91425" tIns="45700" rIns="91425" bIns="45700" anchor="t" anchorCtr="0">
            <a:spAutoFit/>
          </a:bodyPr>
          <a:lstStyle/>
          <a:p>
            <a:pPr marL="285750" lvl="0" indent="-285750">
              <a:buClr>
                <a:srgbClr val="018443"/>
              </a:buClr>
              <a:buSzPts val="3600"/>
              <a:buFont typeface="Arial"/>
              <a:buChar char="•"/>
            </a:pPr>
            <a:r>
              <a:rPr lang="es-ES" sz="3600" dirty="0">
                <a:solidFill>
                  <a:srgbClr val="018443"/>
                </a:solidFill>
                <a:latin typeface="Overlock"/>
                <a:ea typeface="Overlock"/>
                <a:cs typeface="Overlock"/>
                <a:sym typeface="Overlock"/>
              </a:rPr>
              <a:t>La Iglesia Luterana no es una de las iglesias protestantes o reformadas. </a:t>
            </a:r>
          </a:p>
          <a:p>
            <a:pPr marL="285750" lvl="0" indent="-285750">
              <a:buClr>
                <a:srgbClr val="018443"/>
              </a:buClr>
              <a:buSzPts val="3600"/>
              <a:buFont typeface="Arial"/>
              <a:buChar char="•"/>
            </a:pPr>
            <a:endParaRPr lang="es-ES" sz="3600" dirty="0">
              <a:solidFill>
                <a:srgbClr val="018443"/>
              </a:solidFill>
              <a:latin typeface="Overlock"/>
              <a:ea typeface="Overlock"/>
              <a:cs typeface="Overlock"/>
              <a:sym typeface="Overlock"/>
            </a:endParaRPr>
          </a:p>
          <a:p>
            <a:pPr marL="285750" lvl="0" indent="-285750">
              <a:buClr>
                <a:srgbClr val="018443"/>
              </a:buClr>
              <a:buSzPts val="3600"/>
              <a:buFont typeface="Arial"/>
              <a:buChar char="•"/>
            </a:pPr>
            <a:r>
              <a:rPr lang="es-ES" sz="3600" dirty="0">
                <a:solidFill>
                  <a:srgbClr val="018443"/>
                </a:solidFill>
                <a:latin typeface="Overlock"/>
                <a:ea typeface="Overlock"/>
                <a:cs typeface="Overlock"/>
                <a:sym typeface="Overlock"/>
              </a:rPr>
              <a:t>Las iglesias reformadas o protestantes salieron de la Iglesia </a:t>
            </a:r>
            <a:r>
              <a:rPr lang="en-US" sz="3600" dirty="0">
                <a:solidFill>
                  <a:srgbClr val="018443"/>
                </a:solidFill>
                <a:latin typeface="Overlock"/>
                <a:ea typeface="Overlock"/>
                <a:cs typeface="Overlock"/>
                <a:sym typeface="Overlock"/>
              </a:rPr>
              <a:t>Católica Romana</a:t>
            </a:r>
            <a:r>
              <a:rPr lang="es-ES" sz="3600" dirty="0">
                <a:solidFill>
                  <a:srgbClr val="018443"/>
                </a:solidFill>
                <a:latin typeface="Overlock"/>
                <a:ea typeface="Overlock"/>
                <a:cs typeface="Overlock"/>
                <a:sym typeface="Overlock"/>
              </a:rPr>
              <a:t> poco después de que la Iglesia Luterana salió de la Iglesia Católica Romana. </a:t>
            </a:r>
          </a:p>
        </p:txBody>
      </p:sp>
      <p:cxnSp>
        <p:nvCxnSpPr>
          <p:cNvPr id="2" name="Google Shape;96;p2">
            <a:extLst>
              <a:ext uri="{FF2B5EF4-FFF2-40B4-BE49-F238E27FC236}">
                <a16:creationId xmlns:a16="http://schemas.microsoft.com/office/drawing/2014/main" id="{26F96D18-443E-91BF-4B7A-89AAA63ABE92}"/>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500"/>
                                        <p:tgtEl>
                                          <p:spTgt spid="1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8">
                                            <p:txEl>
                                              <p:pRg st="2" end="2"/>
                                            </p:txEl>
                                          </p:spTgt>
                                        </p:tgtEl>
                                        <p:attrNameLst>
                                          <p:attrName>style.visibility</p:attrName>
                                        </p:attrNameLst>
                                      </p:cBhvr>
                                      <p:to>
                                        <p:strVal val="visible"/>
                                      </p:to>
                                    </p:set>
                                    <p:anim calcmode="lin" valueType="num">
                                      <p:cBhvr additive="base">
                                        <p:cTn id="12" dur="500"/>
                                        <p:tgtEl>
                                          <p:spTgt spid="17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77" name="Google Shape;177;p10"/>
          <p:cNvSpPr txBox="1"/>
          <p:nvPr/>
        </p:nvSpPr>
        <p:spPr>
          <a:xfrm>
            <a:off x="984245" y="244128"/>
            <a:ext cx="10107385"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rgbClr val="5F3913"/>
                </a:solidFill>
                <a:latin typeface="Overlock"/>
                <a:ea typeface="Overlock"/>
                <a:cs typeface="Overlock"/>
                <a:sym typeface="Overlock"/>
              </a:rPr>
              <a:t>Las </a:t>
            </a:r>
            <a:r>
              <a:rPr lang="en-US" sz="4000" dirty="0" err="1">
                <a:solidFill>
                  <a:srgbClr val="5F3913"/>
                </a:solidFill>
                <a:latin typeface="Overlock"/>
                <a:ea typeface="Overlock"/>
                <a:cs typeface="Overlock"/>
                <a:sym typeface="Overlock"/>
              </a:rPr>
              <a:t>diferentes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denominaciones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cristianas</a:t>
            </a:r>
            <a:r>
              <a:rPr lang="en-US" sz="4000" dirty="0">
                <a:solidFill>
                  <a:srgbClr val="5F3913"/>
                </a:solidFill>
                <a:latin typeface="Overlock"/>
                <a:ea typeface="Overlock"/>
                <a:cs typeface="Overlock"/>
                <a:sym typeface="Overlock"/>
              </a:rPr>
              <a:t> se </a:t>
            </a:r>
            <a:r>
              <a:rPr lang="en-US" sz="4000" dirty="0" err="1">
                <a:solidFill>
                  <a:srgbClr val="5F3913"/>
                </a:solidFill>
                <a:latin typeface="Overlock"/>
                <a:ea typeface="Overlock"/>
                <a:cs typeface="Overlock"/>
                <a:sym typeface="Overlock"/>
              </a:rPr>
              <a:t>pueden</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agrupar</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en</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tres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categorías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Cuáles</a:t>
            </a:r>
            <a:r>
              <a:rPr lang="en-US" sz="4000" dirty="0">
                <a:solidFill>
                  <a:srgbClr val="5F3913"/>
                </a:solidFill>
                <a:latin typeface="Overlock"/>
                <a:ea typeface="Overlock"/>
                <a:cs typeface="Overlock"/>
                <a:sym typeface="Overlock"/>
              </a:rPr>
              <a:t> son?</a:t>
            </a:r>
            <a:endParaRPr sz="4000" dirty="0">
              <a:solidFill>
                <a:srgbClr val="5F3913"/>
              </a:solidFill>
              <a:latin typeface="Overlock"/>
              <a:ea typeface="Overlock"/>
              <a:cs typeface="Overlock"/>
              <a:sym typeface="Overlock"/>
            </a:endParaRPr>
          </a:p>
        </p:txBody>
      </p:sp>
      <p:sp>
        <p:nvSpPr>
          <p:cNvPr id="178" name="Google Shape;178;p10"/>
          <p:cNvSpPr txBox="1"/>
          <p:nvPr/>
        </p:nvSpPr>
        <p:spPr>
          <a:xfrm>
            <a:off x="658905" y="1661457"/>
            <a:ext cx="11053483" cy="4524275"/>
          </a:xfrm>
          <a:prstGeom prst="rect">
            <a:avLst/>
          </a:prstGeom>
          <a:noFill/>
          <a:ln>
            <a:noFill/>
          </a:ln>
        </p:spPr>
        <p:txBody>
          <a:bodyPr spcFirstLastPara="1" wrap="square" lIns="91425" tIns="45700" rIns="91425" bIns="45700" anchor="t" anchorCtr="0">
            <a:spAutoFit/>
          </a:bodyPr>
          <a:lstStyle/>
          <a:p>
            <a:pPr marL="285750" lvl="0" indent="-285750">
              <a:buClr>
                <a:srgbClr val="018443"/>
              </a:buClr>
              <a:buSzPts val="3600"/>
              <a:buFont typeface="Arial"/>
              <a:buChar char="•"/>
            </a:pPr>
            <a:r>
              <a:rPr lang="es-ES" sz="3600" dirty="0">
                <a:solidFill>
                  <a:srgbClr val="018443"/>
                </a:solidFill>
                <a:latin typeface="Overlock"/>
                <a:ea typeface="Overlock"/>
                <a:cs typeface="Overlock"/>
                <a:sym typeface="Overlock"/>
              </a:rPr>
              <a:t>La Iglesia Luterana está más cerca de la posición doctrinal de las iglesias protestantes que la Iglesia Católica Romana, pero todavía existe una clara diferencia teológica entre la Iglesia Luterana y las iglesias protestantes. </a:t>
            </a:r>
            <a:endParaRPr lang="es-ES" sz="3600" dirty="0">
              <a:solidFill>
                <a:srgbClr val="018443"/>
              </a:solidFill>
              <a:latin typeface="Overlock"/>
              <a:ea typeface="Overlock"/>
              <a:cs typeface="Overlock"/>
            </a:endParaRPr>
          </a:p>
          <a:p>
            <a:pPr marL="285750" lvl="0" indent="-285750">
              <a:buClr>
                <a:srgbClr val="018443"/>
              </a:buClr>
              <a:buSzPts val="3600"/>
              <a:buFont typeface="Arial"/>
              <a:buChar char="•"/>
            </a:pPr>
            <a:endParaRPr lang="es-ES" sz="3600" dirty="0">
              <a:solidFill>
                <a:srgbClr val="018443"/>
              </a:solidFill>
              <a:latin typeface="Overlock"/>
              <a:ea typeface="Overlock"/>
              <a:cs typeface="Overlock"/>
              <a:sym typeface="Overlock"/>
            </a:endParaRPr>
          </a:p>
          <a:p>
            <a:pPr marL="285750" lvl="0" indent="-285750">
              <a:buClr>
                <a:srgbClr val="018443"/>
              </a:buClr>
              <a:buSzPts val="3600"/>
              <a:buFont typeface="Arial"/>
              <a:buChar char="•"/>
            </a:pPr>
            <a:r>
              <a:rPr lang="es-ES" sz="3600" dirty="0">
                <a:solidFill>
                  <a:srgbClr val="018443"/>
                </a:solidFill>
                <a:latin typeface="Overlock"/>
                <a:ea typeface="Overlock"/>
                <a:cs typeface="Overlock"/>
                <a:sym typeface="Overlock"/>
              </a:rPr>
              <a:t>Los luteranos confesionales tienen su propia identidad espiritual que no es católica romana ni protestante.</a:t>
            </a:r>
          </a:p>
        </p:txBody>
      </p:sp>
      <p:cxnSp>
        <p:nvCxnSpPr>
          <p:cNvPr id="2" name="Google Shape;96;p2">
            <a:extLst>
              <a:ext uri="{FF2B5EF4-FFF2-40B4-BE49-F238E27FC236}">
                <a16:creationId xmlns:a16="http://schemas.microsoft.com/office/drawing/2014/main" id="{26F96D18-443E-91BF-4B7A-89AAA63ABE92}"/>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7455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500"/>
                                        <p:tgtEl>
                                          <p:spTgt spid="1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8">
                                            <p:txEl>
                                              <p:pRg st="2" end="2"/>
                                            </p:txEl>
                                          </p:spTgt>
                                        </p:tgtEl>
                                        <p:attrNameLst>
                                          <p:attrName>style.visibility</p:attrName>
                                        </p:attrNameLst>
                                      </p:cBhvr>
                                      <p:to>
                                        <p:strVal val="visible"/>
                                      </p:to>
                                    </p:set>
                                    <p:anim calcmode="lin" valueType="num">
                                      <p:cBhvr additive="base">
                                        <p:cTn id="12" dur="500"/>
                                        <p:tgtEl>
                                          <p:spTgt spid="17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2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78" name="Google Shape;278;p21"/>
          <p:cNvSpPr txBox="1"/>
          <p:nvPr/>
        </p:nvSpPr>
        <p:spPr>
          <a:xfrm>
            <a:off x="986508" y="917453"/>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err="1">
                <a:solidFill>
                  <a:srgbClr val="018443"/>
                </a:solidFill>
                <a:latin typeface="Overlock"/>
                <a:ea typeface="Overlock"/>
                <a:cs typeface="Overlock"/>
                <a:sym typeface="Overlock"/>
              </a:rPr>
              <a:t>Repasemos</a:t>
            </a:r>
            <a:endParaRPr sz="4400" dirty="0">
              <a:solidFill>
                <a:srgbClr val="018443"/>
              </a:solidFill>
              <a:latin typeface="Overlock"/>
              <a:ea typeface="Overlock"/>
              <a:cs typeface="Overlock"/>
              <a:sym typeface="Overlock"/>
            </a:endParaRPr>
          </a:p>
        </p:txBody>
      </p:sp>
      <p:pic>
        <p:nvPicPr>
          <p:cNvPr id="279" name="Google Shape;279;p21" descr="Image result for professor teaching cartoon&quot;"/>
          <p:cNvPicPr preferRelativeResize="0"/>
          <p:nvPr/>
        </p:nvPicPr>
        <p:blipFill rotWithShape="1">
          <a:blip r:embed="rId4">
            <a:alphaModFix/>
          </a:blip>
          <a:srcRect/>
          <a:stretch/>
        </p:blipFill>
        <p:spPr>
          <a:xfrm>
            <a:off x="3043323" y="1776161"/>
            <a:ext cx="6250484" cy="4164386"/>
          </a:xfrm>
          <a:prstGeom prst="rect">
            <a:avLst/>
          </a:prstGeom>
          <a:noFill/>
          <a:ln>
            <a:noFill/>
          </a:ln>
        </p:spPr>
      </p:pic>
      <p:cxnSp>
        <p:nvCxnSpPr>
          <p:cNvPr id="2" name="Google Shape;96;p2">
            <a:extLst>
              <a:ext uri="{FF2B5EF4-FFF2-40B4-BE49-F238E27FC236}">
                <a16:creationId xmlns:a16="http://schemas.microsoft.com/office/drawing/2014/main" id="{721A55B0-5D52-E190-0442-E13BADFC830F}"/>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59" name="Google Shape;159;p8"/>
          <p:cNvSpPr txBox="1"/>
          <p:nvPr/>
        </p:nvSpPr>
        <p:spPr>
          <a:xfrm>
            <a:off x="869495" y="466492"/>
            <a:ext cx="10453007"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rgbClr val="009051"/>
                </a:solidFill>
                <a:latin typeface="Calibri" panose="020F0502020204030204" pitchFamily="34" charset="0"/>
                <a:ea typeface="Overlock"/>
                <a:cs typeface="Overlock"/>
                <a:sym typeface="Overlock"/>
              </a:rPr>
              <a:t>Objetivos</a:t>
            </a:r>
            <a:r>
              <a:rPr lang="en-US" sz="4000" b="1" dirty="0">
                <a:solidFill>
                  <a:srgbClr val="009051"/>
                </a:solidFill>
                <a:latin typeface="Calibri" panose="020F0502020204030204" pitchFamily="34" charset="0"/>
                <a:ea typeface="Overlock"/>
                <a:cs typeface="Overlock"/>
                <a:sym typeface="Overlock"/>
              </a:rPr>
              <a:t> de la </a:t>
            </a:r>
            <a:r>
              <a:rPr lang="en-US" sz="4000" b="1" dirty="0" err="1">
                <a:solidFill>
                  <a:srgbClr val="009051"/>
                </a:solidFill>
                <a:latin typeface="Calibri" panose="020F0502020204030204" pitchFamily="34" charset="0"/>
                <a:ea typeface="Overlock"/>
                <a:cs typeface="Overlock"/>
                <a:sym typeface="Overlock"/>
              </a:rPr>
              <a:t>Lección</a:t>
            </a:r>
            <a:endParaRPr sz="4000" dirty="0">
              <a:solidFill>
                <a:srgbClr val="009051"/>
              </a:solidFill>
              <a:latin typeface="Overlock"/>
              <a:ea typeface="Overlock"/>
              <a:cs typeface="Overlock"/>
              <a:sym typeface="Overlock"/>
            </a:endParaRPr>
          </a:p>
        </p:txBody>
      </p:sp>
      <p:sp>
        <p:nvSpPr>
          <p:cNvPr id="2" name="TextBox 1">
            <a:extLst>
              <a:ext uri="{FF2B5EF4-FFF2-40B4-BE49-F238E27FC236}">
                <a16:creationId xmlns:a16="http://schemas.microsoft.com/office/drawing/2014/main" id="{979AE377-18FF-6183-3C2D-13E39BC92A8F}"/>
              </a:ext>
            </a:extLst>
          </p:cNvPr>
          <p:cNvSpPr txBox="1"/>
          <p:nvPr/>
        </p:nvSpPr>
        <p:spPr>
          <a:xfrm>
            <a:off x="636584" y="1653090"/>
            <a:ext cx="10685918" cy="4401205"/>
          </a:xfrm>
          <a:prstGeom prst="rect">
            <a:avLst/>
          </a:prstGeom>
          <a:noFill/>
        </p:spPr>
        <p:txBody>
          <a:bodyPr wrap="square" rtlCol="0">
            <a:spAutoFit/>
          </a:bodyPr>
          <a:lstStyle/>
          <a:p>
            <a:pPr lvl="1"/>
            <a:r>
              <a:rPr lang="es-ES" sz="4000" dirty="0">
                <a:solidFill>
                  <a:srgbClr val="614425"/>
                </a:solidFill>
                <a:latin typeface="Overlock"/>
              </a:rPr>
              <a:t>a. Identificar el propósito y los objetivos del curso.</a:t>
            </a:r>
            <a:endParaRPr lang="en-US" sz="4000" dirty="0">
              <a:solidFill>
                <a:srgbClr val="614425"/>
              </a:solidFill>
              <a:latin typeface="Overlock"/>
            </a:endParaRPr>
          </a:p>
          <a:p>
            <a:pPr lvl="1"/>
            <a:endParaRPr lang="es-ES" sz="4000" dirty="0">
              <a:solidFill>
                <a:srgbClr val="614425"/>
              </a:solidFill>
              <a:latin typeface="Overlock"/>
            </a:endParaRPr>
          </a:p>
          <a:p>
            <a:pPr lvl="1"/>
            <a:r>
              <a:rPr lang="es-ES" sz="4000" dirty="0">
                <a:solidFill>
                  <a:srgbClr val="614425"/>
                </a:solidFill>
                <a:latin typeface="Overlock"/>
              </a:rPr>
              <a:t>b. Leer tres versículos de nuestra identidad espiritual en la familia de Dios.</a:t>
            </a:r>
            <a:endParaRPr lang="en-US" sz="4000" dirty="0">
              <a:solidFill>
                <a:srgbClr val="614425"/>
              </a:solidFill>
              <a:latin typeface="Overlock"/>
            </a:endParaRPr>
          </a:p>
          <a:p>
            <a:pPr lvl="1"/>
            <a:endParaRPr lang="en-US" sz="4000" dirty="0">
              <a:solidFill>
                <a:srgbClr val="614425"/>
              </a:solidFill>
              <a:latin typeface="Overlock"/>
            </a:endParaRPr>
          </a:p>
          <a:p>
            <a:pPr lvl="1"/>
            <a:r>
              <a:rPr lang="en-US" sz="4000" dirty="0">
                <a:solidFill>
                  <a:srgbClr val="614425"/>
                </a:solidFill>
                <a:latin typeface="Overlock"/>
              </a:rPr>
              <a:t>c. </a:t>
            </a:r>
            <a:r>
              <a:rPr lang="es-ES" sz="4000" dirty="0">
                <a:solidFill>
                  <a:srgbClr val="614425"/>
                </a:solidFill>
                <a:latin typeface="Overlock"/>
              </a:rPr>
              <a:t>Identificar las tres ramas principales del cristianismo. </a:t>
            </a:r>
            <a:endParaRPr lang="en-US" sz="4000" dirty="0">
              <a:solidFill>
                <a:srgbClr val="614425"/>
              </a:solidFill>
              <a:latin typeface="Overlock"/>
            </a:endParaRPr>
          </a:p>
        </p:txBody>
      </p:sp>
      <p:cxnSp>
        <p:nvCxnSpPr>
          <p:cNvPr id="3" name="Google Shape;96;p2">
            <a:extLst>
              <a:ext uri="{FF2B5EF4-FFF2-40B4-BE49-F238E27FC236}">
                <a16:creationId xmlns:a16="http://schemas.microsoft.com/office/drawing/2014/main" id="{ED8BE8A6-DF9E-DC7F-68FC-20A22A523CE1}"/>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1760247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86" name="Google Shape;186;p11"/>
          <p:cNvSpPr txBox="1"/>
          <p:nvPr/>
        </p:nvSpPr>
        <p:spPr>
          <a:xfrm>
            <a:off x="2592356" y="499005"/>
            <a:ext cx="7007287"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5F3913"/>
                </a:solidFill>
                <a:latin typeface="Overlock"/>
                <a:ea typeface="Overlock"/>
                <a:cs typeface="Overlock"/>
                <a:sym typeface="Overlock"/>
              </a:rPr>
              <a:t>Nuestra</a:t>
            </a:r>
            <a:r>
              <a:rPr lang="en-US" sz="4400" b="1" dirty="0">
                <a:solidFill>
                  <a:srgbClr val="5F3913"/>
                </a:solidFill>
                <a:latin typeface="Overlock"/>
                <a:ea typeface="Overlock"/>
                <a:cs typeface="Overlock"/>
                <a:sym typeface="Overlock"/>
              </a:rPr>
              <a:t> </a:t>
            </a:r>
            <a:r>
              <a:rPr lang="en-US" sz="4400" b="1" dirty="0" err="1">
                <a:solidFill>
                  <a:srgbClr val="5F3913"/>
                </a:solidFill>
                <a:latin typeface="Overlock"/>
                <a:ea typeface="Overlock"/>
                <a:cs typeface="Overlock"/>
                <a:sym typeface="Overlock"/>
              </a:rPr>
              <a:t>identidad</a:t>
            </a:r>
            <a:r>
              <a:rPr lang="en-US" sz="4400" b="1" dirty="0">
                <a:solidFill>
                  <a:srgbClr val="5F3913"/>
                </a:solidFill>
                <a:latin typeface="Overlock"/>
                <a:ea typeface="Overlock"/>
                <a:cs typeface="Overlock"/>
                <a:sym typeface="Overlock"/>
              </a:rPr>
              <a:t> en Cristo</a:t>
            </a:r>
            <a:endParaRPr sz="4400" b="1" dirty="0">
              <a:solidFill>
                <a:srgbClr val="5F3913"/>
              </a:solidFill>
              <a:latin typeface="Overlock"/>
              <a:ea typeface="Overlock"/>
              <a:cs typeface="Overlock"/>
              <a:sym typeface="Overlock"/>
            </a:endParaRPr>
          </a:p>
        </p:txBody>
      </p:sp>
      <p:cxnSp>
        <p:nvCxnSpPr>
          <p:cNvPr id="4" name="Google Shape;96;p2">
            <a:extLst>
              <a:ext uri="{FF2B5EF4-FFF2-40B4-BE49-F238E27FC236}">
                <a16:creationId xmlns:a16="http://schemas.microsoft.com/office/drawing/2014/main" id="{C3BA2B4A-DFE0-1848-9C7E-447507450BBE}"/>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3" name="TextBox 2">
            <a:extLst>
              <a:ext uri="{FF2B5EF4-FFF2-40B4-BE49-F238E27FC236}">
                <a16:creationId xmlns:a16="http://schemas.microsoft.com/office/drawing/2014/main" id="{0FBA6535-1FDD-536A-194F-6837C9B73D7C}"/>
              </a:ext>
            </a:extLst>
          </p:cNvPr>
          <p:cNvSpPr txBox="1"/>
          <p:nvPr/>
        </p:nvSpPr>
        <p:spPr>
          <a:xfrm>
            <a:off x="1161323" y="2206455"/>
            <a:ext cx="9869354" cy="3170099"/>
          </a:xfrm>
          <a:prstGeom prst="rect">
            <a:avLst/>
          </a:prstGeom>
          <a:noFill/>
        </p:spPr>
        <p:txBody>
          <a:bodyPr wrap="square">
            <a:spAutoFit/>
          </a:bodyPr>
          <a:lstStyle/>
          <a:p>
            <a:pPr marL="0" marR="0" lvl="0" indent="0" rtl="0">
              <a:spcBef>
                <a:spcPts val="0"/>
              </a:spcBef>
              <a:spcAft>
                <a:spcPts val="0"/>
              </a:spcAft>
              <a:buNone/>
            </a:pPr>
            <a:r>
              <a:rPr lang="es-ES" sz="4000" dirty="0">
                <a:solidFill>
                  <a:srgbClr val="018443"/>
                </a:solidFill>
                <a:latin typeface="Overlock"/>
              </a:rPr>
              <a:t>Antes de estudiar todas las diferentes iglesias en el mundo y trabajar para encontrar nuestro propio lugar en ellas, es bueno recordarnos la profunda y fundamental identidad que tenemos en la familia de Dios</a:t>
            </a:r>
            <a:endParaRPr lang="es-ES" sz="4000" dirty="0">
              <a:solidFill>
                <a:srgbClr val="018443"/>
              </a:solidFill>
              <a:latin typeface="Overlock"/>
              <a:sym typeface="Overlock"/>
            </a:endParaRPr>
          </a:p>
        </p:txBody>
      </p:sp>
    </p:spTree>
    <p:extLst>
      <p:ext uri="{BB962C8B-B14F-4D97-AF65-F5344CB8AC3E}">
        <p14:creationId xmlns:p14="http://schemas.microsoft.com/office/powerpoint/2010/main" val="380665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96" name="Google Shape;196;p12"/>
          <p:cNvSpPr txBox="1"/>
          <p:nvPr/>
        </p:nvSpPr>
        <p:spPr>
          <a:xfrm>
            <a:off x="804652" y="1843971"/>
            <a:ext cx="10582696" cy="3170058"/>
          </a:xfrm>
          <a:prstGeom prst="rect">
            <a:avLst/>
          </a:prstGeom>
          <a:noFill/>
          <a:ln>
            <a:noFill/>
          </a:ln>
        </p:spPr>
        <p:txBody>
          <a:bodyPr spcFirstLastPara="1" wrap="square" lIns="91425" tIns="45700" rIns="91425" bIns="45700" anchor="t" anchorCtr="0">
            <a:spAutoFit/>
          </a:bodyPr>
          <a:lstStyle/>
          <a:p>
            <a:pPr lvl="0">
              <a:buClr>
                <a:srgbClr val="5F3913"/>
              </a:buClr>
              <a:buSzPts val="3800"/>
            </a:pPr>
            <a:r>
              <a:rPr lang="en-US" sz="4000" dirty="0">
                <a:solidFill>
                  <a:srgbClr val="018443"/>
                </a:solidFill>
                <a:latin typeface="Overlock"/>
                <a:ea typeface="Overlock"/>
                <a:cs typeface="Overlock"/>
                <a:sym typeface="Overlock"/>
              </a:rPr>
              <a:t>1 Pedro 2:9</a:t>
            </a:r>
          </a:p>
          <a:p>
            <a:pPr lvl="0">
              <a:buClr>
                <a:srgbClr val="5F3913"/>
              </a:buClr>
              <a:buSzPts val="3800"/>
            </a:pPr>
            <a:r>
              <a:rPr lang="en-US" sz="4000" dirty="0">
                <a:solidFill>
                  <a:srgbClr val="018443"/>
                </a:solidFill>
                <a:latin typeface="Overlock"/>
                <a:ea typeface="Overlock"/>
                <a:cs typeface="Overlock"/>
                <a:sym typeface="Overlock"/>
              </a:rPr>
              <a:t>“</a:t>
            </a:r>
            <a:r>
              <a:rPr lang="en-US" sz="4000" dirty="0" err="1">
                <a:solidFill>
                  <a:srgbClr val="018443"/>
                </a:solidFill>
                <a:latin typeface="Overlock"/>
                <a:ea typeface="Overlock"/>
                <a:cs typeface="Overlock"/>
                <a:sym typeface="Overlock"/>
              </a:rPr>
              <a:t>Pero</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ustedes</a:t>
            </a:r>
            <a:r>
              <a:rPr lang="en-US" sz="4000" dirty="0">
                <a:solidFill>
                  <a:srgbClr val="018443"/>
                </a:solidFill>
                <a:latin typeface="Overlock"/>
                <a:ea typeface="Overlock"/>
                <a:cs typeface="Overlock"/>
                <a:sym typeface="Overlock"/>
              </a:rPr>
              <a:t> son </a:t>
            </a:r>
            <a:r>
              <a:rPr lang="en-US" sz="4000" dirty="0" err="1">
                <a:solidFill>
                  <a:srgbClr val="018443"/>
                </a:solidFill>
                <a:latin typeface="Overlock"/>
                <a:ea typeface="Overlock"/>
                <a:cs typeface="Overlock"/>
                <a:sym typeface="Overlock"/>
              </a:rPr>
              <a:t>linaje</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escogido</a:t>
            </a:r>
            <a:r>
              <a:rPr lang="en-US" sz="4000" dirty="0">
                <a:solidFill>
                  <a:srgbClr val="018443"/>
                </a:solidFill>
                <a:latin typeface="Overlock"/>
                <a:ea typeface="Overlock"/>
                <a:cs typeface="Overlock"/>
                <a:sym typeface="Overlock"/>
              </a:rPr>
              <a:t>, real </a:t>
            </a:r>
            <a:r>
              <a:rPr lang="en-US" sz="4000" dirty="0" err="1">
                <a:solidFill>
                  <a:srgbClr val="018443"/>
                </a:solidFill>
                <a:latin typeface="Overlock"/>
                <a:ea typeface="Overlock"/>
                <a:cs typeface="Overlock"/>
                <a:sym typeface="Overlock"/>
              </a:rPr>
              <a:t>sacerdocio</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nación</a:t>
            </a:r>
            <a:r>
              <a:rPr lang="en-US" sz="4000" dirty="0">
                <a:solidFill>
                  <a:srgbClr val="018443"/>
                </a:solidFill>
                <a:latin typeface="Overlock"/>
                <a:ea typeface="Overlock"/>
                <a:cs typeface="Overlock"/>
                <a:sym typeface="Overlock"/>
              </a:rPr>
              <a:t> santa, pueblo </a:t>
            </a:r>
            <a:r>
              <a:rPr lang="en-US" sz="4000" dirty="0" err="1">
                <a:solidFill>
                  <a:srgbClr val="018443"/>
                </a:solidFill>
                <a:latin typeface="Overlock"/>
                <a:ea typeface="Overlock"/>
                <a:cs typeface="Overlock"/>
                <a:sym typeface="Overlock"/>
              </a:rPr>
              <a:t>adquirido</a:t>
            </a:r>
            <a:r>
              <a:rPr lang="en-US" sz="4000" dirty="0">
                <a:solidFill>
                  <a:srgbClr val="018443"/>
                </a:solidFill>
                <a:latin typeface="Overlock"/>
                <a:ea typeface="Overlock"/>
                <a:cs typeface="Overlock"/>
                <a:sym typeface="Overlock"/>
              </a:rPr>
              <a:t> por </a:t>
            </a:r>
            <a:r>
              <a:rPr lang="en-US" sz="4000" dirty="0" err="1">
                <a:solidFill>
                  <a:srgbClr val="018443"/>
                </a:solidFill>
                <a:latin typeface="Overlock"/>
                <a:ea typeface="Overlock"/>
                <a:cs typeface="Overlock"/>
                <a:sym typeface="Overlock"/>
              </a:rPr>
              <a:t>Dios</a:t>
            </a:r>
            <a:r>
              <a:rPr lang="en-US" sz="4000" dirty="0">
                <a:solidFill>
                  <a:srgbClr val="018443"/>
                </a:solidFill>
                <a:latin typeface="Overlock"/>
                <a:ea typeface="Overlock"/>
                <a:cs typeface="Overlock"/>
                <a:sym typeface="Overlock"/>
              </a:rPr>
              <a:t>, para que </a:t>
            </a:r>
            <a:r>
              <a:rPr lang="en-US" sz="4000" dirty="0" err="1">
                <a:solidFill>
                  <a:srgbClr val="018443"/>
                </a:solidFill>
                <a:latin typeface="Overlock"/>
                <a:ea typeface="Overlock"/>
                <a:cs typeface="Overlock"/>
                <a:sym typeface="Overlock"/>
              </a:rPr>
              <a:t>anuncien</a:t>
            </a:r>
            <a:r>
              <a:rPr lang="en-US" sz="4000" dirty="0">
                <a:solidFill>
                  <a:srgbClr val="018443"/>
                </a:solidFill>
                <a:latin typeface="Overlock"/>
                <a:ea typeface="Overlock"/>
                <a:cs typeface="Overlock"/>
                <a:sym typeface="Overlock"/>
              </a:rPr>
              <a:t> los </a:t>
            </a:r>
            <a:r>
              <a:rPr lang="en-US" sz="4000" dirty="0" err="1">
                <a:solidFill>
                  <a:srgbClr val="018443"/>
                </a:solidFill>
                <a:latin typeface="Overlock"/>
                <a:ea typeface="Overlock"/>
                <a:cs typeface="Overlock"/>
                <a:sym typeface="Overlock"/>
              </a:rPr>
              <a:t>hechos</a:t>
            </a:r>
            <a:r>
              <a:rPr lang="en-US" sz="4000" dirty="0">
                <a:solidFill>
                  <a:srgbClr val="018443"/>
                </a:solidFill>
                <a:latin typeface="Overlock"/>
                <a:ea typeface="Overlock"/>
                <a:cs typeface="Overlock"/>
                <a:sym typeface="Overlock"/>
              </a:rPr>
              <a:t> </a:t>
            </a:r>
            <a:r>
              <a:rPr lang="en-US" sz="4000" dirty="0" err="1">
                <a:solidFill>
                  <a:srgbClr val="018443"/>
                </a:solidFill>
                <a:latin typeface="Overlock"/>
                <a:ea typeface="Overlock"/>
                <a:cs typeface="Overlock"/>
                <a:sym typeface="Overlock"/>
              </a:rPr>
              <a:t>maravillosos</a:t>
            </a:r>
            <a:r>
              <a:rPr lang="en-US" sz="4000" dirty="0">
                <a:solidFill>
                  <a:srgbClr val="018443"/>
                </a:solidFill>
                <a:latin typeface="Overlock"/>
                <a:ea typeface="Overlock"/>
                <a:cs typeface="Overlock"/>
                <a:sym typeface="Overlock"/>
              </a:rPr>
              <a:t> de </a:t>
            </a:r>
            <a:r>
              <a:rPr lang="en-US" sz="4000" dirty="0" err="1">
                <a:solidFill>
                  <a:srgbClr val="018443"/>
                </a:solidFill>
                <a:latin typeface="Overlock"/>
                <a:ea typeface="Overlock"/>
                <a:cs typeface="Overlock"/>
                <a:sym typeface="Overlock"/>
              </a:rPr>
              <a:t>aquel</a:t>
            </a:r>
            <a:r>
              <a:rPr lang="en-US" sz="4000" dirty="0">
                <a:solidFill>
                  <a:srgbClr val="018443"/>
                </a:solidFill>
                <a:latin typeface="Overlock"/>
                <a:ea typeface="Overlock"/>
                <a:cs typeface="Overlock"/>
                <a:sym typeface="Overlock"/>
              </a:rPr>
              <a:t> que los </a:t>
            </a:r>
            <a:r>
              <a:rPr lang="en-US" sz="4000" dirty="0" err="1">
                <a:solidFill>
                  <a:srgbClr val="018443"/>
                </a:solidFill>
                <a:latin typeface="Overlock"/>
                <a:ea typeface="Overlock"/>
                <a:cs typeface="Overlock"/>
                <a:sym typeface="Overlock"/>
              </a:rPr>
              <a:t>llamó</a:t>
            </a:r>
            <a:r>
              <a:rPr lang="en-US" sz="4000" dirty="0">
                <a:solidFill>
                  <a:srgbClr val="018443"/>
                </a:solidFill>
                <a:latin typeface="Overlock"/>
                <a:ea typeface="Overlock"/>
                <a:cs typeface="Overlock"/>
                <a:sym typeface="Overlock"/>
              </a:rPr>
              <a:t> de las </a:t>
            </a:r>
            <a:r>
              <a:rPr lang="en-US" sz="4000" dirty="0" err="1">
                <a:solidFill>
                  <a:srgbClr val="018443"/>
                </a:solidFill>
                <a:latin typeface="Overlock"/>
                <a:ea typeface="Overlock"/>
                <a:cs typeface="Overlock"/>
                <a:sym typeface="Overlock"/>
              </a:rPr>
              <a:t>tinieblas</a:t>
            </a:r>
            <a:r>
              <a:rPr lang="en-US" sz="4000" dirty="0">
                <a:solidFill>
                  <a:srgbClr val="018443"/>
                </a:solidFill>
                <a:latin typeface="Overlock"/>
                <a:ea typeface="Overlock"/>
                <a:cs typeface="Overlock"/>
                <a:sym typeface="Overlock"/>
              </a:rPr>
              <a:t> a su luz admirable.</a:t>
            </a:r>
          </a:p>
        </p:txBody>
      </p:sp>
      <p:cxnSp>
        <p:nvCxnSpPr>
          <p:cNvPr id="2" name="Google Shape;96;p2">
            <a:extLst>
              <a:ext uri="{FF2B5EF4-FFF2-40B4-BE49-F238E27FC236}">
                <a16:creationId xmlns:a16="http://schemas.microsoft.com/office/drawing/2014/main" id="{6C87EFF6-B4C9-CFF0-7792-B368807C9951}"/>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5" name="Google Shape;186;p11">
            <a:extLst>
              <a:ext uri="{FF2B5EF4-FFF2-40B4-BE49-F238E27FC236}">
                <a16:creationId xmlns:a16="http://schemas.microsoft.com/office/drawing/2014/main" id="{0E294EFB-ADF8-D11B-2540-90AE9EA78241}"/>
              </a:ext>
            </a:extLst>
          </p:cNvPr>
          <p:cNvSpPr txBox="1"/>
          <p:nvPr/>
        </p:nvSpPr>
        <p:spPr>
          <a:xfrm>
            <a:off x="2633724" y="467821"/>
            <a:ext cx="6924552" cy="76940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4400" b="1" dirty="0" err="1">
                <a:solidFill>
                  <a:srgbClr val="5F3913"/>
                </a:solidFill>
                <a:latin typeface="Overlock"/>
                <a:ea typeface="Overlock"/>
                <a:cs typeface="Overlock"/>
                <a:sym typeface="Overlock"/>
              </a:rPr>
              <a:t>Nuestra</a:t>
            </a:r>
            <a:r>
              <a:rPr lang="en-US" sz="4400" b="1" dirty="0">
                <a:solidFill>
                  <a:srgbClr val="5F3913"/>
                </a:solidFill>
                <a:latin typeface="Overlock"/>
                <a:ea typeface="Overlock"/>
                <a:cs typeface="Overlock"/>
                <a:sym typeface="Overlock"/>
              </a:rPr>
              <a:t> </a:t>
            </a:r>
            <a:r>
              <a:rPr lang="en-US" sz="4400" b="1" dirty="0" err="1">
                <a:solidFill>
                  <a:srgbClr val="5F3913"/>
                </a:solidFill>
                <a:latin typeface="Overlock"/>
                <a:ea typeface="Overlock"/>
                <a:cs typeface="Overlock"/>
                <a:sym typeface="Overlock"/>
              </a:rPr>
              <a:t>identidad</a:t>
            </a:r>
            <a:r>
              <a:rPr lang="en-US" sz="4400" b="1" dirty="0">
                <a:solidFill>
                  <a:srgbClr val="5F3913"/>
                </a:solidFill>
                <a:latin typeface="Overlock"/>
                <a:ea typeface="Overlock"/>
                <a:cs typeface="Overlock"/>
                <a:sym typeface="Overlock"/>
              </a:rPr>
              <a:t> en Cristo</a:t>
            </a:r>
            <a:endParaRPr sz="4400" b="1" dirty="0">
              <a:solidFill>
                <a:srgbClr val="5F3913"/>
              </a:solidFill>
              <a:latin typeface="Overlock"/>
              <a:ea typeface="Overlock"/>
              <a:cs typeface="Overlock"/>
              <a:sym typeface="Overlock"/>
            </a:endParaRPr>
          </a:p>
        </p:txBody>
      </p:sp>
    </p:spTree>
    <p:extLst>
      <p:ext uri="{BB962C8B-B14F-4D97-AF65-F5344CB8AC3E}">
        <p14:creationId xmlns:p14="http://schemas.microsoft.com/office/powerpoint/2010/main" val="343773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 calcmode="lin" valueType="num">
                                      <p:cBhvr additive="base">
                                        <p:cTn id="7" dur="500"/>
                                        <p:tgtEl>
                                          <p:spTgt spid="1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 calcmode="lin" valueType="num">
                                      <p:cBhvr additive="base">
                                        <p:cTn id="12" dur="500"/>
                                        <p:tgtEl>
                                          <p:spTgt spid="19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2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87" name="Google Shape;287;p22"/>
          <p:cNvSpPr txBox="1"/>
          <p:nvPr/>
        </p:nvSpPr>
        <p:spPr>
          <a:xfrm>
            <a:off x="914400" y="369517"/>
            <a:ext cx="10797988"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rgbClr val="5F3913"/>
                </a:solidFill>
                <a:latin typeface="Overlock"/>
                <a:ea typeface="Overlock"/>
                <a:cs typeface="Overlock"/>
                <a:sym typeface="Overlock"/>
              </a:rPr>
              <a:t>Hay </a:t>
            </a:r>
            <a:r>
              <a:rPr lang="en-US" sz="4000" dirty="0" err="1">
                <a:solidFill>
                  <a:srgbClr val="5F3913"/>
                </a:solidFill>
                <a:latin typeface="Overlock"/>
                <a:ea typeface="Overlock"/>
                <a:cs typeface="Overlock"/>
                <a:sym typeface="Overlock"/>
              </a:rPr>
              <a:t>muchas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denominaciones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cristianas</a:t>
            </a:r>
            <a:r>
              <a:rPr lang="en-US" sz="4000" dirty="0">
                <a:solidFill>
                  <a:srgbClr val="5F3913"/>
                </a:solidFill>
                <a:latin typeface="Overlock"/>
                <a:ea typeface="Overlock"/>
                <a:cs typeface="Overlock"/>
                <a:sym typeface="Overlock"/>
              </a:rPr>
              <a:t> - </a:t>
            </a:r>
            <a:r>
              <a:rPr lang="en-US" sz="4000" dirty="0" err="1">
                <a:solidFill>
                  <a:srgbClr val="5F3913"/>
                </a:solidFill>
                <a:latin typeface="Overlock"/>
                <a:ea typeface="Overlock"/>
                <a:cs typeface="Overlock"/>
                <a:sym typeface="Overlock"/>
              </a:rPr>
              <a:t>solamente</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tres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teologías</a:t>
            </a:r>
            <a:r>
              <a:rPr lang="en-US" sz="4000" dirty="0">
                <a:solidFill>
                  <a:srgbClr val="5F3913"/>
                </a:solidFill>
                <a:latin typeface="Overlock"/>
                <a:ea typeface="Overlock"/>
                <a:cs typeface="Overlock"/>
                <a:sym typeface="Overlock"/>
              </a:rPr>
              <a:t> </a:t>
            </a:r>
            <a:r>
              <a:rPr lang="en-US" sz="4000" dirty="0" err="1">
                <a:solidFill>
                  <a:srgbClr val="5F3913"/>
                </a:solidFill>
                <a:latin typeface="Overlock"/>
                <a:ea typeface="Overlock"/>
                <a:cs typeface="Overlock"/>
                <a:sym typeface="Overlock"/>
              </a:rPr>
              <a:t>básicas</a:t>
            </a:r>
            <a:r>
              <a:rPr lang="en-US" sz="4000" dirty="0">
                <a:solidFill>
                  <a:srgbClr val="5F3913"/>
                </a:solidFill>
                <a:latin typeface="Overlock"/>
                <a:ea typeface="Overlock"/>
                <a:cs typeface="Overlock"/>
                <a:sym typeface="Overlock"/>
              </a:rPr>
              <a:t> y </a:t>
            </a:r>
            <a:r>
              <a:rPr lang="en-US" sz="4000" dirty="0" err="1">
                <a:solidFill>
                  <a:srgbClr val="5F3913"/>
                </a:solidFill>
                <a:latin typeface="Overlock"/>
                <a:ea typeface="Overlock"/>
                <a:cs typeface="Overlock"/>
                <a:sym typeface="Overlock"/>
              </a:rPr>
              <a:t>distintas</a:t>
            </a:r>
            <a:r>
              <a:rPr lang="en-US" sz="4000" dirty="0">
                <a:solidFill>
                  <a:srgbClr val="5F3913"/>
                </a:solidFill>
                <a:latin typeface="Overlock"/>
                <a:ea typeface="Overlock"/>
                <a:cs typeface="Overlock"/>
                <a:sym typeface="Overlock"/>
              </a:rPr>
              <a:t>. </a:t>
            </a:r>
            <a:endParaRPr sz="4000" dirty="0">
              <a:solidFill>
                <a:srgbClr val="5F3913"/>
              </a:solidFill>
              <a:latin typeface="Overlock"/>
              <a:ea typeface="Overlock"/>
              <a:cs typeface="Overlock"/>
              <a:sym typeface="Overlock"/>
            </a:endParaRPr>
          </a:p>
        </p:txBody>
      </p:sp>
      <p:cxnSp>
        <p:nvCxnSpPr>
          <p:cNvPr id="2" name="Google Shape;96;p2">
            <a:extLst>
              <a:ext uri="{FF2B5EF4-FFF2-40B4-BE49-F238E27FC236}">
                <a16:creationId xmlns:a16="http://schemas.microsoft.com/office/drawing/2014/main" id="{F266288A-096B-647A-395E-F385CE3444AD}"/>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graphicFrame>
        <p:nvGraphicFramePr>
          <p:cNvPr id="5" name="Table 5">
            <a:extLst>
              <a:ext uri="{FF2B5EF4-FFF2-40B4-BE49-F238E27FC236}">
                <a16:creationId xmlns:a16="http://schemas.microsoft.com/office/drawing/2014/main" id="{53684579-CEE0-B6B1-B46A-150D3C123FDF}"/>
              </a:ext>
            </a:extLst>
          </p:cNvPr>
          <p:cNvGraphicFramePr>
            <a:graphicFrameLocks noGrp="1"/>
          </p:cNvGraphicFramePr>
          <p:nvPr/>
        </p:nvGraphicFramePr>
        <p:xfrm>
          <a:off x="1266941" y="1896952"/>
          <a:ext cx="9856867" cy="3943473"/>
        </p:xfrm>
        <a:graphic>
          <a:graphicData uri="http://schemas.openxmlformats.org/drawingml/2006/table">
            <a:tbl>
              <a:tblPr firstRow="1" bandRow="1">
                <a:tableStyleId>{5C22544A-7EE6-4342-B048-85BDC9FD1C3A}</a:tableStyleId>
              </a:tblPr>
              <a:tblGrid>
                <a:gridCol w="3172857">
                  <a:extLst>
                    <a:ext uri="{9D8B030D-6E8A-4147-A177-3AD203B41FA5}">
                      <a16:colId xmlns:a16="http://schemas.microsoft.com/office/drawing/2014/main" val="3546645039"/>
                    </a:ext>
                  </a:extLst>
                </a:gridCol>
                <a:gridCol w="3206353">
                  <a:extLst>
                    <a:ext uri="{9D8B030D-6E8A-4147-A177-3AD203B41FA5}">
                      <a16:colId xmlns:a16="http://schemas.microsoft.com/office/drawing/2014/main" val="7978938"/>
                    </a:ext>
                  </a:extLst>
                </a:gridCol>
                <a:gridCol w="3477657">
                  <a:extLst>
                    <a:ext uri="{9D8B030D-6E8A-4147-A177-3AD203B41FA5}">
                      <a16:colId xmlns:a16="http://schemas.microsoft.com/office/drawing/2014/main" val="15506915"/>
                    </a:ext>
                  </a:extLst>
                </a:gridCol>
              </a:tblGrid>
              <a:tr h="1035997">
                <a:tc>
                  <a:txBody>
                    <a:bodyPr/>
                    <a:lstStyle/>
                    <a:p>
                      <a:pPr algn="ctr"/>
                      <a:r>
                        <a:rPr lang="en-US" sz="2800" dirty="0" err="1">
                          <a:solidFill>
                            <a:schemeClr val="bg1"/>
                          </a:solidFill>
                          <a:latin typeface="Overlock" panose="020B0604020202020204" charset="0"/>
                        </a:rPr>
                        <a:t>Iglesia</a:t>
                      </a:r>
                      <a:r>
                        <a:rPr lang="en-US" sz="2800" dirty="0">
                          <a:solidFill>
                            <a:schemeClr val="bg1"/>
                          </a:solidFill>
                          <a:latin typeface="Overlock" panose="020B0604020202020204" charset="0"/>
                        </a:rPr>
                        <a:t> </a:t>
                      </a:r>
                      <a:r>
                        <a:rPr lang="en-US" sz="2800" dirty="0" err="1">
                          <a:solidFill>
                            <a:schemeClr val="bg1"/>
                          </a:solidFill>
                          <a:latin typeface="Overlock" panose="020B0604020202020204" charset="0"/>
                        </a:rPr>
                        <a:t>Catolica</a:t>
                      </a:r>
                      <a:r>
                        <a:rPr lang="en-US" sz="2800" dirty="0">
                          <a:solidFill>
                            <a:schemeClr val="bg1"/>
                          </a:solidFill>
                          <a:latin typeface="Overlock" panose="020B0604020202020204" charset="0"/>
                        </a:rPr>
                        <a:t> Romana</a:t>
                      </a:r>
                    </a:p>
                  </a:txBody>
                  <a:tcPr>
                    <a:solidFill>
                      <a:srgbClr val="009051"/>
                    </a:solidFill>
                  </a:tcPr>
                </a:tc>
                <a:tc>
                  <a:txBody>
                    <a:bodyPr/>
                    <a:lstStyle/>
                    <a:p>
                      <a:pPr algn="ctr"/>
                      <a:r>
                        <a:rPr lang="en-US" sz="2800" dirty="0" err="1">
                          <a:solidFill>
                            <a:schemeClr val="bg1"/>
                          </a:solidFill>
                          <a:latin typeface="Overlock" panose="020B0604020202020204" charset="0"/>
                        </a:rPr>
                        <a:t>Iglesia</a:t>
                      </a:r>
                      <a:r>
                        <a:rPr lang="en-US" sz="2800" dirty="0">
                          <a:solidFill>
                            <a:schemeClr val="bg1"/>
                          </a:solidFill>
                          <a:latin typeface="Overlock" panose="020B0604020202020204" charset="0"/>
                        </a:rPr>
                        <a:t> </a:t>
                      </a:r>
                      <a:r>
                        <a:rPr lang="en-US" sz="2800" dirty="0" err="1">
                          <a:solidFill>
                            <a:schemeClr val="bg1"/>
                          </a:solidFill>
                          <a:latin typeface="Overlock" panose="020B0604020202020204" charset="0"/>
                        </a:rPr>
                        <a:t>Luterana</a:t>
                      </a:r>
                      <a:endParaRPr lang="en-US" sz="2800" dirty="0">
                        <a:solidFill>
                          <a:schemeClr val="bg1"/>
                        </a:solidFill>
                        <a:latin typeface="Overlock" panose="020B0604020202020204" charset="0"/>
                      </a:endParaRPr>
                    </a:p>
                  </a:txBody>
                  <a:tcPr>
                    <a:solidFill>
                      <a:srgbClr val="009051"/>
                    </a:solidFill>
                  </a:tcPr>
                </a:tc>
                <a:tc>
                  <a:txBody>
                    <a:bodyPr/>
                    <a:lstStyle/>
                    <a:p>
                      <a:pPr algn="ctr"/>
                      <a:r>
                        <a:rPr lang="en-US" sz="2800" dirty="0" err="1">
                          <a:solidFill>
                            <a:schemeClr val="bg1"/>
                          </a:solidFill>
                          <a:latin typeface="Overlock" panose="020B0604020202020204" charset="0"/>
                        </a:rPr>
                        <a:t>Reformadas</a:t>
                      </a:r>
                      <a:r>
                        <a:rPr lang="en-US" sz="2800" dirty="0">
                          <a:solidFill>
                            <a:schemeClr val="bg1"/>
                          </a:solidFill>
                          <a:latin typeface="Overlock" panose="020B0604020202020204" charset="0"/>
                        </a:rPr>
                        <a:t> / </a:t>
                      </a:r>
                      <a:r>
                        <a:rPr lang="en-US" sz="2800" dirty="0" err="1">
                          <a:solidFill>
                            <a:schemeClr val="bg1"/>
                          </a:solidFill>
                          <a:latin typeface="Overlock" panose="020B0604020202020204" charset="0"/>
                        </a:rPr>
                        <a:t>Prostestantes</a:t>
                      </a:r>
                      <a:endParaRPr lang="en-US" sz="2800" dirty="0">
                        <a:solidFill>
                          <a:schemeClr val="bg1"/>
                        </a:solidFill>
                        <a:latin typeface="Overlock" panose="020B0604020202020204" charset="0"/>
                      </a:endParaRPr>
                    </a:p>
                  </a:txBody>
                  <a:tcPr>
                    <a:solidFill>
                      <a:srgbClr val="009051"/>
                    </a:solidFill>
                  </a:tcPr>
                </a:tc>
                <a:extLst>
                  <a:ext uri="{0D108BD9-81ED-4DB2-BD59-A6C34878D82A}">
                    <a16:rowId xmlns:a16="http://schemas.microsoft.com/office/drawing/2014/main" val="2840091559"/>
                  </a:ext>
                </a:extLst>
              </a:tr>
              <a:tr h="2907476">
                <a:tc>
                  <a:txBody>
                    <a:bodyPr/>
                    <a:lstStyle/>
                    <a:p>
                      <a:endParaRPr lang="en-US" sz="2400" dirty="0"/>
                    </a:p>
                  </a:txBody>
                  <a:tcPr>
                    <a:solidFill>
                      <a:schemeClr val="accent6">
                        <a:lumMod val="20000"/>
                        <a:lumOff val="80000"/>
                      </a:schemeClr>
                    </a:solidFill>
                  </a:tcPr>
                </a:tc>
                <a:tc>
                  <a:txBody>
                    <a:bodyPr/>
                    <a:lstStyle/>
                    <a:p>
                      <a:endParaRPr lang="en-US" sz="2400" dirty="0"/>
                    </a:p>
                  </a:txBody>
                  <a:tcPr>
                    <a:solidFill>
                      <a:schemeClr val="accent6">
                        <a:lumMod val="20000"/>
                        <a:lumOff val="80000"/>
                      </a:schemeClr>
                    </a:solidFill>
                  </a:tcPr>
                </a:tc>
                <a:tc>
                  <a:txBody>
                    <a:bodyPr/>
                    <a:lstStyle/>
                    <a:p>
                      <a:pPr marL="0" marR="0" lvl="0" indent="0" algn="ctr" rtl="0">
                        <a:spcBef>
                          <a:spcPts val="0"/>
                        </a:spcBef>
                        <a:spcAft>
                          <a:spcPts val="0"/>
                        </a:spcAft>
                        <a:buNone/>
                      </a:pPr>
                      <a:r>
                        <a:rPr lang="en-US" sz="2400" dirty="0">
                          <a:solidFill>
                            <a:srgbClr val="5F3913"/>
                          </a:solidFill>
                          <a:latin typeface="Overlock"/>
                          <a:ea typeface="Overlock"/>
                          <a:cs typeface="Overlock"/>
                          <a:sym typeface="Overlock"/>
                        </a:rPr>
                        <a:t>Pentecostal</a:t>
                      </a:r>
                      <a:endParaRPr lang="en-US" sz="2400" dirty="0"/>
                    </a:p>
                    <a:p>
                      <a:pPr marL="0" marR="0" lvl="0" indent="0" algn="ctr" rtl="0">
                        <a:spcBef>
                          <a:spcPts val="0"/>
                        </a:spcBef>
                        <a:spcAft>
                          <a:spcPts val="0"/>
                        </a:spcAft>
                        <a:buNone/>
                      </a:pPr>
                      <a:r>
                        <a:rPr lang="en-US" sz="2400" dirty="0" err="1">
                          <a:solidFill>
                            <a:srgbClr val="5F3913"/>
                          </a:solidFill>
                          <a:latin typeface="Overlock"/>
                          <a:ea typeface="Overlock"/>
                          <a:cs typeface="Overlock"/>
                          <a:sym typeface="Overlock"/>
                        </a:rPr>
                        <a:t>Evangélica</a:t>
                      </a:r>
                      <a:endParaRPr lang="en-US" sz="24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n-US" sz="2400" dirty="0">
                          <a:solidFill>
                            <a:srgbClr val="5F3913"/>
                          </a:solidFill>
                          <a:latin typeface="Overlock"/>
                          <a:ea typeface="Overlock"/>
                          <a:cs typeface="Overlock"/>
                          <a:sym typeface="Overlock"/>
                        </a:rPr>
                        <a:t>Bautista</a:t>
                      </a:r>
                      <a:endParaRPr lang="en-US" sz="2400" dirty="0"/>
                    </a:p>
                    <a:p>
                      <a:pPr marL="0" marR="0" lvl="0" indent="0" algn="ctr" rtl="0">
                        <a:spcBef>
                          <a:spcPts val="0"/>
                        </a:spcBef>
                        <a:spcAft>
                          <a:spcPts val="0"/>
                        </a:spcAft>
                        <a:buNone/>
                      </a:pPr>
                      <a:r>
                        <a:rPr lang="en-US" sz="2400" dirty="0" err="1">
                          <a:solidFill>
                            <a:srgbClr val="5F3913"/>
                          </a:solidFill>
                          <a:latin typeface="Overlock"/>
                          <a:ea typeface="Overlock"/>
                          <a:cs typeface="Overlock"/>
                          <a:sym typeface="Overlock"/>
                        </a:rPr>
                        <a:t>Metodista</a:t>
                      </a:r>
                      <a:endParaRPr lang="en-US" sz="24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n-US" sz="2400" dirty="0" err="1">
                          <a:solidFill>
                            <a:srgbClr val="5F3913"/>
                          </a:solidFill>
                          <a:latin typeface="Overlock"/>
                          <a:ea typeface="Overlock"/>
                          <a:cs typeface="Overlock"/>
                          <a:sym typeface="Overlock"/>
                        </a:rPr>
                        <a:t>Presbiteriano</a:t>
                      </a:r>
                      <a:endParaRPr lang="en-US" sz="2400" dirty="0">
                        <a:solidFill>
                          <a:srgbClr val="5F3913"/>
                        </a:solidFill>
                        <a:latin typeface="Overlock"/>
                        <a:ea typeface="Overlock"/>
                        <a:cs typeface="Overlock"/>
                        <a:sym typeface="Overlock"/>
                      </a:endParaRPr>
                    </a:p>
                    <a:p>
                      <a:pPr marL="0" marR="0" lvl="0" indent="0" algn="ctr" rtl="0">
                        <a:spcBef>
                          <a:spcPts val="0"/>
                        </a:spcBef>
                        <a:spcAft>
                          <a:spcPts val="0"/>
                        </a:spcAft>
                        <a:buNone/>
                      </a:pPr>
                      <a:r>
                        <a:rPr lang="en-US" sz="2400" dirty="0">
                          <a:solidFill>
                            <a:srgbClr val="5F3913"/>
                          </a:solidFill>
                          <a:latin typeface="Overlock"/>
                          <a:ea typeface="Overlock"/>
                          <a:cs typeface="Overlock"/>
                          <a:sym typeface="Overlock"/>
                        </a:rPr>
                        <a:t>Episcopal</a:t>
                      </a:r>
                      <a:endParaRPr lang="en-US" sz="2400" dirty="0"/>
                    </a:p>
                    <a:p>
                      <a:pPr marL="0" marR="0" lvl="0" indent="0" algn="ctr" rtl="0">
                        <a:spcBef>
                          <a:spcPts val="0"/>
                        </a:spcBef>
                        <a:spcAft>
                          <a:spcPts val="0"/>
                        </a:spcAft>
                        <a:buNone/>
                      </a:pPr>
                      <a:r>
                        <a:rPr lang="en-US" sz="2400" dirty="0">
                          <a:solidFill>
                            <a:srgbClr val="5F3913"/>
                          </a:solidFill>
                          <a:latin typeface="Overlock"/>
                          <a:ea typeface="Overlock"/>
                          <a:cs typeface="Overlock"/>
                          <a:sym typeface="Overlock"/>
                        </a:rPr>
                        <a:t>100’s </a:t>
                      </a:r>
                      <a:r>
                        <a:rPr lang="en-US" sz="2400" dirty="0" err="1">
                          <a:solidFill>
                            <a:srgbClr val="5F3913"/>
                          </a:solidFill>
                          <a:latin typeface="Overlock"/>
                          <a:ea typeface="Overlock"/>
                          <a:cs typeface="Overlock"/>
                          <a:sym typeface="Overlock"/>
                        </a:rPr>
                        <a:t>más</a:t>
                      </a:r>
                      <a:endParaRPr lang="en-US" sz="2400" dirty="0">
                        <a:solidFill>
                          <a:srgbClr val="5F3913"/>
                        </a:solidFill>
                        <a:latin typeface="Overlock"/>
                        <a:ea typeface="Overlock"/>
                        <a:cs typeface="Overlock"/>
                        <a:sym typeface="Overlock"/>
                      </a:endParaRPr>
                    </a:p>
                  </a:txBody>
                  <a:tcPr>
                    <a:solidFill>
                      <a:schemeClr val="accent6">
                        <a:lumMod val="20000"/>
                        <a:lumOff val="80000"/>
                      </a:schemeClr>
                    </a:solidFill>
                  </a:tcPr>
                </a:tc>
                <a:extLst>
                  <a:ext uri="{0D108BD9-81ED-4DB2-BD59-A6C34878D82A}">
                    <a16:rowId xmlns:a16="http://schemas.microsoft.com/office/drawing/2014/main" val="1576151211"/>
                  </a:ext>
                </a:extLst>
              </a:tr>
            </a:tbl>
          </a:graphicData>
        </a:graphic>
      </p:graphicFrame>
    </p:spTree>
    <p:extLst>
      <p:ext uri="{BB962C8B-B14F-4D97-AF65-F5344CB8AC3E}">
        <p14:creationId xmlns:p14="http://schemas.microsoft.com/office/powerpoint/2010/main" val="3754384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2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03" name="Google Shape;303;p23"/>
          <p:cNvSpPr txBox="1"/>
          <p:nvPr/>
        </p:nvSpPr>
        <p:spPr>
          <a:xfrm>
            <a:off x="764790" y="662476"/>
            <a:ext cx="10807547"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5F3913"/>
                </a:solidFill>
                <a:latin typeface="Overlock"/>
                <a:ea typeface="Overlock"/>
                <a:cs typeface="Overlock"/>
                <a:sym typeface="Overlock"/>
              </a:rPr>
              <a:t>¿</a:t>
            </a:r>
            <a:r>
              <a:rPr lang="en-US" sz="4400" dirty="0" err="1">
                <a:solidFill>
                  <a:srgbClr val="5F3913"/>
                </a:solidFill>
                <a:latin typeface="Overlock"/>
                <a:ea typeface="Overlock"/>
                <a:cs typeface="Overlock"/>
                <a:sym typeface="Overlock"/>
              </a:rPr>
              <a:t>Cuál</a:t>
            </a:r>
            <a:r>
              <a:rPr lang="en-US" sz="4400" dirty="0">
                <a:solidFill>
                  <a:srgbClr val="5F3913"/>
                </a:solidFill>
                <a:latin typeface="Overlock"/>
                <a:ea typeface="Overlock"/>
                <a:cs typeface="Overlock"/>
                <a:sym typeface="Overlock"/>
              </a:rPr>
              <a:t> es la </a:t>
            </a:r>
            <a:r>
              <a:rPr lang="en-US" sz="4400" dirty="0" err="1">
                <a:solidFill>
                  <a:srgbClr val="5F3913"/>
                </a:solidFill>
                <a:latin typeface="Overlock"/>
                <a:ea typeface="Overlock"/>
                <a:cs typeface="Overlock"/>
                <a:sym typeface="Overlock"/>
              </a:rPr>
              <a:t>roca</a:t>
            </a:r>
            <a:r>
              <a:rPr lang="en-US" sz="4400" dirty="0">
                <a:solidFill>
                  <a:srgbClr val="5F3913"/>
                </a:solidFill>
                <a:latin typeface="Overlock"/>
                <a:ea typeface="Overlock"/>
                <a:cs typeface="Overlock"/>
                <a:sym typeface="Overlock"/>
              </a:rPr>
              <a:t> de la </a:t>
            </a:r>
            <a:r>
              <a:rPr lang="en-US" sz="4400" dirty="0" err="1">
                <a:solidFill>
                  <a:srgbClr val="5F3913"/>
                </a:solidFill>
                <a:latin typeface="Overlock"/>
                <a:ea typeface="Overlock"/>
                <a:cs typeface="Overlock"/>
                <a:sym typeface="Overlock"/>
              </a:rPr>
              <a:t>iglesia</a:t>
            </a:r>
            <a:r>
              <a:rPr lang="en-US" sz="4400" dirty="0">
                <a:solidFill>
                  <a:srgbClr val="5F3913"/>
                </a:solidFill>
                <a:latin typeface="Overlock"/>
                <a:ea typeface="Overlock"/>
                <a:cs typeface="Overlock"/>
                <a:sym typeface="Overlock"/>
              </a:rPr>
              <a:t>, Pedro o Cristo?</a:t>
            </a:r>
            <a:endParaRPr sz="4400" dirty="0">
              <a:solidFill>
                <a:srgbClr val="5F3913"/>
              </a:solidFill>
              <a:latin typeface="Overlock"/>
              <a:ea typeface="Overlock"/>
              <a:cs typeface="Overlock"/>
              <a:sym typeface="Overlock"/>
            </a:endParaRPr>
          </a:p>
        </p:txBody>
      </p:sp>
      <p:cxnSp>
        <p:nvCxnSpPr>
          <p:cNvPr id="2" name="Google Shape;96;p2">
            <a:extLst>
              <a:ext uri="{FF2B5EF4-FFF2-40B4-BE49-F238E27FC236}">
                <a16:creationId xmlns:a16="http://schemas.microsoft.com/office/drawing/2014/main" id="{D7ACE67E-4882-FBE2-89EE-93B2FA050928}"/>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pic>
        <p:nvPicPr>
          <p:cNvPr id="2050" name="Picture 2" descr="Jesús, La Piedra Angular by Adrián Murguía: Listen on Audiomack">
            <a:extLst>
              <a:ext uri="{FF2B5EF4-FFF2-40B4-BE49-F238E27FC236}">
                <a16:creationId xmlns:a16="http://schemas.microsoft.com/office/drawing/2014/main" id="{756C80BB-F24A-58A7-9EE7-50D7DF229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240" y="1401581"/>
            <a:ext cx="4857520" cy="485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0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2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cxnSp>
        <p:nvCxnSpPr>
          <p:cNvPr id="2" name="Google Shape;96;p2">
            <a:extLst>
              <a:ext uri="{FF2B5EF4-FFF2-40B4-BE49-F238E27FC236}">
                <a16:creationId xmlns:a16="http://schemas.microsoft.com/office/drawing/2014/main" id="{7C3DA4C4-33C8-D790-7CD5-B8608FFB1C20}"/>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graphicFrame>
        <p:nvGraphicFramePr>
          <p:cNvPr id="3" name="Table 3">
            <a:extLst>
              <a:ext uri="{FF2B5EF4-FFF2-40B4-BE49-F238E27FC236}">
                <a16:creationId xmlns:a16="http://schemas.microsoft.com/office/drawing/2014/main" id="{CCE05278-F636-33DF-4535-79C53CE42B3A}"/>
              </a:ext>
            </a:extLst>
          </p:cNvPr>
          <p:cNvGraphicFramePr>
            <a:graphicFrameLocks noGrp="1"/>
          </p:cNvGraphicFramePr>
          <p:nvPr/>
        </p:nvGraphicFramePr>
        <p:xfrm>
          <a:off x="807396" y="2008640"/>
          <a:ext cx="10300771" cy="3611880"/>
        </p:xfrm>
        <a:graphic>
          <a:graphicData uri="http://schemas.openxmlformats.org/drawingml/2006/table">
            <a:tbl>
              <a:tblPr firstRow="1" bandRow="1">
                <a:tableStyleId>{5940675A-B579-460E-94D1-54222C63F5DA}</a:tableStyleId>
              </a:tblPr>
              <a:tblGrid>
                <a:gridCol w="5298120">
                  <a:extLst>
                    <a:ext uri="{9D8B030D-6E8A-4147-A177-3AD203B41FA5}">
                      <a16:colId xmlns:a16="http://schemas.microsoft.com/office/drawing/2014/main" val="367283606"/>
                    </a:ext>
                  </a:extLst>
                </a:gridCol>
                <a:gridCol w="5002651">
                  <a:extLst>
                    <a:ext uri="{9D8B030D-6E8A-4147-A177-3AD203B41FA5}">
                      <a16:colId xmlns:a16="http://schemas.microsoft.com/office/drawing/2014/main" val="245590678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3200" b="1" dirty="0" err="1">
                          <a:solidFill>
                            <a:schemeClr val="bg1"/>
                          </a:solidFill>
                          <a:latin typeface="Overlock" panose="020B0604020202020204" charset="0"/>
                          <a:sym typeface="Overlock"/>
                        </a:rPr>
                        <a:t>Iglesia</a:t>
                      </a:r>
                      <a:r>
                        <a:rPr lang="en-US" sz="3200" b="1" dirty="0">
                          <a:solidFill>
                            <a:schemeClr val="bg1"/>
                          </a:solidFill>
                          <a:latin typeface="Overlock" panose="020B0604020202020204" charset="0"/>
                          <a:sym typeface="Overlock"/>
                        </a:rPr>
                        <a:t> Católica Romana</a:t>
                      </a:r>
                      <a:endParaRPr lang="en-US" sz="3200" b="1" dirty="0">
                        <a:solidFill>
                          <a:schemeClr val="bg1"/>
                        </a:solidFill>
                        <a:latin typeface="Overlock" panose="020B0604020202020204" charset="0"/>
                        <a:ea typeface="Overlock"/>
                        <a:cs typeface="Overlock"/>
                        <a:sym typeface="Overlock"/>
                      </a:endParaRPr>
                    </a:p>
                  </a:txBody>
                  <a:tcPr>
                    <a:solidFill>
                      <a:srgbClr val="00905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3200" b="1" dirty="0" err="1">
                          <a:solidFill>
                            <a:schemeClr val="bg1"/>
                          </a:solidFill>
                          <a:latin typeface="Overlock" panose="020B0604020202020204" charset="0"/>
                          <a:sym typeface="Overlock"/>
                        </a:rPr>
                        <a:t>Iglesia</a:t>
                      </a:r>
                      <a:r>
                        <a:rPr lang="en-US" sz="3200" b="1" dirty="0">
                          <a:solidFill>
                            <a:schemeClr val="bg1"/>
                          </a:solidFill>
                          <a:latin typeface="Overlock" panose="020B0604020202020204" charset="0"/>
                          <a:sym typeface="Overlock"/>
                        </a:rPr>
                        <a:t> </a:t>
                      </a:r>
                      <a:r>
                        <a:rPr lang="en-US" sz="3200" b="1" dirty="0" err="1">
                          <a:solidFill>
                            <a:schemeClr val="bg1"/>
                          </a:solidFill>
                          <a:latin typeface="Overlock" panose="020B0604020202020204" charset="0"/>
                          <a:sym typeface="Overlock"/>
                        </a:rPr>
                        <a:t>Luterana</a:t>
                      </a:r>
                      <a:endParaRPr lang="en-US" sz="3200" b="1" dirty="0">
                        <a:solidFill>
                          <a:schemeClr val="bg1"/>
                        </a:solidFill>
                        <a:latin typeface="Overlock" panose="020B0604020202020204" charset="0"/>
                        <a:ea typeface="Overlock"/>
                        <a:cs typeface="Overlock"/>
                        <a:sym typeface="Overlock"/>
                      </a:endParaRPr>
                    </a:p>
                  </a:txBody>
                  <a:tcPr>
                    <a:solidFill>
                      <a:srgbClr val="009051"/>
                    </a:solidFill>
                  </a:tcPr>
                </a:tc>
                <a:extLst>
                  <a:ext uri="{0D108BD9-81ED-4DB2-BD59-A6C34878D82A}">
                    <a16:rowId xmlns:a16="http://schemas.microsoft.com/office/drawing/2014/main" val="3642996737"/>
                  </a:ext>
                </a:extLst>
              </a:tr>
              <a:tr h="370840">
                <a:tc>
                  <a:txBody>
                    <a:bodyPr/>
                    <a:lstStyle/>
                    <a:p>
                      <a:pPr marL="0" marR="0" lvl="0" indent="0" algn="l" rtl="0">
                        <a:spcBef>
                          <a:spcPts val="0"/>
                        </a:spcBef>
                        <a:spcAft>
                          <a:spcPts val="0"/>
                        </a:spcAft>
                        <a:buClr>
                          <a:srgbClr val="018443"/>
                        </a:buClr>
                        <a:buSzPts val="3600"/>
                        <a:buFontTx/>
                        <a:buNone/>
                      </a:pPr>
                      <a:r>
                        <a:rPr lang="en-US" sz="2800" dirty="0">
                          <a:solidFill>
                            <a:srgbClr val="614425"/>
                          </a:solidFill>
                          <a:latin typeface="Overlock" panose="020B0604020202020204" charset="0"/>
                          <a:sym typeface="Overlock"/>
                        </a:rPr>
                        <a:t>Pedro</a:t>
                      </a:r>
                      <a:endParaRPr lang="en-US" sz="2800" dirty="0">
                        <a:solidFill>
                          <a:srgbClr val="614425"/>
                        </a:solidFill>
                        <a:latin typeface="Overlock" panose="020B0604020202020204" charset="0"/>
                      </a:endParaRPr>
                    </a:p>
                    <a:p>
                      <a:pPr marL="0" marR="0" lvl="0" indent="0" algn="l" rtl="0">
                        <a:spcBef>
                          <a:spcPts val="1800"/>
                        </a:spcBef>
                        <a:spcAft>
                          <a:spcPts val="0"/>
                        </a:spcAft>
                        <a:buClr>
                          <a:srgbClr val="5F3913"/>
                        </a:buClr>
                        <a:buSzPts val="3600"/>
                        <a:buFontTx/>
                        <a:buNone/>
                      </a:pPr>
                      <a:r>
                        <a:rPr lang="en-US" sz="2800" dirty="0">
                          <a:solidFill>
                            <a:srgbClr val="614425"/>
                          </a:solidFill>
                          <a:latin typeface="Overlock" panose="020B0604020202020204" charset="0"/>
                          <a:sym typeface="Overlock"/>
                        </a:rPr>
                        <a:t>Primer Papa</a:t>
                      </a:r>
                      <a:endParaRPr lang="en-US" sz="2800" dirty="0">
                        <a:solidFill>
                          <a:srgbClr val="614425"/>
                        </a:solidFill>
                        <a:latin typeface="Overlock" panose="020B0604020202020204" charset="0"/>
                      </a:endParaRPr>
                    </a:p>
                    <a:p>
                      <a:pPr marL="0" marR="0" lvl="0" indent="0" algn="l" rtl="0">
                        <a:spcBef>
                          <a:spcPts val="1800"/>
                        </a:spcBef>
                        <a:spcAft>
                          <a:spcPts val="0"/>
                        </a:spcAft>
                        <a:buClr>
                          <a:srgbClr val="018443"/>
                        </a:buClr>
                        <a:buSzPts val="3600"/>
                        <a:buFontTx/>
                        <a:buNone/>
                      </a:pPr>
                      <a:r>
                        <a:rPr lang="en-US" sz="2800" dirty="0">
                          <a:solidFill>
                            <a:srgbClr val="614425"/>
                          </a:solidFill>
                          <a:latin typeface="Overlock" panose="020B0604020202020204" charset="0"/>
                          <a:sym typeface="Overlock"/>
                        </a:rPr>
                        <a:t>Mateo 16:17,18</a:t>
                      </a:r>
                    </a:p>
                    <a:p>
                      <a:pPr marL="0" marR="0" lvl="0" indent="0" algn="l" rtl="0">
                        <a:spcBef>
                          <a:spcPts val="1800"/>
                        </a:spcBef>
                        <a:spcAft>
                          <a:spcPts val="0"/>
                        </a:spcAft>
                        <a:buClr>
                          <a:srgbClr val="5F3913"/>
                        </a:buClr>
                        <a:buSzPts val="3600"/>
                        <a:buFontTx/>
                        <a:buNone/>
                      </a:pPr>
                      <a:r>
                        <a:rPr lang="en-US" sz="2800" dirty="0" err="1">
                          <a:solidFill>
                            <a:srgbClr val="614425"/>
                          </a:solidFill>
                          <a:latin typeface="Overlock" panose="020B0604020202020204" charset="0"/>
                          <a:sym typeface="Overlock"/>
                        </a:rPr>
                        <a:t>Sucesión</a:t>
                      </a:r>
                      <a:r>
                        <a:rPr lang="en-US" sz="2800" dirty="0">
                          <a:solidFill>
                            <a:srgbClr val="614425"/>
                          </a:solidFill>
                          <a:latin typeface="Overlock" panose="020B0604020202020204" charset="0"/>
                          <a:sym typeface="Overlock"/>
                        </a:rPr>
                        <a:t> </a:t>
                      </a:r>
                      <a:r>
                        <a:rPr lang="en-US" sz="2800" dirty="0" err="1">
                          <a:solidFill>
                            <a:srgbClr val="614425"/>
                          </a:solidFill>
                          <a:latin typeface="Overlock" panose="020B0604020202020204" charset="0"/>
                          <a:sym typeface="Overlock"/>
                        </a:rPr>
                        <a:t>Apostólica</a:t>
                      </a:r>
                      <a:r>
                        <a:rPr lang="en-US" sz="2800" dirty="0">
                          <a:solidFill>
                            <a:srgbClr val="614425"/>
                          </a:solidFill>
                          <a:latin typeface="Overlock" panose="020B0604020202020204" charset="0"/>
                          <a:sym typeface="Overlock"/>
                        </a:rPr>
                        <a:t> </a:t>
                      </a:r>
                      <a:endParaRPr lang="en-US" sz="2800" dirty="0">
                        <a:solidFill>
                          <a:srgbClr val="614425"/>
                        </a:solidFill>
                        <a:latin typeface="Overlock" panose="020B0604020202020204" charset="0"/>
                      </a:endParaRPr>
                    </a:p>
                  </a:txBody>
                  <a:tcPr/>
                </a:tc>
                <a:tc>
                  <a:txBody>
                    <a:bodyPr/>
                    <a:lstStyle/>
                    <a:p>
                      <a:pPr marL="0" marR="0" lvl="0" indent="0" algn="l" rtl="0">
                        <a:spcBef>
                          <a:spcPts val="0"/>
                        </a:spcBef>
                        <a:spcAft>
                          <a:spcPts val="0"/>
                        </a:spcAft>
                        <a:buClr>
                          <a:srgbClr val="018443"/>
                        </a:buClr>
                        <a:buSzPts val="3600"/>
                        <a:buFontTx/>
                        <a:buNone/>
                      </a:pPr>
                      <a:r>
                        <a:rPr lang="es-ES" sz="2800" dirty="0">
                          <a:solidFill>
                            <a:srgbClr val="614425"/>
                          </a:solidFill>
                          <a:latin typeface="Overlock" panose="020B0604020202020204" charset="0"/>
                          <a:sym typeface="Overlock"/>
                        </a:rPr>
                        <a:t>Cristo</a:t>
                      </a:r>
                      <a:endParaRPr lang="es-ES" sz="2800" dirty="0">
                        <a:solidFill>
                          <a:srgbClr val="614425"/>
                        </a:solidFill>
                        <a:latin typeface="Overlock" panose="020B0604020202020204" charset="0"/>
                      </a:endParaRPr>
                    </a:p>
                    <a:p>
                      <a:pPr marL="0" marR="0" lvl="0" indent="0" algn="l" rtl="0">
                        <a:spcBef>
                          <a:spcPts val="1000"/>
                        </a:spcBef>
                        <a:spcAft>
                          <a:spcPts val="0"/>
                        </a:spcAft>
                        <a:buClr>
                          <a:srgbClr val="5F3913"/>
                        </a:buClr>
                        <a:buSzPts val="3600"/>
                        <a:buFontTx/>
                        <a:buNone/>
                      </a:pPr>
                      <a:r>
                        <a:rPr lang="es-ES" sz="2800" dirty="0">
                          <a:solidFill>
                            <a:srgbClr val="614425"/>
                          </a:solidFill>
                          <a:latin typeface="Overlock" panose="020B0604020202020204" charset="0"/>
                          <a:sym typeface="Overlock"/>
                        </a:rPr>
                        <a:t>Mateo 16:16 (confesión  de Pedro)</a:t>
                      </a:r>
                    </a:p>
                    <a:p>
                      <a:pPr marL="0" marR="0" lvl="0" indent="0" algn="l" rtl="0">
                        <a:spcBef>
                          <a:spcPts val="1000"/>
                        </a:spcBef>
                        <a:spcAft>
                          <a:spcPts val="0"/>
                        </a:spcAft>
                        <a:buClr>
                          <a:srgbClr val="018443"/>
                        </a:buClr>
                        <a:buSzPts val="3600"/>
                        <a:buFontTx/>
                        <a:buNone/>
                      </a:pPr>
                      <a:r>
                        <a:rPr lang="es-ES" sz="2800" dirty="0">
                          <a:solidFill>
                            <a:srgbClr val="614425"/>
                          </a:solidFill>
                          <a:latin typeface="Overlock" panose="020B0604020202020204" charset="0"/>
                          <a:sym typeface="Overlock"/>
                        </a:rPr>
                        <a:t>Constatado por 1 </a:t>
                      </a:r>
                      <a:r>
                        <a:rPr lang="es-ES" sz="2800" dirty="0" err="1">
                          <a:solidFill>
                            <a:srgbClr val="614425"/>
                          </a:solidFill>
                          <a:latin typeface="Overlock" panose="020B0604020202020204" charset="0"/>
                          <a:sym typeface="Overlock"/>
                        </a:rPr>
                        <a:t>Cor</a:t>
                      </a:r>
                      <a:r>
                        <a:rPr lang="es-ES" sz="2800" dirty="0">
                          <a:solidFill>
                            <a:srgbClr val="614425"/>
                          </a:solidFill>
                          <a:latin typeface="Overlock" panose="020B0604020202020204" charset="0"/>
                          <a:sym typeface="Overlock"/>
                        </a:rPr>
                        <a:t>. 3:12, </a:t>
                      </a:r>
                    </a:p>
                    <a:p>
                      <a:pPr marL="0" marR="0" lvl="0" indent="0" algn="l" rtl="0">
                        <a:spcBef>
                          <a:spcPts val="1000"/>
                        </a:spcBef>
                        <a:spcAft>
                          <a:spcPts val="0"/>
                        </a:spcAft>
                        <a:buClr>
                          <a:srgbClr val="018443"/>
                        </a:buClr>
                        <a:buSzPts val="3600"/>
                        <a:buFontTx/>
                        <a:buNone/>
                      </a:pPr>
                      <a:r>
                        <a:rPr lang="es-ES" sz="2800" dirty="0">
                          <a:solidFill>
                            <a:srgbClr val="614425"/>
                          </a:solidFill>
                          <a:latin typeface="Overlock" panose="020B0604020202020204" charset="0"/>
                          <a:sym typeface="Overlock"/>
                        </a:rPr>
                        <a:t>Mateo 7: 24-29 y Efesios 2:20</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lang="en-US" sz="2800" dirty="0">
                        <a:solidFill>
                          <a:srgbClr val="614425"/>
                        </a:solidFill>
                        <a:latin typeface="Overlock" panose="020B0604020202020204" charset="0"/>
                        <a:ea typeface="Overlock"/>
                        <a:cs typeface="Overlock"/>
                        <a:sym typeface="Overlock"/>
                      </a:endParaRPr>
                    </a:p>
                  </a:txBody>
                  <a:tcPr/>
                </a:tc>
                <a:extLst>
                  <a:ext uri="{0D108BD9-81ED-4DB2-BD59-A6C34878D82A}">
                    <a16:rowId xmlns:a16="http://schemas.microsoft.com/office/drawing/2014/main" val="2750329261"/>
                  </a:ext>
                </a:extLst>
              </a:tr>
            </a:tbl>
          </a:graphicData>
        </a:graphic>
      </p:graphicFrame>
      <p:sp>
        <p:nvSpPr>
          <p:cNvPr id="4" name="Google Shape;303;p23">
            <a:extLst>
              <a:ext uri="{FF2B5EF4-FFF2-40B4-BE49-F238E27FC236}">
                <a16:creationId xmlns:a16="http://schemas.microsoft.com/office/drawing/2014/main" id="{26BBEAE4-846E-10FC-6DBC-3BF278C85330}"/>
              </a:ext>
            </a:extLst>
          </p:cNvPr>
          <p:cNvSpPr txBox="1"/>
          <p:nvPr/>
        </p:nvSpPr>
        <p:spPr>
          <a:xfrm>
            <a:off x="566606" y="568195"/>
            <a:ext cx="10782349"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5F3913"/>
                </a:solidFill>
                <a:latin typeface="Overlock"/>
                <a:ea typeface="Overlock"/>
                <a:cs typeface="Overlock"/>
                <a:sym typeface="Overlock"/>
              </a:rPr>
              <a:t>¿</a:t>
            </a:r>
            <a:r>
              <a:rPr lang="en-US" sz="4400" dirty="0" err="1">
                <a:solidFill>
                  <a:srgbClr val="5F3913"/>
                </a:solidFill>
                <a:latin typeface="Overlock"/>
                <a:ea typeface="Overlock"/>
                <a:cs typeface="Overlock"/>
                <a:sym typeface="Overlock"/>
              </a:rPr>
              <a:t>Cuál</a:t>
            </a:r>
            <a:r>
              <a:rPr lang="en-US" sz="4400" dirty="0">
                <a:solidFill>
                  <a:srgbClr val="5F3913"/>
                </a:solidFill>
                <a:latin typeface="Overlock"/>
                <a:ea typeface="Overlock"/>
                <a:cs typeface="Overlock"/>
                <a:sym typeface="Overlock"/>
              </a:rPr>
              <a:t> es la </a:t>
            </a:r>
            <a:r>
              <a:rPr lang="en-US" sz="4400" dirty="0" err="1">
                <a:solidFill>
                  <a:srgbClr val="5F3913"/>
                </a:solidFill>
                <a:latin typeface="Overlock"/>
                <a:ea typeface="Overlock"/>
                <a:cs typeface="Overlock"/>
                <a:sym typeface="Overlock"/>
              </a:rPr>
              <a:t>roca</a:t>
            </a:r>
            <a:r>
              <a:rPr lang="en-US" sz="4400" dirty="0">
                <a:solidFill>
                  <a:srgbClr val="5F3913"/>
                </a:solidFill>
                <a:latin typeface="Overlock"/>
                <a:ea typeface="Overlock"/>
                <a:cs typeface="Overlock"/>
                <a:sym typeface="Overlock"/>
              </a:rPr>
              <a:t> de la </a:t>
            </a:r>
            <a:r>
              <a:rPr lang="en-US" sz="4400" dirty="0" err="1">
                <a:solidFill>
                  <a:srgbClr val="5F3913"/>
                </a:solidFill>
                <a:latin typeface="Overlock"/>
                <a:ea typeface="Overlock"/>
                <a:cs typeface="Overlock"/>
                <a:sym typeface="Overlock"/>
              </a:rPr>
              <a:t>iglesia</a:t>
            </a:r>
            <a:r>
              <a:rPr lang="en-US" sz="4400" dirty="0">
                <a:solidFill>
                  <a:srgbClr val="5F3913"/>
                </a:solidFill>
                <a:latin typeface="Overlock"/>
                <a:ea typeface="Overlock"/>
                <a:cs typeface="Overlock"/>
                <a:sym typeface="Overlock"/>
              </a:rPr>
              <a:t>, Pedro o Cristo?</a:t>
            </a:r>
            <a:endParaRPr sz="4400" dirty="0">
              <a:solidFill>
                <a:srgbClr val="5F3913"/>
              </a:solidFill>
              <a:latin typeface="Overlock"/>
              <a:ea typeface="Overlock"/>
              <a:cs typeface="Overlock"/>
              <a:sym typeface="Overlock"/>
            </a:endParaRPr>
          </a:p>
        </p:txBody>
      </p:sp>
    </p:spTree>
    <p:extLst>
      <p:ext uri="{BB962C8B-B14F-4D97-AF65-F5344CB8AC3E}">
        <p14:creationId xmlns:p14="http://schemas.microsoft.com/office/powerpoint/2010/main" val="295841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descr="Screen Clipping"/>
          <p:cNvPicPr preferRelativeResize="0"/>
          <p:nvPr/>
        </p:nvPicPr>
        <p:blipFill rotWithShape="1">
          <a:blip r:embed="rId3">
            <a:alphaModFix/>
          </a:blip>
          <a:srcRect/>
          <a:stretch/>
        </p:blipFill>
        <p:spPr>
          <a:xfrm>
            <a:off x="12655058" y="5168834"/>
            <a:ext cx="980260" cy="643328"/>
          </a:xfrm>
          <a:prstGeom prst="rect">
            <a:avLst/>
          </a:prstGeom>
          <a:noFill/>
          <a:ln>
            <a:noFill/>
          </a:ln>
        </p:spPr>
      </p:pic>
      <p:sp>
        <p:nvSpPr>
          <p:cNvPr id="113" name="Google Shape;113;p4"/>
          <p:cNvSpPr txBox="1"/>
          <p:nvPr/>
        </p:nvSpPr>
        <p:spPr>
          <a:xfrm>
            <a:off x="1121494" y="1841885"/>
            <a:ext cx="10305143"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a:solidFill>
                  <a:srgbClr val="5F3913"/>
                </a:solidFill>
                <a:latin typeface="Overlock"/>
                <a:ea typeface="Overlock"/>
                <a:cs typeface="Overlock"/>
                <a:sym typeface="Overlock"/>
              </a:rPr>
              <a:t>Querido</a:t>
            </a:r>
            <a:r>
              <a:rPr lang="en-US" sz="3600" dirty="0">
                <a:solidFill>
                  <a:srgbClr val="5F3913"/>
                </a:solidFill>
                <a:latin typeface="Overlock"/>
                <a:ea typeface="Overlock"/>
                <a:cs typeface="Overlock"/>
                <a:sym typeface="Overlock"/>
              </a:rPr>
              <a:t> Padre Celestial, </a:t>
            </a:r>
            <a:r>
              <a:rPr lang="en-US" sz="3600" dirty="0" err="1">
                <a:solidFill>
                  <a:srgbClr val="5F3913"/>
                </a:solidFill>
                <a:latin typeface="Overlock"/>
                <a:ea typeface="Overlock"/>
                <a:cs typeface="Overlock"/>
                <a:sym typeface="Overlock"/>
              </a:rPr>
              <a:t>tu</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Hijo</a:t>
            </a:r>
            <a:r>
              <a:rPr lang="en-US" sz="3600" dirty="0">
                <a:solidFill>
                  <a:srgbClr val="5F3913"/>
                </a:solidFill>
                <a:latin typeface="Overlock"/>
                <a:ea typeface="Overlock"/>
                <a:cs typeface="Overlock"/>
                <a:sym typeface="Overlock"/>
              </a:rPr>
              <a:t> y </a:t>
            </a:r>
            <a:r>
              <a:rPr lang="en-US" sz="3600" dirty="0" err="1">
                <a:solidFill>
                  <a:srgbClr val="5F3913"/>
                </a:solidFill>
                <a:latin typeface="Overlock"/>
                <a:ea typeface="Overlock"/>
                <a:cs typeface="Overlock"/>
                <a:sym typeface="Overlock"/>
              </a:rPr>
              <a:t>nuestro</a:t>
            </a:r>
            <a:r>
              <a:rPr lang="en-US" sz="3600" dirty="0">
                <a:solidFill>
                  <a:srgbClr val="5F3913"/>
                </a:solidFill>
                <a:latin typeface="Overlock"/>
                <a:ea typeface="Overlock"/>
                <a:cs typeface="Overlock"/>
                <a:sym typeface="Overlock"/>
              </a:rPr>
              <a:t> Salvador, Jesús, ha </a:t>
            </a:r>
            <a:r>
              <a:rPr lang="en-US" sz="3600" dirty="0" err="1">
                <a:solidFill>
                  <a:srgbClr val="5F3913"/>
                </a:solidFill>
                <a:latin typeface="Overlock"/>
                <a:ea typeface="Overlock"/>
                <a:cs typeface="Overlock"/>
                <a:sym typeface="Overlock"/>
              </a:rPr>
              <a:t>dicho</a:t>
            </a:r>
            <a:r>
              <a:rPr lang="en-US" sz="3600" dirty="0">
                <a:solidFill>
                  <a:srgbClr val="5F3913"/>
                </a:solidFill>
                <a:latin typeface="Overlock"/>
                <a:ea typeface="Overlock"/>
                <a:cs typeface="Overlock"/>
                <a:sym typeface="Overlock"/>
              </a:rPr>
              <a:t> que "</a:t>
            </a:r>
            <a:r>
              <a:rPr lang="en-US" sz="3600" dirty="0" err="1">
                <a:solidFill>
                  <a:srgbClr val="5F3913"/>
                </a:solidFill>
                <a:latin typeface="Overlock"/>
                <a:ea typeface="Overlock"/>
                <a:cs typeface="Overlock"/>
                <a:sym typeface="Overlock"/>
              </a:rPr>
              <a:t>tu</a:t>
            </a:r>
            <a:r>
              <a:rPr lang="en-US" sz="3600" dirty="0">
                <a:solidFill>
                  <a:srgbClr val="5F3913"/>
                </a:solidFill>
                <a:latin typeface="Overlock"/>
                <a:ea typeface="Overlock"/>
                <a:cs typeface="Overlock"/>
                <a:sym typeface="Overlock"/>
              </a:rPr>
              <a:t> Palabra es </a:t>
            </a:r>
            <a:r>
              <a:rPr lang="en-US" sz="3600" dirty="0" err="1">
                <a:solidFill>
                  <a:srgbClr val="5F3913"/>
                </a:solidFill>
                <a:latin typeface="Overlock"/>
                <a:ea typeface="Overlock"/>
                <a:cs typeface="Overlock"/>
                <a:sym typeface="Overlock"/>
              </a:rPr>
              <a:t>verdad</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Te</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pedimos</a:t>
            </a:r>
            <a:r>
              <a:rPr lang="en-US" sz="3600" dirty="0">
                <a:solidFill>
                  <a:srgbClr val="5F3913"/>
                </a:solidFill>
                <a:latin typeface="Overlock"/>
                <a:ea typeface="Overlock"/>
                <a:cs typeface="Overlock"/>
                <a:sym typeface="Overlock"/>
              </a:rPr>
              <a:t> que </a:t>
            </a:r>
            <a:r>
              <a:rPr lang="en-US" sz="3600" dirty="0" err="1">
                <a:solidFill>
                  <a:srgbClr val="5F3913"/>
                </a:solidFill>
                <a:latin typeface="Overlock"/>
                <a:ea typeface="Overlock"/>
                <a:cs typeface="Overlock"/>
                <a:sym typeface="Overlock"/>
              </a:rPr>
              <a:t>bendigas</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esta</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lección</a:t>
            </a:r>
            <a:r>
              <a:rPr lang="en-US" sz="3600" dirty="0">
                <a:solidFill>
                  <a:srgbClr val="5F3913"/>
                </a:solidFill>
                <a:latin typeface="Overlock"/>
                <a:ea typeface="Overlock"/>
                <a:cs typeface="Overlock"/>
                <a:sym typeface="Overlock"/>
              </a:rPr>
              <a:t> y las </a:t>
            </a:r>
            <a:r>
              <a:rPr lang="en-US" sz="3600" dirty="0" err="1">
                <a:solidFill>
                  <a:srgbClr val="5F3913"/>
                </a:solidFill>
                <a:latin typeface="Overlock"/>
                <a:ea typeface="Overlock"/>
                <a:cs typeface="Overlock"/>
                <a:sym typeface="Overlock"/>
              </a:rPr>
              <a:t>lecciones</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venideras</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Envía</a:t>
            </a:r>
            <a:r>
              <a:rPr lang="en-US" sz="3600" dirty="0">
                <a:solidFill>
                  <a:srgbClr val="5F3913"/>
                </a:solidFill>
                <a:latin typeface="Overlock"/>
                <a:ea typeface="Overlock"/>
                <a:cs typeface="Overlock"/>
                <a:sym typeface="Overlock"/>
              </a:rPr>
              <a:t> al </a:t>
            </a:r>
            <a:r>
              <a:rPr lang="en-US" sz="3600" dirty="0" err="1">
                <a:solidFill>
                  <a:srgbClr val="5F3913"/>
                </a:solidFill>
                <a:latin typeface="Overlock"/>
                <a:ea typeface="Overlock"/>
                <a:cs typeface="Overlock"/>
                <a:sym typeface="Overlock"/>
              </a:rPr>
              <a:t>Espíritu</a:t>
            </a:r>
            <a:r>
              <a:rPr lang="en-US" sz="3600" dirty="0">
                <a:solidFill>
                  <a:srgbClr val="5F3913"/>
                </a:solidFill>
                <a:latin typeface="Overlock"/>
                <a:ea typeface="Overlock"/>
                <a:cs typeface="Overlock"/>
                <a:sym typeface="Overlock"/>
              </a:rPr>
              <a:t> Santo para </a:t>
            </a:r>
            <a:r>
              <a:rPr lang="en-US" sz="3600" dirty="0" err="1">
                <a:solidFill>
                  <a:srgbClr val="5F3913"/>
                </a:solidFill>
                <a:latin typeface="Overlock"/>
                <a:ea typeface="Overlock"/>
                <a:cs typeface="Overlock"/>
                <a:sym typeface="Overlock"/>
              </a:rPr>
              <a:t>guiarnos</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en</a:t>
            </a:r>
            <a:r>
              <a:rPr lang="en-US" sz="3600" dirty="0">
                <a:solidFill>
                  <a:srgbClr val="5F3913"/>
                </a:solidFill>
                <a:latin typeface="Overlock"/>
                <a:ea typeface="Overlock"/>
                <a:cs typeface="Overlock"/>
                <a:sym typeface="Overlock"/>
              </a:rPr>
              <a:t> la </a:t>
            </a:r>
            <a:r>
              <a:rPr lang="en-US" sz="3600" dirty="0" err="1">
                <a:solidFill>
                  <a:srgbClr val="5F3913"/>
                </a:solidFill>
                <a:latin typeface="Overlock"/>
                <a:ea typeface="Overlock"/>
                <a:cs typeface="Overlock"/>
                <a:sym typeface="Overlock"/>
              </a:rPr>
              <a:t>verdad</a:t>
            </a:r>
            <a:r>
              <a:rPr lang="en-US" sz="3600" dirty="0">
                <a:solidFill>
                  <a:srgbClr val="5F3913"/>
                </a:solidFill>
                <a:latin typeface="Overlock"/>
                <a:ea typeface="Overlock"/>
                <a:cs typeface="Overlock"/>
                <a:sym typeface="Overlock"/>
              </a:rPr>
              <a:t> que </a:t>
            </a:r>
            <a:r>
              <a:rPr lang="en-US" sz="3600" dirty="0" err="1">
                <a:solidFill>
                  <a:srgbClr val="5F3913"/>
                </a:solidFill>
                <a:latin typeface="Overlock"/>
                <a:ea typeface="Overlock"/>
                <a:cs typeface="Overlock"/>
                <a:sym typeface="Overlock"/>
              </a:rPr>
              <a:t>nos</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llevará</a:t>
            </a:r>
            <a:r>
              <a:rPr lang="en-US" sz="3600" dirty="0">
                <a:solidFill>
                  <a:srgbClr val="5F3913"/>
                </a:solidFill>
                <a:latin typeface="Overlock"/>
                <a:ea typeface="Overlock"/>
                <a:cs typeface="Overlock"/>
                <a:sym typeface="Overlock"/>
              </a:rPr>
              <a:t> a </a:t>
            </a:r>
            <a:r>
              <a:rPr lang="en-US" sz="3600" dirty="0" err="1">
                <a:solidFill>
                  <a:srgbClr val="5F3913"/>
                </a:solidFill>
                <a:latin typeface="Overlock"/>
                <a:ea typeface="Overlock"/>
                <a:cs typeface="Overlock"/>
                <a:sym typeface="Overlock"/>
              </a:rPr>
              <a:t>una</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verdadera</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identificación</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espiritual</a:t>
            </a:r>
            <a:r>
              <a:rPr lang="en-US" sz="3600" dirty="0">
                <a:solidFill>
                  <a:srgbClr val="5F3913"/>
                </a:solidFill>
                <a:latin typeface="Overlock"/>
                <a:ea typeface="Overlock"/>
                <a:cs typeface="Overlock"/>
                <a:sym typeface="Overlock"/>
              </a:rPr>
              <a:t> para que </a:t>
            </a:r>
            <a:r>
              <a:rPr lang="en-US" sz="3600" dirty="0" err="1">
                <a:solidFill>
                  <a:srgbClr val="5F3913"/>
                </a:solidFill>
                <a:latin typeface="Overlock"/>
                <a:ea typeface="Overlock"/>
                <a:cs typeface="Overlock"/>
                <a:sym typeface="Overlock"/>
              </a:rPr>
              <a:t>sepamos</a:t>
            </a:r>
            <a:r>
              <a:rPr lang="en-US" sz="3600" dirty="0">
                <a:solidFill>
                  <a:srgbClr val="5F3913"/>
                </a:solidFill>
                <a:latin typeface="Overlock"/>
                <a:ea typeface="Overlock"/>
                <a:cs typeface="Overlock"/>
                <a:sym typeface="Overlock"/>
              </a:rPr>
              <a:t> lo que </a:t>
            </a:r>
            <a:r>
              <a:rPr lang="en-US" sz="3600" dirty="0" err="1">
                <a:solidFill>
                  <a:srgbClr val="5F3913"/>
                </a:solidFill>
                <a:latin typeface="Overlock"/>
                <a:ea typeface="Overlock"/>
                <a:cs typeface="Overlock"/>
                <a:sym typeface="Overlock"/>
              </a:rPr>
              <a:t>creemos</a:t>
            </a:r>
            <a:r>
              <a:rPr lang="en-US" sz="3600" dirty="0">
                <a:solidFill>
                  <a:srgbClr val="5F3913"/>
                </a:solidFill>
                <a:latin typeface="Overlock"/>
                <a:ea typeface="Overlock"/>
                <a:cs typeface="Overlock"/>
                <a:sym typeface="Overlock"/>
              </a:rPr>
              <a:t> y </a:t>
            </a:r>
            <a:r>
              <a:rPr lang="en-US" sz="3600" dirty="0" err="1">
                <a:solidFill>
                  <a:srgbClr val="5F3913"/>
                </a:solidFill>
                <a:latin typeface="Overlock"/>
                <a:ea typeface="Overlock"/>
                <a:cs typeface="Overlock"/>
                <a:sym typeface="Overlock"/>
              </a:rPr>
              <a:t>por</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qué</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En</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el</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nombre</a:t>
            </a:r>
            <a:r>
              <a:rPr lang="en-US" sz="3600" dirty="0">
                <a:solidFill>
                  <a:srgbClr val="5F3913"/>
                </a:solidFill>
                <a:latin typeface="Overlock"/>
                <a:ea typeface="Overlock"/>
                <a:cs typeface="Overlock"/>
                <a:sym typeface="Overlock"/>
              </a:rPr>
              <a:t> de Jesús </a:t>
            </a:r>
            <a:r>
              <a:rPr lang="en-US" sz="3600" dirty="0" err="1">
                <a:solidFill>
                  <a:srgbClr val="5F3913"/>
                </a:solidFill>
                <a:latin typeface="Overlock"/>
                <a:ea typeface="Overlock"/>
                <a:cs typeface="Overlock"/>
                <a:sym typeface="Overlock"/>
              </a:rPr>
              <a:t>oramos</a:t>
            </a:r>
            <a:r>
              <a:rPr lang="en-US" sz="3600" dirty="0">
                <a:solidFill>
                  <a:srgbClr val="5F3913"/>
                </a:solidFill>
                <a:latin typeface="Overlock"/>
                <a:ea typeface="Overlock"/>
                <a:cs typeface="Overlock"/>
                <a:sym typeface="Overlock"/>
              </a:rPr>
              <a:t>, </a:t>
            </a:r>
            <a:r>
              <a:rPr lang="en-US" sz="3600" dirty="0" err="1">
                <a:solidFill>
                  <a:srgbClr val="5F3913"/>
                </a:solidFill>
                <a:latin typeface="Overlock"/>
                <a:ea typeface="Overlock"/>
                <a:cs typeface="Overlock"/>
                <a:sym typeface="Overlock"/>
              </a:rPr>
              <a:t>Amén</a:t>
            </a:r>
            <a:r>
              <a:rPr lang="en-US" sz="3600" dirty="0">
                <a:solidFill>
                  <a:srgbClr val="5F3913"/>
                </a:solidFill>
                <a:latin typeface="Overlock"/>
                <a:ea typeface="Overlock"/>
                <a:cs typeface="Overlock"/>
                <a:sym typeface="Overlock"/>
              </a:rPr>
              <a:t>.</a:t>
            </a:r>
          </a:p>
        </p:txBody>
      </p:sp>
      <p:pic>
        <p:nvPicPr>
          <p:cNvPr id="114" name="Google Shape;114;p4" descr="Image result for praying hands"/>
          <p:cNvPicPr preferRelativeResize="0"/>
          <p:nvPr/>
        </p:nvPicPr>
        <p:blipFill rotWithShape="1">
          <a:blip r:embed="rId4">
            <a:alphaModFix/>
          </a:blip>
          <a:srcRect l="17888" t="4477" r="16983" b="8684"/>
          <a:stretch/>
        </p:blipFill>
        <p:spPr>
          <a:xfrm>
            <a:off x="10798213" y="5360526"/>
            <a:ext cx="964015" cy="1285354"/>
          </a:xfrm>
          <a:prstGeom prst="rect">
            <a:avLst/>
          </a:prstGeom>
          <a:noFill/>
          <a:ln>
            <a:noFill/>
          </a:ln>
        </p:spPr>
      </p:pic>
      <p:sp>
        <p:nvSpPr>
          <p:cNvPr id="2" name="Google Shape;93;p2">
            <a:extLst>
              <a:ext uri="{FF2B5EF4-FFF2-40B4-BE49-F238E27FC236}">
                <a16:creationId xmlns:a16="http://schemas.microsoft.com/office/drawing/2014/main" id="{8397BB80-287A-77C9-B0FA-DE52466E012D}"/>
              </a:ext>
            </a:extLst>
          </p:cNvPr>
          <p:cNvSpPr txBox="1"/>
          <p:nvPr/>
        </p:nvSpPr>
        <p:spPr>
          <a:xfrm>
            <a:off x="2969903" y="623466"/>
            <a:ext cx="6608323"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dirty="0" err="1">
                <a:solidFill>
                  <a:srgbClr val="018443"/>
                </a:solidFill>
                <a:latin typeface="Overlock"/>
                <a:ea typeface="Overlock"/>
                <a:cs typeface="Overlock"/>
                <a:sym typeface="Overlock"/>
              </a:rPr>
              <a:t>Oración</a:t>
            </a:r>
            <a:r>
              <a:rPr lang="en-US" sz="4400" b="1" i="0" u="none" strike="noStrike" cap="none" dirty="0">
                <a:solidFill>
                  <a:srgbClr val="018443"/>
                </a:solidFill>
                <a:latin typeface="Overlock"/>
                <a:ea typeface="Overlock"/>
                <a:cs typeface="Overlock"/>
                <a:sym typeface="Overlock"/>
              </a:rPr>
              <a:t> </a:t>
            </a:r>
            <a:endParaRPr sz="4400" b="1" i="0" u="none" strike="noStrike" cap="none" dirty="0">
              <a:solidFill>
                <a:srgbClr val="018443"/>
              </a:solidFill>
              <a:latin typeface="Overlock"/>
              <a:ea typeface="Overlock"/>
              <a:cs typeface="Overlock"/>
              <a:sym typeface="Overlock"/>
            </a:endParaRPr>
          </a:p>
        </p:txBody>
      </p:sp>
      <p:cxnSp>
        <p:nvCxnSpPr>
          <p:cNvPr id="3" name="Google Shape;96;p2">
            <a:extLst>
              <a:ext uri="{FF2B5EF4-FFF2-40B4-BE49-F238E27FC236}">
                <a16:creationId xmlns:a16="http://schemas.microsoft.com/office/drawing/2014/main" id="{80022FD1-CA72-2631-11CF-4AC7624CD270}"/>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3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478" name="Google Shape;478;p39"/>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F3913"/>
                </a:solidFill>
                <a:latin typeface="Overlock"/>
                <a:ea typeface="Overlock"/>
                <a:cs typeface="Overlock"/>
                <a:sym typeface="Overlock"/>
              </a:rPr>
              <a:t>Diapositiva 38</a:t>
            </a:r>
            <a:endParaRPr/>
          </a:p>
        </p:txBody>
      </p:sp>
      <p:cxnSp>
        <p:nvCxnSpPr>
          <p:cNvPr id="479" name="Google Shape;479;p3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480" name="Google Shape;480;p39"/>
          <p:cNvSpPr txBox="1"/>
          <p:nvPr/>
        </p:nvSpPr>
        <p:spPr>
          <a:xfrm>
            <a:off x="913943" y="616100"/>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err="1">
                <a:solidFill>
                  <a:srgbClr val="5F3913"/>
                </a:solidFill>
                <a:latin typeface="Overlock"/>
                <a:ea typeface="Overlock"/>
                <a:cs typeface="Overlock"/>
                <a:sym typeface="Overlock"/>
              </a:rPr>
              <a:t>Oración</a:t>
            </a:r>
            <a:endParaRPr sz="4400" dirty="0">
              <a:solidFill>
                <a:srgbClr val="5F3913"/>
              </a:solidFill>
              <a:latin typeface="Overlock"/>
              <a:ea typeface="Overlock"/>
              <a:cs typeface="Overlock"/>
              <a:sym typeface="Overlock"/>
            </a:endParaRPr>
          </a:p>
        </p:txBody>
      </p:sp>
      <p:pic>
        <p:nvPicPr>
          <p:cNvPr id="481" name="Google Shape;481;p39"/>
          <p:cNvPicPr preferRelativeResize="0"/>
          <p:nvPr/>
        </p:nvPicPr>
        <p:blipFill rotWithShape="1">
          <a:blip r:embed="rId4">
            <a:alphaModFix/>
          </a:blip>
          <a:srcRect/>
          <a:stretch/>
        </p:blipFill>
        <p:spPr>
          <a:xfrm>
            <a:off x="2120134" y="1746968"/>
            <a:ext cx="7840134" cy="399497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4"/>
        <p:cNvGrpSpPr/>
        <p:nvPr/>
      </p:nvGrpSpPr>
      <p:grpSpPr>
        <a:xfrm>
          <a:off x="0" y="0"/>
          <a:ext cx="0" cy="0"/>
          <a:chOff x="0" y="0"/>
          <a:chExt cx="0" cy="0"/>
        </a:xfrm>
      </p:grpSpPr>
      <p:sp>
        <p:nvSpPr>
          <p:cNvPr id="495" name="Google Shape;495;p42"/>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6" name="Google Shape;496;p42" descr="Texto&#10;&#10;Descripción generada automáticamente"/>
          <p:cNvPicPr preferRelativeResize="0">
            <a:picLocks noGrp="1"/>
          </p:cNvPicPr>
          <p:nvPr>
            <p:ph type="body" idx="1"/>
          </p:nvPr>
        </p:nvPicPr>
        <p:blipFill rotWithShape="1">
          <a:blip r:embed="rId3">
            <a:alphaModFix/>
          </a:blip>
          <a:srcRect b="18"/>
          <a:stretch/>
        </p:blipFill>
        <p:spPr>
          <a:xfrm>
            <a:off x="20" y="1282"/>
            <a:ext cx="12191980" cy="685671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4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502" name="Google Shape;502;p41"/>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F3913"/>
                </a:solidFill>
                <a:latin typeface="Overlock"/>
                <a:ea typeface="Overlock"/>
                <a:cs typeface="Overlock"/>
                <a:sym typeface="Overlock"/>
              </a:rPr>
              <a:t>Diapositiva 40</a:t>
            </a:r>
            <a:endParaRPr/>
          </a:p>
        </p:txBody>
      </p:sp>
      <p:cxnSp>
        <p:nvCxnSpPr>
          <p:cNvPr id="503" name="Google Shape;503;p4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504" name="Google Shape;504;p41"/>
          <p:cNvSpPr txBox="1"/>
          <p:nvPr/>
        </p:nvSpPr>
        <p:spPr>
          <a:xfrm>
            <a:off x="913943" y="593882"/>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5F3913"/>
                </a:solidFill>
                <a:latin typeface="Overlock"/>
                <a:ea typeface="Overlock"/>
                <a:cs typeface="Overlock"/>
                <a:sym typeface="Overlock"/>
              </a:rPr>
              <a:t>La Despedida</a:t>
            </a:r>
            <a:endParaRPr sz="4400" dirty="0">
              <a:solidFill>
                <a:srgbClr val="5F3913"/>
              </a:solidFill>
              <a:latin typeface="Overlock"/>
              <a:ea typeface="Overlock"/>
              <a:cs typeface="Overlock"/>
              <a:sym typeface="Overlock"/>
            </a:endParaRPr>
          </a:p>
        </p:txBody>
      </p:sp>
      <p:pic>
        <p:nvPicPr>
          <p:cNvPr id="505" name="Google Shape;505;p41" descr="Image result for la despedida&quot;"/>
          <p:cNvPicPr preferRelativeResize="0"/>
          <p:nvPr/>
        </p:nvPicPr>
        <p:blipFill rotWithShape="1">
          <a:blip r:embed="rId4">
            <a:alphaModFix/>
          </a:blip>
          <a:srcRect/>
          <a:stretch/>
        </p:blipFill>
        <p:spPr>
          <a:xfrm>
            <a:off x="2443662" y="1682769"/>
            <a:ext cx="7460708" cy="419664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511" name="Google Shape;511;p4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512" name="Google Shape;512;p43" descr="Screen Clipping"/>
          <p:cNvPicPr preferRelativeResize="0"/>
          <p:nvPr/>
        </p:nvPicPr>
        <p:blipFill rotWithShape="1">
          <a:blip r:embed="rId3">
            <a:alphaModFix/>
          </a:blip>
          <a:srcRect/>
          <a:stretch/>
        </p:blipFill>
        <p:spPr>
          <a:xfrm>
            <a:off x="1011936" y="100351"/>
            <a:ext cx="10168128" cy="6673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pic>
        <p:nvPicPr>
          <p:cNvPr id="122" name="Google Shape;122;p5" descr="Image result for respeto&quot;"/>
          <p:cNvPicPr preferRelativeResize="0"/>
          <p:nvPr/>
        </p:nvPicPr>
        <p:blipFill rotWithShape="1">
          <a:blip r:embed="rId4">
            <a:alphaModFix/>
          </a:blip>
          <a:srcRect/>
          <a:stretch/>
        </p:blipFill>
        <p:spPr>
          <a:xfrm>
            <a:off x="12735373" y="830351"/>
            <a:ext cx="3810000" cy="2143125"/>
          </a:xfrm>
          <a:prstGeom prst="rect">
            <a:avLst/>
          </a:prstGeom>
          <a:noFill/>
          <a:ln w="9525" cap="flat" cmpd="sng">
            <a:solidFill>
              <a:srgbClr val="E6E6E6"/>
            </a:solidFill>
            <a:prstDash val="solid"/>
            <a:round/>
            <a:headEnd type="none" w="sm" len="sm"/>
            <a:tailEnd type="none" w="sm" len="sm"/>
          </a:ln>
        </p:spPr>
      </p:pic>
      <p:sp>
        <p:nvSpPr>
          <p:cNvPr id="123" name="Google Shape;123;p5"/>
          <p:cNvSpPr txBox="1"/>
          <p:nvPr/>
        </p:nvSpPr>
        <p:spPr>
          <a:xfrm>
            <a:off x="3547222" y="1423260"/>
            <a:ext cx="7527659" cy="347783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5F3913"/>
              </a:buClr>
              <a:buSzPts val="4800"/>
              <a:buFont typeface="Arial"/>
              <a:buChar char="•"/>
            </a:pPr>
            <a:r>
              <a:rPr lang="en-US" sz="4400" dirty="0" err="1">
                <a:solidFill>
                  <a:srgbClr val="5F3913"/>
                </a:solidFill>
                <a:latin typeface="Overlock"/>
                <a:ea typeface="Overlock"/>
                <a:cs typeface="Overlock"/>
                <a:sym typeface="Overlock"/>
              </a:rPr>
              <a:t>Viniendo</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preparado</a:t>
            </a:r>
            <a:endParaRPr sz="4400" dirty="0"/>
          </a:p>
          <a:p>
            <a:pPr marL="571500" marR="0" lvl="0" indent="-571500" algn="l" rtl="0">
              <a:spcBef>
                <a:spcPts val="0"/>
              </a:spcBef>
              <a:spcAft>
                <a:spcPts val="0"/>
              </a:spcAft>
              <a:buClr>
                <a:srgbClr val="5F3913"/>
              </a:buClr>
              <a:buSzPts val="4800"/>
              <a:buFont typeface="Arial"/>
              <a:buChar char="•"/>
            </a:pPr>
            <a:r>
              <a:rPr lang="en-US" sz="4400" dirty="0" err="1">
                <a:solidFill>
                  <a:srgbClr val="5F3913"/>
                </a:solidFill>
                <a:latin typeface="Overlock"/>
                <a:ea typeface="Overlock"/>
                <a:cs typeface="Overlock"/>
                <a:sym typeface="Overlock"/>
              </a:rPr>
              <a:t>Siendo</a:t>
            </a:r>
            <a:r>
              <a:rPr lang="en-US" sz="4400" dirty="0">
                <a:solidFill>
                  <a:srgbClr val="5F3913"/>
                </a:solidFill>
                <a:latin typeface="Overlock"/>
                <a:ea typeface="Overlock"/>
                <a:cs typeface="Overlock"/>
                <a:sym typeface="Overlock"/>
              </a:rPr>
              <a:t> </a:t>
            </a:r>
            <a:r>
              <a:rPr lang="en-US" sz="4400">
                <a:solidFill>
                  <a:srgbClr val="5F3913"/>
                </a:solidFill>
                <a:latin typeface="Overlock"/>
                <a:ea typeface="Overlock"/>
                <a:cs typeface="Overlock"/>
                <a:sym typeface="Overlock"/>
              </a:rPr>
              <a:t>puntual</a:t>
            </a:r>
            <a:endParaRPr sz="4400" dirty="0"/>
          </a:p>
          <a:p>
            <a:pPr marL="571500" marR="0" lvl="0" indent="-571500" algn="l" rtl="0">
              <a:spcBef>
                <a:spcPts val="0"/>
              </a:spcBef>
              <a:spcAft>
                <a:spcPts val="0"/>
              </a:spcAft>
              <a:buClr>
                <a:srgbClr val="5F3913"/>
              </a:buClr>
              <a:buSzPts val="4800"/>
              <a:buFont typeface="Arial"/>
              <a:buChar char="•"/>
            </a:pPr>
            <a:r>
              <a:rPr lang="en-US" sz="4400" dirty="0">
                <a:solidFill>
                  <a:srgbClr val="5F3913"/>
                </a:solidFill>
                <a:latin typeface="Overlock"/>
                <a:ea typeface="Overlock"/>
                <a:cs typeface="Overlock"/>
                <a:sym typeface="Overlock"/>
              </a:rPr>
              <a:t>Con </a:t>
            </a:r>
            <a:r>
              <a:rPr lang="en-US" sz="4400" dirty="0" err="1">
                <a:solidFill>
                  <a:srgbClr val="5F3913"/>
                </a:solidFill>
                <a:latin typeface="Overlock"/>
                <a:ea typeface="Overlock"/>
                <a:cs typeface="Overlock"/>
                <a:sym typeface="Overlock"/>
              </a:rPr>
              <a:t>los</a:t>
            </a:r>
            <a:r>
              <a:rPr lang="en-US" sz="4400" dirty="0">
                <a:solidFill>
                  <a:srgbClr val="5F3913"/>
                </a:solidFill>
                <a:latin typeface="Overlock"/>
                <a:ea typeface="Overlock"/>
                <a:cs typeface="Overlock"/>
                <a:sym typeface="Overlock"/>
              </a:rPr>
              <a:t> que </a:t>
            </a:r>
            <a:r>
              <a:rPr lang="en-US" sz="4400" dirty="0" err="1">
                <a:solidFill>
                  <a:srgbClr val="5F3913"/>
                </a:solidFill>
                <a:latin typeface="Overlock"/>
                <a:ea typeface="Overlock"/>
                <a:cs typeface="Overlock"/>
                <a:sym typeface="Overlock"/>
              </a:rPr>
              <a:t>nos</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sirven</a:t>
            </a:r>
            <a:endParaRPr sz="4400" dirty="0"/>
          </a:p>
          <a:p>
            <a:pPr marL="571500" marR="0" lvl="0" indent="-571500" algn="l" rtl="0">
              <a:spcBef>
                <a:spcPts val="0"/>
              </a:spcBef>
              <a:spcAft>
                <a:spcPts val="0"/>
              </a:spcAft>
              <a:buClr>
                <a:srgbClr val="5F3913"/>
              </a:buClr>
              <a:buSzPts val="4800"/>
              <a:buFont typeface="Arial"/>
              <a:buChar char="•"/>
            </a:pPr>
            <a:r>
              <a:rPr lang="en-US" sz="4400" dirty="0">
                <a:solidFill>
                  <a:srgbClr val="5F3913"/>
                </a:solidFill>
                <a:latin typeface="Overlock"/>
                <a:ea typeface="Overlock"/>
                <a:cs typeface="Overlock"/>
                <a:sym typeface="Overlock"/>
              </a:rPr>
              <a:t>Con los </a:t>
            </a:r>
            <a:r>
              <a:rPr lang="en-US" sz="4400" dirty="0" err="1">
                <a:solidFill>
                  <a:srgbClr val="5F3913"/>
                </a:solidFill>
                <a:latin typeface="Overlock"/>
                <a:ea typeface="Overlock"/>
                <a:cs typeface="Overlock"/>
                <a:sym typeface="Overlock"/>
              </a:rPr>
              <a:t>compañeros</a:t>
            </a:r>
            <a:r>
              <a:rPr lang="en-US" sz="4400" dirty="0">
                <a:solidFill>
                  <a:srgbClr val="5F3913"/>
                </a:solidFill>
                <a:latin typeface="Overlock"/>
                <a:ea typeface="Overlock"/>
                <a:cs typeface="Overlock"/>
                <a:sym typeface="Overlock"/>
              </a:rPr>
              <a:t> de </a:t>
            </a:r>
            <a:r>
              <a:rPr lang="en-US" sz="4400" dirty="0" err="1">
                <a:solidFill>
                  <a:srgbClr val="5F3913"/>
                </a:solidFill>
                <a:latin typeface="Overlock"/>
                <a:ea typeface="Overlock"/>
                <a:cs typeface="Overlock"/>
                <a:sym typeface="Overlock"/>
              </a:rPr>
              <a:t>clase</a:t>
            </a:r>
            <a:endParaRPr sz="4400" dirty="0"/>
          </a:p>
          <a:p>
            <a:pPr marL="571500" marR="0" lvl="0" indent="-571500" algn="l" rtl="0">
              <a:spcBef>
                <a:spcPts val="0"/>
              </a:spcBef>
              <a:spcAft>
                <a:spcPts val="0"/>
              </a:spcAft>
              <a:buClr>
                <a:srgbClr val="5F3913"/>
              </a:buClr>
              <a:buSzPts val="4800"/>
              <a:buFont typeface="Arial"/>
              <a:buChar char="•"/>
            </a:pPr>
            <a:r>
              <a:rPr lang="en-US" sz="4400" dirty="0">
                <a:solidFill>
                  <a:srgbClr val="5F3913"/>
                </a:solidFill>
                <a:latin typeface="Overlock"/>
                <a:ea typeface="Overlock"/>
                <a:cs typeface="Overlock"/>
                <a:sym typeface="Overlock"/>
              </a:rPr>
              <a:t>Con </a:t>
            </a:r>
            <a:r>
              <a:rPr lang="en-US" sz="4400" dirty="0" err="1">
                <a:solidFill>
                  <a:srgbClr val="5F3913"/>
                </a:solidFill>
                <a:latin typeface="Overlock"/>
                <a:ea typeface="Overlock"/>
                <a:cs typeface="Overlock"/>
                <a:sym typeface="Overlock"/>
              </a:rPr>
              <a:t>el</a:t>
            </a:r>
            <a:r>
              <a:rPr lang="en-US" sz="4400" dirty="0">
                <a:solidFill>
                  <a:srgbClr val="5F3913"/>
                </a:solidFill>
                <a:latin typeface="Overlock"/>
                <a:ea typeface="Overlock"/>
                <a:cs typeface="Overlock"/>
                <a:sym typeface="Overlock"/>
              </a:rPr>
              <a:t> </a:t>
            </a:r>
            <a:r>
              <a:rPr lang="en-US" sz="4400" dirty="0" err="1">
                <a:solidFill>
                  <a:srgbClr val="5F3913"/>
                </a:solidFill>
                <a:latin typeface="Overlock"/>
                <a:ea typeface="Overlock"/>
                <a:cs typeface="Overlock"/>
                <a:sym typeface="Overlock"/>
              </a:rPr>
              <a:t>grupo</a:t>
            </a:r>
            <a:r>
              <a:rPr lang="en-US" sz="4400" dirty="0">
                <a:solidFill>
                  <a:srgbClr val="5F3913"/>
                </a:solidFill>
                <a:latin typeface="Overlock"/>
                <a:ea typeface="Overlock"/>
                <a:cs typeface="Overlock"/>
                <a:sym typeface="Overlock"/>
              </a:rPr>
              <a:t> de </a:t>
            </a:r>
            <a:r>
              <a:rPr lang="en-US" sz="4400" dirty="0" err="1">
                <a:solidFill>
                  <a:srgbClr val="5F3913"/>
                </a:solidFill>
                <a:latin typeface="Overlock"/>
                <a:ea typeface="Overlock"/>
                <a:cs typeface="Overlock"/>
                <a:sym typeface="Overlock"/>
              </a:rPr>
              <a:t>Whatsapp</a:t>
            </a:r>
            <a:endParaRPr sz="4400" dirty="0">
              <a:solidFill>
                <a:srgbClr val="5F3913"/>
              </a:solidFill>
              <a:latin typeface="Overlock"/>
              <a:ea typeface="Overlock"/>
              <a:cs typeface="Overlock"/>
              <a:sym typeface="Overlock"/>
            </a:endParaRPr>
          </a:p>
        </p:txBody>
      </p:sp>
      <p:pic>
        <p:nvPicPr>
          <p:cNvPr id="124" name="Google Shape;124;p5" descr="Image result for respeto&quot;"/>
          <p:cNvPicPr preferRelativeResize="0"/>
          <p:nvPr/>
        </p:nvPicPr>
        <p:blipFill rotWithShape="1">
          <a:blip r:embed="rId5">
            <a:alphaModFix/>
          </a:blip>
          <a:srcRect t="11683" b="36396"/>
          <a:stretch/>
        </p:blipFill>
        <p:spPr>
          <a:xfrm rot="-5400000">
            <a:off x="-644268" y="2316028"/>
            <a:ext cx="5215075" cy="1692301"/>
          </a:xfrm>
          <a:prstGeom prst="rect">
            <a:avLst/>
          </a:prstGeom>
          <a:noFill/>
          <a:ln>
            <a:noFill/>
          </a:ln>
        </p:spPr>
      </p:pic>
      <p:cxnSp>
        <p:nvCxnSpPr>
          <p:cNvPr id="2" name="Google Shape;96;p2">
            <a:extLst>
              <a:ext uri="{FF2B5EF4-FFF2-40B4-BE49-F238E27FC236}">
                <a16:creationId xmlns:a16="http://schemas.microsoft.com/office/drawing/2014/main" id="{DBFCCCE6-E968-1FC6-4063-03CE13D5727C}"/>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grpSp>
        <p:nvGrpSpPr>
          <p:cNvPr id="133" name="Google Shape;133;p6"/>
          <p:cNvGrpSpPr/>
          <p:nvPr/>
        </p:nvGrpSpPr>
        <p:grpSpPr>
          <a:xfrm>
            <a:off x="155076" y="180474"/>
            <a:ext cx="11611808" cy="5630778"/>
            <a:chOff x="-13367" y="0"/>
            <a:chExt cx="11611808" cy="5630778"/>
          </a:xfrm>
        </p:grpSpPr>
        <p:sp>
          <p:nvSpPr>
            <p:cNvPr id="134" name="Google Shape;134;p6"/>
            <p:cNvSpPr/>
            <p:nvPr/>
          </p:nvSpPr>
          <p:spPr>
            <a:xfrm rot="-5400000">
              <a:off x="1491915" y="-1491915"/>
              <a:ext cx="2815389" cy="5799220"/>
            </a:xfrm>
            <a:prstGeom prst="round1Rect">
              <a:avLst>
                <a:gd name="adj" fmla="val 16667"/>
              </a:avLst>
            </a:prstGeom>
            <a:solidFill>
              <a:srgbClr val="008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txBox="1"/>
            <p:nvPr/>
          </p:nvSpPr>
          <p:spPr>
            <a:xfrm>
              <a:off x="-13367" y="351923"/>
              <a:ext cx="5799220" cy="2111542"/>
            </a:xfrm>
            <a:prstGeom prst="rect">
              <a:avLst/>
            </a:prstGeom>
            <a:noFill/>
            <a:ln>
              <a:noFill/>
            </a:ln>
          </p:spPr>
          <p:txBody>
            <a:bodyPr spcFirstLastPara="1" wrap="square" lIns="284475" tIns="284475" rIns="284475" bIns="284475" anchor="ctr" anchorCtr="0">
              <a:noAutofit/>
            </a:bodyPr>
            <a:lstStyle/>
            <a:p>
              <a:pPr marL="0" marR="0" lvl="0" indent="0" algn="ctr" rtl="0">
                <a:lnSpc>
                  <a:spcPct val="90000"/>
                </a:lnSpc>
                <a:spcBef>
                  <a:spcPts val="0"/>
                </a:spcBef>
                <a:spcAft>
                  <a:spcPts val="0"/>
                </a:spcAft>
                <a:buClr>
                  <a:schemeClr val="lt1"/>
                </a:buClr>
                <a:buSzPts val="4000"/>
                <a:buFont typeface="Overlock"/>
                <a:buNone/>
              </a:pPr>
              <a:r>
                <a:rPr lang="en-US" sz="3600" dirty="0">
                  <a:solidFill>
                    <a:schemeClr val="lt1"/>
                  </a:solidFill>
                  <a:latin typeface="Overlock"/>
                  <a:ea typeface="Overlock"/>
                  <a:cs typeface="Overlock"/>
                  <a:sym typeface="Overlock"/>
                </a:rPr>
                <a:t>La Biblia</a:t>
              </a:r>
            </a:p>
            <a:p>
              <a:pPr marL="0" marR="0" lvl="0" indent="0" algn="ctr" rtl="0">
                <a:lnSpc>
                  <a:spcPct val="90000"/>
                </a:lnSpc>
                <a:spcBef>
                  <a:spcPts val="0"/>
                </a:spcBef>
                <a:spcAft>
                  <a:spcPts val="0"/>
                </a:spcAft>
                <a:buClr>
                  <a:schemeClr val="lt1"/>
                </a:buClr>
                <a:buSzPts val="4000"/>
                <a:buFont typeface="Overlock"/>
                <a:buNone/>
              </a:pPr>
              <a:r>
                <a:rPr lang="en-US" sz="3600" dirty="0">
                  <a:solidFill>
                    <a:schemeClr val="lt1"/>
                  </a:solidFill>
                  <a:latin typeface="Overlock"/>
                  <a:ea typeface="Overlock"/>
                  <a:cs typeface="Overlock"/>
                  <a:sym typeface="Overlock"/>
                </a:rPr>
                <a:t>6 </a:t>
              </a:r>
              <a:r>
                <a:rPr lang="en-US" sz="3600" dirty="0" err="1">
                  <a:solidFill>
                    <a:schemeClr val="lt1"/>
                  </a:solidFill>
                  <a:latin typeface="Overlock"/>
                  <a:ea typeface="Overlock"/>
                  <a:cs typeface="Overlock"/>
                  <a:sym typeface="Overlock"/>
                </a:rPr>
                <a:t>cursos</a:t>
              </a:r>
              <a:r>
                <a:rPr lang="en-US" sz="3600" dirty="0">
                  <a:solidFill>
                    <a:schemeClr val="lt1"/>
                  </a:solidFill>
                  <a:latin typeface="Overlock"/>
                  <a:ea typeface="Overlock"/>
                  <a:cs typeface="Overlock"/>
                  <a:sym typeface="Overlock"/>
                </a:rPr>
                <a:t> </a:t>
              </a:r>
              <a:endParaRPr sz="3600" dirty="0"/>
            </a:p>
          </p:txBody>
        </p:sp>
        <p:sp>
          <p:nvSpPr>
            <p:cNvPr id="136" name="Google Shape;136;p6"/>
            <p:cNvSpPr/>
            <p:nvPr/>
          </p:nvSpPr>
          <p:spPr>
            <a:xfrm>
              <a:off x="5799220" y="0"/>
              <a:ext cx="5799220" cy="2815389"/>
            </a:xfrm>
            <a:prstGeom prst="round1Rect">
              <a:avLst>
                <a:gd name="adj" fmla="val 16667"/>
              </a:avLst>
            </a:prstGeom>
            <a:solidFill>
              <a:srgbClr val="61331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txBox="1"/>
            <p:nvPr/>
          </p:nvSpPr>
          <p:spPr>
            <a:xfrm>
              <a:off x="5799215" y="309577"/>
              <a:ext cx="5799220" cy="2111542"/>
            </a:xfrm>
            <a:prstGeom prst="rect">
              <a:avLst/>
            </a:prstGeom>
            <a:noFill/>
            <a:ln>
              <a:noFill/>
            </a:ln>
          </p:spPr>
          <p:txBody>
            <a:bodyPr spcFirstLastPara="1" wrap="square" lIns="284475" tIns="284475" rIns="284475" bIns="284475" anchor="ctr" anchorCtr="0">
              <a:noAutofit/>
            </a:bodyPr>
            <a:lstStyle/>
            <a:p>
              <a:pPr marL="0" marR="0" lvl="0" indent="0" algn="ctr" rtl="0">
                <a:lnSpc>
                  <a:spcPct val="90000"/>
                </a:lnSpc>
                <a:spcBef>
                  <a:spcPts val="0"/>
                </a:spcBef>
                <a:spcAft>
                  <a:spcPts val="0"/>
                </a:spcAft>
                <a:buClr>
                  <a:schemeClr val="lt1"/>
                </a:buClr>
                <a:buSzPts val="4000"/>
                <a:buFont typeface="Overlock"/>
                <a:buNone/>
              </a:pPr>
              <a:r>
                <a:rPr lang="en-US" sz="3600" dirty="0">
                  <a:solidFill>
                    <a:schemeClr val="lt1"/>
                  </a:solidFill>
                  <a:latin typeface="Overlock"/>
                  <a:ea typeface="Overlock"/>
                  <a:cs typeface="Overlock"/>
                  <a:sym typeface="Overlock"/>
                </a:rPr>
                <a:t>Las </a:t>
              </a:r>
              <a:r>
                <a:rPr lang="en-US" sz="3600" dirty="0" err="1">
                  <a:solidFill>
                    <a:schemeClr val="lt1"/>
                  </a:solidFill>
                  <a:latin typeface="Overlock"/>
                  <a:ea typeface="Overlock"/>
                  <a:cs typeface="Overlock"/>
                  <a:sym typeface="Overlock"/>
                </a:rPr>
                <a:t>Enseñanzas</a:t>
              </a:r>
              <a:r>
                <a:rPr lang="en-US" sz="3600" dirty="0">
                  <a:solidFill>
                    <a:schemeClr val="lt1"/>
                  </a:solidFill>
                  <a:latin typeface="Overlock"/>
                  <a:ea typeface="Overlock"/>
                  <a:cs typeface="Overlock"/>
                  <a:sym typeface="Overlock"/>
                </a:rPr>
                <a:t> de Jesús</a:t>
              </a:r>
            </a:p>
            <a:p>
              <a:pPr marL="0" marR="0" lvl="0" indent="0" algn="ctr" rtl="0">
                <a:lnSpc>
                  <a:spcPct val="90000"/>
                </a:lnSpc>
                <a:spcBef>
                  <a:spcPts val="0"/>
                </a:spcBef>
                <a:spcAft>
                  <a:spcPts val="0"/>
                </a:spcAft>
                <a:buClr>
                  <a:schemeClr val="lt1"/>
                </a:buClr>
                <a:buSzPts val="4000"/>
                <a:buFont typeface="Overlock"/>
                <a:buNone/>
              </a:pPr>
              <a:r>
                <a:rPr lang="en-US" sz="3600" dirty="0">
                  <a:solidFill>
                    <a:schemeClr val="lt1"/>
                  </a:solidFill>
                  <a:latin typeface="Overlock"/>
                  <a:ea typeface="Overlock"/>
                  <a:cs typeface="Overlock"/>
                  <a:sym typeface="Overlock"/>
                </a:rPr>
                <a:t>3 </a:t>
              </a:r>
              <a:r>
                <a:rPr lang="en-US" sz="3600" dirty="0" err="1">
                  <a:solidFill>
                    <a:schemeClr val="lt1"/>
                  </a:solidFill>
                  <a:latin typeface="Overlock"/>
                  <a:ea typeface="Overlock"/>
                  <a:cs typeface="Overlock"/>
                  <a:sym typeface="Overlock"/>
                </a:rPr>
                <a:t>cursos</a:t>
              </a:r>
              <a:endParaRPr sz="3600" dirty="0">
                <a:solidFill>
                  <a:schemeClr val="lt1"/>
                </a:solidFill>
                <a:latin typeface="Overlock"/>
                <a:ea typeface="Overlock"/>
                <a:cs typeface="Overlock"/>
                <a:sym typeface="Overlock"/>
              </a:endParaRPr>
            </a:p>
          </p:txBody>
        </p:sp>
        <p:sp>
          <p:nvSpPr>
            <p:cNvPr id="138" name="Google Shape;138;p6"/>
            <p:cNvSpPr/>
            <p:nvPr/>
          </p:nvSpPr>
          <p:spPr>
            <a:xfrm rot="10800000">
              <a:off x="0" y="2815389"/>
              <a:ext cx="5799220" cy="2815389"/>
            </a:xfrm>
            <a:prstGeom prst="round1Rect">
              <a:avLst>
                <a:gd name="adj" fmla="val 16667"/>
              </a:avLst>
            </a:prstGeom>
            <a:solidFill>
              <a:srgbClr val="61331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txBox="1"/>
            <p:nvPr/>
          </p:nvSpPr>
          <p:spPr>
            <a:xfrm>
              <a:off x="420944" y="3820612"/>
              <a:ext cx="4790616" cy="1509802"/>
            </a:xfrm>
            <a:prstGeom prst="rect">
              <a:avLst/>
            </a:prstGeom>
            <a:noFill/>
            <a:ln>
              <a:noFill/>
            </a:ln>
          </p:spPr>
          <p:txBody>
            <a:bodyPr spcFirstLastPara="1" wrap="square" lIns="284475" tIns="284475" rIns="284475" bIns="284475" anchor="ctr" anchorCtr="0">
              <a:noAutofit/>
            </a:bodyPr>
            <a:lstStyle/>
            <a:p>
              <a:pPr marL="0" marR="0" lvl="0" indent="0" algn="ctr" rtl="0">
                <a:lnSpc>
                  <a:spcPct val="90000"/>
                </a:lnSpc>
                <a:spcBef>
                  <a:spcPts val="0"/>
                </a:spcBef>
                <a:spcAft>
                  <a:spcPts val="0"/>
                </a:spcAft>
                <a:buClr>
                  <a:schemeClr val="lt1"/>
                </a:buClr>
                <a:buSzPts val="4000"/>
                <a:buFont typeface="Overlock"/>
                <a:buNone/>
              </a:pPr>
              <a:r>
                <a:rPr lang="en-US" sz="3200" dirty="0" err="1">
                  <a:solidFill>
                    <a:schemeClr val="lt1"/>
                  </a:solidFill>
                  <a:latin typeface="Overlock"/>
                  <a:ea typeface="Overlock"/>
                  <a:cs typeface="Overlock"/>
                  <a:sym typeface="Overlock"/>
                </a:rPr>
                <a:t>Identificación</a:t>
              </a:r>
              <a:r>
                <a:rPr lang="en-US" sz="3200" dirty="0">
                  <a:solidFill>
                    <a:schemeClr val="lt1"/>
                  </a:solidFill>
                  <a:latin typeface="Overlock"/>
                  <a:ea typeface="Overlock"/>
                  <a:cs typeface="Overlock"/>
                  <a:sym typeface="Overlock"/>
                </a:rPr>
                <a:t> </a:t>
              </a:r>
              <a:r>
                <a:rPr lang="en-US" sz="3200" dirty="0" err="1">
                  <a:solidFill>
                    <a:schemeClr val="lt1"/>
                  </a:solidFill>
                  <a:latin typeface="Overlock"/>
                  <a:ea typeface="Overlock"/>
                  <a:cs typeface="Overlock"/>
                  <a:sym typeface="Overlock"/>
                </a:rPr>
                <a:t>Espiritual</a:t>
              </a:r>
              <a:r>
                <a:rPr lang="en-US" sz="3200" dirty="0">
                  <a:solidFill>
                    <a:schemeClr val="lt1"/>
                  </a:solidFill>
                  <a:latin typeface="Overlock"/>
                  <a:ea typeface="Overlock"/>
                  <a:cs typeface="Overlock"/>
                  <a:sym typeface="Overlock"/>
                </a:rPr>
                <a:t> y </a:t>
              </a:r>
              <a:r>
                <a:rPr lang="en-US" sz="3200" dirty="0" err="1">
                  <a:solidFill>
                    <a:schemeClr val="lt1"/>
                  </a:solidFill>
                  <a:latin typeface="Overlock"/>
                  <a:ea typeface="Overlock"/>
                  <a:cs typeface="Overlock"/>
                  <a:sym typeface="Overlock"/>
                </a:rPr>
                <a:t>Legalismo</a:t>
              </a:r>
              <a:endParaRPr lang="en-US" sz="3200" dirty="0">
                <a:solidFill>
                  <a:schemeClr val="lt1"/>
                </a:solidFill>
                <a:latin typeface="Overlock"/>
                <a:ea typeface="Overlock"/>
                <a:cs typeface="Overlock"/>
                <a:sym typeface="Overlock"/>
              </a:endParaRPr>
            </a:p>
            <a:p>
              <a:pPr marL="0" marR="0" lvl="0" indent="0" algn="ctr" rtl="0">
                <a:lnSpc>
                  <a:spcPct val="90000"/>
                </a:lnSpc>
                <a:spcBef>
                  <a:spcPts val="0"/>
                </a:spcBef>
                <a:spcAft>
                  <a:spcPts val="0"/>
                </a:spcAft>
                <a:buClr>
                  <a:schemeClr val="lt1"/>
                </a:buClr>
                <a:buSzPts val="4000"/>
                <a:buFont typeface="Overlock"/>
                <a:buNone/>
              </a:pPr>
              <a:r>
                <a:rPr lang="en-US" sz="3200" dirty="0">
                  <a:solidFill>
                    <a:schemeClr val="lt1"/>
                  </a:solidFill>
                  <a:latin typeface="Overlock"/>
                  <a:ea typeface="Overlock"/>
                  <a:cs typeface="Overlock"/>
                  <a:sym typeface="Overlock"/>
                </a:rPr>
                <a:t>2 </a:t>
              </a:r>
              <a:r>
                <a:rPr lang="en-US" sz="3200" dirty="0" err="1">
                  <a:solidFill>
                    <a:schemeClr val="lt1"/>
                  </a:solidFill>
                  <a:latin typeface="Overlock"/>
                  <a:ea typeface="Overlock"/>
                  <a:cs typeface="Overlock"/>
                  <a:sym typeface="Overlock"/>
                </a:rPr>
                <a:t>cursos</a:t>
              </a:r>
              <a:endParaRPr sz="3200" dirty="0">
                <a:solidFill>
                  <a:schemeClr val="lt1"/>
                </a:solidFill>
                <a:latin typeface="Overlock"/>
                <a:ea typeface="Overlock"/>
                <a:cs typeface="Overlock"/>
                <a:sym typeface="Overlock"/>
              </a:endParaRPr>
            </a:p>
          </p:txBody>
        </p:sp>
        <p:sp>
          <p:nvSpPr>
            <p:cNvPr id="140" name="Google Shape;140;p6"/>
            <p:cNvSpPr/>
            <p:nvPr/>
          </p:nvSpPr>
          <p:spPr>
            <a:xfrm rot="5400000">
              <a:off x="7291136" y="1323474"/>
              <a:ext cx="2815389" cy="5799220"/>
            </a:xfrm>
            <a:prstGeom prst="round1Rect">
              <a:avLst>
                <a:gd name="adj" fmla="val 16667"/>
              </a:avLst>
            </a:prstGeom>
            <a:solidFill>
              <a:srgbClr val="008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txBox="1"/>
            <p:nvPr/>
          </p:nvSpPr>
          <p:spPr>
            <a:xfrm>
              <a:off x="6974541" y="3801360"/>
              <a:ext cx="3625535" cy="1213356"/>
            </a:xfrm>
            <a:prstGeom prst="rect">
              <a:avLst/>
            </a:prstGeom>
            <a:noFill/>
            <a:ln>
              <a:noFill/>
            </a:ln>
          </p:spPr>
          <p:txBody>
            <a:bodyPr spcFirstLastPara="1" wrap="square" lIns="284475" tIns="284475" rIns="284475" bIns="284475" anchor="ctr" anchorCtr="0">
              <a:noAutofit/>
            </a:bodyPr>
            <a:lstStyle/>
            <a:p>
              <a:pPr marL="0" marR="0" lvl="0" indent="0" algn="ctr" rtl="0">
                <a:lnSpc>
                  <a:spcPct val="90000"/>
                </a:lnSpc>
                <a:spcBef>
                  <a:spcPts val="0"/>
                </a:spcBef>
                <a:spcAft>
                  <a:spcPts val="0"/>
                </a:spcAft>
                <a:buClr>
                  <a:schemeClr val="lt1"/>
                </a:buClr>
                <a:buSzPts val="4000"/>
                <a:buFont typeface="Overlock"/>
                <a:buNone/>
              </a:pPr>
              <a:r>
                <a:rPr lang="en-US" sz="3600" dirty="0">
                  <a:solidFill>
                    <a:schemeClr val="lt1"/>
                  </a:solidFill>
                  <a:latin typeface="Overlock"/>
                  <a:ea typeface="Overlock"/>
                  <a:cs typeface="Overlock"/>
                  <a:sym typeface="Overlock"/>
                </a:rPr>
                <a:t>La Palabra </a:t>
              </a:r>
              <a:r>
                <a:rPr lang="en-US" sz="3600" dirty="0" err="1">
                  <a:solidFill>
                    <a:schemeClr val="lt1"/>
                  </a:solidFill>
                  <a:latin typeface="Overlock"/>
                  <a:ea typeface="Overlock"/>
                  <a:cs typeface="Overlock"/>
                  <a:sym typeface="Overlock"/>
                </a:rPr>
                <a:t>Crece</a:t>
              </a:r>
              <a:endParaRPr lang="en-US" sz="3600" dirty="0">
                <a:solidFill>
                  <a:schemeClr val="lt1"/>
                </a:solidFill>
                <a:latin typeface="Overlock"/>
                <a:ea typeface="Overlock"/>
                <a:cs typeface="Overlock"/>
                <a:sym typeface="Overlock"/>
              </a:endParaRPr>
            </a:p>
            <a:p>
              <a:pPr marL="0" marR="0" lvl="0" indent="0" algn="ctr" rtl="0">
                <a:lnSpc>
                  <a:spcPct val="90000"/>
                </a:lnSpc>
                <a:spcBef>
                  <a:spcPts val="0"/>
                </a:spcBef>
                <a:spcAft>
                  <a:spcPts val="0"/>
                </a:spcAft>
                <a:buClr>
                  <a:schemeClr val="lt1"/>
                </a:buClr>
                <a:buSzPts val="4000"/>
                <a:buFont typeface="Overlock"/>
                <a:buNone/>
              </a:pPr>
              <a:r>
                <a:rPr lang="en-US" sz="3600" dirty="0">
                  <a:solidFill>
                    <a:schemeClr val="lt1"/>
                  </a:solidFill>
                  <a:latin typeface="Overlock"/>
                  <a:ea typeface="Overlock"/>
                  <a:cs typeface="Overlock"/>
                  <a:sym typeface="Overlock"/>
                </a:rPr>
                <a:t>2 </a:t>
              </a:r>
              <a:r>
                <a:rPr lang="en-US" sz="3600" dirty="0" err="1">
                  <a:solidFill>
                    <a:schemeClr val="lt1"/>
                  </a:solidFill>
                  <a:latin typeface="Overlock"/>
                  <a:ea typeface="Overlock"/>
                  <a:cs typeface="Overlock"/>
                  <a:sym typeface="Overlock"/>
                </a:rPr>
                <a:t>cursos</a:t>
              </a:r>
              <a:endParaRPr sz="3600" dirty="0">
                <a:solidFill>
                  <a:schemeClr val="lt1"/>
                </a:solidFill>
                <a:latin typeface="Overlock"/>
                <a:ea typeface="Overlock"/>
                <a:cs typeface="Overlock"/>
                <a:sym typeface="Overlock"/>
              </a:endParaRPr>
            </a:p>
          </p:txBody>
        </p:sp>
        <p:sp>
          <p:nvSpPr>
            <p:cNvPr id="142" name="Google Shape;142;p6"/>
            <p:cNvSpPr/>
            <p:nvPr/>
          </p:nvSpPr>
          <p:spPr>
            <a:xfrm>
              <a:off x="3777734" y="1894858"/>
              <a:ext cx="4069695" cy="1925754"/>
            </a:xfrm>
            <a:prstGeom prst="roundRect">
              <a:avLst>
                <a:gd name="adj" fmla="val 16667"/>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txBox="1"/>
            <p:nvPr/>
          </p:nvSpPr>
          <p:spPr>
            <a:xfrm>
              <a:off x="3524642" y="1979240"/>
              <a:ext cx="4549141" cy="1737738"/>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rgbClr val="008000"/>
                </a:buClr>
                <a:buSzPts val="4000"/>
                <a:buFont typeface="Overlock"/>
                <a:buNone/>
              </a:pPr>
              <a:r>
                <a:rPr lang="en-US" sz="3200" dirty="0" err="1">
                  <a:solidFill>
                    <a:srgbClr val="008000"/>
                  </a:solidFill>
                  <a:latin typeface="Overlock"/>
                  <a:ea typeface="Overlock"/>
                  <a:cs typeface="Overlock"/>
                  <a:sym typeface="Overlock"/>
                </a:rPr>
                <a:t>Discipulado</a:t>
              </a:r>
              <a:r>
                <a:rPr lang="en-US" sz="3200" dirty="0">
                  <a:solidFill>
                    <a:srgbClr val="008000"/>
                  </a:solidFill>
                  <a:latin typeface="Overlock"/>
                  <a:ea typeface="Overlock"/>
                  <a:cs typeface="Overlock"/>
                  <a:sym typeface="Overlock"/>
                </a:rPr>
                <a:t> I </a:t>
              </a:r>
              <a:endParaRPr sz="3200" dirty="0"/>
            </a:p>
            <a:p>
              <a:pPr marL="0" marR="0" lvl="0" indent="0" algn="ctr" rtl="0">
                <a:lnSpc>
                  <a:spcPct val="90000"/>
                </a:lnSpc>
                <a:spcBef>
                  <a:spcPts val="1400"/>
                </a:spcBef>
                <a:spcAft>
                  <a:spcPts val="0"/>
                </a:spcAft>
                <a:buClr>
                  <a:srgbClr val="008000"/>
                </a:buClr>
                <a:buSzPts val="4000"/>
                <a:buFont typeface="Overlock"/>
                <a:buNone/>
              </a:pPr>
              <a:r>
                <a:rPr lang="en-US" sz="3200" dirty="0">
                  <a:solidFill>
                    <a:srgbClr val="008000"/>
                  </a:solidFill>
                  <a:latin typeface="Overlock"/>
                  <a:ea typeface="Overlock"/>
                  <a:cs typeface="Overlock"/>
                  <a:sym typeface="Overlock"/>
                </a:rPr>
                <a:t>13 </a:t>
              </a:r>
              <a:r>
                <a:rPr lang="en-US" sz="3200" dirty="0" err="1">
                  <a:solidFill>
                    <a:srgbClr val="008000"/>
                  </a:solidFill>
                  <a:latin typeface="Overlock"/>
                  <a:ea typeface="Overlock"/>
                  <a:cs typeface="Overlock"/>
                  <a:sym typeface="Overlock"/>
                </a:rPr>
                <a:t>cursos</a:t>
              </a:r>
              <a:r>
                <a:rPr lang="en-US" sz="3200" dirty="0">
                  <a:solidFill>
                    <a:srgbClr val="008000"/>
                  </a:solidFill>
                  <a:latin typeface="Overlock"/>
                  <a:ea typeface="Overlock"/>
                  <a:cs typeface="Overlock"/>
                  <a:sym typeface="Overlock"/>
                </a:rPr>
                <a:t> </a:t>
              </a:r>
              <a:r>
                <a:rPr lang="en-US" sz="3200" dirty="0" err="1">
                  <a:solidFill>
                    <a:srgbClr val="008000"/>
                  </a:solidFill>
                  <a:latin typeface="Overlock"/>
                  <a:ea typeface="Overlock"/>
                  <a:cs typeface="Overlock"/>
                  <a:sym typeface="Overlock"/>
                </a:rPr>
                <a:t>en</a:t>
              </a:r>
              <a:r>
                <a:rPr lang="en-US" sz="3200" dirty="0">
                  <a:solidFill>
                    <a:srgbClr val="008000"/>
                  </a:solidFill>
                  <a:latin typeface="Overlock"/>
                  <a:ea typeface="Overlock"/>
                  <a:cs typeface="Overlock"/>
                  <a:sym typeface="Overlock"/>
                </a:rPr>
                <a:t> total</a:t>
              </a:r>
              <a:endParaRPr sz="3200" dirty="0"/>
            </a:p>
          </p:txBody>
        </p:sp>
      </p:grpSp>
      <p:pic>
        <p:nvPicPr>
          <p:cNvPr id="144" name="Google Shape;144;p6" descr="A close up of a sign&#10;&#10;Description automatically generated"/>
          <p:cNvPicPr preferRelativeResize="0"/>
          <p:nvPr/>
        </p:nvPicPr>
        <p:blipFill rotWithShape="1">
          <a:blip r:embed="rId3">
            <a:alphaModFix/>
          </a:blip>
          <a:srcRect/>
          <a:stretch/>
        </p:blipFill>
        <p:spPr>
          <a:xfrm>
            <a:off x="10528300" y="5895946"/>
            <a:ext cx="1238584" cy="781580"/>
          </a:xfrm>
          <a:prstGeom prst="rect">
            <a:avLst/>
          </a:prstGeom>
          <a:noFill/>
          <a:ln>
            <a:noFill/>
          </a:ln>
        </p:spPr>
      </p:pic>
      <p:cxnSp>
        <p:nvCxnSpPr>
          <p:cNvPr id="2" name="Google Shape;96;p2">
            <a:extLst>
              <a:ext uri="{FF2B5EF4-FFF2-40B4-BE49-F238E27FC236}">
                <a16:creationId xmlns:a16="http://schemas.microsoft.com/office/drawing/2014/main" id="{6DEC9FAC-C21E-B81A-8B0E-6BF6ED3E452F}"/>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59" name="Google Shape;159;p8"/>
          <p:cNvSpPr txBox="1"/>
          <p:nvPr/>
        </p:nvSpPr>
        <p:spPr>
          <a:xfrm>
            <a:off x="869495" y="466492"/>
            <a:ext cx="10453007"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b="1" dirty="0">
                <a:solidFill>
                  <a:srgbClr val="009051"/>
                </a:solidFill>
                <a:effectLst/>
                <a:latin typeface="Calibri" panose="020F0502020204030204" pitchFamily="34" charset="0"/>
                <a:ea typeface="Calibri" panose="020F0502020204030204" pitchFamily="34" charset="0"/>
              </a:rPr>
              <a:t>El propósito de este curso. </a:t>
            </a:r>
            <a:endParaRPr sz="4000" dirty="0">
              <a:solidFill>
                <a:srgbClr val="009051"/>
              </a:solidFill>
              <a:latin typeface="Overlock"/>
              <a:ea typeface="Overlock"/>
              <a:cs typeface="Overlock"/>
              <a:sym typeface="Overlock"/>
            </a:endParaRPr>
          </a:p>
        </p:txBody>
      </p:sp>
      <p:sp>
        <p:nvSpPr>
          <p:cNvPr id="2" name="TextBox 1">
            <a:extLst>
              <a:ext uri="{FF2B5EF4-FFF2-40B4-BE49-F238E27FC236}">
                <a16:creationId xmlns:a16="http://schemas.microsoft.com/office/drawing/2014/main" id="{979AE377-18FF-6183-3C2D-13E39BC92A8F}"/>
              </a:ext>
            </a:extLst>
          </p:cNvPr>
          <p:cNvSpPr txBox="1"/>
          <p:nvPr/>
        </p:nvSpPr>
        <p:spPr>
          <a:xfrm>
            <a:off x="636584" y="1653090"/>
            <a:ext cx="10685918" cy="4662815"/>
          </a:xfrm>
          <a:prstGeom prst="rect">
            <a:avLst/>
          </a:prstGeom>
          <a:noFill/>
        </p:spPr>
        <p:txBody>
          <a:bodyPr wrap="square" rtlCol="0">
            <a:spAutoFit/>
          </a:bodyPr>
          <a:lstStyle/>
          <a:p>
            <a:r>
              <a:rPr lang="es-ES" sz="3300" dirty="0">
                <a:solidFill>
                  <a:srgbClr val="614425"/>
                </a:solidFill>
                <a:latin typeface="Overlock"/>
              </a:rPr>
              <a:t>a. Hay muchas “identidades” espirituales – sistemas de creencias – en el cristianismo de hoy.</a:t>
            </a:r>
          </a:p>
          <a:p>
            <a:pPr marL="514350" indent="-514350">
              <a:buAutoNum type="alphaLcPeriod"/>
            </a:pPr>
            <a:endParaRPr lang="es-ES" sz="3300" dirty="0">
              <a:solidFill>
                <a:srgbClr val="614425"/>
              </a:solidFill>
              <a:latin typeface="Overlock"/>
            </a:endParaRPr>
          </a:p>
          <a:p>
            <a:r>
              <a:rPr lang="es-ES" sz="3300" dirty="0">
                <a:solidFill>
                  <a:srgbClr val="614425"/>
                </a:solidFill>
                <a:latin typeface="Overlock"/>
              </a:rPr>
              <a:t>b. En Academia Cristo, nuestra identidad espiritual es Luterana Confesional.</a:t>
            </a:r>
          </a:p>
          <a:p>
            <a:pPr marL="514350" indent="-514350">
              <a:buAutoNum type="alphaLcPeriod"/>
            </a:pPr>
            <a:endParaRPr lang="es-ES" sz="3300" dirty="0">
              <a:solidFill>
                <a:srgbClr val="614425"/>
              </a:solidFill>
              <a:latin typeface="Overlock"/>
            </a:endParaRPr>
          </a:p>
          <a:p>
            <a:r>
              <a:rPr lang="es-ES" sz="3300" dirty="0">
                <a:solidFill>
                  <a:srgbClr val="614425"/>
                </a:solidFill>
                <a:latin typeface="Overlock"/>
              </a:rPr>
              <a:t>c. En resumen: queremos ayudarle a tener una identidad espiritual basada únicamente en lo que dice la Palabra de Dios.</a:t>
            </a:r>
          </a:p>
          <a:p>
            <a:endParaRPr lang="es-ES" sz="3300" dirty="0">
              <a:solidFill>
                <a:srgbClr val="614425"/>
              </a:solidFill>
              <a:latin typeface="Overlock"/>
            </a:endParaRPr>
          </a:p>
        </p:txBody>
      </p:sp>
      <p:cxnSp>
        <p:nvCxnSpPr>
          <p:cNvPr id="3" name="Google Shape;96;p2">
            <a:extLst>
              <a:ext uri="{FF2B5EF4-FFF2-40B4-BE49-F238E27FC236}">
                <a16:creationId xmlns:a16="http://schemas.microsoft.com/office/drawing/2014/main" id="{ED8BE8A6-DF9E-DC7F-68FC-20A22A523CE1}"/>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59" name="Google Shape;159;p8"/>
          <p:cNvSpPr txBox="1"/>
          <p:nvPr/>
        </p:nvSpPr>
        <p:spPr>
          <a:xfrm>
            <a:off x="869495" y="466492"/>
            <a:ext cx="10453007"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rgbClr val="009051"/>
                </a:solidFill>
                <a:latin typeface="Calibri" panose="020F0502020204030204" pitchFamily="34" charset="0"/>
                <a:ea typeface="Overlock"/>
                <a:cs typeface="Overlock"/>
                <a:sym typeface="Overlock"/>
              </a:rPr>
              <a:t>Objetivos</a:t>
            </a:r>
            <a:r>
              <a:rPr lang="en-US" sz="4000" b="1" dirty="0">
                <a:solidFill>
                  <a:srgbClr val="009051"/>
                </a:solidFill>
                <a:latin typeface="Calibri" panose="020F0502020204030204" pitchFamily="34" charset="0"/>
                <a:ea typeface="Overlock"/>
                <a:cs typeface="Overlock"/>
                <a:sym typeface="Overlock"/>
              </a:rPr>
              <a:t> de la </a:t>
            </a:r>
            <a:r>
              <a:rPr lang="en-US" sz="4000" b="1" dirty="0" err="1">
                <a:solidFill>
                  <a:srgbClr val="009051"/>
                </a:solidFill>
                <a:latin typeface="Calibri" panose="020F0502020204030204" pitchFamily="34" charset="0"/>
                <a:ea typeface="Overlock"/>
                <a:cs typeface="Overlock"/>
                <a:sym typeface="Overlock"/>
              </a:rPr>
              <a:t>Lección</a:t>
            </a:r>
            <a:endParaRPr sz="4000" dirty="0">
              <a:solidFill>
                <a:srgbClr val="009051"/>
              </a:solidFill>
              <a:latin typeface="Overlock"/>
              <a:ea typeface="Overlock"/>
              <a:cs typeface="Overlock"/>
              <a:sym typeface="Overlock"/>
            </a:endParaRPr>
          </a:p>
        </p:txBody>
      </p:sp>
      <p:sp>
        <p:nvSpPr>
          <p:cNvPr id="2" name="TextBox 1">
            <a:extLst>
              <a:ext uri="{FF2B5EF4-FFF2-40B4-BE49-F238E27FC236}">
                <a16:creationId xmlns:a16="http://schemas.microsoft.com/office/drawing/2014/main" id="{979AE377-18FF-6183-3C2D-13E39BC92A8F}"/>
              </a:ext>
            </a:extLst>
          </p:cNvPr>
          <p:cNvSpPr txBox="1"/>
          <p:nvPr/>
        </p:nvSpPr>
        <p:spPr>
          <a:xfrm>
            <a:off x="636584" y="1653090"/>
            <a:ext cx="10685918" cy="4401205"/>
          </a:xfrm>
          <a:prstGeom prst="rect">
            <a:avLst/>
          </a:prstGeom>
          <a:noFill/>
        </p:spPr>
        <p:txBody>
          <a:bodyPr wrap="square" rtlCol="0">
            <a:spAutoFit/>
          </a:bodyPr>
          <a:lstStyle/>
          <a:p>
            <a:pPr lvl="1"/>
            <a:r>
              <a:rPr lang="es-ES" sz="4000" dirty="0">
                <a:solidFill>
                  <a:srgbClr val="614425"/>
                </a:solidFill>
                <a:latin typeface="Overlock"/>
              </a:rPr>
              <a:t>a. Identificar el propósito y los objetivos del curso.</a:t>
            </a:r>
            <a:endParaRPr lang="en-US" sz="4000" dirty="0">
              <a:solidFill>
                <a:srgbClr val="614425"/>
              </a:solidFill>
              <a:latin typeface="Overlock"/>
            </a:endParaRPr>
          </a:p>
          <a:p>
            <a:pPr lvl="1"/>
            <a:endParaRPr lang="es-ES" sz="4000" dirty="0">
              <a:solidFill>
                <a:srgbClr val="614425"/>
              </a:solidFill>
              <a:latin typeface="Overlock"/>
            </a:endParaRPr>
          </a:p>
          <a:p>
            <a:pPr lvl="1"/>
            <a:r>
              <a:rPr lang="es-ES" sz="4000" dirty="0">
                <a:solidFill>
                  <a:srgbClr val="614425"/>
                </a:solidFill>
                <a:latin typeface="Overlock"/>
              </a:rPr>
              <a:t>b. Leer tres versículos de nuestra identidad espiritual en la familia de Dios.</a:t>
            </a:r>
            <a:endParaRPr lang="en-US" sz="4000" dirty="0">
              <a:solidFill>
                <a:srgbClr val="614425"/>
              </a:solidFill>
              <a:latin typeface="Overlock"/>
            </a:endParaRPr>
          </a:p>
          <a:p>
            <a:pPr lvl="1"/>
            <a:endParaRPr lang="en-US" sz="4000" dirty="0">
              <a:solidFill>
                <a:srgbClr val="614425"/>
              </a:solidFill>
              <a:latin typeface="Overlock"/>
            </a:endParaRPr>
          </a:p>
          <a:p>
            <a:pPr lvl="1"/>
            <a:r>
              <a:rPr lang="en-US" sz="4000" dirty="0">
                <a:solidFill>
                  <a:srgbClr val="614425"/>
                </a:solidFill>
                <a:latin typeface="Overlock"/>
              </a:rPr>
              <a:t>c. </a:t>
            </a:r>
            <a:r>
              <a:rPr lang="es-ES" sz="4000" dirty="0">
                <a:solidFill>
                  <a:srgbClr val="614425"/>
                </a:solidFill>
                <a:latin typeface="Overlock"/>
              </a:rPr>
              <a:t>Identificar las tres ramas principales del cristianismo. </a:t>
            </a:r>
            <a:endParaRPr lang="en-US" sz="4000" dirty="0">
              <a:solidFill>
                <a:srgbClr val="614425"/>
              </a:solidFill>
              <a:latin typeface="Overlock"/>
            </a:endParaRPr>
          </a:p>
        </p:txBody>
      </p:sp>
      <p:cxnSp>
        <p:nvCxnSpPr>
          <p:cNvPr id="3" name="Google Shape;96;p2">
            <a:extLst>
              <a:ext uri="{FF2B5EF4-FFF2-40B4-BE49-F238E27FC236}">
                <a16:creationId xmlns:a16="http://schemas.microsoft.com/office/drawing/2014/main" id="{ED8BE8A6-DF9E-DC7F-68FC-20A22A523CE1}"/>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420241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86" name="Google Shape;186;p11"/>
          <p:cNvSpPr txBox="1"/>
          <p:nvPr/>
        </p:nvSpPr>
        <p:spPr>
          <a:xfrm>
            <a:off x="2592356" y="499005"/>
            <a:ext cx="7007287"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5F3913"/>
                </a:solidFill>
                <a:latin typeface="Overlock"/>
                <a:ea typeface="Overlock"/>
                <a:cs typeface="Overlock"/>
                <a:sym typeface="Overlock"/>
              </a:rPr>
              <a:t>Nuestra</a:t>
            </a:r>
            <a:r>
              <a:rPr lang="en-US" sz="4400" b="1" dirty="0">
                <a:solidFill>
                  <a:srgbClr val="5F3913"/>
                </a:solidFill>
                <a:latin typeface="Overlock"/>
                <a:ea typeface="Overlock"/>
                <a:cs typeface="Overlock"/>
                <a:sym typeface="Overlock"/>
              </a:rPr>
              <a:t> </a:t>
            </a:r>
            <a:r>
              <a:rPr lang="en-US" sz="4400" b="1" dirty="0" err="1">
                <a:solidFill>
                  <a:srgbClr val="5F3913"/>
                </a:solidFill>
                <a:latin typeface="Overlock"/>
                <a:ea typeface="Overlock"/>
                <a:cs typeface="Overlock"/>
                <a:sym typeface="Overlock"/>
              </a:rPr>
              <a:t>identidad</a:t>
            </a:r>
            <a:r>
              <a:rPr lang="en-US" sz="4400" b="1" dirty="0">
                <a:solidFill>
                  <a:srgbClr val="5F3913"/>
                </a:solidFill>
                <a:latin typeface="Overlock"/>
                <a:ea typeface="Overlock"/>
                <a:cs typeface="Overlock"/>
                <a:sym typeface="Overlock"/>
              </a:rPr>
              <a:t> en Cristo</a:t>
            </a:r>
            <a:endParaRPr sz="4400" b="1" dirty="0">
              <a:solidFill>
                <a:srgbClr val="5F3913"/>
              </a:solidFill>
              <a:latin typeface="Overlock"/>
              <a:ea typeface="Overlock"/>
              <a:cs typeface="Overlock"/>
              <a:sym typeface="Overlock"/>
            </a:endParaRPr>
          </a:p>
        </p:txBody>
      </p:sp>
      <p:cxnSp>
        <p:nvCxnSpPr>
          <p:cNvPr id="4" name="Google Shape;96;p2">
            <a:extLst>
              <a:ext uri="{FF2B5EF4-FFF2-40B4-BE49-F238E27FC236}">
                <a16:creationId xmlns:a16="http://schemas.microsoft.com/office/drawing/2014/main" id="{C3BA2B4A-DFE0-1848-9C7E-447507450BBE}"/>
              </a:ext>
            </a:extLst>
          </p:cNvPr>
          <p:cNvCxnSpPr>
            <a:cxnSpLocks/>
          </p:cNvCxnSpPr>
          <p:nvPr/>
        </p:nvCxnSpPr>
        <p:spPr>
          <a:xfrm>
            <a:off x="807396" y="6488108"/>
            <a:ext cx="9573733" cy="0"/>
          </a:xfrm>
          <a:prstGeom prst="straightConnector1">
            <a:avLst/>
          </a:prstGeom>
          <a:noFill/>
          <a:ln w="38100" cap="flat" cmpd="sng">
            <a:solidFill>
              <a:srgbClr val="018443"/>
            </a:solidFill>
            <a:prstDash val="solid"/>
            <a:miter lim="800000"/>
            <a:headEnd type="none" w="sm" len="sm"/>
            <a:tailEnd type="none" w="sm" len="sm"/>
          </a:ln>
        </p:spPr>
      </p:cxnSp>
      <p:sp>
        <p:nvSpPr>
          <p:cNvPr id="3" name="TextBox 2">
            <a:extLst>
              <a:ext uri="{FF2B5EF4-FFF2-40B4-BE49-F238E27FC236}">
                <a16:creationId xmlns:a16="http://schemas.microsoft.com/office/drawing/2014/main" id="{0FBA6535-1FDD-536A-194F-6837C9B73D7C}"/>
              </a:ext>
            </a:extLst>
          </p:cNvPr>
          <p:cNvSpPr txBox="1"/>
          <p:nvPr/>
        </p:nvSpPr>
        <p:spPr>
          <a:xfrm>
            <a:off x="1161323" y="2206455"/>
            <a:ext cx="9869354" cy="3170099"/>
          </a:xfrm>
          <a:prstGeom prst="rect">
            <a:avLst/>
          </a:prstGeom>
          <a:noFill/>
        </p:spPr>
        <p:txBody>
          <a:bodyPr wrap="square">
            <a:spAutoFit/>
          </a:bodyPr>
          <a:lstStyle/>
          <a:p>
            <a:pPr marL="0" marR="0" lvl="0" indent="0" rtl="0">
              <a:spcBef>
                <a:spcPts val="0"/>
              </a:spcBef>
              <a:spcAft>
                <a:spcPts val="0"/>
              </a:spcAft>
              <a:buNone/>
            </a:pPr>
            <a:r>
              <a:rPr lang="es-ES" sz="4000" dirty="0">
                <a:solidFill>
                  <a:srgbClr val="018443"/>
                </a:solidFill>
                <a:latin typeface="Overlock"/>
              </a:rPr>
              <a:t>Antes de estudiar todas las diferentes iglesias en el mundo y trabajar para encontrar nuestro propio lugar en ellas, es bueno recordarnos la profunda y fundamental identidad que tenemos en la familia de Dios</a:t>
            </a:r>
            <a:endParaRPr lang="es-ES" sz="4000" dirty="0">
              <a:solidFill>
                <a:srgbClr val="018443"/>
              </a:solidFill>
              <a:latin typeface="Overlock"/>
              <a:sym typeface="Overlo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3"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TotalTime>
  <Words>3192</Words>
  <Application>Microsoft Office PowerPoint</Application>
  <PresentationFormat>Widescreen</PresentationFormat>
  <Paragraphs>206</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Overlock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Leyrer</dc:creator>
  <cp:lastModifiedBy>Luis Herrera</cp:lastModifiedBy>
  <cp:revision>30</cp:revision>
  <dcterms:created xsi:type="dcterms:W3CDTF">2019-11-25T17:14:25Z</dcterms:created>
  <dcterms:modified xsi:type="dcterms:W3CDTF">2023-05-23T20:08:33Z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