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3"/>
  </p:notesMasterIdLst>
  <p:sldIdLst>
    <p:sldId id="256" r:id="rId5"/>
    <p:sldId id="260" r:id="rId6"/>
    <p:sldId id="258" r:id="rId7"/>
    <p:sldId id="299" r:id="rId8"/>
    <p:sldId id="262" r:id="rId9"/>
    <p:sldId id="263" r:id="rId10"/>
    <p:sldId id="469" r:id="rId11"/>
    <p:sldId id="467" r:id="rId12"/>
    <p:sldId id="470" r:id="rId13"/>
    <p:sldId id="468" r:id="rId14"/>
    <p:sldId id="471" r:id="rId15"/>
    <p:sldId id="472" r:id="rId16"/>
    <p:sldId id="264" r:id="rId17"/>
    <p:sldId id="474" r:id="rId18"/>
    <p:sldId id="265" r:id="rId19"/>
    <p:sldId id="473" r:id="rId20"/>
    <p:sldId id="476" r:id="rId21"/>
    <p:sldId id="475" r:id="rId22"/>
    <p:sldId id="477" r:id="rId23"/>
    <p:sldId id="478" r:id="rId24"/>
    <p:sldId id="314" r:id="rId25"/>
    <p:sldId id="319" r:id="rId26"/>
    <p:sldId id="268" r:id="rId27"/>
    <p:sldId id="479" r:id="rId28"/>
    <p:sldId id="480" r:id="rId29"/>
    <p:sldId id="481" r:id="rId30"/>
    <p:sldId id="482" r:id="rId31"/>
    <p:sldId id="484" r:id="rId32"/>
    <p:sldId id="485" r:id="rId33"/>
    <p:sldId id="269" r:id="rId34"/>
    <p:sldId id="483" r:id="rId35"/>
    <p:sldId id="379" r:id="rId36"/>
    <p:sldId id="486" r:id="rId37"/>
    <p:sldId id="271" r:id="rId38"/>
    <p:sldId id="488" r:id="rId39"/>
    <p:sldId id="489" r:id="rId40"/>
    <p:sldId id="490" r:id="rId41"/>
    <p:sldId id="491" r:id="rId42"/>
    <p:sldId id="492" r:id="rId43"/>
    <p:sldId id="493" r:id="rId44"/>
    <p:sldId id="494" r:id="rId45"/>
    <p:sldId id="495" r:id="rId46"/>
    <p:sldId id="496" r:id="rId47"/>
    <p:sldId id="497" r:id="rId48"/>
    <p:sldId id="498" r:id="rId49"/>
    <p:sldId id="499" r:id="rId50"/>
    <p:sldId id="500" r:id="rId51"/>
    <p:sldId id="501" r:id="rId52"/>
    <p:sldId id="502" r:id="rId53"/>
    <p:sldId id="503" r:id="rId54"/>
    <p:sldId id="504" r:id="rId55"/>
    <p:sldId id="417" r:id="rId56"/>
    <p:sldId id="400" r:id="rId57"/>
    <p:sldId id="371" r:id="rId58"/>
    <p:sldId id="281" r:id="rId59"/>
    <p:sldId id="322" r:id="rId60"/>
    <p:sldId id="289" r:id="rId61"/>
    <p:sldId id="276" r:id="rId62"/>
  </p:sldIdLst>
  <p:sldSz cx="12192000" cy="6858000"/>
  <p:notesSz cx="6858000" cy="9144000"/>
  <p:embeddedFontLst>
    <p:embeddedFont>
      <p:font typeface="Cambria" panose="02040503050406030204" pitchFamily="18" charset="0"/>
      <p:regular r:id="rId64"/>
      <p:bold r:id="rId65"/>
      <p:italic r:id="rId66"/>
      <p:boldItalic r:id="rId67"/>
    </p:embeddedFont>
    <p:embeddedFont>
      <p:font typeface="Lato" panose="020F0502020204030203"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2" roundtripDataSignature="AMtx7mhPR61SE4/wTLVQWTtjhLReshZy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79" autoAdjust="0"/>
    <p:restoredTop sz="44909" autoAdjust="0"/>
  </p:normalViewPr>
  <p:slideViewPr>
    <p:cSldViewPr snapToGrid="0">
      <p:cViewPr varScale="1">
        <p:scale>
          <a:sx n="39" d="100"/>
          <a:sy n="39" d="100"/>
        </p:scale>
        <p:origin x="1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font" Target="fonts/font5.fntdata"/><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3.fntdata"/><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2.fntdata"/><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1.fntdata"/><Relationship Id="rId69"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slide" Target="slides/slide47.xml"/><Relationship Id="rId72"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7.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libri" panose="020F0502020204030204" pitchFamily="34" charset="0"/>
              </a:rPr>
              <a:t>BIENVENIDA Y ORACIÓN</a:t>
            </a:r>
            <a:r>
              <a:rPr lang="es-ES" sz="1800"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(10 minutos)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De a los estudiantes una calurosa bienvenida y toma unos minutos para conocerlos y ellos a ti.  Si hay demasiados estudiantes, puedes pedirles que compartan sus saludos en el chat. Después de los saludos personales, se puede compartir una bienvenida breve a la Lección 8.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Sean bienvenidos a  la Lección 8 del curso: Ley y Evangelio. Qué bendición que Dios nos ha dado al estudiar Su Palabra juntos durante las últimas semanas.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0"/>
              </a:spcBef>
              <a:spcAft>
                <a:spcPts val="0"/>
              </a:spcAft>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AF391753-A87C-E4FC-CC52-15C5E6470A08}"/>
            </a:ext>
          </a:extLst>
        </p:cNvPr>
        <p:cNvGrpSpPr/>
        <p:nvPr/>
      </p:nvGrpSpPr>
      <p:grpSpPr>
        <a:xfrm>
          <a:off x="0" y="0"/>
          <a:ext cx="0" cy="0"/>
          <a:chOff x="0" y="0"/>
          <a:chExt cx="0" cy="0"/>
        </a:xfrm>
      </p:grpSpPr>
      <p:sp>
        <p:nvSpPr>
          <p:cNvPr id="150" name="Google Shape;150;g27888c0f32c_0_6:notes">
            <a:extLst>
              <a:ext uri="{FF2B5EF4-FFF2-40B4-BE49-F238E27FC236}">
                <a16:creationId xmlns:a16="http://schemas.microsoft.com/office/drawing/2014/main" id="{1A6075F6-D2D9-5E3B-BCD3-D01170501EE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“Jesús vino para darnos un ejemplo que seguir.”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No. Jesús ciertamente es un buen ejemplo para nosotros ya que es perfecto. De hecho, Dios en la Biblia nos llama a seguir el ejemplo de Jesús</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Efesios 5:1-2 Por tanto, imiten a Dios, como hijos amados. Vivan en amor, como también Cristo nos amó y se entregó a sí mismo por nosotros, como ofrenda y sacrificio a Dios, de aroma fragante.</a:t>
            </a:r>
          </a:p>
          <a:p>
            <a:pPr marL="1143000" marR="0" lvl="2" indent="-228600">
              <a:spcBef>
                <a:spcPts val="0"/>
              </a:spcBef>
              <a:spcAft>
                <a:spcPts val="0"/>
              </a:spcAft>
              <a:buFont typeface="Wingdings"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Pero no hemos seguido perfectamente el ejemplo de Dios.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spcBef>
                <a:spcPts val="1000"/>
              </a:spcBef>
              <a:spcAft>
                <a:spcPts val="1000"/>
              </a:spcAft>
              <a:buNone/>
            </a:pPr>
            <a:endParaRPr dirty="0">
              <a:solidFill>
                <a:schemeClr val="dk1"/>
              </a:solidFill>
              <a:latin typeface="Calibri"/>
              <a:ea typeface="Calibri"/>
              <a:cs typeface="Calibri"/>
              <a:sym typeface="Calibri"/>
            </a:endParaRPr>
          </a:p>
        </p:txBody>
      </p:sp>
      <p:sp>
        <p:nvSpPr>
          <p:cNvPr id="151" name="Google Shape;151;g27888c0f32c_0_6:notes">
            <a:extLst>
              <a:ext uri="{FF2B5EF4-FFF2-40B4-BE49-F238E27FC236}">
                <a16:creationId xmlns:a16="http://schemas.microsoft.com/office/drawing/2014/main" id="{5B8A977E-93FD-3D93-DE5A-7B9F7FB34D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8942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85B6DF4D-CE5B-A920-CAC2-FA89FDBB84E0}"/>
            </a:ext>
          </a:extLst>
        </p:cNvPr>
        <p:cNvGrpSpPr/>
        <p:nvPr/>
      </p:nvGrpSpPr>
      <p:grpSpPr>
        <a:xfrm>
          <a:off x="0" y="0"/>
          <a:ext cx="0" cy="0"/>
          <a:chOff x="0" y="0"/>
          <a:chExt cx="0" cy="0"/>
        </a:xfrm>
      </p:grpSpPr>
      <p:sp>
        <p:nvSpPr>
          <p:cNvPr id="150" name="Google Shape;150;g27888c0f32c_0_6:notes">
            <a:extLst>
              <a:ext uri="{FF2B5EF4-FFF2-40B4-BE49-F238E27FC236}">
                <a16:creationId xmlns:a16="http://schemas.microsoft.com/office/drawing/2014/main" id="{73B3B332-A386-B7F4-7A53-C6B016225E2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spcBef>
                <a:spcPts val="1000"/>
              </a:spcBef>
              <a:spcAft>
                <a:spcPts val="1000"/>
              </a:spcAft>
              <a:buNone/>
            </a:pPr>
            <a:endParaRPr dirty="0">
              <a:solidFill>
                <a:schemeClr val="dk1"/>
              </a:solidFill>
              <a:latin typeface="Calibri"/>
              <a:ea typeface="Calibri"/>
              <a:cs typeface="Calibri"/>
              <a:sym typeface="Calibri"/>
            </a:endParaRPr>
          </a:p>
        </p:txBody>
      </p:sp>
      <p:sp>
        <p:nvSpPr>
          <p:cNvPr id="151" name="Google Shape;151;g27888c0f32c_0_6:notes">
            <a:extLst>
              <a:ext uri="{FF2B5EF4-FFF2-40B4-BE49-F238E27FC236}">
                <a16:creationId xmlns:a16="http://schemas.microsoft.com/office/drawing/2014/main" id="{7BF05A58-8388-5DF1-CFE4-D5E47C3CEB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9142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28E530B2-D94D-91A7-DDEA-CCB89597C17D}"/>
            </a:ext>
          </a:extLst>
        </p:cNvPr>
        <p:cNvGrpSpPr/>
        <p:nvPr/>
      </p:nvGrpSpPr>
      <p:grpSpPr>
        <a:xfrm>
          <a:off x="0" y="0"/>
          <a:ext cx="0" cy="0"/>
          <a:chOff x="0" y="0"/>
          <a:chExt cx="0" cy="0"/>
        </a:xfrm>
      </p:grpSpPr>
      <p:sp>
        <p:nvSpPr>
          <p:cNvPr id="142" name="Google Shape;142;g2e8f58b83d9_0_989:notes">
            <a:extLst>
              <a:ext uri="{FF2B5EF4-FFF2-40B4-BE49-F238E27FC236}">
                <a16:creationId xmlns:a16="http://schemas.microsoft.com/office/drawing/2014/main" id="{8F230950-A354-815B-AB86-688C5CEC88A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Según el video, ¿cómo usó el Profeta Natán correctamente la ley y el evangelio en su trato con David en 2 Samuel 12?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43" name="Google Shape;143;g2e8f58b83d9_0_989:notes">
            <a:extLst>
              <a:ext uri="{FF2B5EF4-FFF2-40B4-BE49-F238E27FC236}">
                <a16:creationId xmlns:a16="http://schemas.microsoft.com/office/drawing/2014/main" id="{4EBE474F-4C5B-2FD6-55E5-55A6634BF3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7465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7888c0f32c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2. Según el video, ¿cómo usó el Profeta Natán correctamente la ley y el evangelio en su trato con David en 2 Samuel 12?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0"/>
              </a:spcAft>
              <a:buFontTx/>
              <a:buNone/>
            </a:pP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El Señor envió a Natán a David para enfrentar a David con su pecado. David había cometido adulterios con Betsabé, y luego lo encubrió asesinando a su esposo.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Natán usó la ley para mostrar a David su pecado. Lo hizo con tacto y seriedad.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Unió una historia para llevar a David al arrepentimiento - Un hombre rico tomó la única oveja del hombre pobre. David se puso muy furioso contra aquel hombre y quiere castigarle. Entonces Natán dijo: “Tú eres ese hombre.”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No proclamó ningún evangelio hasta que David reconoció su pecado con un corazón arrepentido.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“Entonces dijo David a Natán: “Reconozco que he pecado contra el Señor.”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La ley mostró a David su pecado.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Pero al arrepentirse David, Natán proclamó el evangelio de perdón. Inmediatamente, sin requisitos, sin condiciones.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“Y Natán dijo a David: También Jehová ha remitido tu pecado; no morirás.”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La ley había hecho su trabajo. Ahora, la ley queda afuera. Natán compartió el perdón con David, plena y libremente.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David necesitaba la ley y el evangelio.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Qué desesperante hubiera sido si Natán hubiera dicho pura ley. “Ahora tienes que pagar tu pecado haciendo buenas obras.”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También qué horrible hubiera sido si Natán hubiera dicho puro evangelio y no haberle señalado el pecado de David, sin darle la oportunidad de arrepentirse.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Qué horrible hubiera sido sí Natán hubiera salido después de que David dijo: “He pecado contra en Señor”, sin darle el consuelo del evangelio.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David necesitaba tanto la ley como el evangelio.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spcBef>
                <a:spcPts val="1000"/>
              </a:spcBef>
              <a:spcAft>
                <a:spcPts val="1000"/>
              </a:spcAft>
              <a:buNone/>
            </a:pPr>
            <a:endParaRPr dirty="0">
              <a:solidFill>
                <a:schemeClr val="dk1"/>
              </a:solidFill>
              <a:latin typeface="Calibri"/>
              <a:ea typeface="Calibri"/>
              <a:cs typeface="Calibri"/>
              <a:sym typeface="Calibri"/>
            </a:endParaRPr>
          </a:p>
        </p:txBody>
      </p:sp>
      <p:sp>
        <p:nvSpPr>
          <p:cNvPr id="163" name="Google Shape;163;g27888c0f32c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D948DF61-7612-828E-29F8-7A8E1C23CAA8}"/>
            </a:ext>
          </a:extLst>
        </p:cNvPr>
        <p:cNvGrpSpPr/>
        <p:nvPr/>
      </p:nvGrpSpPr>
      <p:grpSpPr>
        <a:xfrm>
          <a:off x="0" y="0"/>
          <a:ext cx="0" cy="0"/>
          <a:chOff x="0" y="0"/>
          <a:chExt cx="0" cy="0"/>
        </a:xfrm>
      </p:grpSpPr>
      <p:sp>
        <p:nvSpPr>
          <p:cNvPr id="142" name="Google Shape;142;g2e8f58b83d9_0_989:notes">
            <a:extLst>
              <a:ext uri="{FF2B5EF4-FFF2-40B4-BE49-F238E27FC236}">
                <a16:creationId xmlns:a16="http://schemas.microsoft.com/office/drawing/2014/main" id="{93DC59C8-E038-A9DC-97F1-C51CFF0966C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¿Cómo aplicamos correctamente la ley y el evangelio?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solidFill>
                <a:schemeClr val="dk1"/>
              </a:solidFill>
              <a:latin typeface="Calibri"/>
              <a:ea typeface="Calibri"/>
              <a:cs typeface="Calibri"/>
              <a:sym typeface="Calibri"/>
            </a:endParaRPr>
          </a:p>
        </p:txBody>
      </p:sp>
      <p:sp>
        <p:nvSpPr>
          <p:cNvPr id="143" name="Google Shape;143;g2e8f58b83d9_0_989:notes">
            <a:extLst>
              <a:ext uri="{FF2B5EF4-FFF2-40B4-BE49-F238E27FC236}">
                <a16:creationId xmlns:a16="http://schemas.microsoft.com/office/drawing/2014/main" id="{E1FB7FEA-0F9B-1B94-C569-5E57EE5A4E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1149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787126794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Las dos enseñanzas principales de la Biblia son la ley y el evangelio. Las dos son de Dios y necesitamos las dos en nuestras vidas.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74" name="Google Shape;174;g2787126794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5EEE409E-9AAF-70F4-B9A7-D84B132A34E9}"/>
            </a:ext>
          </a:extLst>
        </p:cNvPr>
        <p:cNvGrpSpPr/>
        <p:nvPr/>
      </p:nvGrpSpPr>
      <p:grpSpPr>
        <a:xfrm>
          <a:off x="0" y="0"/>
          <a:ext cx="0" cy="0"/>
          <a:chOff x="0" y="0"/>
          <a:chExt cx="0" cy="0"/>
        </a:xfrm>
      </p:grpSpPr>
      <p:sp>
        <p:nvSpPr>
          <p:cNvPr id="162" name="Google Shape;162;g27888c0f32c_0_98:notes">
            <a:extLst>
              <a:ext uri="{FF2B5EF4-FFF2-40B4-BE49-F238E27FC236}">
                <a16:creationId xmlns:a16="http://schemas.microsoft.com/office/drawing/2014/main" id="{10D7166D-CA96-65F7-6461-997216C4D5F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Romanos 3</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V. 11 No hay ni uno solo que sea justo! No hay quien entienda; no hay quien busque a Dios.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V. 20 ya que nadie será justificado delante de Dios por hacer las cosas que la ley exige, pues la ley sirve para reconocer el pecado. </a:t>
            </a:r>
          </a:p>
          <a:p>
            <a:pPr marL="742950" marR="0" lvl="1" indent="-285750">
              <a:spcBef>
                <a:spcPts val="0"/>
              </a:spcBef>
              <a:spcAft>
                <a:spcPts val="0"/>
              </a:spcAft>
              <a:buFont typeface="Courier New" panose="02070309020205020404" pitchFamily="49" charset="0"/>
              <a:buChar char="o"/>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La ley nos muestra nuestro pecado. </a:t>
            </a:r>
          </a:p>
          <a:p>
            <a:pPr marL="742950" marR="0" lvl="1" indent="-285750">
              <a:spcBef>
                <a:spcPts val="0"/>
              </a:spcBef>
              <a:spcAft>
                <a:spcPts val="0"/>
              </a:spcAft>
              <a:buFont typeface="Courier New" panose="02070309020205020404" pitchFamily="49" charset="0"/>
              <a:buChar char="o"/>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800" dirty="0">
                <a:effectLst/>
                <a:latin typeface="Calibri" panose="020F0502020204030204" pitchFamily="34" charset="0"/>
                <a:ea typeface="Calibri" panose="020F0502020204030204" pitchFamily="34" charset="0"/>
              </a:rPr>
              <a:t>Es lo que Dios quiere que hagamos, lo que no quiere que hagamos, y lo que quiere que seamos. El propósito principal de la ley es mostrarnos que no hemos cumplido con los estándares perfectos de Dios. No merecemos estar en la presencia de Dios; merecemos el castigo para siempre. </a:t>
            </a:r>
            <a:endParaRPr dirty="0">
              <a:solidFill>
                <a:schemeClr val="dk1"/>
              </a:solidFill>
              <a:latin typeface="Calibri"/>
              <a:ea typeface="Calibri"/>
              <a:cs typeface="Calibri"/>
              <a:sym typeface="Calibri"/>
            </a:endParaRPr>
          </a:p>
        </p:txBody>
      </p:sp>
      <p:sp>
        <p:nvSpPr>
          <p:cNvPr id="163" name="Google Shape;163;g27888c0f32c_0_98:notes">
            <a:extLst>
              <a:ext uri="{FF2B5EF4-FFF2-40B4-BE49-F238E27FC236}">
                <a16:creationId xmlns:a16="http://schemas.microsoft.com/office/drawing/2014/main" id="{98722802-23BC-724E-9953-96391475A2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5724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19FF6F81-EF9B-B10A-F45C-58ACF4980029}"/>
            </a:ext>
          </a:extLst>
        </p:cNvPr>
        <p:cNvGrpSpPr/>
        <p:nvPr/>
      </p:nvGrpSpPr>
      <p:grpSpPr>
        <a:xfrm>
          <a:off x="0" y="0"/>
          <a:ext cx="0" cy="0"/>
          <a:chOff x="0" y="0"/>
          <a:chExt cx="0" cy="0"/>
        </a:xfrm>
      </p:grpSpPr>
      <p:sp>
        <p:nvSpPr>
          <p:cNvPr id="162" name="Google Shape;162;g27888c0f32c_0_98:notes">
            <a:extLst>
              <a:ext uri="{FF2B5EF4-FFF2-40B4-BE49-F238E27FC236}">
                <a16:creationId xmlns:a16="http://schemas.microsoft.com/office/drawing/2014/main" id="{7142D141-EEDF-4F13-152B-125E0D5FEA3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742950" marR="0" lvl="1" indent="-285750">
              <a:spcBef>
                <a:spcPts val="0"/>
              </a:spcBef>
              <a:spcAft>
                <a:spcPts val="0"/>
              </a:spcAft>
              <a:buFont typeface="Courier New" panose="02070309020205020404" pitchFamily="49" charset="0"/>
              <a:buChar char="o"/>
            </a:pPr>
            <a:r>
              <a:rPr lang="es-ES" sz="1800" dirty="0">
                <a:effectLst/>
                <a:latin typeface="Calibri" panose="020F0502020204030204" pitchFamily="34" charset="0"/>
                <a:ea typeface="Cambria" panose="02040503050406030204" pitchFamily="18" charset="0"/>
                <a:cs typeface="Times New Roman" panose="02020603050405020304" pitchFamily="18" charset="0"/>
              </a:rPr>
              <a:t>V. 21-22 Pero ahora, aparte de la ley, se ha manifestado la justicia de Dios… La justicia de Dios, por medio de la fe en Jesucristo, es para todos los que creen en él.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800" dirty="0">
                <a:effectLst/>
                <a:latin typeface="Calibri" panose="020F0502020204030204" pitchFamily="34" charset="0"/>
                <a:ea typeface="Cambria" panose="02040503050406030204" pitchFamily="18" charset="0"/>
                <a:cs typeface="Times New Roman" panose="02020603050405020304" pitchFamily="18" charset="0"/>
              </a:rPr>
              <a:t>V. 23-24 Por cuanto todo pecaron y están destituidos de la gloria de Dios; pero son justificados gratuitamente por su gracia, mediante la redención que proveyó Cristo Jesús.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800" dirty="0">
                <a:effectLst/>
                <a:latin typeface="Calibri" panose="020F0502020204030204" pitchFamily="34" charset="0"/>
                <a:ea typeface="Cambria" panose="02040503050406030204" pitchFamily="18" charset="0"/>
                <a:cs typeface="Times New Roman" panose="02020603050405020304" pitchFamily="18" charset="0"/>
              </a:rPr>
              <a:t>V. 28 Por lo tanto, llegamos a la conclusión de que el hombre es justificado por la fe, sin las obras de la ley. </a:t>
            </a:r>
          </a:p>
          <a:p>
            <a:pPr marL="742950" marR="0" lvl="1" indent="-285750">
              <a:spcBef>
                <a:spcPts val="0"/>
              </a:spcBef>
              <a:spcAft>
                <a:spcPts val="0"/>
              </a:spcAft>
              <a:buFont typeface="Courier New" panose="02070309020205020404" pitchFamily="49" charset="0"/>
              <a:buChar char="o"/>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800" dirty="0">
                <a:effectLst/>
                <a:latin typeface="Calibri" panose="020F0502020204030204" pitchFamily="34" charset="0"/>
                <a:ea typeface="Cambria" panose="02040503050406030204" pitchFamily="18" charset="0"/>
                <a:cs typeface="Times New Roman" panose="02020603050405020304" pitchFamily="18" charset="0"/>
              </a:rPr>
              <a:t>El evangelio nos muestra nuestro Salvador. </a:t>
            </a:r>
          </a:p>
          <a:p>
            <a:pPr marL="742950" marR="0" lvl="1" indent="-285750">
              <a:spcBef>
                <a:spcPts val="0"/>
              </a:spcBef>
              <a:spcAft>
                <a:spcPts val="0"/>
              </a:spcAft>
              <a:buFont typeface="Courier New" panose="02070309020205020404" pitchFamily="49" charset="0"/>
              <a:buChar char="o"/>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800" dirty="0">
                <a:effectLst/>
                <a:latin typeface="Calibri" panose="020F0502020204030204" pitchFamily="34" charset="0"/>
                <a:ea typeface="Calibri" panose="020F0502020204030204" pitchFamily="34" charset="0"/>
              </a:rPr>
              <a:t>Es lo que Dios quiere que hagamos, lo que no quiere que hagamos, y lo que quiere que seamos. El propósito principal de la ley es mostrarnos que no hemos cumplido con los estándares perfectos de Dios. No merecemos estar en la presencia de Dios; merecemos el castigo para siempre. </a:t>
            </a:r>
            <a:endParaRPr dirty="0">
              <a:solidFill>
                <a:schemeClr val="dk1"/>
              </a:solidFill>
              <a:latin typeface="Calibri"/>
              <a:ea typeface="Calibri"/>
              <a:cs typeface="Calibri"/>
              <a:sym typeface="Calibri"/>
            </a:endParaRPr>
          </a:p>
        </p:txBody>
      </p:sp>
      <p:sp>
        <p:nvSpPr>
          <p:cNvPr id="163" name="Google Shape;163;g27888c0f32c_0_98:notes">
            <a:extLst>
              <a:ext uri="{FF2B5EF4-FFF2-40B4-BE49-F238E27FC236}">
                <a16:creationId xmlns:a16="http://schemas.microsoft.com/office/drawing/2014/main" id="{10C7B5D5-4CB4-CFEA-B571-77954B375B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9927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C0A52A34-45AE-EAE2-A844-EF60DFD15A51}"/>
            </a:ext>
          </a:extLst>
        </p:cNvPr>
        <p:cNvGrpSpPr/>
        <p:nvPr/>
      </p:nvGrpSpPr>
      <p:grpSpPr>
        <a:xfrm>
          <a:off x="0" y="0"/>
          <a:ext cx="0" cy="0"/>
          <a:chOff x="0" y="0"/>
          <a:chExt cx="0" cy="0"/>
        </a:xfrm>
      </p:grpSpPr>
      <p:sp>
        <p:nvSpPr>
          <p:cNvPr id="162" name="Google Shape;162;g27888c0f32c_0_98:notes">
            <a:extLst>
              <a:ext uri="{FF2B5EF4-FFF2-40B4-BE49-F238E27FC236}">
                <a16:creationId xmlns:a16="http://schemas.microsoft.com/office/drawing/2014/main" id="{2CE7309C-0BFC-ABEB-B288-E38B631AE40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La aplicación correcta de la ley y el evangelio</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Deseamos usar la ley para guiar a reconocer el pecado con un corazón arrepentido.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Deseamos usar el evangelio para proclamar el puro evangelio sin agregar condiciones ni requisitos.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spcBef>
                <a:spcPts val="1000"/>
              </a:spcBef>
              <a:spcAft>
                <a:spcPts val="1000"/>
              </a:spcAft>
              <a:buNone/>
            </a:pPr>
            <a:endParaRPr dirty="0">
              <a:solidFill>
                <a:schemeClr val="dk1"/>
              </a:solidFill>
              <a:latin typeface="Calibri"/>
              <a:ea typeface="Calibri"/>
              <a:cs typeface="Calibri"/>
              <a:sym typeface="Calibri"/>
            </a:endParaRPr>
          </a:p>
        </p:txBody>
      </p:sp>
      <p:sp>
        <p:nvSpPr>
          <p:cNvPr id="163" name="Google Shape;163;g27888c0f32c_0_98:notes">
            <a:extLst>
              <a:ext uri="{FF2B5EF4-FFF2-40B4-BE49-F238E27FC236}">
                <a16:creationId xmlns:a16="http://schemas.microsoft.com/office/drawing/2014/main" id="{89627F60-2A53-DC20-12DA-C794A7EE0D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2689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C7254E4F-4BBA-9D22-9602-3A4D2D242B2A}"/>
            </a:ext>
          </a:extLst>
        </p:cNvPr>
        <p:cNvGrpSpPr/>
        <p:nvPr/>
      </p:nvGrpSpPr>
      <p:grpSpPr>
        <a:xfrm>
          <a:off x="0" y="0"/>
          <a:ext cx="0" cy="0"/>
          <a:chOff x="0" y="0"/>
          <a:chExt cx="0" cy="0"/>
        </a:xfrm>
      </p:grpSpPr>
      <p:sp>
        <p:nvSpPr>
          <p:cNvPr id="162" name="Google Shape;162;g27888c0f32c_0_98:notes">
            <a:extLst>
              <a:ext uri="{FF2B5EF4-FFF2-40B4-BE49-F238E27FC236}">
                <a16:creationId xmlns:a16="http://schemas.microsoft.com/office/drawing/2014/main" id="{2CFBE3E3-ED71-F6DF-AE0E-C8A0AEA3568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Aprender a aplicar la ley y el evangelio de manera correcta y en las circunstancias correctas es un proyecto de toda la vida. Solamente el Espíritu Santo nos puede enseñar a aplicarlas correctamente en nuestras circunstancias de la vida mientras estudiamos la Palabra de Dios.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Sin embargo, se puede recordar la siguiente frase: Aplicar la ley hasta el arrepentimiento, luego evangelio al arrepentido.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spcBef>
                <a:spcPts val="1000"/>
              </a:spcBef>
              <a:spcAft>
                <a:spcPts val="1000"/>
              </a:spcAft>
              <a:buNone/>
            </a:pPr>
            <a:endParaRPr dirty="0">
              <a:solidFill>
                <a:schemeClr val="dk1"/>
              </a:solidFill>
              <a:latin typeface="Calibri"/>
              <a:ea typeface="Calibri"/>
              <a:cs typeface="Calibri"/>
              <a:sym typeface="Calibri"/>
            </a:endParaRPr>
          </a:p>
        </p:txBody>
      </p:sp>
      <p:sp>
        <p:nvSpPr>
          <p:cNvPr id="163" name="Google Shape;163;g27888c0f32c_0_98:notes">
            <a:extLst>
              <a:ext uri="{FF2B5EF4-FFF2-40B4-BE49-F238E27FC236}">
                <a16:creationId xmlns:a16="http://schemas.microsoft.com/office/drawing/2014/main" id="{A7FEE330-3A31-E5B6-F80F-7A5E117D81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2875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Comience con la siguiente oración (o la tuya propia):</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Querido Espíritu Santo, enséñanos a ser como el profeta Natán quien fue a David a mostrarle su pecado y también mostrarle su perdón. Ayúdanos a aplicar ley y evangelio a nuestros propios corazones mientras buscamos aplicarlos a los corazones de las personas que nos rodean. En el nombre de Jesús oramos, Amén.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marR="171450" lvl="0" indent="0" algn="l" rtl="0">
              <a:spcBef>
                <a:spcPts val="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537376A1-DA76-B6BF-94E8-6C286C1E88D4}"/>
            </a:ext>
          </a:extLst>
        </p:cNvPr>
        <p:cNvGrpSpPr/>
        <p:nvPr/>
      </p:nvGrpSpPr>
      <p:grpSpPr>
        <a:xfrm>
          <a:off x="0" y="0"/>
          <a:ext cx="0" cy="0"/>
          <a:chOff x="0" y="0"/>
          <a:chExt cx="0" cy="0"/>
        </a:xfrm>
      </p:grpSpPr>
      <p:sp>
        <p:nvSpPr>
          <p:cNvPr id="162" name="Google Shape;162;g27888c0f32c_0_98:notes">
            <a:extLst>
              <a:ext uri="{FF2B5EF4-FFF2-40B4-BE49-F238E27FC236}">
                <a16:creationId xmlns:a16="http://schemas.microsoft.com/office/drawing/2014/main" id="{BC67549C-A7FF-678E-A18A-5BCBB8F31E0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4. La adiáfora</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Muchas personas batallan con aplicar correctamente la ley y el evangelio, y una de las maneras en que se equivocan es con adiáfora.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término “adiáfora” aplica a cosas que Dios ni manda ni prohíbe.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Queremos tener cuidado de no llamar algo un pecado cuando Dios no lo llama un pecado.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Cuando nos encontramos en esas situaciones de adiáfora, queremos darnos cuenta de que tenemos la libertad de escoger para actuar con sabiduría y amor con los que nos rodean.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dirty="0">
              <a:solidFill>
                <a:schemeClr val="dk1"/>
              </a:solidFill>
              <a:latin typeface="Calibri"/>
              <a:ea typeface="Calibri"/>
              <a:cs typeface="Calibri"/>
              <a:sym typeface="Calibri"/>
            </a:endParaRPr>
          </a:p>
        </p:txBody>
      </p:sp>
      <p:sp>
        <p:nvSpPr>
          <p:cNvPr id="163" name="Google Shape;163;g27888c0f32c_0_98:notes">
            <a:extLst>
              <a:ext uri="{FF2B5EF4-FFF2-40B4-BE49-F238E27FC236}">
                <a16:creationId xmlns:a16="http://schemas.microsoft.com/office/drawing/2014/main" id="{03FEA5F4-006A-F8EA-7CE6-32CDB79F44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6926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1. Aprender a usar y aplicar correctamente la ley y el evangelio. </a:t>
            </a:r>
            <a:endParaRPr lang="en-US" sz="1100" b="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1" dirty="0">
                <a:solidFill>
                  <a:srgbClr val="000000"/>
                </a:solidFill>
                <a:effectLst/>
                <a:latin typeface="Calibri" panose="020F0502020204030204" pitchFamily="34" charset="0"/>
                <a:ea typeface="Calibri" panose="020F0502020204030204" pitchFamily="34" charset="0"/>
              </a:rPr>
              <a:t>2. Reconocer nuestra necesidad de escuchar constantemente la ley y el evangelio. </a:t>
            </a:r>
            <a:endParaRPr lang="en-US" sz="1100" b="1"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3. Afirmar que el mensaje principal de la Biblia es Jesucristo, el Salvador del mundo. </a:t>
            </a:r>
            <a:endParaRPr lang="en-US" sz="1100" b="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085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 ¿Por qué necesitan los cristianos escuchar con frecuencia las dos enseñanzas principales de la Biblia? </a:t>
            </a: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(Pregunta #9 del Proyecto Final)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3742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7888c0f32c_0_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SI somos creyentes, ¿por qué necesitamos la ley?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98" name="Google Shape;198;g27888c0f32c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A1FDF033-E871-25EC-FE1E-CF536089E58E}"/>
            </a:ext>
          </a:extLst>
        </p:cNvPr>
        <p:cNvGrpSpPr/>
        <p:nvPr/>
      </p:nvGrpSpPr>
      <p:grpSpPr>
        <a:xfrm>
          <a:off x="0" y="0"/>
          <a:ext cx="0" cy="0"/>
          <a:chOff x="0" y="0"/>
          <a:chExt cx="0" cy="0"/>
        </a:xfrm>
      </p:grpSpPr>
      <p:sp>
        <p:nvSpPr>
          <p:cNvPr id="162" name="Google Shape;162;g27888c0f32c_0_98:notes">
            <a:extLst>
              <a:ext uri="{FF2B5EF4-FFF2-40B4-BE49-F238E27FC236}">
                <a16:creationId xmlns:a16="http://schemas.microsoft.com/office/drawing/2014/main" id="{C61E8717-1E13-988E-8B7E-940540187E9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600"/>
              </a:spcAft>
              <a:buFont typeface="Symbol" pitchFamily="2" charset="2"/>
              <a:buChar char=""/>
            </a:pPr>
            <a:r>
              <a:rPr lang="es-ES" sz="1100" dirty="0">
                <a:effectLst/>
                <a:latin typeface="Calibri" panose="020F0502020204030204" pitchFamily="34" charset="0"/>
                <a:ea typeface="Calibri" panose="020F0502020204030204" pitchFamily="34" charset="0"/>
              </a:rPr>
              <a:t>SI somos creyentes, ¿por qué necesitamos la ley?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cs typeface="Times New Roman" panose="02020603050405020304" pitchFamily="18" charset="0"/>
              </a:rPr>
              <a:t>Ya no vivimos bajo la condenación ni la obligación de la ley.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600"/>
              </a:spcAft>
              <a:buFont typeface="Wingdings" pitchFamily="2" charset="2"/>
              <a:buChar char=""/>
            </a:pPr>
            <a:r>
              <a:rPr lang="es-ES" sz="1100" dirty="0">
                <a:effectLst/>
                <a:latin typeface="Calibri" panose="020F0502020204030204" pitchFamily="34" charset="0"/>
                <a:ea typeface="Calibri" panose="020F0502020204030204" pitchFamily="34" charset="0"/>
              </a:rPr>
              <a:t>Romanos 8:1 Por tanto, no hay ninguna condenación para los que están unidos a Cristo Jesús, los que no andan conforme a la carne, sino conforme al Espíritu.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cs typeface="Times New Roman" panose="02020603050405020304" pitchFamily="18" charset="0"/>
              </a:rPr>
              <a:t>Sin embargo, seguimos con una naturaleza pecaminosa. Pecamos.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cs typeface="Times New Roman" panose="02020603050405020304" pitchFamily="18" charset="0"/>
              </a:rPr>
              <a:t>Necesitamos que la ley nos muestra nuestros pecados para arrepentirnos de ellos.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dirty="0">
              <a:solidFill>
                <a:schemeClr val="dk1"/>
              </a:solidFill>
              <a:latin typeface="Calibri"/>
              <a:ea typeface="Calibri"/>
              <a:cs typeface="Calibri"/>
              <a:sym typeface="Calibri"/>
            </a:endParaRPr>
          </a:p>
        </p:txBody>
      </p:sp>
      <p:sp>
        <p:nvSpPr>
          <p:cNvPr id="163" name="Google Shape;163;g27888c0f32c_0_98:notes">
            <a:extLst>
              <a:ext uri="{FF2B5EF4-FFF2-40B4-BE49-F238E27FC236}">
                <a16:creationId xmlns:a16="http://schemas.microsoft.com/office/drawing/2014/main" id="{EB084193-B08A-A0BD-1B13-CED7B34E11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9110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a:extLst>
            <a:ext uri="{FF2B5EF4-FFF2-40B4-BE49-F238E27FC236}">
              <a16:creationId xmlns:a16="http://schemas.microsoft.com/office/drawing/2014/main" id="{18E705FB-5F2E-05BA-0712-4DC892ACECA8}"/>
            </a:ext>
          </a:extLst>
        </p:cNvPr>
        <p:cNvGrpSpPr/>
        <p:nvPr/>
      </p:nvGrpSpPr>
      <p:grpSpPr>
        <a:xfrm>
          <a:off x="0" y="0"/>
          <a:ext cx="0" cy="0"/>
          <a:chOff x="0" y="0"/>
          <a:chExt cx="0" cy="0"/>
        </a:xfrm>
      </p:grpSpPr>
      <p:sp>
        <p:nvSpPr>
          <p:cNvPr id="197" name="Google Shape;197;g27888c0f32c_0_125:notes">
            <a:extLst>
              <a:ext uri="{FF2B5EF4-FFF2-40B4-BE49-F238E27FC236}">
                <a16:creationId xmlns:a16="http://schemas.microsoft.com/office/drawing/2014/main" id="{0C4FCF1C-8613-81B1-B87B-8B25291DE86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Si somos creyentes, ¿por qué necesitamos el evangelio?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98" name="Google Shape;198;g27888c0f32c_0_125:notes">
            <a:extLst>
              <a:ext uri="{FF2B5EF4-FFF2-40B4-BE49-F238E27FC236}">
                <a16:creationId xmlns:a16="http://schemas.microsoft.com/office/drawing/2014/main" id="{F63A3CCE-50E5-ADEC-85DB-90CE6E9721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6743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C6FACC07-70D4-80DD-99BB-0118A75FE8DD}"/>
            </a:ext>
          </a:extLst>
        </p:cNvPr>
        <p:cNvGrpSpPr/>
        <p:nvPr/>
      </p:nvGrpSpPr>
      <p:grpSpPr>
        <a:xfrm>
          <a:off x="0" y="0"/>
          <a:ext cx="0" cy="0"/>
          <a:chOff x="0" y="0"/>
          <a:chExt cx="0" cy="0"/>
        </a:xfrm>
      </p:grpSpPr>
      <p:sp>
        <p:nvSpPr>
          <p:cNvPr id="162" name="Google Shape;162;g27888c0f32c_0_98:notes">
            <a:extLst>
              <a:ext uri="{FF2B5EF4-FFF2-40B4-BE49-F238E27FC236}">
                <a16:creationId xmlns:a16="http://schemas.microsoft.com/office/drawing/2014/main" id="{B9725E89-B8E2-7BDD-FD5A-7440CB4A39A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600"/>
              </a:spcAft>
              <a:buFont typeface="Symbol" pitchFamily="2" charset="2"/>
              <a:buChar char=""/>
            </a:pPr>
            <a:r>
              <a:rPr lang="es-ES" sz="1100" dirty="0">
                <a:effectLst/>
                <a:latin typeface="Calibri" panose="020F0502020204030204" pitchFamily="34" charset="0"/>
                <a:ea typeface="Calibri" panose="020F0502020204030204" pitchFamily="34" charset="0"/>
              </a:rPr>
              <a:t>Si somos creyentes, ¿por qué necesitamos el evangelio?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cs typeface="Calibri" panose="020F0502020204030204" pitchFamily="34" charset="0"/>
              </a:rPr>
              <a:t>La ley está escrita en el corazón, el evangelio 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cs typeface="Calibri" panose="020F0502020204030204" pitchFamily="34" charset="0"/>
              </a:rPr>
              <a:t>Sin el evangelio, nos desesperaríamos del amor y el perdón de Dios.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cs typeface="Calibri" panose="020F0502020204030204" pitchFamily="34" charset="0"/>
              </a:rPr>
              <a:t>El evangelio nos mantiene en la fe en Cristo. Romanos 1:16 No me avergüenzo del evangelio, porque es poder de Dios para la salvación de todo aquel que cree.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dirty="0">
              <a:solidFill>
                <a:schemeClr val="dk1"/>
              </a:solidFill>
              <a:latin typeface="Calibri"/>
              <a:ea typeface="Calibri"/>
              <a:cs typeface="Calibri"/>
              <a:sym typeface="Calibri"/>
            </a:endParaRPr>
          </a:p>
        </p:txBody>
      </p:sp>
      <p:sp>
        <p:nvSpPr>
          <p:cNvPr id="163" name="Google Shape;163;g27888c0f32c_0_98:notes">
            <a:extLst>
              <a:ext uri="{FF2B5EF4-FFF2-40B4-BE49-F238E27FC236}">
                <a16:creationId xmlns:a16="http://schemas.microsoft.com/office/drawing/2014/main" id="{E6251CFC-099C-F203-D8F9-9A870F32D0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8624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911A7649-9BD8-B14D-1EDA-777681A59E13}"/>
            </a:ext>
          </a:extLst>
        </p:cNvPr>
        <p:cNvGrpSpPr/>
        <p:nvPr/>
      </p:nvGrpSpPr>
      <p:grpSpPr>
        <a:xfrm>
          <a:off x="0" y="0"/>
          <a:ext cx="0" cy="0"/>
          <a:chOff x="0" y="0"/>
          <a:chExt cx="0" cy="0"/>
        </a:xfrm>
      </p:grpSpPr>
      <p:sp>
        <p:nvSpPr>
          <p:cNvPr id="162" name="Google Shape;162;g27888c0f32c_0_98:notes">
            <a:extLst>
              <a:ext uri="{FF2B5EF4-FFF2-40B4-BE49-F238E27FC236}">
                <a16:creationId xmlns:a16="http://schemas.microsoft.com/office/drawing/2014/main" id="{67117F45-9C94-33AC-CEE3-1DC8A824B28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742950" marR="0" lvl="1" indent="-2857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El evangelio nos empodera para vivir vidas que agradan a Dios. </a:t>
            </a:r>
          </a:p>
          <a:p>
            <a:pPr marL="742950" marR="0" lvl="1" indent="-2857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2 Corintios 5:14,15 El amor de Cristo nos lleva a actuar así, al pensar que, si uno murió por todos, entonces todos murieron; él murió por todos, para que los que viven ya no vivan para sí, sino para aquel que murió y resucitó por ellos.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dirty="0">
              <a:solidFill>
                <a:schemeClr val="dk1"/>
              </a:solidFill>
              <a:latin typeface="Calibri"/>
              <a:ea typeface="Calibri"/>
              <a:cs typeface="Calibri"/>
              <a:sym typeface="Calibri"/>
            </a:endParaRPr>
          </a:p>
        </p:txBody>
      </p:sp>
      <p:sp>
        <p:nvSpPr>
          <p:cNvPr id="163" name="Google Shape;163;g27888c0f32c_0_98:notes">
            <a:extLst>
              <a:ext uri="{FF2B5EF4-FFF2-40B4-BE49-F238E27FC236}">
                <a16:creationId xmlns:a16="http://schemas.microsoft.com/office/drawing/2014/main" id="{91E2933B-2539-D7A0-22ED-32C333619D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3248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a:extLst>
            <a:ext uri="{FF2B5EF4-FFF2-40B4-BE49-F238E27FC236}">
              <a16:creationId xmlns:a16="http://schemas.microsoft.com/office/drawing/2014/main" id="{7B31897A-51DE-1DAC-FA7A-8634AB837478}"/>
            </a:ext>
          </a:extLst>
        </p:cNvPr>
        <p:cNvGrpSpPr/>
        <p:nvPr/>
      </p:nvGrpSpPr>
      <p:grpSpPr>
        <a:xfrm>
          <a:off x="0" y="0"/>
          <a:ext cx="0" cy="0"/>
          <a:chOff x="0" y="0"/>
          <a:chExt cx="0" cy="0"/>
        </a:xfrm>
      </p:grpSpPr>
      <p:sp>
        <p:nvSpPr>
          <p:cNvPr id="197" name="Google Shape;197;g27888c0f32c_0_125:notes">
            <a:extLst>
              <a:ext uri="{FF2B5EF4-FFF2-40B4-BE49-F238E27FC236}">
                <a16:creationId xmlns:a16="http://schemas.microsoft.com/office/drawing/2014/main" id="{A185EA61-E4A1-23BA-400A-7F0B6CEFE9F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¿Cuándo me aplico la ley, y cuando el evangelio?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98" name="Google Shape;198;g27888c0f32c_0_125:notes">
            <a:extLst>
              <a:ext uri="{FF2B5EF4-FFF2-40B4-BE49-F238E27FC236}">
                <a16:creationId xmlns:a16="http://schemas.microsoft.com/office/drawing/2014/main" id="{A9AFD6AE-A315-0BB8-718A-C291B2DB7B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3266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3660587E-D2FA-0542-FB97-104DE51063C7}"/>
            </a:ext>
          </a:extLst>
        </p:cNvPr>
        <p:cNvGrpSpPr/>
        <p:nvPr/>
      </p:nvGrpSpPr>
      <p:grpSpPr>
        <a:xfrm>
          <a:off x="0" y="0"/>
          <a:ext cx="0" cy="0"/>
          <a:chOff x="0" y="0"/>
          <a:chExt cx="0" cy="0"/>
        </a:xfrm>
      </p:grpSpPr>
      <p:sp>
        <p:nvSpPr>
          <p:cNvPr id="162" name="Google Shape;162;g27888c0f32c_0_98:notes">
            <a:extLst>
              <a:ext uri="{FF2B5EF4-FFF2-40B4-BE49-F238E27FC236}">
                <a16:creationId xmlns:a16="http://schemas.microsoft.com/office/drawing/2014/main" id="{B9724716-9FBD-098F-3A4E-C43E9FEE21C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600"/>
              </a:spcAft>
              <a:buFont typeface="Symbol" pitchFamily="2" charset="2"/>
              <a:buChar char=""/>
            </a:pPr>
            <a:r>
              <a:rPr lang="es-ES" sz="1100" dirty="0">
                <a:effectLst/>
                <a:latin typeface="Calibri" panose="020F0502020204030204" pitchFamily="34" charset="0"/>
                <a:ea typeface="Calibri" panose="020F0502020204030204" pitchFamily="34" charset="0"/>
              </a:rPr>
              <a:t>¿Cuándo me aplico la ley, y cuando el evangelio?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cs typeface="Calibri" panose="020F0502020204030204" pitchFamily="34" charset="0"/>
              </a:rPr>
              <a:t>Necesitamos ser conscientes de los que estamos pensando y sintiendo para que podamos decidir si vamos a aplicarnos la ley o el evangelio.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cs typeface="Calibri" panose="020F0502020204030204" pitchFamily="34" charset="0"/>
              </a:rPr>
              <a:t>Si estoy seguro en mis pecados – la ley.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cs typeface="Calibri" panose="020F0502020204030204" pitchFamily="34" charset="0"/>
              </a:rPr>
              <a:t>Si estoy triste o con miedo por mis pecados – el evangelio.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dirty="0">
              <a:solidFill>
                <a:schemeClr val="dk1"/>
              </a:solidFill>
              <a:latin typeface="Calibri"/>
              <a:ea typeface="Calibri"/>
              <a:cs typeface="Calibri"/>
              <a:sym typeface="Calibri"/>
            </a:endParaRPr>
          </a:p>
        </p:txBody>
      </p:sp>
      <p:sp>
        <p:nvSpPr>
          <p:cNvPr id="163" name="Google Shape;163;g27888c0f32c_0_98:notes">
            <a:extLst>
              <a:ext uri="{FF2B5EF4-FFF2-40B4-BE49-F238E27FC236}">
                <a16:creationId xmlns:a16="http://schemas.microsoft.com/office/drawing/2014/main" id="{979505D6-9B91-323C-0F1E-F4A0FED785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927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err="1"/>
              <a:t>Lección</a:t>
            </a:r>
            <a:r>
              <a:rPr lang="en-US" dirty="0"/>
              <a:t> 8</a:t>
            </a:r>
          </a:p>
          <a:p>
            <a:pPr marL="0" lvl="0" indent="0" algn="l" rtl="0">
              <a:lnSpc>
                <a:spcPct val="100000"/>
              </a:lnSpc>
              <a:spcBef>
                <a:spcPts val="0"/>
              </a:spcBef>
              <a:spcAft>
                <a:spcPts val="0"/>
              </a:spcAft>
              <a:buSzPts val="1100"/>
              <a:buNone/>
            </a:pPr>
            <a:r>
              <a:rPr lang="en-US" dirty="0"/>
              <a:t>La </a:t>
            </a:r>
            <a:r>
              <a:rPr lang="en-US" dirty="0" err="1"/>
              <a:t>Conclusión</a:t>
            </a:r>
            <a:r>
              <a:rPr lang="en-US" dirty="0"/>
              <a:t>, la Ley y </a:t>
            </a:r>
            <a:r>
              <a:rPr lang="en-US" dirty="0" err="1"/>
              <a:t>el</a:t>
            </a:r>
            <a:r>
              <a:rPr lang="en-US" dirty="0"/>
              <a:t> </a:t>
            </a:r>
            <a:r>
              <a:rPr lang="en-US" dirty="0" err="1"/>
              <a:t>Evangelio</a:t>
            </a: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888c0f32c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n-US" b="1" dirty="0">
                <a:solidFill>
                  <a:schemeClr val="dk1"/>
                </a:solidFill>
                <a:latin typeface="Calibri"/>
                <a:ea typeface="Calibri"/>
                <a:cs typeface="Calibri"/>
                <a:sym typeface="Calibri"/>
              </a:rPr>
              <a:t>Salmo 51</a:t>
            </a:r>
          </a:p>
          <a:p>
            <a:pPr algn="l"/>
            <a:endParaRPr lang="en-US" b="1" i="0" u="none" strike="noStrike" dirty="0">
              <a:solidFill>
                <a:schemeClr val="dk1"/>
              </a:solidFill>
              <a:effectLst/>
              <a:latin typeface="Calibri"/>
              <a:cs typeface="Calibri"/>
              <a:sym typeface="Calibri"/>
            </a:endParaRPr>
          </a:p>
          <a:p>
            <a:pPr marL="158750" indent="0" algn="l">
              <a:buFontTx/>
              <a:buNone/>
            </a:pPr>
            <a:r>
              <a:rPr lang="en-US" b="0" i="0" u="none" strike="noStrike" dirty="0">
                <a:solidFill>
                  <a:srgbClr val="000000"/>
                </a:solidFill>
                <a:effectLst/>
                <a:latin typeface="system-ui"/>
              </a:rPr>
              <a:t>Dios </a:t>
            </a:r>
            <a:r>
              <a:rPr lang="en-US" b="0" i="0" u="none" strike="noStrike" dirty="0" err="1">
                <a:solidFill>
                  <a:srgbClr val="000000"/>
                </a:solidFill>
                <a:effectLst/>
                <a:latin typeface="system-ui"/>
              </a:rPr>
              <a:t>mío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tu</a:t>
            </a:r>
            <a:r>
              <a:rPr lang="en-US" b="0" i="0" u="none" strike="noStrike" dirty="0">
                <a:solidFill>
                  <a:srgbClr val="000000"/>
                </a:solidFill>
                <a:effectLst/>
                <a:latin typeface="system-ui"/>
              </a:rPr>
              <a:t> gran misericordia, ¡ten </a:t>
            </a:r>
            <a:r>
              <a:rPr lang="en-US" b="0" i="0" u="none" strike="noStrike" dirty="0" err="1">
                <a:solidFill>
                  <a:srgbClr val="000000"/>
                </a:solidFill>
                <a:effectLst/>
                <a:latin typeface="system-ui"/>
              </a:rPr>
              <a:t>piedad</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mí</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infinita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bondad</a:t>
            </a:r>
            <a:r>
              <a:rPr lang="en-US" b="0" i="0" u="none" strike="noStrike" dirty="0">
                <a:solidFill>
                  <a:srgbClr val="000000"/>
                </a:solidFill>
                <a:effectLst/>
                <a:latin typeface="system-ui"/>
              </a:rPr>
              <a:t>, ¡borra mis </a:t>
            </a:r>
            <a:r>
              <a:rPr lang="en-US" b="0" i="0" u="none" strike="noStrike" dirty="0" err="1">
                <a:solidFill>
                  <a:srgbClr val="000000"/>
                </a:solidFill>
                <a:effectLst/>
                <a:latin typeface="system-ui"/>
              </a:rPr>
              <a:t>rebeliones</a:t>
            </a:r>
            <a:r>
              <a:rPr lang="en-US" b="0" i="0" u="none" strike="noStrike" dirty="0">
                <a:solidFill>
                  <a:srgbClr val="000000"/>
                </a:solidFill>
                <a:effectLst/>
                <a:latin typeface="system-ui"/>
              </a:rPr>
              <a:t>!</a:t>
            </a:r>
          </a:p>
          <a:p>
            <a:pPr marL="158750" indent="0" algn="l">
              <a:buFontTx/>
              <a:buNone/>
            </a:pP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2 </a:t>
            </a:r>
            <a:r>
              <a:rPr lang="en-US" b="0" i="0" u="none" strike="noStrike" dirty="0" err="1">
                <a:solidFill>
                  <a:srgbClr val="000000"/>
                </a:solidFill>
                <a:effectLst/>
                <a:latin typeface="system-ui"/>
              </a:rPr>
              <a:t>Lávame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más</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más</a:t>
            </a:r>
            <a:r>
              <a:rPr lang="en-US" b="0" i="0" u="none" strike="noStrike" dirty="0">
                <a:solidFill>
                  <a:srgbClr val="000000"/>
                </a:solidFill>
                <a:effectLst/>
                <a:latin typeface="system-ui"/>
              </a:rPr>
              <a:t> de mi </a:t>
            </a:r>
            <a:r>
              <a:rPr lang="en-US" b="0" i="0" u="none" strike="noStrike" dirty="0" err="1">
                <a:solidFill>
                  <a:srgbClr val="000000"/>
                </a:solidFill>
                <a:effectLst/>
                <a:latin typeface="system-ui"/>
              </a:rPr>
              <a:t>maldad</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a:solidFill>
                  <a:srgbClr val="000000"/>
                </a:solidFill>
                <a:effectLst/>
                <a:latin typeface="system-ui"/>
              </a:rPr>
              <a:t>¡</a:t>
            </a:r>
            <a:r>
              <a:rPr lang="en-US" b="0" i="0" u="none" strike="noStrike" dirty="0" err="1">
                <a:solidFill>
                  <a:srgbClr val="000000"/>
                </a:solidFill>
                <a:effectLst/>
                <a:latin typeface="system-ui"/>
              </a:rPr>
              <a:t>límpiame</a:t>
            </a:r>
            <a:r>
              <a:rPr lang="en-US" b="0" i="0" u="none" strike="noStrike" dirty="0">
                <a:solidFill>
                  <a:srgbClr val="000000"/>
                </a:solidFill>
                <a:effectLst/>
                <a:latin typeface="system-ui"/>
              </a:rPr>
              <a:t> de mi </a:t>
            </a:r>
            <a:r>
              <a:rPr lang="en-US" b="0" i="0" u="none" strike="noStrike" dirty="0" err="1">
                <a:solidFill>
                  <a:srgbClr val="000000"/>
                </a:solidFill>
                <a:effectLst/>
                <a:latin typeface="system-ui"/>
              </a:rPr>
              <a:t>pecado</a:t>
            </a:r>
            <a:r>
              <a:rPr lang="en-US" b="0" i="0" u="none" strike="noStrike" dirty="0">
                <a:solidFill>
                  <a:srgbClr val="000000"/>
                </a:solidFill>
                <a:effectLst/>
                <a:latin typeface="system-ui"/>
              </a:rPr>
              <a:t>!</a:t>
            </a:r>
          </a:p>
          <a:p>
            <a:pPr marL="158750" indent="0" algn="l">
              <a:buFontTx/>
              <a:buNone/>
            </a:pP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3 </a:t>
            </a:r>
            <a:r>
              <a:rPr lang="en-US" b="0" i="0" u="none" strike="noStrike" dirty="0" err="1">
                <a:solidFill>
                  <a:srgbClr val="000000"/>
                </a:solidFill>
                <a:effectLst/>
                <a:latin typeface="system-ui"/>
              </a:rPr>
              <a:t>Reconozco</a:t>
            </a:r>
            <a:r>
              <a:rPr lang="en-US" b="0" i="0" u="none" strike="noStrike" dirty="0">
                <a:solidFill>
                  <a:srgbClr val="000000"/>
                </a:solidFill>
                <a:effectLst/>
                <a:latin typeface="system-ui"/>
              </a:rPr>
              <a:t> que he </a:t>
            </a:r>
            <a:r>
              <a:rPr lang="en-US" b="0" i="0" u="none" strike="noStrike" dirty="0" err="1">
                <a:solidFill>
                  <a:srgbClr val="000000"/>
                </a:solidFill>
                <a:effectLst/>
                <a:latin typeface="system-ui"/>
              </a:rPr>
              <a:t>sido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rebelde</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a:solidFill>
                  <a:srgbClr val="000000"/>
                </a:solidFill>
                <a:effectLst/>
                <a:latin typeface="system-ui"/>
              </a:rPr>
              <a:t>¡mi </a:t>
            </a:r>
            <a:r>
              <a:rPr lang="en-US" b="0" i="0" u="none" strike="noStrike" dirty="0" err="1">
                <a:solidFill>
                  <a:srgbClr val="000000"/>
                </a:solidFill>
                <a:effectLst/>
                <a:latin typeface="system-ui"/>
              </a:rPr>
              <a:t>pecado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está</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siempre</a:t>
            </a:r>
            <a:r>
              <a:rPr lang="en-US" b="0" i="0" u="none" strike="noStrike" dirty="0">
                <a:solidFill>
                  <a:srgbClr val="000000"/>
                </a:solidFill>
                <a:effectLst/>
                <a:latin typeface="system-ui"/>
              </a:rPr>
              <a:t> ante mis </a:t>
            </a:r>
            <a:r>
              <a:rPr lang="en-US" b="0" i="0" u="none" strike="noStrike" dirty="0" err="1">
                <a:solidFill>
                  <a:srgbClr val="000000"/>
                </a:solidFill>
                <a:effectLst/>
                <a:latin typeface="system-ui"/>
              </a:rPr>
              <a:t>ojos</a:t>
            </a:r>
            <a:r>
              <a:rPr lang="en-US" b="0" i="0" u="none" strike="noStrike" dirty="0">
                <a:solidFill>
                  <a:srgbClr val="000000"/>
                </a:solidFill>
                <a:effectLst/>
                <a:latin typeface="system-ui"/>
              </a:rPr>
              <a:t>!</a:t>
            </a:r>
          </a:p>
          <a:p>
            <a:pPr marL="158750" indent="0" algn="l">
              <a:buFontTx/>
              <a:buNone/>
            </a:pPr>
            <a:endParaRPr lang="en-US" b="0" i="0" u="none" strike="noStrike" dirty="0">
              <a:solidFill>
                <a:srgbClr val="000000"/>
              </a:solidFill>
              <a:effectLst/>
              <a:latin typeface="system-ui"/>
            </a:endParaRPr>
          </a:p>
          <a:p>
            <a:pPr marL="158750" indent="0" algn="l">
              <a:buFontTx/>
              <a:buNone/>
            </a:pPr>
            <a:r>
              <a:rPr lang="en-US" b="1" i="0" u="none" strike="noStrike" baseline="30000" dirty="0">
                <a:solidFill>
                  <a:srgbClr val="000000"/>
                </a:solidFill>
                <a:effectLst/>
                <a:latin typeface="system-ui"/>
              </a:rPr>
              <a:t>4 </a:t>
            </a:r>
            <a:r>
              <a:rPr lang="en-US" b="0" i="0" u="none" strike="noStrike" dirty="0">
                <a:solidFill>
                  <a:srgbClr val="000000"/>
                </a:solidFill>
                <a:effectLst/>
                <a:latin typeface="system-ui"/>
              </a:rPr>
              <a:t>Contra </a:t>
            </a:r>
            <a:r>
              <a:rPr lang="en-US" b="0" i="0" u="none" strike="noStrike" dirty="0" err="1">
                <a:solidFill>
                  <a:srgbClr val="000000"/>
                </a:solidFill>
                <a:effectLst/>
                <a:latin typeface="system-ui"/>
              </a:rPr>
              <a:t>ti</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sólo</a:t>
            </a:r>
            <a:r>
              <a:rPr lang="en-US" b="0" i="0" u="none" strike="noStrike" dirty="0">
                <a:solidFill>
                  <a:srgbClr val="000000"/>
                </a:solidFill>
                <a:effectLst/>
                <a:latin typeface="system-ui"/>
              </a:rPr>
              <a:t> contra </a:t>
            </a:r>
            <a:r>
              <a:rPr lang="en-US" b="0" i="0" u="none" strike="noStrike" dirty="0" err="1">
                <a:solidFill>
                  <a:srgbClr val="000000"/>
                </a:solidFill>
                <a:effectLst/>
                <a:latin typeface="system-ui"/>
              </a:rPr>
              <a:t>ti</a:t>
            </a:r>
            <a:r>
              <a:rPr lang="en-US" b="0" i="0" u="none" strike="noStrike" dirty="0">
                <a:solidFill>
                  <a:srgbClr val="000000"/>
                </a:solidFill>
                <a:effectLst/>
                <a:latin typeface="system-ui"/>
              </a:rPr>
              <a:t>, he </a:t>
            </a:r>
            <a:r>
              <a:rPr lang="en-US" b="0" i="0" u="none" strike="noStrike" dirty="0" err="1">
                <a:solidFill>
                  <a:srgbClr val="000000"/>
                </a:solidFill>
                <a:effectLst/>
                <a:latin typeface="system-ui"/>
              </a:rPr>
              <a:t>pecado</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a:solidFill>
                  <a:srgbClr val="000000"/>
                </a:solidFill>
                <a:effectLst/>
                <a:latin typeface="system-ui"/>
              </a:rPr>
              <a:t>¡ante </a:t>
            </a:r>
            <a:r>
              <a:rPr lang="en-US" b="0" i="0" u="none" strike="noStrike" dirty="0" err="1">
                <a:solidFill>
                  <a:srgbClr val="000000"/>
                </a:solidFill>
                <a:effectLst/>
                <a:latin typeface="system-ui"/>
              </a:rPr>
              <a:t>tus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propios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ojos</a:t>
            </a:r>
            <a:r>
              <a:rPr lang="en-US" b="0" i="0" u="none" strike="noStrike" dirty="0">
                <a:solidFill>
                  <a:srgbClr val="000000"/>
                </a:solidFill>
                <a:effectLst/>
                <a:latin typeface="system-ui"/>
              </a:rPr>
              <a:t> he </a:t>
            </a:r>
            <a:r>
              <a:rPr lang="en-US" b="0" i="0" u="none" strike="noStrike" dirty="0" err="1">
                <a:solidFill>
                  <a:srgbClr val="000000"/>
                </a:solidFill>
                <a:effectLst/>
                <a:latin typeface="system-ui"/>
              </a:rPr>
              <a:t>hecho</a:t>
            </a:r>
            <a:r>
              <a:rPr lang="en-US" b="0" i="0" u="none" strike="noStrike" dirty="0">
                <a:solidFill>
                  <a:srgbClr val="000000"/>
                </a:solidFill>
                <a:effectLst/>
                <a:latin typeface="system-ui"/>
              </a:rPr>
              <a:t> lo </a:t>
            </a:r>
            <a:r>
              <a:rPr lang="en-US" b="0" i="0" u="none" strike="noStrike" dirty="0" err="1">
                <a:solidFill>
                  <a:srgbClr val="000000"/>
                </a:solidFill>
                <a:effectLst/>
                <a:latin typeface="system-ui"/>
              </a:rPr>
              <a:t>malo</a:t>
            </a:r>
            <a:r>
              <a:rPr lang="en-US" b="0" i="0" u="none" strike="noStrike" dirty="0">
                <a:solidFill>
                  <a:srgbClr val="000000"/>
                </a:solidFill>
                <a:effectLst/>
                <a:latin typeface="system-ui"/>
              </a:rPr>
              <a:t>!</a:t>
            </a:r>
          </a:p>
          <a:p>
            <a:pPr marL="158750" indent="0" algn="l">
              <a:buFontTx/>
              <a:buNone/>
            </a:pPr>
            <a:br>
              <a:rPr lang="en-US" b="0" i="0" u="none" strike="noStrike" dirty="0">
                <a:solidFill>
                  <a:srgbClr val="000000"/>
                </a:solidFill>
                <a:effectLst/>
                <a:latin typeface="system-ui"/>
              </a:rPr>
            </a:br>
            <a:r>
              <a:rPr lang="en-US" b="0" i="0" u="none" strike="noStrike" dirty="0" err="1">
                <a:solidFill>
                  <a:srgbClr val="000000"/>
                </a:solidFill>
                <a:effectLst/>
                <a:latin typeface="system-ui"/>
              </a:rPr>
              <a:t>Eso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justifica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plenamente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sentencia</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a:solidFill>
                  <a:srgbClr val="000000"/>
                </a:solidFill>
                <a:effectLst/>
                <a:latin typeface="system-ui"/>
              </a:rPr>
              <a:t>y </a:t>
            </a:r>
            <a:r>
              <a:rPr lang="en-US" b="0" i="0" u="none" strike="noStrike" dirty="0" err="1">
                <a:solidFill>
                  <a:srgbClr val="000000"/>
                </a:solidFill>
                <a:effectLst/>
                <a:latin typeface="system-ui"/>
              </a:rPr>
              <a:t>demuestra</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tu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juicio</a:t>
            </a:r>
            <a:r>
              <a:rPr lang="en-US" b="0" i="0" u="none" strike="noStrike" dirty="0">
                <a:solidFill>
                  <a:srgbClr val="000000"/>
                </a:solidFill>
                <a:effectLst/>
                <a:latin typeface="system-ui"/>
              </a:rPr>
              <a:t> es </a:t>
            </a:r>
            <a:r>
              <a:rPr lang="en-US" b="0" i="0" u="none" strike="noStrike" dirty="0" err="1">
                <a:solidFill>
                  <a:srgbClr val="000000"/>
                </a:solidFill>
                <a:effectLst/>
                <a:latin typeface="system-ui"/>
              </a:rPr>
              <a:t>impecable</a:t>
            </a:r>
            <a:r>
              <a:rPr lang="en-US" b="0" i="0" u="none" strike="noStrike" dirty="0">
                <a:solidFill>
                  <a:srgbClr val="000000"/>
                </a:solidFill>
                <a:effectLst/>
                <a:latin typeface="system-ui"/>
              </a:rPr>
              <a:t>.</a:t>
            </a:r>
          </a:p>
          <a:p>
            <a:pPr marL="158750" indent="0" algn="l">
              <a:buFontTx/>
              <a:buNone/>
            </a:pPr>
            <a:endParaRPr lang="en-US" b="0" i="0" u="none" strike="noStrike" dirty="0">
              <a:solidFill>
                <a:srgbClr val="000000"/>
              </a:solidFill>
              <a:effectLst/>
              <a:latin typeface="system-ui"/>
            </a:endParaRPr>
          </a:p>
          <a:p>
            <a:pPr marL="158750" indent="0" algn="l">
              <a:buFontTx/>
              <a:buNone/>
            </a:pPr>
            <a:r>
              <a:rPr lang="en-US" b="1" i="0" u="none" strike="noStrike" baseline="30000" dirty="0">
                <a:solidFill>
                  <a:srgbClr val="000000"/>
                </a:solidFill>
                <a:effectLst/>
                <a:latin typeface="system-ui"/>
              </a:rPr>
              <a:t>5 </a:t>
            </a:r>
            <a:r>
              <a:rPr lang="en-US" b="0" i="0" u="none" strike="noStrike" dirty="0">
                <a:solidFill>
                  <a:srgbClr val="000000"/>
                </a:solidFill>
                <a:effectLst/>
                <a:latin typeface="system-ui"/>
              </a:rPr>
              <a:t>¡</a:t>
            </a:r>
            <a:r>
              <a:rPr lang="en-US" b="0" i="0" u="none" strike="noStrike" dirty="0" err="1">
                <a:solidFill>
                  <a:srgbClr val="000000"/>
                </a:solidFill>
                <a:effectLst/>
                <a:latin typeface="system-ui"/>
              </a:rPr>
              <a:t>Mírame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Yo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fui</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formado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la </a:t>
            </a:r>
            <a:r>
              <a:rPr lang="en-US" b="0" i="0" u="none" strike="noStrike" dirty="0" err="1">
                <a:solidFill>
                  <a:srgbClr val="000000"/>
                </a:solidFill>
                <a:effectLst/>
                <a:latin typeface="system-ui"/>
              </a:rPr>
              <a:t>maldad</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a:solidFill>
                  <a:srgbClr val="000000"/>
                </a:solidFill>
                <a:effectLst/>
                <a:latin typeface="system-ui"/>
              </a:rPr>
              <a:t>¡Mi </a:t>
            </a:r>
            <a:r>
              <a:rPr lang="en-US" b="0" i="0" u="none" strike="noStrike" dirty="0" err="1">
                <a:solidFill>
                  <a:srgbClr val="000000"/>
                </a:solidFill>
                <a:effectLst/>
                <a:latin typeface="system-ui"/>
              </a:rPr>
              <a:t>madre</a:t>
            </a:r>
            <a:r>
              <a:rPr lang="en-US" b="0" i="0" u="none" strike="noStrike" dirty="0">
                <a:solidFill>
                  <a:srgbClr val="000000"/>
                </a:solidFill>
                <a:effectLst/>
                <a:latin typeface="system-ui"/>
              </a:rPr>
              <a:t> me </a:t>
            </a:r>
            <a:r>
              <a:rPr lang="en-US" b="0" i="0" u="none" strike="noStrike" dirty="0" err="1">
                <a:solidFill>
                  <a:srgbClr val="000000"/>
                </a:solidFill>
                <a:effectLst/>
                <a:latin typeface="system-ui"/>
              </a:rPr>
              <a:t>concibió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pecado</a:t>
            </a:r>
            <a:r>
              <a:rPr lang="en-US" b="0" i="0" u="none" strike="noStrike" dirty="0">
                <a:solidFill>
                  <a:srgbClr val="000000"/>
                </a:solidFill>
                <a:effectLst/>
                <a:latin typeface="system-ui"/>
              </a:rPr>
              <a:t>!</a:t>
            </a:r>
          </a:p>
          <a:p>
            <a:pPr marL="158750" indent="0" algn="l">
              <a:buFontTx/>
              <a:buNone/>
            </a:pP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9 </a:t>
            </a:r>
            <a:r>
              <a:rPr lang="en-US" b="0" i="0" u="none" strike="noStrike" dirty="0">
                <a:solidFill>
                  <a:srgbClr val="000000"/>
                </a:solidFill>
                <a:effectLst/>
                <a:latin typeface="system-ui"/>
              </a:rPr>
              <a:t>No </a:t>
            </a:r>
            <a:r>
              <a:rPr lang="en-US" b="0" i="0" u="none" strike="noStrike" dirty="0" err="1">
                <a:solidFill>
                  <a:srgbClr val="000000"/>
                </a:solidFill>
                <a:effectLst/>
                <a:latin typeface="system-ui"/>
              </a:rPr>
              <a:t>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fijes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ya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mis </a:t>
            </a:r>
            <a:r>
              <a:rPr lang="en-US" b="0" i="0" u="none" strike="noStrike" dirty="0" err="1">
                <a:solidFill>
                  <a:srgbClr val="000000"/>
                </a:solidFill>
                <a:effectLst/>
                <a:latin typeface="system-ui"/>
              </a:rPr>
              <a:t>pecados</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err="1">
                <a:solidFill>
                  <a:srgbClr val="000000"/>
                </a:solidFill>
                <a:effectLst/>
                <a:latin typeface="system-ui"/>
              </a:rPr>
              <a:t>más</a:t>
            </a:r>
            <a:r>
              <a:rPr lang="en-US" b="0" i="0" u="none" strike="noStrike" dirty="0">
                <a:solidFill>
                  <a:srgbClr val="000000"/>
                </a:solidFill>
                <a:effectLst/>
                <a:latin typeface="system-ui"/>
              </a:rPr>
              <a:t> bien, borra </a:t>
            </a:r>
            <a:r>
              <a:rPr lang="en-US" b="0" i="0" u="none" strike="noStrike" dirty="0" err="1">
                <a:solidFill>
                  <a:srgbClr val="000000"/>
                </a:solidFill>
                <a:effectLst/>
                <a:latin typeface="system-ui"/>
              </a:rPr>
              <a:t>todas</a:t>
            </a:r>
            <a:r>
              <a:rPr lang="en-US" b="0" i="0" u="none" strike="noStrike" dirty="0">
                <a:solidFill>
                  <a:srgbClr val="000000"/>
                </a:solidFill>
                <a:effectLst/>
                <a:latin typeface="system-ui"/>
              </a:rPr>
              <a:t> mis </a:t>
            </a:r>
            <a:r>
              <a:rPr lang="en-US" b="0" i="0" u="none" strike="noStrike" dirty="0" err="1">
                <a:solidFill>
                  <a:srgbClr val="000000"/>
                </a:solidFill>
                <a:effectLst/>
                <a:latin typeface="system-ui"/>
              </a:rPr>
              <a:t>maldades</a:t>
            </a:r>
            <a:r>
              <a:rPr lang="en-US" b="0" i="0" u="none" strike="noStrike" dirty="0">
                <a:solidFill>
                  <a:srgbClr val="000000"/>
                </a:solidFill>
                <a:effectLst/>
                <a:latin typeface="system-ui"/>
              </a:rPr>
              <a:t>.</a:t>
            </a:r>
          </a:p>
          <a:p>
            <a:pPr marL="158750" indent="0" algn="l">
              <a:buFontTx/>
              <a:buNone/>
            </a:pPr>
            <a:endParaRPr lang="en-US" b="1" i="0" u="none" strike="noStrike" baseline="30000" dirty="0">
              <a:solidFill>
                <a:srgbClr val="000000"/>
              </a:solidFill>
              <a:effectLst/>
              <a:latin typeface="system-ui"/>
            </a:endParaRPr>
          </a:p>
          <a:p>
            <a:pPr marL="158750" indent="0" algn="l">
              <a:buFontTx/>
              <a:buNone/>
            </a:pPr>
            <a:r>
              <a:rPr lang="en-US" b="1" i="0" u="none" strike="noStrike" baseline="30000" dirty="0">
                <a:solidFill>
                  <a:srgbClr val="000000"/>
                </a:solidFill>
                <a:effectLst/>
                <a:latin typeface="system-ui"/>
              </a:rPr>
              <a:t>10 </a:t>
            </a:r>
            <a:r>
              <a:rPr lang="en-US" b="0" i="0" u="none" strike="noStrike" dirty="0">
                <a:solidFill>
                  <a:srgbClr val="000000"/>
                </a:solidFill>
                <a:effectLst/>
                <a:latin typeface="system-ui"/>
              </a:rPr>
              <a:t>Dios </a:t>
            </a:r>
            <a:r>
              <a:rPr lang="en-US" b="0" i="0" u="none" strike="noStrike" dirty="0" err="1">
                <a:solidFill>
                  <a:srgbClr val="000000"/>
                </a:solidFill>
                <a:effectLst/>
                <a:latin typeface="system-ui"/>
              </a:rPr>
              <a:t>mío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crea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mí</a:t>
            </a:r>
            <a:r>
              <a:rPr lang="en-US" b="0" i="0" u="none" strike="noStrike" dirty="0">
                <a:solidFill>
                  <a:srgbClr val="000000"/>
                </a:solidFill>
                <a:effectLst/>
                <a:latin typeface="system-ui"/>
              </a:rPr>
              <a:t> un </a:t>
            </a:r>
            <a:r>
              <a:rPr lang="en-US" b="0" i="0" u="none" strike="noStrike" dirty="0" err="1">
                <a:solidFill>
                  <a:srgbClr val="000000"/>
                </a:solidFill>
                <a:effectLst/>
                <a:latin typeface="system-ui"/>
              </a:rPr>
              <a:t>corazón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limpio</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a:solidFill>
                  <a:srgbClr val="000000"/>
                </a:solidFill>
                <a:effectLst/>
                <a:latin typeface="system-ui"/>
              </a:rPr>
              <a:t>¡</a:t>
            </a:r>
            <a:r>
              <a:rPr lang="en-US" b="0" i="0" u="none" strike="noStrike" dirty="0" err="1">
                <a:solidFill>
                  <a:srgbClr val="000000"/>
                </a:solidFill>
                <a:effectLst/>
                <a:latin typeface="system-ui"/>
              </a:rPr>
              <a:t>Renueva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mí</a:t>
            </a:r>
            <a:r>
              <a:rPr lang="en-US" b="0" i="0" u="none" strike="noStrike" dirty="0">
                <a:solidFill>
                  <a:srgbClr val="000000"/>
                </a:solidFill>
                <a:effectLst/>
                <a:latin typeface="system-ui"/>
              </a:rPr>
              <a:t> un </a:t>
            </a:r>
            <a:r>
              <a:rPr lang="en-US" b="0" i="0" u="none" strike="noStrike" dirty="0" err="1">
                <a:solidFill>
                  <a:srgbClr val="000000"/>
                </a:solidFill>
                <a:effectLst/>
                <a:latin typeface="system-ui"/>
              </a:rPr>
              <a:t>espíritu</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rectitud</a:t>
            </a:r>
            <a:r>
              <a:rPr lang="en-US" b="0" i="0" u="none" strike="noStrike" dirty="0">
                <a:solidFill>
                  <a:srgbClr val="000000"/>
                </a:solidFill>
                <a:effectLst/>
                <a:latin typeface="system-ui"/>
              </a:rPr>
              <a:t>!</a:t>
            </a:r>
          </a:p>
          <a:p>
            <a:pPr marL="158750" indent="0" algn="l">
              <a:buFontTx/>
              <a:buNone/>
            </a:pP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11 </a:t>
            </a:r>
            <a:r>
              <a:rPr lang="en-US" b="0" i="0" u="none" strike="noStrike" dirty="0">
                <a:solidFill>
                  <a:srgbClr val="000000"/>
                </a:solidFill>
                <a:effectLst/>
                <a:latin typeface="system-ui"/>
              </a:rPr>
              <a:t>¡No me </a:t>
            </a:r>
            <a:r>
              <a:rPr lang="en-US" b="0" i="0" u="none" strike="noStrike" dirty="0" err="1">
                <a:solidFill>
                  <a:srgbClr val="000000"/>
                </a:solidFill>
                <a:effectLst/>
                <a:latin typeface="system-ui"/>
              </a:rPr>
              <a:t>despidas</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tu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presencia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ni</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quites</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mí</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tu</a:t>
            </a:r>
            <a:r>
              <a:rPr lang="en-US" b="0" i="0" u="none" strike="noStrike" dirty="0">
                <a:solidFill>
                  <a:srgbClr val="000000"/>
                </a:solidFill>
                <a:effectLst/>
                <a:latin typeface="system-ui"/>
              </a:rPr>
              <a:t> santo </a:t>
            </a:r>
            <a:r>
              <a:rPr lang="en-US" b="0" i="0" u="none" strike="noStrike" dirty="0" err="1">
                <a:solidFill>
                  <a:srgbClr val="000000"/>
                </a:solidFill>
                <a:effectLst/>
                <a:latin typeface="system-ui"/>
              </a:rPr>
              <a:t>espíritu</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endParaRPr lang="en-US" b="0" i="0" u="none" strike="noStrike" dirty="0">
              <a:solidFill>
                <a:srgbClr val="000000"/>
              </a:solidFill>
              <a:effectLst/>
              <a:latin typeface="system-ui"/>
            </a:endParaRPr>
          </a:p>
          <a:p>
            <a:pPr marL="158750" indent="0" algn="l">
              <a:buFontTx/>
              <a:buNone/>
            </a:pPr>
            <a:r>
              <a:rPr lang="en-US" b="1" i="0" u="none" strike="noStrike" baseline="30000" dirty="0">
                <a:solidFill>
                  <a:srgbClr val="000000"/>
                </a:solidFill>
                <a:effectLst/>
                <a:latin typeface="system-ui"/>
              </a:rPr>
              <a:t>12 </a:t>
            </a:r>
            <a:r>
              <a:rPr lang="en-US" b="0" i="0" u="none" strike="noStrike" dirty="0">
                <a:solidFill>
                  <a:srgbClr val="000000"/>
                </a:solidFill>
                <a:effectLst/>
                <a:latin typeface="system-ui"/>
              </a:rPr>
              <a:t>¡</a:t>
            </a:r>
            <a:r>
              <a:rPr lang="en-US" b="0" i="0" u="none" strike="noStrike" dirty="0" err="1">
                <a:solidFill>
                  <a:srgbClr val="000000"/>
                </a:solidFill>
                <a:effectLst/>
                <a:latin typeface="system-ui"/>
              </a:rPr>
              <a:t>Devuélveme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gozo</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tu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salvación</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a:solidFill>
                  <a:srgbClr val="000000"/>
                </a:solidFill>
                <a:effectLst/>
                <a:latin typeface="system-ui"/>
              </a:rPr>
              <a:t>¡Dame un </a:t>
            </a:r>
            <a:r>
              <a:rPr lang="en-US" b="0" i="0" u="none" strike="noStrike" dirty="0" err="1">
                <a:solidFill>
                  <a:srgbClr val="000000"/>
                </a:solidFill>
                <a:effectLst/>
                <a:latin typeface="system-ui"/>
              </a:rPr>
              <a:t>espíritu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dispuesto</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obedecerte</a:t>
            </a:r>
            <a:r>
              <a:rPr lang="en-US" b="0" i="0" u="none" strike="noStrike" dirty="0">
                <a:solidFill>
                  <a:srgbClr val="000000"/>
                </a:solidFill>
                <a:effectLst/>
                <a:latin typeface="system-ui"/>
              </a:rPr>
              <a:t>!</a:t>
            </a:r>
          </a:p>
          <a:p>
            <a:pPr marL="158750" indent="0" algn="l">
              <a:buFontTx/>
              <a:buNone/>
            </a:pPr>
            <a:endParaRPr b="1" dirty="0">
              <a:solidFill>
                <a:schemeClr val="dk1"/>
              </a:solidFill>
              <a:latin typeface="Calibri"/>
              <a:ea typeface="Calibri"/>
              <a:cs typeface="Calibri"/>
              <a:sym typeface="Calibri"/>
            </a:endParaRPr>
          </a:p>
        </p:txBody>
      </p:sp>
      <p:sp>
        <p:nvSpPr>
          <p:cNvPr id="206" name="Google Shape;206;g27888c0f32c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a:extLst>
            <a:ext uri="{FF2B5EF4-FFF2-40B4-BE49-F238E27FC236}">
              <a16:creationId xmlns:a16="http://schemas.microsoft.com/office/drawing/2014/main" id="{72293942-E759-67BB-0C14-62619CD503C3}"/>
            </a:ext>
          </a:extLst>
        </p:cNvPr>
        <p:cNvGrpSpPr/>
        <p:nvPr/>
      </p:nvGrpSpPr>
      <p:grpSpPr>
        <a:xfrm>
          <a:off x="0" y="0"/>
          <a:ext cx="0" cy="0"/>
          <a:chOff x="0" y="0"/>
          <a:chExt cx="0" cy="0"/>
        </a:xfrm>
      </p:grpSpPr>
      <p:sp>
        <p:nvSpPr>
          <p:cNvPr id="205" name="Google Shape;205;g27888c0f32c_0_141:notes">
            <a:extLst>
              <a:ext uri="{FF2B5EF4-FFF2-40B4-BE49-F238E27FC236}">
                <a16:creationId xmlns:a16="http://schemas.microsoft.com/office/drawing/2014/main" id="{F88C7B9D-321E-85EC-0D66-E762C983434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n-US" b="1" dirty="0">
                <a:solidFill>
                  <a:schemeClr val="dk1"/>
                </a:solidFill>
                <a:latin typeface="Calibri"/>
                <a:ea typeface="Calibri"/>
                <a:cs typeface="Calibri"/>
                <a:sym typeface="Calibri"/>
              </a:rPr>
              <a:t>1 </a:t>
            </a:r>
            <a:r>
              <a:rPr lang="en-US" b="1" dirty="0" err="1">
                <a:solidFill>
                  <a:schemeClr val="dk1"/>
                </a:solidFill>
                <a:latin typeface="Calibri"/>
                <a:ea typeface="Calibri"/>
                <a:cs typeface="Calibri"/>
                <a:sym typeface="Calibri"/>
              </a:rPr>
              <a:t>Corintios</a:t>
            </a:r>
            <a:r>
              <a:rPr lang="en-US" b="1" dirty="0">
                <a:solidFill>
                  <a:schemeClr val="dk1"/>
                </a:solidFill>
                <a:latin typeface="Calibri"/>
                <a:ea typeface="Calibri"/>
                <a:cs typeface="Calibri"/>
                <a:sym typeface="Calibri"/>
              </a:rPr>
              <a:t> 15:57-58</a:t>
            </a:r>
          </a:p>
          <a:p>
            <a:pPr marL="158750" indent="0" algn="l">
              <a:buFontTx/>
              <a:buNone/>
            </a:pP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57 </a:t>
            </a:r>
            <a:r>
              <a:rPr lang="en-US" b="0" i="0" u="none" strike="noStrike" dirty="0">
                <a:solidFill>
                  <a:srgbClr val="000000"/>
                </a:solidFill>
                <a:effectLst/>
                <a:latin typeface="system-ui"/>
              </a:rPr>
              <a:t>¡Pero gracias </a:t>
            </a:r>
            <a:r>
              <a:rPr lang="en-US" b="0" i="0" u="none" strike="noStrike" dirty="0" err="1">
                <a:solidFill>
                  <a:srgbClr val="000000"/>
                </a:solidFill>
                <a:effectLst/>
                <a:latin typeface="system-ui"/>
              </a:rPr>
              <a:t>sean</a:t>
            </a:r>
            <a:r>
              <a:rPr lang="en-US" b="0" i="0" u="none" strike="noStrike" dirty="0">
                <a:solidFill>
                  <a:srgbClr val="000000"/>
                </a:solidFill>
                <a:effectLst/>
                <a:latin typeface="system-ui"/>
              </a:rPr>
              <a:t> dadas a Dios, de que </a:t>
            </a:r>
            <a:r>
              <a:rPr lang="en-US" b="0" i="0" u="none" strike="noStrike" dirty="0" err="1">
                <a:solidFill>
                  <a:srgbClr val="000000"/>
                </a:solidFill>
                <a:effectLst/>
                <a:latin typeface="system-ui"/>
              </a:rPr>
              <a:t>nos</a:t>
            </a:r>
            <a:r>
              <a:rPr lang="en-US" b="0" i="0" u="none" strike="noStrike" dirty="0">
                <a:solidFill>
                  <a:srgbClr val="000000"/>
                </a:solidFill>
                <a:effectLst/>
                <a:latin typeface="system-ui"/>
              </a:rPr>
              <a:t> da la </a:t>
            </a:r>
            <a:r>
              <a:rPr lang="en-US" b="0" i="0" u="none" strike="noStrike" dirty="0" err="1">
                <a:solidFill>
                  <a:srgbClr val="000000"/>
                </a:solidFill>
                <a:effectLst/>
                <a:latin typeface="system-ui"/>
              </a:rPr>
              <a:t>victoria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medio de </a:t>
            </a:r>
            <a:r>
              <a:rPr lang="en-US" b="0" i="0" u="none" strike="noStrike" dirty="0" err="1">
                <a:solidFill>
                  <a:srgbClr val="000000"/>
                </a:solidFill>
                <a:effectLst/>
                <a:latin typeface="system-ui"/>
              </a:rPr>
              <a:t>nuestro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Jesucristo</a:t>
            </a:r>
            <a:r>
              <a:rPr lang="en-US" b="0" i="0" u="none" strike="noStrike" dirty="0">
                <a:solidFill>
                  <a:srgbClr val="000000"/>
                </a:solidFill>
                <a:effectLst/>
                <a:latin typeface="system-ui"/>
              </a:rPr>
              <a:t>!</a:t>
            </a:r>
          </a:p>
          <a:p>
            <a:pPr marL="158750" indent="0" algn="l">
              <a:buFontTx/>
              <a:buNone/>
            </a:pPr>
            <a:r>
              <a:rPr lang="en-US" b="1" i="0" u="none" strike="noStrike" baseline="30000" dirty="0">
                <a:solidFill>
                  <a:srgbClr val="000000"/>
                </a:solidFill>
                <a:effectLst/>
                <a:latin typeface="system-ui"/>
              </a:rPr>
              <a:t>58 </a:t>
            </a:r>
            <a:r>
              <a:rPr lang="en-US" b="0" i="0" u="none" strike="noStrike" dirty="0" err="1">
                <a:solidFill>
                  <a:srgbClr val="000000"/>
                </a:solidFill>
                <a:effectLst/>
                <a:latin typeface="system-ui"/>
              </a:rPr>
              <a:t>Así</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amados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hermanos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míos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manténganse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firmes</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constantes</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siempre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creciendo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la </a:t>
            </a:r>
            <a:r>
              <a:rPr lang="en-US" b="0" i="0" u="none" strike="noStrike" dirty="0" err="1">
                <a:solidFill>
                  <a:srgbClr val="000000"/>
                </a:solidFill>
                <a:effectLst/>
                <a:latin typeface="system-ui"/>
              </a:rPr>
              <a:t>obra</a:t>
            </a:r>
            <a:r>
              <a:rPr lang="en-US" b="0" i="0" u="none" strike="noStrike" dirty="0">
                <a:solidFill>
                  <a:srgbClr val="000000"/>
                </a:solidFill>
                <a:effectLst/>
                <a:latin typeface="system-ui"/>
              </a:rPr>
              <a:t> del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seguros</a:t>
            </a:r>
            <a:r>
              <a:rPr lang="en-US" b="0" i="0" u="none" strike="noStrike" dirty="0">
                <a:solidFill>
                  <a:srgbClr val="000000"/>
                </a:solidFill>
                <a:effectLst/>
                <a:latin typeface="system-ui"/>
              </a:rPr>
              <a:t> de que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trabajo</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ustedes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no </a:t>
            </a:r>
            <a:r>
              <a:rPr lang="en-US" b="0" i="0" u="none" strike="noStrike" dirty="0" err="1">
                <a:solidFill>
                  <a:srgbClr val="000000"/>
                </a:solidFill>
                <a:effectLst/>
                <a:latin typeface="system-ui"/>
              </a:rPr>
              <a:t>carece</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sentido</a:t>
            </a:r>
            <a:r>
              <a:rPr lang="en-US" b="0" i="0" u="none" strike="noStrike" dirty="0">
                <a:solidFill>
                  <a:srgbClr val="000000"/>
                </a:solidFill>
                <a:effectLst/>
                <a:latin typeface="system-ui"/>
              </a:rPr>
              <a:t>.</a:t>
            </a:r>
          </a:p>
          <a:p>
            <a:pPr marL="158750" indent="0" algn="l">
              <a:buFontTx/>
              <a:buNone/>
            </a:pPr>
            <a:endParaRPr lang="en-US" b="0" i="0" u="none" strike="noStrike" dirty="0">
              <a:solidFill>
                <a:srgbClr val="000000"/>
              </a:solidFill>
              <a:effectLst/>
              <a:latin typeface="system-ui"/>
            </a:endParaRPr>
          </a:p>
          <a:p>
            <a:pPr marL="158750" indent="0" algn="l">
              <a:buFontTx/>
              <a:buNone/>
            </a:pPr>
            <a:endParaRPr lang="en-US" b="0" i="0" u="none" strike="noStrike" dirty="0">
              <a:solidFill>
                <a:srgbClr val="000000"/>
              </a:solidFill>
              <a:effectLst/>
              <a:latin typeface="system-ui"/>
            </a:endParaRPr>
          </a:p>
          <a:p>
            <a:pPr marL="158750" indent="0" algn="l">
              <a:buFontTx/>
              <a:buNone/>
            </a:pPr>
            <a:r>
              <a:rPr lang="en-US" b="1" i="0" u="none" strike="noStrike" dirty="0" err="1">
                <a:solidFill>
                  <a:srgbClr val="000000"/>
                </a:solidFill>
                <a:effectLst/>
                <a:latin typeface="system-ui"/>
              </a:rPr>
              <a:t>Efesios</a:t>
            </a:r>
            <a:r>
              <a:rPr lang="en-US" b="1" i="0" u="none" strike="noStrike" dirty="0">
                <a:solidFill>
                  <a:srgbClr val="000000"/>
                </a:solidFill>
                <a:effectLst/>
                <a:latin typeface="system-ui"/>
              </a:rPr>
              <a:t> 1 – </a:t>
            </a:r>
            <a:r>
              <a:rPr lang="en-US" b="1" i="0" u="none" strike="noStrike" dirty="0" err="1">
                <a:solidFill>
                  <a:srgbClr val="000000"/>
                </a:solidFill>
                <a:effectLst/>
                <a:latin typeface="system-ui"/>
              </a:rPr>
              <a:t>bendiciones</a:t>
            </a:r>
            <a:r>
              <a:rPr lang="en-US" b="1" i="0" u="none" strike="noStrike" dirty="0">
                <a:solidFill>
                  <a:srgbClr val="000000"/>
                </a:solidFill>
                <a:effectLst/>
                <a:latin typeface="system-ui"/>
              </a:rPr>
              <a:t> </a:t>
            </a:r>
            <a:r>
              <a:rPr lang="en-US" b="1" i="0" u="none" strike="noStrike" dirty="0" err="1">
                <a:solidFill>
                  <a:srgbClr val="000000"/>
                </a:solidFill>
                <a:effectLst/>
                <a:latin typeface="system-ui"/>
              </a:rPr>
              <a:t>en</a:t>
            </a:r>
            <a:r>
              <a:rPr lang="en-US" b="1" i="0" u="none" strike="noStrike" dirty="0">
                <a:solidFill>
                  <a:srgbClr val="000000"/>
                </a:solidFill>
                <a:effectLst/>
                <a:latin typeface="system-ui"/>
              </a:rPr>
              <a:t> Cristo</a:t>
            </a:r>
          </a:p>
          <a:p>
            <a:pPr marL="158750" indent="0" algn="l">
              <a:buFontTx/>
              <a:buNone/>
            </a:pPr>
            <a:endParaRPr lang="en-US" b="1" i="0" u="none" strike="noStrike" dirty="0">
              <a:solidFill>
                <a:srgbClr val="000000"/>
              </a:solidFill>
              <a:effectLst/>
              <a:latin typeface="system-ui"/>
            </a:endParaRPr>
          </a:p>
          <a:p>
            <a:pPr marL="158750" indent="0" algn="l">
              <a:buFontTx/>
              <a:buNone/>
            </a:pPr>
            <a:r>
              <a:rPr lang="en-US" b="1" i="0" u="none" strike="noStrike" dirty="0" err="1">
                <a:solidFill>
                  <a:srgbClr val="000000"/>
                </a:solidFill>
                <a:effectLst/>
                <a:latin typeface="system-ui"/>
              </a:rPr>
              <a:t>Isaías</a:t>
            </a:r>
            <a:r>
              <a:rPr lang="en-US" b="1" i="0" u="none" strike="noStrike" dirty="0">
                <a:solidFill>
                  <a:srgbClr val="000000"/>
                </a:solidFill>
                <a:effectLst/>
                <a:latin typeface="system-ui"/>
              </a:rPr>
              <a:t> 43:1-3</a:t>
            </a:r>
          </a:p>
          <a:p>
            <a:pPr marL="158750" indent="0" algn="l">
              <a:buFontTx/>
              <a:buNone/>
            </a:pPr>
            <a:r>
              <a:rPr lang="en-US" b="0" i="0" u="none" strike="noStrike" dirty="0" err="1">
                <a:solidFill>
                  <a:srgbClr val="000000"/>
                </a:solidFill>
                <a:effectLst/>
                <a:latin typeface="system-ui"/>
              </a:rPr>
              <a:t>Así</a:t>
            </a:r>
            <a:r>
              <a:rPr lang="en-US" b="0" i="0" u="none" strike="noStrike" dirty="0">
                <a:solidFill>
                  <a:srgbClr val="000000"/>
                </a:solidFill>
                <a:effectLst/>
                <a:latin typeface="system-ui"/>
              </a:rPr>
              <a:t> dice </a:t>
            </a:r>
            <a:r>
              <a:rPr lang="en-US" b="0" i="0" u="none" strike="noStrike" dirty="0" err="1">
                <a:solidFill>
                  <a:srgbClr val="000000"/>
                </a:solidFill>
                <a:effectLst/>
                <a:latin typeface="system-ui"/>
              </a:rPr>
              <a:t>ahora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quien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creó</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formó</a:t>
            </a:r>
            <a:r>
              <a:rPr lang="en-US" b="0" i="0" u="none" strike="noStrike" dirty="0">
                <a:solidFill>
                  <a:srgbClr val="000000"/>
                </a:solidFill>
                <a:effectLst/>
                <a:latin typeface="system-ui"/>
              </a:rPr>
              <a:t>:</a:t>
            </a:r>
          </a:p>
          <a:p>
            <a:pPr marL="158750" indent="0" algn="l">
              <a:buFontTx/>
              <a:buNone/>
            </a:pPr>
            <a:r>
              <a:rPr lang="en-US" b="0" i="0" u="none" strike="noStrike" dirty="0">
                <a:solidFill>
                  <a:srgbClr val="000000"/>
                </a:solidFill>
                <a:effectLst/>
                <a:latin typeface="system-ui"/>
              </a:rPr>
              <a:t>«No </a:t>
            </a:r>
            <a:r>
              <a:rPr lang="en-US" b="0" i="0" u="none" strike="noStrike" dirty="0" err="1">
                <a:solidFill>
                  <a:srgbClr val="000000"/>
                </a:solidFill>
                <a:effectLst/>
                <a:latin typeface="system-ui"/>
              </a:rPr>
              <a:t>temas</a:t>
            </a:r>
            <a:r>
              <a:rPr lang="en-US" b="0" i="0" u="none" strike="noStrike" dirty="0">
                <a:solidFill>
                  <a:srgbClr val="000000"/>
                </a:solidFill>
                <a:effectLst/>
                <a:latin typeface="system-ui"/>
              </a:rPr>
              <a:t>, Jacob, </a:t>
            </a:r>
            <a:r>
              <a:rPr lang="en-US" b="0" i="0" u="none" strike="noStrike" dirty="0" err="1">
                <a:solidFill>
                  <a:srgbClr val="000000"/>
                </a:solidFill>
                <a:effectLst/>
                <a:latin typeface="system-ui"/>
              </a:rPr>
              <a:t>porque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yo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redimí</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yo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te</a:t>
            </a:r>
            <a:r>
              <a:rPr lang="en-US" b="0" i="0" u="none" strike="noStrike" dirty="0">
                <a:solidFill>
                  <a:srgbClr val="000000"/>
                </a:solidFill>
                <a:effectLst/>
                <a:latin typeface="system-ui"/>
              </a:rPr>
              <a:t> di </a:t>
            </a:r>
            <a:r>
              <a:rPr lang="en-US" b="0" i="0" u="none" strike="noStrike" dirty="0" err="1">
                <a:solidFill>
                  <a:srgbClr val="000000"/>
                </a:solidFill>
                <a:effectLst/>
                <a:latin typeface="system-ui"/>
              </a:rPr>
              <a:t>tu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nombre</a:t>
            </a:r>
            <a:r>
              <a:rPr lang="en-US" b="0" i="0" u="none" strike="noStrike" dirty="0">
                <a:solidFill>
                  <a:srgbClr val="000000"/>
                </a:solidFill>
                <a:effectLst/>
                <a:latin typeface="system-ui"/>
              </a:rPr>
              <a:t>, Israel, y </a:t>
            </a:r>
            <a:r>
              <a:rPr lang="en-US" b="0" i="0" u="none" strike="noStrike" dirty="0" err="1">
                <a:solidFill>
                  <a:srgbClr val="000000"/>
                </a:solidFill>
                <a:effectLst/>
                <a:latin typeface="system-ui"/>
              </a:rPr>
              <a:t>tú</a:t>
            </a:r>
            <a:r>
              <a:rPr lang="en-US" b="0" i="0" u="none" strike="noStrike" dirty="0">
                <a:solidFill>
                  <a:srgbClr val="000000"/>
                </a:solidFill>
                <a:effectLst/>
                <a:latin typeface="system-ui"/>
              </a:rPr>
              <a:t> me </a:t>
            </a:r>
            <a:r>
              <a:rPr lang="en-US" b="0" i="0" u="none" strike="noStrike" dirty="0" err="1">
                <a:solidFill>
                  <a:srgbClr val="000000"/>
                </a:solidFill>
                <a:effectLst/>
                <a:latin typeface="system-ui"/>
              </a:rPr>
              <a:t>perteneces</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2 </a:t>
            </a:r>
            <a:r>
              <a:rPr lang="en-US" b="0" i="0" u="none" strike="noStrike" dirty="0" err="1">
                <a:solidFill>
                  <a:srgbClr val="000000"/>
                </a:solidFill>
                <a:effectLst/>
                <a:latin typeface="system-ui"/>
              </a:rPr>
              <a:t>Cuando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pases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las </a:t>
            </a:r>
            <a:r>
              <a:rPr lang="en-US" b="0" i="0" u="none" strike="noStrike" dirty="0" err="1">
                <a:solidFill>
                  <a:srgbClr val="000000"/>
                </a:solidFill>
                <a:effectLst/>
                <a:latin typeface="system-ui"/>
              </a:rPr>
              <a:t>aguas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yo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estaré</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contigo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cuando</a:t>
            </a:r>
            <a:r>
              <a:rPr lang="en-US" b="0" i="0" u="none" strike="noStrike" dirty="0">
                <a:solidFill>
                  <a:srgbClr val="000000"/>
                </a:solidFill>
                <a:effectLst/>
                <a:latin typeface="system-ui"/>
              </a:rPr>
              <a:t> cruces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ríos</a:t>
            </a:r>
            <a:r>
              <a:rPr lang="en-US" b="0" i="0" u="none" strike="noStrike" dirty="0">
                <a:solidFill>
                  <a:srgbClr val="000000"/>
                </a:solidFill>
                <a:effectLst/>
                <a:latin typeface="system-ui"/>
              </a:rPr>
              <a:t>, no </a:t>
            </a:r>
            <a:r>
              <a:rPr lang="en-US" b="0" i="0" u="none" strike="noStrike" dirty="0" err="1">
                <a:solidFill>
                  <a:srgbClr val="000000"/>
                </a:solidFill>
                <a:effectLst/>
                <a:latin typeface="system-ui"/>
              </a:rPr>
              <a:t>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anegarán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Cuando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pases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fuego</a:t>
            </a:r>
            <a:r>
              <a:rPr lang="en-US" b="0" i="0" u="none" strike="noStrike" dirty="0">
                <a:solidFill>
                  <a:srgbClr val="000000"/>
                </a:solidFill>
                <a:effectLst/>
                <a:latin typeface="system-ui"/>
              </a:rPr>
              <a:t>, no </a:t>
            </a:r>
            <a:r>
              <a:rPr lang="en-US" b="0" i="0" u="none" strike="noStrike" dirty="0" err="1">
                <a:solidFill>
                  <a:srgbClr val="000000"/>
                </a:solidFill>
                <a:effectLst/>
                <a:latin typeface="system-ui"/>
              </a:rPr>
              <a:t>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quemarás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ni</a:t>
            </a:r>
            <a:r>
              <a:rPr lang="en-US" b="0" i="0" u="none" strike="noStrike" dirty="0">
                <a:solidFill>
                  <a:srgbClr val="000000"/>
                </a:solidFill>
                <a:effectLst/>
                <a:latin typeface="system-ui"/>
              </a:rPr>
              <a:t> las llamas </a:t>
            </a:r>
            <a:r>
              <a:rPr lang="en-US" b="0" i="0" u="none" strike="noStrike" dirty="0" err="1">
                <a:solidFill>
                  <a:srgbClr val="000000"/>
                </a:solidFill>
                <a:effectLst/>
                <a:latin typeface="system-ui"/>
              </a:rPr>
              <a:t>arderán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ti</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3 </a:t>
            </a:r>
            <a:r>
              <a:rPr lang="en-US" b="0" i="0" u="none" strike="noStrike" dirty="0" err="1">
                <a:solidFill>
                  <a:srgbClr val="000000"/>
                </a:solidFill>
                <a:effectLst/>
                <a:latin typeface="system-ui"/>
              </a:rPr>
              <a:t>Yo</a:t>
            </a:r>
            <a:r>
              <a:rPr lang="en-US" b="0" i="0" u="none" strike="noStrike" dirty="0">
                <a:solidFill>
                  <a:srgbClr val="000000"/>
                </a:solidFill>
                <a:effectLst/>
                <a:latin typeface="system-ui"/>
              </a:rPr>
              <a:t> soy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tu</a:t>
            </a:r>
            <a:r>
              <a:rPr lang="en-US" b="0" i="0" u="none" strike="noStrike" dirty="0">
                <a:solidFill>
                  <a:srgbClr val="000000"/>
                </a:solidFill>
                <a:effectLst/>
                <a:latin typeface="system-ui"/>
              </a:rPr>
              <a:t> Dios. </a:t>
            </a:r>
            <a:r>
              <a:rPr lang="en-US" b="0" i="0" u="none" strike="noStrike" dirty="0" err="1">
                <a:solidFill>
                  <a:srgbClr val="000000"/>
                </a:solidFill>
                <a:effectLst/>
                <a:latin typeface="system-ui"/>
              </a:rPr>
              <a:t>Yo</a:t>
            </a:r>
            <a:r>
              <a:rPr lang="en-US" b="0" i="0" u="none" strike="noStrike" dirty="0">
                <a:solidFill>
                  <a:srgbClr val="000000"/>
                </a:solidFill>
                <a:effectLst/>
                <a:latin typeface="system-ui"/>
              </a:rPr>
              <a:t> soy </a:t>
            </a:r>
            <a:r>
              <a:rPr lang="en-US" b="0" i="0" u="none" strike="noStrike" dirty="0" err="1">
                <a:solidFill>
                  <a:srgbClr val="000000"/>
                </a:solidFill>
                <a:effectLst/>
                <a:latin typeface="system-ui"/>
              </a:rPr>
              <a:t>tu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salvador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Santo de Israel.</a:t>
            </a: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206" name="Google Shape;206;g27888c0f32c_0_141:notes">
            <a:extLst>
              <a:ext uri="{FF2B5EF4-FFF2-40B4-BE49-F238E27FC236}">
                <a16:creationId xmlns:a16="http://schemas.microsoft.com/office/drawing/2014/main" id="{E55CCB4E-78F9-56F4-B2AF-3F81158DCA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0215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1. Aprender a usar y aplicar correctamente la ley y el evangelio. </a:t>
            </a:r>
            <a:endParaRPr lang="en-US" sz="1100" b="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2. Reconocer nuestra necesidad de escuchar constantemente la ley y el evangelio. </a:t>
            </a:r>
            <a:endParaRPr lang="en-US" sz="1100" b="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1" dirty="0">
                <a:solidFill>
                  <a:srgbClr val="000000"/>
                </a:solidFill>
                <a:effectLst/>
                <a:latin typeface="Calibri" panose="020F0502020204030204" pitchFamily="34" charset="0"/>
                <a:ea typeface="Calibri" panose="020F0502020204030204" pitchFamily="34" charset="0"/>
              </a:rPr>
              <a:t>3. Afirmar que el mensaje principal de la Biblia es Jesucristo, el Salvador del mundo. </a:t>
            </a:r>
            <a:endParaRPr lang="en-US" sz="1100" b="1"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531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8C27E5CC-4196-098B-70ED-B5DB6CDF8029}"/>
            </a:ext>
          </a:extLst>
        </p:cNvPr>
        <p:cNvGrpSpPr/>
        <p:nvPr/>
      </p:nvGrpSpPr>
      <p:grpSpPr>
        <a:xfrm>
          <a:off x="0" y="0"/>
          <a:ext cx="0" cy="0"/>
          <a:chOff x="0" y="0"/>
          <a:chExt cx="0" cy="0"/>
        </a:xfrm>
      </p:grpSpPr>
      <p:sp>
        <p:nvSpPr>
          <p:cNvPr id="162" name="Google Shape;162;g27888c0f32c_0_98:notes">
            <a:extLst>
              <a:ext uri="{FF2B5EF4-FFF2-40B4-BE49-F238E27FC236}">
                <a16:creationId xmlns:a16="http://schemas.microsoft.com/office/drawing/2014/main" id="{BEE14D44-DCBB-B112-6182-D9E5A4A3D90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742950" marR="0" lvl="1" indent="-2857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1. El centro del mensaje del evangelio es lo que Jesús hizo por nosotros como nuestro sustituto en su vida y muerte. </a:t>
            </a:r>
          </a:p>
          <a:p>
            <a:pPr marL="742950" marR="0" lvl="1" indent="-2857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Biblia, sin embargo, usa muchas imágenes para describir las buenas nuevas.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dirty="0">
              <a:solidFill>
                <a:schemeClr val="dk1"/>
              </a:solidFill>
              <a:latin typeface="Calibri"/>
              <a:ea typeface="Calibri"/>
              <a:cs typeface="Calibri"/>
              <a:sym typeface="Calibri"/>
            </a:endParaRPr>
          </a:p>
        </p:txBody>
      </p:sp>
      <p:sp>
        <p:nvSpPr>
          <p:cNvPr id="163" name="Google Shape;163;g27888c0f32c_0_98:notes">
            <a:extLst>
              <a:ext uri="{FF2B5EF4-FFF2-40B4-BE49-F238E27FC236}">
                <a16:creationId xmlns:a16="http://schemas.microsoft.com/office/drawing/2014/main" id="{168FDE68-3D8A-E550-2055-8C79E5F279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8504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788883def7_0_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chemeClr val="dk1"/>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Salmo 103:12 Tan lejos de nosotros echó nuestras transgresiones como lejos del oriente está el occidente.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22" name="Google Shape;222;g2788883def7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EBE0990B-1658-3399-486B-BB48750D4A77}"/>
            </a:ext>
          </a:extLst>
        </p:cNvPr>
        <p:cNvGrpSpPr/>
        <p:nvPr/>
      </p:nvGrpSpPr>
      <p:grpSpPr>
        <a:xfrm>
          <a:off x="0" y="0"/>
          <a:ext cx="0" cy="0"/>
          <a:chOff x="0" y="0"/>
          <a:chExt cx="0" cy="0"/>
        </a:xfrm>
      </p:grpSpPr>
      <p:sp>
        <p:nvSpPr>
          <p:cNvPr id="221" name="Google Shape;221;g2788883def7_0_242:notes">
            <a:extLst>
              <a:ext uri="{FF2B5EF4-FFF2-40B4-BE49-F238E27FC236}">
                <a16:creationId xmlns:a16="http://schemas.microsoft.com/office/drawing/2014/main" id="{4E2E1B15-AB14-B598-69D2-57F6E1A165B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chemeClr val="dk1"/>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Salmo 32:1 Dichoso aquel a quien se le perdonan sus transgresiones, a quien se le borran sus pecados.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22" name="Google Shape;222;g2788883def7_0_242:notes">
            <a:extLst>
              <a:ext uri="{FF2B5EF4-FFF2-40B4-BE49-F238E27FC236}">
                <a16:creationId xmlns:a16="http://schemas.microsoft.com/office/drawing/2014/main" id="{162BAA6D-CBFD-FD8F-B979-1F84A3CF65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8701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BB78AA00-C157-3BAD-B356-81EFBB10EE2E}"/>
            </a:ext>
          </a:extLst>
        </p:cNvPr>
        <p:cNvGrpSpPr/>
        <p:nvPr/>
      </p:nvGrpSpPr>
      <p:grpSpPr>
        <a:xfrm>
          <a:off x="0" y="0"/>
          <a:ext cx="0" cy="0"/>
          <a:chOff x="0" y="0"/>
          <a:chExt cx="0" cy="0"/>
        </a:xfrm>
      </p:grpSpPr>
      <p:sp>
        <p:nvSpPr>
          <p:cNvPr id="221" name="Google Shape;221;g2788883def7_0_242:notes">
            <a:extLst>
              <a:ext uri="{FF2B5EF4-FFF2-40B4-BE49-F238E27FC236}">
                <a16:creationId xmlns:a16="http://schemas.microsoft.com/office/drawing/2014/main" id="{5A34FE36-C0F3-0F06-25DC-55B8682B999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chemeClr val="dk1"/>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Jeremías 31:34 Yo les perdonaré su iniquidad, y nunca más me acordaré de sus pecados.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22" name="Google Shape;222;g2788883def7_0_242:notes">
            <a:extLst>
              <a:ext uri="{FF2B5EF4-FFF2-40B4-BE49-F238E27FC236}">
                <a16:creationId xmlns:a16="http://schemas.microsoft.com/office/drawing/2014/main" id="{F9CC381A-7CB5-8DFC-5A72-F47F6798BF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6409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E5E6F6E8-7E1D-3829-921C-ECBA6688BDBC}"/>
            </a:ext>
          </a:extLst>
        </p:cNvPr>
        <p:cNvGrpSpPr/>
        <p:nvPr/>
      </p:nvGrpSpPr>
      <p:grpSpPr>
        <a:xfrm>
          <a:off x="0" y="0"/>
          <a:ext cx="0" cy="0"/>
          <a:chOff x="0" y="0"/>
          <a:chExt cx="0" cy="0"/>
        </a:xfrm>
      </p:grpSpPr>
      <p:sp>
        <p:nvSpPr>
          <p:cNvPr id="221" name="Google Shape;221;g2788883def7_0_242:notes">
            <a:extLst>
              <a:ext uri="{FF2B5EF4-FFF2-40B4-BE49-F238E27FC236}">
                <a16:creationId xmlns:a16="http://schemas.microsoft.com/office/drawing/2014/main" id="{FEE3BA92-7878-CF8A-6360-E46E983B725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chemeClr val="dk1"/>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Miqueas 7:18-19 ¿Qué Dios hay como tú, que perdone la maldad y pase por alto el delito del remanente de su pueblo? No siempre estarás airado, porque tu mayor placer es amar. Vuelve a compadecerte de nosotros. Pon tu pie sobre nuestras maldades y arroja al fondo del mar todos nuestros pecados.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22" name="Google Shape;222;g2788883def7_0_242:notes">
            <a:extLst>
              <a:ext uri="{FF2B5EF4-FFF2-40B4-BE49-F238E27FC236}">
                <a16:creationId xmlns:a16="http://schemas.microsoft.com/office/drawing/2014/main" id="{10FB7E60-A6AD-D265-70D7-1ED629FAF7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25718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68AF1765-2A63-0DE0-7973-FED118931885}"/>
            </a:ext>
          </a:extLst>
        </p:cNvPr>
        <p:cNvGrpSpPr/>
        <p:nvPr/>
      </p:nvGrpSpPr>
      <p:grpSpPr>
        <a:xfrm>
          <a:off x="0" y="0"/>
          <a:ext cx="0" cy="0"/>
          <a:chOff x="0" y="0"/>
          <a:chExt cx="0" cy="0"/>
        </a:xfrm>
      </p:grpSpPr>
      <p:sp>
        <p:nvSpPr>
          <p:cNvPr id="221" name="Google Shape;221;g2788883def7_0_242:notes">
            <a:extLst>
              <a:ext uri="{FF2B5EF4-FFF2-40B4-BE49-F238E27FC236}">
                <a16:creationId xmlns:a16="http://schemas.microsoft.com/office/drawing/2014/main" id="{3A68F201-3EFC-8BC5-ADCF-03652372647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chemeClr val="dk1"/>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Colosenses 2:14 Y anular la deuda que teníamos pendiente por los requisitos de la ley. Él anuló esa deuda que nos era adversa, clavándola en la cruz.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22" name="Google Shape;222;g2788883def7_0_242:notes">
            <a:extLst>
              <a:ext uri="{FF2B5EF4-FFF2-40B4-BE49-F238E27FC236}">
                <a16:creationId xmlns:a16="http://schemas.microsoft.com/office/drawing/2014/main" id="{D43CDE3E-9205-5722-DAFF-1F1F76457E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3340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B0267559-606C-4F40-4A1E-00406ACC5158}"/>
            </a:ext>
          </a:extLst>
        </p:cNvPr>
        <p:cNvGrpSpPr/>
        <p:nvPr/>
      </p:nvGrpSpPr>
      <p:grpSpPr>
        <a:xfrm>
          <a:off x="0" y="0"/>
          <a:ext cx="0" cy="0"/>
          <a:chOff x="0" y="0"/>
          <a:chExt cx="0" cy="0"/>
        </a:xfrm>
      </p:grpSpPr>
      <p:sp>
        <p:nvSpPr>
          <p:cNvPr id="221" name="Google Shape;221;g2788883def7_0_242:notes">
            <a:extLst>
              <a:ext uri="{FF2B5EF4-FFF2-40B4-BE49-F238E27FC236}">
                <a16:creationId xmlns:a16="http://schemas.microsoft.com/office/drawing/2014/main" id="{F22804C6-DB69-7DF9-09DD-BBF7EB39DCB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chemeClr val="dk1"/>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Gálatas 3:26-27 Todos ustedes son hijos de Dios mediante la fe en Cristo Jesús, porque todos los que han sido bautizados en Cristo se han revestido de Cristo.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22" name="Google Shape;222;g2788883def7_0_242:notes">
            <a:extLst>
              <a:ext uri="{FF2B5EF4-FFF2-40B4-BE49-F238E27FC236}">
                <a16:creationId xmlns:a16="http://schemas.microsoft.com/office/drawing/2014/main" id="{2C86B81A-35E2-61E0-0747-1317CF93A8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621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lección.</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800" b="1" dirty="0">
                <a:solidFill>
                  <a:srgbClr val="000000"/>
                </a:solidFill>
                <a:effectLst/>
                <a:latin typeface="Calibri" panose="020F0502020204030204" pitchFamily="34" charset="0"/>
                <a:ea typeface="Calibri" panose="020F0502020204030204" pitchFamily="34" charset="0"/>
              </a:rPr>
              <a:t>1. Aprender a usar y aplicar correctamente la ley y el evangelio. </a:t>
            </a:r>
            <a:endParaRPr lang="en-US" sz="180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0" dirty="0">
                <a:solidFill>
                  <a:srgbClr val="000000"/>
                </a:solidFill>
                <a:effectLst/>
                <a:latin typeface="Calibri" panose="020F0502020204030204" pitchFamily="34" charset="0"/>
                <a:ea typeface="Calibri" panose="020F0502020204030204" pitchFamily="34" charset="0"/>
              </a:rPr>
              <a:t>2. Reconocer nuestra necesidad de escuchar constantemente la ley y el evangelio. </a:t>
            </a:r>
            <a:endParaRPr lang="en-US" sz="1800" b="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0" dirty="0">
                <a:solidFill>
                  <a:srgbClr val="000000"/>
                </a:solidFill>
                <a:effectLst/>
                <a:latin typeface="Calibri" panose="020F0502020204030204" pitchFamily="34" charset="0"/>
                <a:ea typeface="Calibri" panose="020F0502020204030204" pitchFamily="34" charset="0"/>
              </a:rPr>
              <a:t>3. Afirmar que el mensaje principal de la Biblia es Jesucristo, el Salvador del mundo. </a:t>
            </a:r>
            <a:endParaRPr lang="en-US" sz="1800" b="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D535F906-671A-0B2C-16F9-1911637BACBD}"/>
            </a:ext>
          </a:extLst>
        </p:cNvPr>
        <p:cNvGrpSpPr/>
        <p:nvPr/>
      </p:nvGrpSpPr>
      <p:grpSpPr>
        <a:xfrm>
          <a:off x="0" y="0"/>
          <a:ext cx="0" cy="0"/>
          <a:chOff x="0" y="0"/>
          <a:chExt cx="0" cy="0"/>
        </a:xfrm>
      </p:grpSpPr>
      <p:sp>
        <p:nvSpPr>
          <p:cNvPr id="221" name="Google Shape;221;g2788883def7_0_242:notes">
            <a:extLst>
              <a:ext uri="{FF2B5EF4-FFF2-40B4-BE49-F238E27FC236}">
                <a16:creationId xmlns:a16="http://schemas.microsoft.com/office/drawing/2014/main" id="{6E97C120-8054-ECF4-FC01-6F33794D264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chemeClr val="dk1"/>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Apocalipsis 2:7 El que tenga oídos, que oiga lo que el Espíritu dice a las iglesias. Al que salga vencedor le daré derecho a comer del árbol de la vida, que está en el paraíso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22" name="Google Shape;222;g2788883def7_0_242:notes">
            <a:extLst>
              <a:ext uri="{FF2B5EF4-FFF2-40B4-BE49-F238E27FC236}">
                <a16:creationId xmlns:a16="http://schemas.microsoft.com/office/drawing/2014/main" id="{0D03AF1C-E9E6-C284-D7F9-52A020B548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61841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1610D8CF-C4AD-F5B8-FBA2-FC616137781D}"/>
            </a:ext>
          </a:extLst>
        </p:cNvPr>
        <p:cNvGrpSpPr/>
        <p:nvPr/>
      </p:nvGrpSpPr>
      <p:grpSpPr>
        <a:xfrm>
          <a:off x="0" y="0"/>
          <a:ext cx="0" cy="0"/>
          <a:chOff x="0" y="0"/>
          <a:chExt cx="0" cy="0"/>
        </a:xfrm>
      </p:grpSpPr>
      <p:sp>
        <p:nvSpPr>
          <p:cNvPr id="221" name="Google Shape;221;g2788883def7_0_242:notes">
            <a:extLst>
              <a:ext uri="{FF2B5EF4-FFF2-40B4-BE49-F238E27FC236}">
                <a16:creationId xmlns:a16="http://schemas.microsoft.com/office/drawing/2014/main" id="{6F0801D7-CD32-EB2F-9A5B-5DC42A33874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chemeClr val="dk1"/>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Filipenses 4:3 Y a ti, mi fiel compañero, te pido que ayudes a estas mujeres que han luchado a mi lado en la obra del evangelio, junto con Clemente y los demás colaboradores míos, cuyos nombres están en el libro de la vida.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22" name="Google Shape;222;g2788883def7_0_242:notes">
            <a:extLst>
              <a:ext uri="{FF2B5EF4-FFF2-40B4-BE49-F238E27FC236}">
                <a16:creationId xmlns:a16="http://schemas.microsoft.com/office/drawing/2014/main" id="{DB215AC2-F481-85B3-997F-4FEF510D84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86462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CE43A20C-27E1-C331-6CA0-3A10A4A7B541}"/>
            </a:ext>
          </a:extLst>
        </p:cNvPr>
        <p:cNvGrpSpPr/>
        <p:nvPr/>
      </p:nvGrpSpPr>
      <p:grpSpPr>
        <a:xfrm>
          <a:off x="0" y="0"/>
          <a:ext cx="0" cy="0"/>
          <a:chOff x="0" y="0"/>
          <a:chExt cx="0" cy="0"/>
        </a:xfrm>
      </p:grpSpPr>
      <p:sp>
        <p:nvSpPr>
          <p:cNvPr id="235" name="Google Shape;235;p16:notes">
            <a:extLst>
              <a:ext uri="{FF2B5EF4-FFF2-40B4-BE49-F238E27FC236}">
                <a16:creationId xmlns:a16="http://schemas.microsoft.com/office/drawing/2014/main" id="{AE481440-173A-5A24-5CDF-2CC4D30A50F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2. ¿En qué sentido la muerte y la resurrección de Jesucristo garantizan nuestra resurrección física en el cielo? </a:t>
            </a: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(Pregunta #10 del proyecto final)</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36" name="Google Shape;236;p16:notes">
            <a:extLst>
              <a:ext uri="{FF2B5EF4-FFF2-40B4-BE49-F238E27FC236}">
                <a16:creationId xmlns:a16="http://schemas.microsoft.com/office/drawing/2014/main" id="{CDE97769-74DC-FC9A-7C33-98A4393AC1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31184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D826A2D9-2672-0D62-E33A-E4525352742C}"/>
            </a:ext>
          </a:extLst>
        </p:cNvPr>
        <p:cNvGrpSpPr/>
        <p:nvPr/>
      </p:nvGrpSpPr>
      <p:grpSpPr>
        <a:xfrm>
          <a:off x="0" y="0"/>
          <a:ext cx="0" cy="0"/>
          <a:chOff x="0" y="0"/>
          <a:chExt cx="0" cy="0"/>
        </a:xfrm>
      </p:grpSpPr>
      <p:sp>
        <p:nvSpPr>
          <p:cNvPr id="162" name="Google Shape;162;g27888c0f32c_0_98:notes">
            <a:extLst>
              <a:ext uri="{FF2B5EF4-FFF2-40B4-BE49-F238E27FC236}">
                <a16:creationId xmlns:a16="http://schemas.microsoft.com/office/drawing/2014/main" id="{2D91B39A-768A-E707-83CF-7E211CDE2B9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En este curso, hemos hablado mucho sobre la obra salvadora de Jesucristo en su vida y muerte.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Jesús obedeció toda la ley de Dios en nuestro lugar, y Él acredita esta obediencia a nosotros por medio de la fe.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Jesús cargó nuestro pecado en su sufrimiento inocente y muerte en la cruz.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Por la obra redentora de Cristo, disfrutaremos una eternidad en el cielo con él y con todos los creyentes.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dirty="0">
              <a:solidFill>
                <a:schemeClr val="dk1"/>
              </a:solidFill>
              <a:latin typeface="Calibri"/>
              <a:ea typeface="Calibri"/>
              <a:cs typeface="Calibri"/>
              <a:sym typeface="Calibri"/>
            </a:endParaRPr>
          </a:p>
        </p:txBody>
      </p:sp>
      <p:sp>
        <p:nvSpPr>
          <p:cNvPr id="163" name="Google Shape;163;g27888c0f32c_0_98:notes">
            <a:extLst>
              <a:ext uri="{FF2B5EF4-FFF2-40B4-BE49-F238E27FC236}">
                <a16:creationId xmlns:a16="http://schemas.microsoft.com/office/drawing/2014/main" id="{17DD8CEE-A1AF-E392-01DF-8C2312071B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74104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749BF1E1-90A3-3439-7738-779ECDEB23EC}"/>
            </a:ext>
          </a:extLst>
        </p:cNvPr>
        <p:cNvGrpSpPr/>
        <p:nvPr/>
      </p:nvGrpSpPr>
      <p:grpSpPr>
        <a:xfrm>
          <a:off x="0" y="0"/>
          <a:ext cx="0" cy="0"/>
          <a:chOff x="0" y="0"/>
          <a:chExt cx="0" cy="0"/>
        </a:xfrm>
      </p:grpSpPr>
      <p:sp>
        <p:nvSpPr>
          <p:cNvPr id="162" name="Google Shape;162;g27888c0f32c_0_98:notes">
            <a:extLst>
              <a:ext uri="{FF2B5EF4-FFF2-40B4-BE49-F238E27FC236}">
                <a16:creationId xmlns:a16="http://schemas.microsoft.com/office/drawing/2014/main" id="{7CC15D3E-DC70-080D-7402-F37E81B0627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Ahora, tomamos un momento importante para reflexionar en la resurrección de Cristo y que significa para nosotros.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La tumba vacía es la garantía y la certeza que Jesucristo resucitó de entre los muertos. </a:t>
            </a:r>
          </a:p>
          <a:p>
            <a:pPr marL="742950" marR="0" lvl="1" indent="-285750">
              <a:spcBef>
                <a:spcPts val="0"/>
              </a:spcBef>
              <a:spcAft>
                <a:spcPts val="0"/>
              </a:spcAft>
              <a:buFont typeface="Courier New" panose="02070309020205020404" pitchFamily="49" charset="0"/>
              <a:buChar char="o"/>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De manera que, así como Cristo resucitó de entre los muertos, nosotros también resucitaremos con él en el día del juicio final.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dirty="0">
              <a:solidFill>
                <a:schemeClr val="dk1"/>
              </a:solidFill>
              <a:latin typeface="Calibri"/>
              <a:ea typeface="Calibri"/>
              <a:cs typeface="Calibri"/>
              <a:sym typeface="Calibri"/>
            </a:endParaRPr>
          </a:p>
        </p:txBody>
      </p:sp>
      <p:sp>
        <p:nvSpPr>
          <p:cNvPr id="163" name="Google Shape;163;g27888c0f32c_0_98:notes">
            <a:extLst>
              <a:ext uri="{FF2B5EF4-FFF2-40B4-BE49-F238E27FC236}">
                <a16:creationId xmlns:a16="http://schemas.microsoft.com/office/drawing/2014/main" id="{C1FBCF5F-85A3-463C-D12D-9B6AE84FCE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39496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0B773FF0-6CF3-81F2-39CD-2C98AD4FA9BC}"/>
            </a:ext>
          </a:extLst>
        </p:cNvPr>
        <p:cNvGrpSpPr/>
        <p:nvPr/>
      </p:nvGrpSpPr>
      <p:grpSpPr>
        <a:xfrm>
          <a:off x="0" y="0"/>
          <a:ext cx="0" cy="0"/>
          <a:chOff x="0" y="0"/>
          <a:chExt cx="0" cy="0"/>
        </a:xfrm>
      </p:grpSpPr>
      <p:sp>
        <p:nvSpPr>
          <p:cNvPr id="221" name="Google Shape;221;g2788883def7_0_242:notes">
            <a:extLst>
              <a:ext uri="{FF2B5EF4-FFF2-40B4-BE49-F238E27FC236}">
                <a16:creationId xmlns:a16="http://schemas.microsoft.com/office/drawing/2014/main" id="{69222386-5455-86ED-A282-F792F994013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chemeClr val="dk1"/>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Romanos 6:5-11 </a:t>
            </a:r>
          </a:p>
          <a:p>
            <a:pPr marL="0" marR="171450" lvl="0" indent="0" algn="l" defTabSz="914400" rtl="0" eaLnBrk="1" fontAlgn="auto" latinLnBrk="0" hangingPunct="1">
              <a:lnSpc>
                <a:spcPct val="100000"/>
              </a:lnSpc>
              <a:spcBef>
                <a:spcPts val="1000"/>
              </a:spcBef>
              <a:spcAft>
                <a:spcPts val="1000"/>
              </a:spcAft>
              <a:buClr>
                <a:schemeClr val="dk1"/>
              </a:buClr>
              <a:buSzPts val="1100"/>
              <a:buFont typeface="Arial"/>
              <a:buNone/>
              <a:tabLst/>
              <a:defRP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171450" lvl="0" indent="0" algn="l" defTabSz="914400" rtl="0" eaLnBrk="1" fontAlgn="auto" latinLnBrk="0" hangingPunct="1">
              <a:lnSpc>
                <a:spcPct val="100000"/>
              </a:lnSpc>
              <a:spcBef>
                <a:spcPts val="1000"/>
              </a:spcBef>
              <a:spcAft>
                <a:spcPts val="1000"/>
              </a:spcAft>
              <a:buClr>
                <a:schemeClr val="dk1"/>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Porque si nos hemos unidos a Cristo en su muerte, así también nos uniremos a él en su resurrección. Sabemos que nuestro antiguo yo fue crucificado juntamente con él, para que el cuerpo del pecado sea destruido, a fin de que no sirvamos más al pecado. Porque el que ha muerto, ha sido liberado del pecado. </a:t>
            </a:r>
          </a:p>
          <a:p>
            <a:pPr marL="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22" name="Google Shape;222;g2788883def7_0_242:notes">
            <a:extLst>
              <a:ext uri="{FF2B5EF4-FFF2-40B4-BE49-F238E27FC236}">
                <a16:creationId xmlns:a16="http://schemas.microsoft.com/office/drawing/2014/main" id="{A12C1A79-4CC5-1D26-A7AB-62518B2B45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19483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97721670-568A-3A2F-FADD-93C0270BDCE3}"/>
            </a:ext>
          </a:extLst>
        </p:cNvPr>
        <p:cNvGrpSpPr/>
        <p:nvPr/>
      </p:nvGrpSpPr>
      <p:grpSpPr>
        <a:xfrm>
          <a:off x="0" y="0"/>
          <a:ext cx="0" cy="0"/>
          <a:chOff x="0" y="0"/>
          <a:chExt cx="0" cy="0"/>
        </a:xfrm>
      </p:grpSpPr>
      <p:sp>
        <p:nvSpPr>
          <p:cNvPr id="221" name="Google Shape;221;g2788883def7_0_242:notes">
            <a:extLst>
              <a:ext uri="{FF2B5EF4-FFF2-40B4-BE49-F238E27FC236}">
                <a16:creationId xmlns:a16="http://schemas.microsoft.com/office/drawing/2014/main" id="{B2382262-F517-7C67-10D2-81844615B84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chemeClr val="dk1"/>
              </a:buClr>
              <a:buSzPts val="1100"/>
              <a:buFont typeface="Arial"/>
              <a:buNone/>
              <a:tabLst/>
              <a:defRP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171450" lvl="0" indent="0" algn="l" defTabSz="914400" rtl="0" eaLnBrk="1" fontAlgn="auto" latinLnBrk="0" hangingPunct="1">
              <a:lnSpc>
                <a:spcPct val="100000"/>
              </a:lnSpc>
              <a:spcBef>
                <a:spcPts val="1000"/>
              </a:spcBef>
              <a:spcAft>
                <a:spcPts val="1000"/>
              </a:spcAft>
              <a:buClr>
                <a:schemeClr val="dk1"/>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Así que, si morimos con Cristo, creemos que también viviremos con él. Sabemos que Cristo resucitó y que no volverá a morir, pues la muerte ya no tiene poder sobre él. Porque en cuanto a su muerte, murió al pecado de una vez y para siempre; pero en cuanto a su vida, vive para Dios. Así también ustedes, considérense muertos al pecado, pero vivos para Dios en Cristo Jesús, nuestro Señor</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22" name="Google Shape;222;g2788883def7_0_242:notes">
            <a:extLst>
              <a:ext uri="{FF2B5EF4-FFF2-40B4-BE49-F238E27FC236}">
                <a16:creationId xmlns:a16="http://schemas.microsoft.com/office/drawing/2014/main" id="{0436E73C-26A2-2C7D-817C-7856897AE3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2393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C3FD271F-D8FF-5F52-766E-7A554FD5A2D8}"/>
            </a:ext>
          </a:extLst>
        </p:cNvPr>
        <p:cNvGrpSpPr/>
        <p:nvPr/>
      </p:nvGrpSpPr>
      <p:grpSpPr>
        <a:xfrm>
          <a:off x="0" y="0"/>
          <a:ext cx="0" cy="0"/>
          <a:chOff x="0" y="0"/>
          <a:chExt cx="0" cy="0"/>
        </a:xfrm>
      </p:grpSpPr>
      <p:sp>
        <p:nvSpPr>
          <p:cNvPr id="221" name="Google Shape;221;g2788883def7_0_242:notes">
            <a:extLst>
              <a:ext uri="{FF2B5EF4-FFF2-40B4-BE49-F238E27FC236}">
                <a16:creationId xmlns:a16="http://schemas.microsoft.com/office/drawing/2014/main" id="{CE8542F6-451A-C9AA-0D85-E16CE3DDAA1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chemeClr val="dk1"/>
              </a:buClr>
              <a:buSzPts val="1100"/>
              <a:buFont typeface="Arial"/>
              <a:buNone/>
              <a:tabLst/>
              <a:defRP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171450" lvl="0" indent="0" algn="l" defTabSz="914400" rtl="0" eaLnBrk="1" fontAlgn="auto" latinLnBrk="0" hangingPunct="1">
              <a:lnSpc>
                <a:spcPct val="100000"/>
              </a:lnSpc>
              <a:spcBef>
                <a:spcPts val="1000"/>
              </a:spcBef>
              <a:spcAft>
                <a:spcPts val="1000"/>
              </a:spcAft>
              <a:buClr>
                <a:schemeClr val="dk1"/>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1 Corintios 15:52 En un momento, en un abrir y cerrar de ojos, a la final trompeta; porque se tocará la trompeta, y los muertos serán resucitados incorruptibles, y nosotros seremos transformados.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22" name="Google Shape;222;g2788883def7_0_242:notes">
            <a:extLst>
              <a:ext uri="{FF2B5EF4-FFF2-40B4-BE49-F238E27FC236}">
                <a16:creationId xmlns:a16="http://schemas.microsoft.com/office/drawing/2014/main" id="{0589F5DA-11C0-F59B-D21C-620F0B0229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87448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D64F7C85-5843-11E7-0932-D3A3A72797E8}"/>
            </a:ext>
          </a:extLst>
        </p:cNvPr>
        <p:cNvGrpSpPr/>
        <p:nvPr/>
      </p:nvGrpSpPr>
      <p:grpSpPr>
        <a:xfrm>
          <a:off x="0" y="0"/>
          <a:ext cx="0" cy="0"/>
          <a:chOff x="0" y="0"/>
          <a:chExt cx="0" cy="0"/>
        </a:xfrm>
      </p:grpSpPr>
      <p:sp>
        <p:nvSpPr>
          <p:cNvPr id="221" name="Google Shape;221;g2788883def7_0_242:notes">
            <a:extLst>
              <a:ext uri="{FF2B5EF4-FFF2-40B4-BE49-F238E27FC236}">
                <a16:creationId xmlns:a16="http://schemas.microsoft.com/office/drawing/2014/main" id="{CDC749F3-DF9B-DC85-D3F1-99680330C47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22" name="Google Shape;222;g2788883def7_0_242:notes">
            <a:extLst>
              <a:ext uri="{FF2B5EF4-FFF2-40B4-BE49-F238E27FC236}">
                <a16:creationId xmlns:a16="http://schemas.microsoft.com/office/drawing/2014/main" id="{D1DE80C9-E5C6-D215-3FBA-EE6FD5F92B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21320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C230B269-4895-B25C-A6C1-D4688C470AA2}"/>
            </a:ext>
          </a:extLst>
        </p:cNvPr>
        <p:cNvGrpSpPr/>
        <p:nvPr/>
      </p:nvGrpSpPr>
      <p:grpSpPr>
        <a:xfrm>
          <a:off x="0" y="0"/>
          <a:ext cx="0" cy="0"/>
          <a:chOff x="0" y="0"/>
          <a:chExt cx="0" cy="0"/>
        </a:xfrm>
      </p:grpSpPr>
      <p:sp>
        <p:nvSpPr>
          <p:cNvPr id="221" name="Google Shape;221;g2788883def7_0_242:notes">
            <a:extLst>
              <a:ext uri="{FF2B5EF4-FFF2-40B4-BE49-F238E27FC236}">
                <a16:creationId xmlns:a16="http://schemas.microsoft.com/office/drawing/2014/main" id="{E29DCD18-A41B-2AE0-D5B5-DB71ED9537B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chemeClr val="dk1"/>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Juan 11:26 Le dijo Jesús: Yo soy la resurrección y la vida; el que cree en mí, aunque esté muerto, vivirá. Y todo aquel que vive y cree en mí, no morirá eternamente. ¿crees esto?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22" name="Google Shape;222;g2788883def7_0_242:notes">
            <a:extLst>
              <a:ext uri="{FF2B5EF4-FFF2-40B4-BE49-F238E27FC236}">
                <a16:creationId xmlns:a16="http://schemas.microsoft.com/office/drawing/2014/main" id="{4D6B9133-6759-27FA-2B9B-DAC8A7353F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089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1. ¿Cuáles son los tres ejemplos mencionados en el video de la tarea que NO son buenos usos de la ley?</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43" name="Google Shape;143;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E22B131C-B770-92AB-03F4-8865254A3B95}"/>
            </a:ext>
          </a:extLst>
        </p:cNvPr>
        <p:cNvGrpSpPr/>
        <p:nvPr/>
      </p:nvGrpSpPr>
      <p:grpSpPr>
        <a:xfrm>
          <a:off x="0" y="0"/>
          <a:ext cx="0" cy="0"/>
          <a:chOff x="0" y="0"/>
          <a:chExt cx="0" cy="0"/>
        </a:xfrm>
      </p:grpSpPr>
      <p:sp>
        <p:nvSpPr>
          <p:cNvPr id="221" name="Google Shape;221;g2788883def7_0_242:notes">
            <a:extLst>
              <a:ext uri="{FF2B5EF4-FFF2-40B4-BE49-F238E27FC236}">
                <a16:creationId xmlns:a16="http://schemas.microsoft.com/office/drawing/2014/main" id="{E65C30BD-D917-D258-E896-2DA4F42609A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chemeClr val="dk1"/>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Que respondemos con Marta, “Sí, Señor, y he creído que tú eres el Cristo, el Hijo de Dios, que has venido al mundo.”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22" name="Google Shape;222;g2788883def7_0_242:notes">
            <a:extLst>
              <a:ext uri="{FF2B5EF4-FFF2-40B4-BE49-F238E27FC236}">
                <a16:creationId xmlns:a16="http://schemas.microsoft.com/office/drawing/2014/main" id="{F67B4E49-1CBB-2B92-E4E8-602FC7FA9A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03376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25F7753E-1FB1-D342-2EC0-5971F1858059}"/>
            </a:ext>
          </a:extLst>
        </p:cNvPr>
        <p:cNvGrpSpPr/>
        <p:nvPr/>
      </p:nvGrpSpPr>
      <p:grpSpPr>
        <a:xfrm>
          <a:off x="0" y="0"/>
          <a:ext cx="0" cy="0"/>
          <a:chOff x="0" y="0"/>
          <a:chExt cx="0" cy="0"/>
        </a:xfrm>
      </p:grpSpPr>
      <p:sp>
        <p:nvSpPr>
          <p:cNvPr id="235" name="Google Shape;235;p16:notes">
            <a:extLst>
              <a:ext uri="{FF2B5EF4-FFF2-40B4-BE49-F238E27FC236}">
                <a16:creationId xmlns:a16="http://schemas.microsoft.com/office/drawing/2014/main" id="{67821BAF-043B-086E-365C-9E9BA4285CA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muerte y la resurrección de Jesús garantizan nuestra resurrección física en el cielo.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36" name="Google Shape;236;p16:notes">
            <a:extLst>
              <a:ext uri="{FF2B5EF4-FFF2-40B4-BE49-F238E27FC236}">
                <a16:creationId xmlns:a16="http://schemas.microsoft.com/office/drawing/2014/main" id="{58DBC1B0-43D3-479F-4122-6024D8EA6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78718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eb293faa54_0_4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CONCLUSIÓN</a:t>
            </a:r>
            <a:b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b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Puntos principales de esta lección</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Deseamos usar y aplicar ley y evangelio correctamente.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Necesitamos constantemente escuchar la ley y el evangelio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mensaje principal de la Biblia es Jesucristo, el Salvador del mundo.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329" name="Google Shape;329;g2eb293faa54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PROYECTO FINAL</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informar a los estudiantes que hay 2 preguntas en el proyecto final que tiene base en la Lección 8. Anímalos ya empezar en su proyecto final, contestando en sus propias palabras.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9. ¿Por qué necesitan los cristianos escuchar con frecuencia las dos enseñanzas principales de la Biblia?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10. ¿En qué sentido la muerte y la resurrección de Jesús garantiza nuestra resurrección física en el cielo?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61923d557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0000"/>
              </a:lnSpc>
              <a:spcAft>
                <a:spcPts val="0"/>
              </a:spcAft>
              <a:buNone/>
            </a:pPr>
            <a:r>
              <a:rPr lang="es-ES_tradnl" dirty="0"/>
              <a:t>Tema para los últimos 20 minutos de clase: El propósito de Academia Cristo.</a:t>
            </a:r>
            <a:endParaRPr lang="en-US" dirty="0"/>
          </a:p>
          <a:p>
            <a:pPr marL="0" marR="0" indent="0">
              <a:lnSpc>
                <a:spcPct val="100000"/>
              </a:lnSpc>
              <a:spcAft>
                <a:spcPts val="0"/>
              </a:spcAft>
              <a:buNone/>
            </a:pPr>
            <a:endParaRPr lang="en-US" dirty="0"/>
          </a:p>
          <a:p>
            <a:pPr marL="0" marR="0" lvl="0" indent="0">
              <a:lnSpc>
                <a:spcPct val="100000"/>
              </a:lnSpc>
              <a:spcAft>
                <a:spcPts val="0"/>
              </a:spcAft>
              <a:buNone/>
              <a:tabLst>
                <a:tab pos="457200" algn="l"/>
              </a:tabLst>
            </a:pPr>
            <a:r>
              <a:rPr lang="es-ES_tradnl" dirty="0"/>
              <a:t>1. Academia Cristo brinda capacitación para cumplir con la Gran Comisión de Jesucristo (vayan y hagan discípulos en todas las naciones), ayudando a las personas a que crezcan en su conocimiento de la Biblia, y guiándolas con respecto a la forma de compartir la Palabra con los demás.</a:t>
            </a:r>
          </a:p>
          <a:p>
            <a:pPr marL="0" marR="0" lvl="0" indent="0">
              <a:lnSpc>
                <a:spcPct val="100000"/>
              </a:lnSpc>
              <a:spcAft>
                <a:spcPts val="0"/>
              </a:spcAft>
              <a:tabLst>
                <a:tab pos="457200" algn="l"/>
              </a:tabLst>
            </a:pPr>
            <a:endParaRPr lang="en-US" dirty="0"/>
          </a:p>
          <a:p>
            <a:pPr marL="0" marR="0" lvl="0" indent="0">
              <a:lnSpc>
                <a:spcPct val="100000"/>
              </a:lnSpc>
              <a:spcAft>
                <a:spcPts val="0"/>
              </a:spcAft>
              <a:buNone/>
              <a:tabLst>
                <a:tab pos="457200" algn="l"/>
              </a:tabLst>
            </a:pPr>
            <a:r>
              <a:rPr lang="es-ES_tradnl" dirty="0"/>
              <a:t>2. Estamos dedicados a ayudarles a las personas a que conozcan y entiendan las Escrituras, porque, a través de ellas, el Espíritu Santo nos muestra nuestro pecado y nos revela la gracia de Jesucristo.</a:t>
            </a:r>
          </a:p>
          <a:p>
            <a:pPr marL="0" marR="0" lvl="0" indent="0">
              <a:lnSpc>
                <a:spcPct val="100000"/>
              </a:lnSpc>
              <a:spcAft>
                <a:spcPts val="0"/>
              </a:spcAft>
              <a:tabLst>
                <a:tab pos="457200" algn="l"/>
              </a:tabLst>
            </a:pPr>
            <a:endParaRPr lang="en-US" dirty="0"/>
          </a:p>
          <a:p>
            <a:pPr marL="0" marR="0" lvl="0" indent="0">
              <a:lnSpc>
                <a:spcPct val="100000"/>
              </a:lnSpc>
              <a:spcAft>
                <a:spcPts val="0"/>
              </a:spcAft>
              <a:buNone/>
              <a:tabLst>
                <a:tab pos="457200" algn="l"/>
              </a:tabLst>
            </a:pPr>
            <a:r>
              <a:rPr lang="es-ES_tradnl" dirty="0"/>
              <a:t>3. Al afianzar ese conocimiento del amor de Cristo, comprendemos que este no puede quedarse solo en nosotros y, así como Jesús nos llama, anhelamos compartir la Palabra con los demás.</a:t>
            </a:r>
            <a:endParaRPr lang="en-US" dirty="0"/>
          </a:p>
          <a:p>
            <a:pPr algn="l" fontAlgn="base"/>
            <a:endParaRPr lang="en-US" sz="1800" b="0" i="0" u="none" strike="noStrike" dirty="0">
              <a:solidFill>
                <a:srgbClr val="000000"/>
              </a:solidFill>
              <a:effectLst/>
              <a:latin typeface="inherit"/>
            </a:endParaRPr>
          </a:p>
        </p:txBody>
      </p:sp>
      <p:sp>
        <p:nvSpPr>
          <p:cNvPr id="336" name="Google Shape;336;g2661923d557_0_3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661923d557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Aft>
                <a:spcPts val="800"/>
              </a:spcAft>
              <a:buNone/>
            </a:pPr>
            <a:r>
              <a:rPr lang="es-ES_tradnl"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¿Te interesa descubrir si compartimos las mismas creencias?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Jesús hizo la siguiente oración en el huerto de Getsemaní:</a:t>
            </a:r>
            <a:r>
              <a:rPr lang="es-ES_tradnl" sz="1800" b="1" kern="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"Pero no ruego solamente por estos, sino también por los que han de creer en mí por la palabra de ellos, </a:t>
            </a:r>
            <a:r>
              <a:rPr lang="es-ES_tradnl" sz="1800" b="1" kern="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21 </a:t>
            </a: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para que todos sean uno; como tú, oh Padre, en mí, y yo en ti, que también ellos sean uno en nosotros; para que el mundo crea que tú me enviaste" (Juan 17:20-21).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Dios quiere que nos unamos a quienes comparten nuestras mismas creencias. El Espíritu Santo obra esa unidad de fe en la verdad cuando estudiamos juntos la palabra de Dios. ¿Al estudiar con nosotros te has dado cuenta de que crees en lo que nosotros creemos? Si es así, y te interesa unirte a nosotros, avísanos. Hacia el final de Discipulado, todos los participantes tienen la oportunidad de revisar lo que han aprendido con un profesor de forma personalizada para descubrir si compartimos la misma doctrina. Pero, si tienes alguna pregunta en cualquier momento de tu interacción con Academia Cristo, avísanos. A cualquiera de los profesores le encantará charlar contigo o remitirte a la persona adecuada para que lo haga.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073150" lvl="1" indent="0" algn="just" rtl="0">
              <a:spcBef>
                <a:spcPct val="0"/>
              </a:spcBef>
              <a:spcAft>
                <a:spcPct val="0"/>
              </a:spcAft>
              <a:buClr>
                <a:schemeClr val="dk1"/>
              </a:buClr>
              <a:buSzPts val="1100"/>
              <a:buFont typeface="Calibri"/>
              <a:buNone/>
            </a:pPr>
            <a:endParaRPr lang="es-ES" b="0" i="0" dirty="0">
              <a:solidFill>
                <a:srgbClr val="000000"/>
              </a:solidFill>
              <a:effectLst/>
              <a:latin typeface="system-ui"/>
            </a:endParaRPr>
          </a:p>
        </p:txBody>
      </p:sp>
      <p:sp>
        <p:nvSpPr>
          <p:cNvPr id="393" name="Google Shape;393;g2661923d557_0_19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B010AC4E-C517-BBA4-C74F-D561BCA02E29}"/>
            </a:ext>
          </a:extLst>
        </p:cNvPr>
        <p:cNvGrpSpPr/>
        <p:nvPr/>
      </p:nvGrpSpPr>
      <p:grpSpPr>
        <a:xfrm>
          <a:off x="0" y="0"/>
          <a:ext cx="0" cy="0"/>
          <a:chOff x="0" y="0"/>
          <a:chExt cx="0" cy="0"/>
        </a:xfrm>
      </p:grpSpPr>
      <p:sp>
        <p:nvSpPr>
          <p:cNvPr id="147" name="Google Shape;147;g26ba99a7413_0_221:notes">
            <a:extLst>
              <a:ext uri="{FF2B5EF4-FFF2-40B4-BE49-F238E27FC236}">
                <a16:creationId xmlns:a16="http://schemas.microsoft.com/office/drawing/2014/main" id="{02F8AE94-B4D4-00C9-C0D8-9A41BBF7452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endParaRPr lang="en-US" sz="1800" dirty="0">
              <a:effectLst/>
              <a:latin typeface="Calibri" panose="020F0502020204030204" pitchFamily="34" charset="0"/>
              <a:ea typeface="Calibri" panose="020F0502020204030204" pitchFamily="34" charset="0"/>
            </a:endParaRPr>
          </a:p>
          <a:p>
            <a:pPr marL="0" marR="0" indent="0">
              <a:lnSpc>
                <a:spcPct val="107000"/>
              </a:lnSpc>
              <a:spcAft>
                <a:spcPts val="800"/>
              </a:spcAft>
              <a:buNone/>
            </a:pPr>
            <a:r>
              <a:rPr lang="es-ES_tradnl"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¿Te interesa compartir la Palabra a través de un Grupo Sembrador?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La Gran Comisión es para todos los creyentes. En la iglesia primitiva, los apóstoles no eran los únicos que enseñaban la Palabra de Dios; eran todos los creyentes los que compartían el Evangelio con otros dondequiera que iban. Mientras tanto, los que se habían dispersado iban por todas las partes anunciando el evangelio (Hechos 8:1). Academia Cristo también existe para capacitarte para que hagas justamente eso. ¿Te interesa implementar la Gran Comisión en tu comunidad? ¿Te gustaría invitar a otras personas a que estudien la palabra de Dios contigo regularmente? Si es así, avísanos. Te explicaremos cómo te ofrecemos toda la formación y el apoyo que necesitas para formar y brindarle capacitación a lo que llamamos un Grupo Sembrador.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¿Qué es un Grupo Sembrador? Es un grupo de personas que estudian la Palabra, oran y comparten con otros mientras alaban al Señor. Su objetivo es crecer juntos en las buenas noticias de Jesucristo y es el primer paso de la plantación de una iglesia. A través de las clases en Academia Cristo, y especialmente en Nivel Sembrador (que se toma después de Discipulado), recibirás capacitación con respecto a las habilidades y los conocimientos para formar un Grupo Sembrador.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¡Pero no te dé miedo compartir de inmediato lo que estás aprendiendo! Algunos estudiantes ya tienen grupos con los que están estudiando. Otros estudiantes los forman de inmediato. Si estás usando lo que estás aprendiendo en este momento, cuéntanos y podemos brindarte orientación específica sobre algunos pasos que puedes seguir. Si no estás seguro de formar un grupo, ¡no hay ningún problema! Sigue tomando clases y aprendiendo sobre la palabra de Dios, lo cual te bendecirá, crees o no un grupo formal.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_tradnl"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Nota para los maestros: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Escucha atentamente la forma como hablan las personas. Es posible que no digan directamente: "quiero ser luterano" o "quiero formar una iglesia" (¡aunque algunos sí lo hacen!). Muchas veces dicen algo menos directo como: "me encanta lo que estoy aprendiendo aquí, es diferente a lo que he aprendido en otras iglesias" u "ojalá pudiera compartir esto con alguien". En esos casos, haz preguntas de seguimiento. Sé curioso y motivador.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b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Si alguien menciona específicamente el deseo de suscribir un acuerdo doctrinal o de formar un Grupo Sembrador (o ya tiene un grupo), haz lo siguiente: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AutoNum type="arabicPeriod"/>
              <a:tabLst>
                <a:tab pos="457200" algn="l"/>
              </a:tabLst>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Notifica inmediatamente al director estudiantil, al director académico o a cualquiera de nuestros misioneros o representantes de Academia Cristo.</a:t>
            </a:r>
          </a:p>
          <a:p>
            <a:pPr marL="342900" marR="0" lvl="0" indent="-342900">
              <a:lnSpc>
                <a:spcPct val="107000"/>
              </a:lnSpc>
              <a:spcAft>
                <a:spcPts val="800"/>
              </a:spcAft>
              <a:buAutoNum type="arabicPeriod"/>
              <a:tabLst>
                <a:tab pos="457200" algn="l"/>
              </a:tabLst>
            </a:pPr>
            <a:r>
              <a:rPr lang="es-ES_tradnl" sz="1800" dirty="0">
                <a:effectLst/>
                <a:latin typeface="Times New Roman" panose="02020603050405020304" pitchFamily="18" charset="0"/>
                <a:ea typeface="Times New Roman" panose="02020603050405020304" pitchFamily="18" charset="0"/>
              </a:rPr>
              <a:t>Incluye tus comentarios sobre el estudiante en el informe que envías al final de cada clase.</a:t>
            </a:r>
            <a:endParaRPr b="1" dirty="0">
              <a:solidFill>
                <a:schemeClr val="dk1"/>
              </a:solidFill>
              <a:latin typeface="Calibri"/>
              <a:ea typeface="Calibri"/>
              <a:cs typeface="Calibri"/>
              <a:sym typeface="Calibri"/>
            </a:endParaRPr>
          </a:p>
        </p:txBody>
      </p:sp>
      <p:sp>
        <p:nvSpPr>
          <p:cNvPr id="148" name="Google Shape;148;g26ba99a7413_0_221:notes">
            <a:extLst>
              <a:ext uri="{FF2B5EF4-FFF2-40B4-BE49-F238E27FC236}">
                <a16:creationId xmlns:a16="http://schemas.microsoft.com/office/drawing/2014/main" id="{DDA8694E-B033-C73D-2F8A-4A6FD5346540}"/>
              </a:ext>
            </a:extLst>
          </p:cNvPr>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4371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ORACIÓN Y DESPEDIDA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Una oración de Colosenses 1: 9-14:</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9 Por eso nosotros, desde el día que lo supimos (de su fe), no cesamos de orar por ustedes y de pedir que Dios los llene del conocimiento de su voluntad en toda sabiduría e inteligencia espiritual, 10 para que vivan como es digno del Señor, es decir, siempre haciendo todo lo que a él le agrada, produciendo los frutos de toda buena obra, y creciendo en el conocimiento de Dios; 11 todo esto, fortalecidos con todo poder, conforme al dominio de su gloria, para que puedan soportarlo todo con mucha paciencia. Así, con gran gozo, 12 darán las gracias al Padre, que nos hizo aptos para participar de la herencia de los santos en luz; 13 y que también nos ha librado del poder de la oscuridad y nos ha trasladado al reino de su amado Hijo, 14 en quien tenemos redención por su sangre, el perdón de los pecados.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Clr>
                <a:schemeClr val="dk1"/>
              </a:buClr>
              <a:buSzPts val="1100"/>
              <a:buFont typeface="Arial"/>
              <a:buNone/>
            </a:pPr>
            <a:endParaRPr b="1" u="sng" dirty="0">
              <a:solidFill>
                <a:schemeClr val="dk1"/>
              </a:solidFill>
              <a:latin typeface="Calibri"/>
              <a:ea typeface="Calibri"/>
              <a:cs typeface="Calibri"/>
              <a:sym typeface="Calibri"/>
            </a:endParaRPr>
          </a:p>
        </p:txBody>
      </p:sp>
      <p:sp>
        <p:nvSpPr>
          <p:cNvPr id="266" name="Google Shape;266;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7888c0f32c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“Estamos obligados como cristianos a hacer buenas obras.” O, dicho en otra forma, “Tú tienes que obedecer.”</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No. Como creyentes ya no estamos bajo ni la acusación ni la obligación de la ley.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Gálatas 3:13 Cristo nos redimió de la maldición de la ley, y por nosotros se hizo maldición (porque está escrito: ‘Maldito todo el que es colgado en un madero’).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1 Timoteo 1:9-10 dice “También sabemos que la ley no fue dada para el justo, sino para los transgresores y desobedientes</a:t>
            </a:r>
            <a:endParaRPr dirty="0">
              <a:solidFill>
                <a:schemeClr val="dk1"/>
              </a:solidFill>
              <a:latin typeface="Calibri"/>
              <a:ea typeface="Calibri"/>
              <a:cs typeface="Calibri"/>
              <a:sym typeface="Calibri"/>
            </a:endParaRPr>
          </a:p>
        </p:txBody>
      </p:sp>
      <p:sp>
        <p:nvSpPr>
          <p:cNvPr id="151" name="Google Shape;151;g27888c0f32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FEBB25AD-DB2D-5C1C-9CB4-AD38AB961FBE}"/>
            </a:ext>
          </a:extLst>
        </p:cNvPr>
        <p:cNvGrpSpPr/>
        <p:nvPr/>
      </p:nvGrpSpPr>
      <p:grpSpPr>
        <a:xfrm>
          <a:off x="0" y="0"/>
          <a:ext cx="0" cy="0"/>
          <a:chOff x="0" y="0"/>
          <a:chExt cx="0" cy="0"/>
        </a:xfrm>
      </p:grpSpPr>
      <p:sp>
        <p:nvSpPr>
          <p:cNvPr id="150" name="Google Shape;150;g27888c0f32c_0_6:notes">
            <a:extLst>
              <a:ext uri="{FF2B5EF4-FFF2-40B4-BE49-F238E27FC236}">
                <a16:creationId xmlns:a16="http://schemas.microsoft.com/office/drawing/2014/main" id="{4BE22F54-47D7-FD6C-7F5C-9B6C35095CD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“Estamos obligados como cristianos a hacer buenas obras.” O, dicho en otra forma, “Tú tienes que obedecer.”</a:t>
            </a:r>
          </a:p>
          <a:p>
            <a:pPr marL="1143000" marR="0" lvl="2" indent="-228600">
              <a:spcBef>
                <a:spcPts val="0"/>
              </a:spcBef>
              <a:spcAft>
                <a:spcPts val="0"/>
              </a:spcAft>
              <a:buFont typeface="Wingdings"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Obligar a alguien a cumplirla resultará en una motivación pecaminosa, no buenas obras.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Ahora somos motivados no por obligación sino por gratitud.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Hechos 12:28 dice “Así que nosotros, que hemos recibido un reino inconmovible, debemos ser agradecidos y, con esa misma gratitud, servir a Dios y agradarle con temor y reverencia.”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Solo el Evangelio puede obrar gratitud a Dios.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spcBef>
                <a:spcPts val="1000"/>
              </a:spcBef>
              <a:spcAft>
                <a:spcPts val="1000"/>
              </a:spcAft>
              <a:buNone/>
            </a:pPr>
            <a:endParaRPr dirty="0">
              <a:solidFill>
                <a:schemeClr val="dk1"/>
              </a:solidFill>
              <a:latin typeface="Calibri"/>
              <a:ea typeface="Calibri"/>
              <a:cs typeface="Calibri"/>
              <a:sym typeface="Calibri"/>
            </a:endParaRPr>
          </a:p>
        </p:txBody>
      </p:sp>
      <p:sp>
        <p:nvSpPr>
          <p:cNvPr id="151" name="Google Shape;151;g27888c0f32c_0_6:notes">
            <a:extLst>
              <a:ext uri="{FF2B5EF4-FFF2-40B4-BE49-F238E27FC236}">
                <a16:creationId xmlns:a16="http://schemas.microsoft.com/office/drawing/2014/main" id="{5D1CC3E1-8045-65BD-5CE7-C39AEBED60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3012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5DEB52A4-1B3E-49E1-1EDF-055B616370AB}"/>
            </a:ext>
          </a:extLst>
        </p:cNvPr>
        <p:cNvGrpSpPr/>
        <p:nvPr/>
      </p:nvGrpSpPr>
      <p:grpSpPr>
        <a:xfrm>
          <a:off x="0" y="0"/>
          <a:ext cx="0" cy="0"/>
          <a:chOff x="0" y="0"/>
          <a:chExt cx="0" cy="0"/>
        </a:xfrm>
      </p:grpSpPr>
      <p:sp>
        <p:nvSpPr>
          <p:cNvPr id="150" name="Google Shape;150;g27888c0f32c_0_6:notes">
            <a:extLst>
              <a:ext uri="{FF2B5EF4-FFF2-40B4-BE49-F238E27FC236}">
                <a16:creationId xmlns:a16="http://schemas.microsoft.com/office/drawing/2014/main" id="{8BDD5628-E4C6-31C1-D033-D875B33544A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“El principal propósito de la ley es reformar nuestro comportamiento.”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No. Imaginemos que soy dictador, y hago una ley que todos tienen que ayudar a los pobres. Tiene que dar su dinero a los necesitados. Si no, podrían sufrir una multa. ¿Lo van a hacer? Probablemente. Su comportamiento será bueno. ¿Lo van a hacer porque lo quieren hacer, porque aman a su vecino? No. Por obligación. Por miedo. No cambió su corazón, solo su comportamiento. Pero a Dios le importa nuestro corazón.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 La ley no puede cambiar nuestro corazón, solo el evangelio</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1 Juan 4:19 Nosotros lo amamos a él, porque él nos amó primero.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spcBef>
                <a:spcPts val="1000"/>
              </a:spcBef>
              <a:spcAft>
                <a:spcPts val="1000"/>
              </a:spcAft>
              <a:buNone/>
            </a:pPr>
            <a:endParaRPr dirty="0">
              <a:solidFill>
                <a:schemeClr val="dk1"/>
              </a:solidFill>
              <a:latin typeface="Calibri"/>
              <a:ea typeface="Calibri"/>
              <a:cs typeface="Calibri"/>
              <a:sym typeface="Calibri"/>
            </a:endParaRPr>
          </a:p>
        </p:txBody>
      </p:sp>
      <p:sp>
        <p:nvSpPr>
          <p:cNvPr id="151" name="Google Shape;151;g27888c0f32c_0_6:notes">
            <a:extLst>
              <a:ext uri="{FF2B5EF4-FFF2-40B4-BE49-F238E27FC236}">
                <a16:creationId xmlns:a16="http://schemas.microsoft.com/office/drawing/2014/main" id="{83E7911A-F9A6-5867-A29E-4316D546B0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8402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80A77515-E882-46C8-C4C4-A81FCCE700B4}"/>
            </a:ext>
          </a:extLst>
        </p:cNvPr>
        <p:cNvGrpSpPr/>
        <p:nvPr/>
      </p:nvGrpSpPr>
      <p:grpSpPr>
        <a:xfrm>
          <a:off x="0" y="0"/>
          <a:ext cx="0" cy="0"/>
          <a:chOff x="0" y="0"/>
          <a:chExt cx="0" cy="0"/>
        </a:xfrm>
      </p:grpSpPr>
      <p:sp>
        <p:nvSpPr>
          <p:cNvPr id="150" name="Google Shape;150;g27888c0f32c_0_6:notes">
            <a:extLst>
              <a:ext uri="{FF2B5EF4-FFF2-40B4-BE49-F238E27FC236}">
                <a16:creationId xmlns:a16="http://schemas.microsoft.com/office/drawing/2014/main" id="{C866014D-1218-9395-C889-AE7A90A96C0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Buen comportamiento no nos puede salvar, ni agrada a Dios, es si es por motivos incorrectos.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Gálatas 3:10-11 Porque todos los que dependen de las obras de la ley están bajo maldición, pues está escrito: ‘Maldito sea todo aquel que no se mantenga firme en todas las cosas escritas en el libro de la ley, y las haga.’ Y es evidente que por la ley ninguno se justifica para con Dios, porque ‘El justo por la fe vivirá.’</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spcBef>
                <a:spcPts val="1000"/>
              </a:spcBef>
              <a:spcAft>
                <a:spcPts val="1000"/>
              </a:spcAft>
              <a:buNone/>
            </a:pPr>
            <a:endParaRPr lang="en-US" dirty="0">
              <a:solidFill>
                <a:schemeClr val="dk1"/>
              </a:solidFill>
              <a:latin typeface="Calibri"/>
              <a:ea typeface="Calibri"/>
              <a:cs typeface="Calibri"/>
              <a:sym typeface="Calibri"/>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El propósito principal de la ley es mostrarnos nuestros pecados.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Romanos 3:20 Ya que nadie será justificado delante de Dios por hacer las cosas que la ley exige, pues la ley sirve para reconocer el pecado.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spcBef>
                <a:spcPts val="1000"/>
              </a:spcBef>
              <a:spcAft>
                <a:spcPts val="1000"/>
              </a:spcAft>
              <a:buNone/>
            </a:pPr>
            <a:endParaRPr dirty="0">
              <a:solidFill>
                <a:schemeClr val="dk1"/>
              </a:solidFill>
              <a:latin typeface="Calibri"/>
              <a:ea typeface="Calibri"/>
              <a:cs typeface="Calibri"/>
              <a:sym typeface="Calibri"/>
            </a:endParaRPr>
          </a:p>
        </p:txBody>
      </p:sp>
      <p:sp>
        <p:nvSpPr>
          <p:cNvPr id="151" name="Google Shape;151;g27888c0f32c_0_6:notes">
            <a:extLst>
              <a:ext uri="{FF2B5EF4-FFF2-40B4-BE49-F238E27FC236}">
                <a16:creationId xmlns:a16="http://schemas.microsoft.com/office/drawing/2014/main" id="{C5F1BEF0-8D2E-7608-3C1E-C4526BBE64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7303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3" t="8250" r="29537" b="8239"/>
          <a:stretch/>
        </p:blipFill>
        <p:spPr>
          <a:xfrm>
            <a:off x="6580094" y="810985"/>
            <a:ext cx="5007431"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a:extLst>
            <a:ext uri="{FF2B5EF4-FFF2-40B4-BE49-F238E27FC236}">
              <a16:creationId xmlns:a16="http://schemas.microsoft.com/office/drawing/2014/main" id="{89A7FCB1-2317-C741-E93A-5A8EA4E9A675}"/>
            </a:ext>
          </a:extLst>
        </p:cNvPr>
        <p:cNvGrpSpPr/>
        <p:nvPr/>
      </p:nvGrpSpPr>
      <p:grpSpPr>
        <a:xfrm>
          <a:off x="0" y="0"/>
          <a:ext cx="0" cy="0"/>
          <a:chOff x="0" y="0"/>
          <a:chExt cx="0" cy="0"/>
        </a:xfrm>
      </p:grpSpPr>
      <p:sp>
        <p:nvSpPr>
          <p:cNvPr id="153" name="Google Shape;153;g27888c0f32c_0_6">
            <a:extLst>
              <a:ext uri="{FF2B5EF4-FFF2-40B4-BE49-F238E27FC236}">
                <a16:creationId xmlns:a16="http://schemas.microsoft.com/office/drawing/2014/main" id="{63AD1A6D-3A3A-19E7-778D-465EC0B4277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4" name="Google Shape;154;g27888c0f32c_0_6" descr="A green bird with leaves&#10;&#10;Description automatically generated">
            <a:extLst>
              <a:ext uri="{FF2B5EF4-FFF2-40B4-BE49-F238E27FC236}">
                <a16:creationId xmlns:a16="http://schemas.microsoft.com/office/drawing/2014/main" id="{74F1338F-8CAA-DDC6-9740-513FBA046788}"/>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5" name="Google Shape;155;g27888c0f32c_0_6">
            <a:extLst>
              <a:ext uri="{FF2B5EF4-FFF2-40B4-BE49-F238E27FC236}">
                <a16:creationId xmlns:a16="http://schemas.microsoft.com/office/drawing/2014/main" id="{16986BF2-3012-93CF-CE1F-0CAEDB266E92}"/>
              </a:ext>
            </a:extLst>
          </p:cNvPr>
          <p:cNvSpPr txBox="1"/>
          <p:nvPr/>
        </p:nvSpPr>
        <p:spPr>
          <a:xfrm>
            <a:off x="1973327" y="301571"/>
            <a:ext cx="6788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Usos</a:t>
            </a:r>
            <a:r>
              <a:rPr lang="en-US" sz="4860" dirty="0">
                <a:solidFill>
                  <a:srgbClr val="009444"/>
                </a:solidFill>
                <a:latin typeface="Lato"/>
                <a:ea typeface="Lato"/>
                <a:cs typeface="Lato"/>
                <a:sym typeface="Lato"/>
              </a:rPr>
              <a:t> de la Ley </a:t>
            </a:r>
            <a:endParaRPr sz="4860" b="0" i="0" u="none" strike="noStrike" cap="none" dirty="0">
              <a:solidFill>
                <a:srgbClr val="009444"/>
              </a:solidFill>
              <a:latin typeface="Lato"/>
              <a:ea typeface="Lato"/>
              <a:cs typeface="Lato"/>
              <a:sym typeface="Lato"/>
            </a:endParaRPr>
          </a:p>
        </p:txBody>
      </p:sp>
      <p:sp>
        <p:nvSpPr>
          <p:cNvPr id="156" name="Google Shape;156;g27888c0f32c_0_6">
            <a:extLst>
              <a:ext uri="{FF2B5EF4-FFF2-40B4-BE49-F238E27FC236}">
                <a16:creationId xmlns:a16="http://schemas.microsoft.com/office/drawing/2014/main" id="{4104BA85-4206-2BC8-68C4-7160A468303B}"/>
              </a:ext>
            </a:extLst>
          </p:cNvPr>
          <p:cNvSpPr txBox="1"/>
          <p:nvPr/>
        </p:nvSpPr>
        <p:spPr>
          <a:xfrm>
            <a:off x="2727733" y="1460358"/>
            <a:ext cx="9022800" cy="630902"/>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500" dirty="0">
                <a:solidFill>
                  <a:schemeClr val="dk1"/>
                </a:solidFill>
                <a:latin typeface="Lato"/>
                <a:ea typeface="Lato"/>
                <a:cs typeface="Lato"/>
                <a:sym typeface="Lato"/>
              </a:rPr>
              <a:t>“Jesús vino a </a:t>
            </a:r>
            <a:r>
              <a:rPr lang="en-US" sz="3500" dirty="0" err="1">
                <a:solidFill>
                  <a:schemeClr val="dk1"/>
                </a:solidFill>
                <a:latin typeface="Lato"/>
                <a:ea typeface="Lato"/>
                <a:cs typeface="Lato"/>
                <a:sym typeface="Lato"/>
              </a:rPr>
              <a:t>darnos</a:t>
            </a:r>
            <a:r>
              <a:rPr lang="en-US" sz="3500" dirty="0">
                <a:solidFill>
                  <a:schemeClr val="dk1"/>
                </a:solidFill>
                <a:latin typeface="Lato"/>
                <a:ea typeface="Lato"/>
                <a:cs typeface="Lato"/>
                <a:sym typeface="Lato"/>
              </a:rPr>
              <a:t> un </a:t>
            </a:r>
            <a:r>
              <a:rPr lang="en-US" sz="3500" dirty="0" err="1">
                <a:solidFill>
                  <a:schemeClr val="dk1"/>
                </a:solidFill>
                <a:latin typeface="Lato"/>
                <a:ea typeface="Lato"/>
                <a:cs typeface="Lato"/>
                <a:sym typeface="Lato"/>
              </a:rPr>
              <a:t>ejemplo</a:t>
            </a:r>
            <a:r>
              <a:rPr lang="en-US" sz="3500" dirty="0">
                <a:solidFill>
                  <a:schemeClr val="dk1"/>
                </a:solidFill>
                <a:latin typeface="Lato"/>
                <a:ea typeface="Lato"/>
                <a:cs typeface="Lato"/>
                <a:sym typeface="Lato"/>
              </a:rPr>
              <a:t> </a:t>
            </a:r>
            <a:r>
              <a:rPr lang="en-US" sz="3500" dirty="0">
                <a:solidFill>
                  <a:schemeClr val="tx1"/>
                </a:solidFill>
                <a:latin typeface="Lato"/>
                <a:ea typeface="Lato"/>
                <a:cs typeface="Lato"/>
                <a:sym typeface="Lato"/>
              </a:rPr>
              <a:t>a </a:t>
            </a:r>
            <a:r>
              <a:rPr lang="en-US" sz="3500" dirty="0" err="1">
                <a:solidFill>
                  <a:schemeClr val="dk1"/>
                </a:solidFill>
                <a:latin typeface="Lato"/>
                <a:ea typeface="Lato"/>
                <a:cs typeface="Lato"/>
                <a:sym typeface="Lato"/>
              </a:rPr>
              <a:t>seguir</a:t>
            </a:r>
            <a:r>
              <a:rPr lang="en-US" sz="3500" dirty="0">
                <a:solidFill>
                  <a:schemeClr val="dk1"/>
                </a:solidFill>
                <a:latin typeface="Lato"/>
                <a:ea typeface="Lato"/>
                <a:cs typeface="Lato"/>
                <a:sym typeface="Lato"/>
              </a:rPr>
              <a:t>.”</a:t>
            </a:r>
            <a:endParaRPr sz="3500" dirty="0">
              <a:solidFill>
                <a:schemeClr val="dk1"/>
              </a:solidFill>
              <a:latin typeface="Lato"/>
              <a:ea typeface="Lato"/>
              <a:cs typeface="Lato"/>
              <a:sym typeface="Lato"/>
            </a:endParaRPr>
          </a:p>
        </p:txBody>
      </p:sp>
      <p:cxnSp>
        <p:nvCxnSpPr>
          <p:cNvPr id="157" name="Google Shape;157;g27888c0f32c_0_6">
            <a:extLst>
              <a:ext uri="{FF2B5EF4-FFF2-40B4-BE49-F238E27FC236}">
                <a16:creationId xmlns:a16="http://schemas.microsoft.com/office/drawing/2014/main" id="{BFE62A30-E08A-A43E-40E1-0272081C1F36}"/>
              </a:ext>
            </a:extLst>
          </p:cNvPr>
          <p:cNvCxnSpPr/>
          <p:nvPr/>
        </p:nvCxnSpPr>
        <p:spPr>
          <a:xfrm>
            <a:off x="1973327" y="1175532"/>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58" name="Google Shape;158;g27888c0f32c_0_6">
            <a:extLst>
              <a:ext uri="{FF2B5EF4-FFF2-40B4-BE49-F238E27FC236}">
                <a16:creationId xmlns:a16="http://schemas.microsoft.com/office/drawing/2014/main" id="{9F0A70FB-F9ED-9C06-82AF-E4EF1F6770FA}"/>
              </a:ext>
            </a:extLst>
          </p:cNvPr>
          <p:cNvSpPr/>
          <p:nvPr/>
        </p:nvSpPr>
        <p:spPr>
          <a:xfrm rot="2700000">
            <a:off x="1845995" y="1426900"/>
            <a:ext cx="735674" cy="717855"/>
          </a:xfrm>
          <a:prstGeom prst="mathPlus">
            <a:avLst>
              <a:gd name="adj1" fmla="val 23520"/>
            </a:avLst>
          </a:prstGeom>
          <a:solidFill>
            <a:srgbClr val="FF00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 name="Google Shape;156;g27888c0f32c_0_6">
            <a:extLst>
              <a:ext uri="{FF2B5EF4-FFF2-40B4-BE49-F238E27FC236}">
                <a16:creationId xmlns:a16="http://schemas.microsoft.com/office/drawing/2014/main" id="{85D523CA-E522-17F8-5EC2-F295F8FEACC5}"/>
              </a:ext>
            </a:extLst>
          </p:cNvPr>
          <p:cNvSpPr txBox="1"/>
          <p:nvPr/>
        </p:nvSpPr>
        <p:spPr>
          <a:xfrm>
            <a:off x="1973327" y="2291386"/>
            <a:ext cx="9926196" cy="4401164"/>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500" b="1" dirty="0" err="1">
                <a:solidFill>
                  <a:schemeClr val="dk1"/>
                </a:solidFill>
                <a:latin typeface="Lato"/>
                <a:ea typeface="Lato"/>
                <a:cs typeface="Lato"/>
                <a:sym typeface="Lato"/>
              </a:rPr>
              <a:t>Efesios</a:t>
            </a:r>
            <a:r>
              <a:rPr lang="en-US" sz="3500" b="1" dirty="0">
                <a:solidFill>
                  <a:schemeClr val="dk1"/>
                </a:solidFill>
                <a:latin typeface="Lato"/>
                <a:ea typeface="Lato"/>
                <a:cs typeface="Lato"/>
                <a:sym typeface="Lato"/>
              </a:rPr>
              <a:t> 5:19 Por tanto, </a:t>
            </a:r>
            <a:r>
              <a:rPr lang="en-US" sz="3500" b="1" dirty="0" err="1">
                <a:solidFill>
                  <a:schemeClr val="dk1"/>
                </a:solidFill>
                <a:latin typeface="Lato"/>
                <a:ea typeface="Lato"/>
                <a:cs typeface="Lato"/>
                <a:sym typeface="Lato"/>
              </a:rPr>
              <a:t>imiten</a:t>
            </a:r>
            <a:r>
              <a:rPr lang="en-US" sz="3500" b="1" dirty="0">
                <a:solidFill>
                  <a:schemeClr val="dk1"/>
                </a:solidFill>
                <a:latin typeface="Lato"/>
                <a:ea typeface="Lato"/>
                <a:cs typeface="Lato"/>
                <a:sym typeface="Lato"/>
              </a:rPr>
              <a:t> a Dios, </a:t>
            </a:r>
            <a:r>
              <a:rPr lang="en-US" sz="3500" b="1" dirty="0" err="1">
                <a:solidFill>
                  <a:schemeClr val="dk1"/>
                </a:solidFill>
                <a:latin typeface="Lato"/>
                <a:ea typeface="Lato"/>
                <a:cs typeface="Lato"/>
                <a:sym typeface="Lato"/>
              </a:rPr>
              <a:t>como</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hijos</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amados</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Vivan</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en</a:t>
            </a:r>
            <a:r>
              <a:rPr lang="en-US" sz="3500" b="1" dirty="0">
                <a:solidFill>
                  <a:schemeClr val="dk1"/>
                </a:solidFill>
                <a:latin typeface="Lato"/>
                <a:ea typeface="Lato"/>
                <a:cs typeface="Lato"/>
                <a:sym typeface="Lato"/>
              </a:rPr>
              <a:t> amor, </a:t>
            </a:r>
            <a:r>
              <a:rPr lang="en-US" sz="3500" b="1" dirty="0" err="1">
                <a:solidFill>
                  <a:schemeClr val="dk1"/>
                </a:solidFill>
                <a:latin typeface="Lato"/>
                <a:ea typeface="Lato"/>
                <a:cs typeface="Lato"/>
                <a:sym typeface="Lato"/>
              </a:rPr>
              <a:t>como</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también</a:t>
            </a:r>
            <a:r>
              <a:rPr lang="en-US" sz="3500" b="1" dirty="0">
                <a:solidFill>
                  <a:schemeClr val="dk1"/>
                </a:solidFill>
                <a:latin typeface="Lato"/>
                <a:ea typeface="Lato"/>
                <a:cs typeface="Lato"/>
                <a:sym typeface="Lato"/>
              </a:rPr>
              <a:t> Cristo </a:t>
            </a:r>
            <a:r>
              <a:rPr lang="en-US" sz="3500" b="1" dirty="0" err="1">
                <a:solidFill>
                  <a:schemeClr val="dk1"/>
                </a:solidFill>
                <a:latin typeface="Lato"/>
                <a:ea typeface="Lato"/>
                <a:cs typeface="Lato"/>
                <a:sym typeface="Lato"/>
              </a:rPr>
              <a:t>nos</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amó</a:t>
            </a:r>
            <a:r>
              <a:rPr lang="en-US" sz="3500" b="1" dirty="0">
                <a:solidFill>
                  <a:schemeClr val="dk1"/>
                </a:solidFill>
                <a:latin typeface="Lato"/>
                <a:ea typeface="Lato"/>
                <a:cs typeface="Lato"/>
                <a:sym typeface="Lato"/>
              </a:rPr>
              <a:t> y se </a:t>
            </a:r>
            <a:r>
              <a:rPr lang="en-US" sz="3500" b="1" dirty="0" err="1">
                <a:solidFill>
                  <a:schemeClr val="dk1"/>
                </a:solidFill>
                <a:latin typeface="Lato"/>
                <a:ea typeface="Lato"/>
                <a:cs typeface="Lato"/>
                <a:sym typeface="Lato"/>
              </a:rPr>
              <a:t>entregó</a:t>
            </a:r>
            <a:r>
              <a:rPr lang="en-US" sz="3500" b="1" dirty="0">
                <a:solidFill>
                  <a:schemeClr val="dk1"/>
                </a:solidFill>
                <a:latin typeface="Lato"/>
                <a:ea typeface="Lato"/>
                <a:cs typeface="Lato"/>
                <a:sym typeface="Lato"/>
              </a:rPr>
              <a:t> a </a:t>
            </a:r>
            <a:r>
              <a:rPr lang="en-US" sz="3500" b="1" dirty="0" err="1">
                <a:solidFill>
                  <a:schemeClr val="dk1"/>
                </a:solidFill>
                <a:latin typeface="Lato"/>
                <a:ea typeface="Lato"/>
                <a:cs typeface="Lato"/>
                <a:sym typeface="Lato"/>
              </a:rPr>
              <a:t>sí</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mismo</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por</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nosotros</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como</a:t>
            </a:r>
            <a:r>
              <a:rPr lang="en-US" sz="3500" b="1" dirty="0">
                <a:solidFill>
                  <a:schemeClr val="dk1"/>
                </a:solidFill>
                <a:latin typeface="Lato"/>
                <a:ea typeface="Lato"/>
                <a:cs typeface="Lato"/>
                <a:sym typeface="Lato"/>
              </a:rPr>
              <a:t> ofrenda y </a:t>
            </a:r>
            <a:r>
              <a:rPr lang="en-US" sz="3500" b="1" dirty="0" err="1">
                <a:solidFill>
                  <a:schemeClr val="dk1"/>
                </a:solidFill>
                <a:latin typeface="Lato"/>
                <a:ea typeface="Lato"/>
                <a:cs typeface="Lato"/>
                <a:sym typeface="Lato"/>
              </a:rPr>
              <a:t>sacrificio</a:t>
            </a:r>
            <a:r>
              <a:rPr lang="en-US" sz="3500" b="1" dirty="0">
                <a:solidFill>
                  <a:schemeClr val="dk1"/>
                </a:solidFill>
                <a:latin typeface="Lato"/>
                <a:ea typeface="Lato"/>
                <a:cs typeface="Lato"/>
                <a:sym typeface="Lato"/>
              </a:rPr>
              <a:t> a Dios, de aroma </a:t>
            </a:r>
            <a:r>
              <a:rPr lang="en-US" sz="3500" b="1" dirty="0" err="1">
                <a:solidFill>
                  <a:schemeClr val="dk1"/>
                </a:solidFill>
                <a:latin typeface="Lato"/>
                <a:ea typeface="Lato"/>
                <a:cs typeface="Lato"/>
                <a:sym typeface="Lato"/>
              </a:rPr>
              <a:t>fragante</a:t>
            </a:r>
            <a:r>
              <a:rPr lang="en-US" sz="3500" b="1" dirty="0">
                <a:solidFill>
                  <a:schemeClr val="dk1"/>
                </a:solidFill>
                <a:latin typeface="Lato"/>
                <a:ea typeface="Lato"/>
                <a:cs typeface="Lato"/>
                <a:sym typeface="Lato"/>
              </a:rPr>
              <a:t>. </a:t>
            </a:r>
          </a:p>
          <a:p>
            <a:pPr marL="6350" marR="0" lvl="0" algn="l" rtl="0">
              <a:lnSpc>
                <a:spcPct val="100000"/>
              </a:lnSpc>
              <a:spcBef>
                <a:spcPts val="0"/>
              </a:spcBef>
              <a:spcAft>
                <a:spcPts val="0"/>
              </a:spcAft>
              <a:buClr>
                <a:schemeClr val="dk1"/>
              </a:buClr>
              <a:buSzPts val="3500"/>
            </a:pPr>
            <a:endParaRPr lang="en-US" sz="3500" b="1"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500" dirty="0">
                <a:solidFill>
                  <a:srgbClr val="00B050"/>
                </a:solidFill>
                <a:latin typeface="Lato"/>
                <a:ea typeface="Lato"/>
                <a:cs typeface="Lato"/>
                <a:sym typeface="Lato"/>
              </a:rPr>
              <a:t>No es </a:t>
            </a:r>
            <a:r>
              <a:rPr lang="en-US" sz="3500" dirty="0" err="1">
                <a:solidFill>
                  <a:srgbClr val="00B050"/>
                </a:solidFill>
                <a:latin typeface="Lato"/>
                <a:ea typeface="Lato"/>
                <a:cs typeface="Lato"/>
                <a:sym typeface="Lato"/>
              </a:rPr>
              <a:t>posible</a:t>
            </a:r>
            <a:r>
              <a:rPr lang="en-US" sz="3500" dirty="0">
                <a:solidFill>
                  <a:srgbClr val="00B050"/>
                </a:solidFill>
                <a:latin typeface="Lato"/>
                <a:ea typeface="Lato"/>
                <a:cs typeface="Lato"/>
                <a:sym typeface="Lato"/>
              </a:rPr>
              <a:t> </a:t>
            </a:r>
            <a:r>
              <a:rPr lang="en-US" sz="3500" dirty="0" err="1">
                <a:solidFill>
                  <a:srgbClr val="00B050"/>
                </a:solidFill>
                <a:latin typeface="Lato"/>
                <a:ea typeface="Lato"/>
                <a:cs typeface="Lato"/>
                <a:sym typeface="Lato"/>
              </a:rPr>
              <a:t>seguir</a:t>
            </a:r>
            <a:r>
              <a:rPr lang="en-US" sz="3500" dirty="0">
                <a:solidFill>
                  <a:srgbClr val="00B050"/>
                </a:solidFill>
                <a:latin typeface="Lato"/>
                <a:ea typeface="Lato"/>
                <a:cs typeface="Lato"/>
                <a:sym typeface="Lato"/>
              </a:rPr>
              <a:t> </a:t>
            </a:r>
            <a:r>
              <a:rPr lang="en-US" sz="3500" dirty="0" err="1">
                <a:solidFill>
                  <a:srgbClr val="00B050"/>
                </a:solidFill>
                <a:latin typeface="Lato"/>
                <a:ea typeface="Lato"/>
                <a:cs typeface="Lato"/>
                <a:sym typeface="Lato"/>
              </a:rPr>
              <a:t>perfectamente</a:t>
            </a:r>
            <a:r>
              <a:rPr lang="en-US" sz="3500" dirty="0">
                <a:solidFill>
                  <a:srgbClr val="00B050"/>
                </a:solidFill>
                <a:latin typeface="Lato"/>
                <a:ea typeface="Lato"/>
                <a:cs typeface="Lato"/>
                <a:sym typeface="Lato"/>
              </a:rPr>
              <a:t> el </a:t>
            </a:r>
            <a:r>
              <a:rPr lang="en-US" sz="3500" dirty="0" err="1">
                <a:solidFill>
                  <a:srgbClr val="00B050"/>
                </a:solidFill>
                <a:latin typeface="Lato"/>
                <a:ea typeface="Lato"/>
                <a:cs typeface="Lato"/>
                <a:sym typeface="Lato"/>
              </a:rPr>
              <a:t>ejemplo</a:t>
            </a:r>
            <a:r>
              <a:rPr lang="en-US" sz="3500" dirty="0">
                <a:solidFill>
                  <a:srgbClr val="00B050"/>
                </a:solidFill>
                <a:latin typeface="Lato"/>
                <a:ea typeface="Lato"/>
                <a:cs typeface="Lato"/>
                <a:sym typeface="Lato"/>
              </a:rPr>
              <a:t> de Jesús. </a:t>
            </a:r>
            <a:endParaRPr sz="3500" dirty="0">
              <a:solidFill>
                <a:srgbClr val="00B050"/>
              </a:solidFill>
              <a:latin typeface="Lato"/>
              <a:ea typeface="Lato"/>
              <a:cs typeface="Lato"/>
              <a:sym typeface="Lato"/>
            </a:endParaRPr>
          </a:p>
        </p:txBody>
      </p:sp>
    </p:spTree>
    <p:extLst>
      <p:ext uri="{BB962C8B-B14F-4D97-AF65-F5344CB8AC3E}">
        <p14:creationId xmlns:p14="http://schemas.microsoft.com/office/powerpoint/2010/main" val="1403818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a:extLst>
            <a:ext uri="{FF2B5EF4-FFF2-40B4-BE49-F238E27FC236}">
              <a16:creationId xmlns:a16="http://schemas.microsoft.com/office/drawing/2014/main" id="{03D90EE1-D9E3-1501-1CFB-F11AE465AA2E}"/>
            </a:ext>
          </a:extLst>
        </p:cNvPr>
        <p:cNvGrpSpPr/>
        <p:nvPr/>
      </p:nvGrpSpPr>
      <p:grpSpPr>
        <a:xfrm>
          <a:off x="0" y="0"/>
          <a:ext cx="0" cy="0"/>
          <a:chOff x="0" y="0"/>
          <a:chExt cx="0" cy="0"/>
        </a:xfrm>
      </p:grpSpPr>
      <p:sp>
        <p:nvSpPr>
          <p:cNvPr id="153" name="Google Shape;153;g27888c0f32c_0_6">
            <a:extLst>
              <a:ext uri="{FF2B5EF4-FFF2-40B4-BE49-F238E27FC236}">
                <a16:creationId xmlns:a16="http://schemas.microsoft.com/office/drawing/2014/main" id="{0AF4C2A7-F630-5E3C-F9C2-D35AABEF37C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Google Shape;156;g27888c0f32c_0_6">
            <a:extLst>
              <a:ext uri="{FF2B5EF4-FFF2-40B4-BE49-F238E27FC236}">
                <a16:creationId xmlns:a16="http://schemas.microsoft.com/office/drawing/2014/main" id="{1BEB0DA3-F93C-2C6D-09D0-D8037B0DE81F}"/>
              </a:ext>
            </a:extLst>
          </p:cNvPr>
          <p:cNvSpPr txBox="1"/>
          <p:nvPr/>
        </p:nvSpPr>
        <p:spPr>
          <a:xfrm>
            <a:off x="1890200" y="966900"/>
            <a:ext cx="9664491" cy="4939773"/>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500" b="1" dirty="0">
                <a:solidFill>
                  <a:schemeClr val="dk1"/>
                </a:solidFill>
                <a:latin typeface="Lato"/>
                <a:ea typeface="Lato"/>
                <a:cs typeface="Lato"/>
                <a:sym typeface="Lato"/>
              </a:rPr>
              <a:t>Romanos 5:19</a:t>
            </a:r>
          </a:p>
          <a:p>
            <a:pPr marL="6350" marR="0" lvl="0" algn="l" rtl="0">
              <a:lnSpc>
                <a:spcPct val="100000"/>
              </a:lnSpc>
              <a:spcBef>
                <a:spcPts val="0"/>
              </a:spcBef>
              <a:spcAft>
                <a:spcPts val="0"/>
              </a:spcAft>
              <a:buClr>
                <a:schemeClr val="dk1"/>
              </a:buClr>
              <a:buSzPts val="3500"/>
            </a:pPr>
            <a:r>
              <a:rPr lang="en-US" sz="3500" dirty="0" err="1">
                <a:solidFill>
                  <a:schemeClr val="dk1"/>
                </a:solidFill>
                <a:latin typeface="Lato"/>
                <a:ea typeface="Lato"/>
                <a:cs typeface="Lato"/>
                <a:sym typeface="Lato"/>
              </a:rPr>
              <a:t>Porque</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así</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como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por</a:t>
            </a:r>
            <a:r>
              <a:rPr lang="en-US" sz="3500" dirty="0">
                <a:solidFill>
                  <a:schemeClr val="dk1"/>
                </a:solidFill>
                <a:latin typeface="Lato"/>
                <a:ea typeface="Lato"/>
                <a:cs typeface="Lato"/>
                <a:sym typeface="Lato"/>
              </a:rPr>
              <a:t> la </a:t>
            </a:r>
            <a:r>
              <a:rPr lang="en-US" sz="3500" dirty="0" err="1">
                <a:solidFill>
                  <a:schemeClr val="dk1"/>
                </a:solidFill>
                <a:latin typeface="Lato"/>
                <a:ea typeface="Lato"/>
                <a:cs typeface="Lato"/>
                <a:sym typeface="Lato"/>
              </a:rPr>
              <a:t>desobediencia</a:t>
            </a:r>
            <a:r>
              <a:rPr lang="en-US" sz="3500" dirty="0">
                <a:solidFill>
                  <a:schemeClr val="dk1"/>
                </a:solidFill>
                <a:latin typeface="Lato"/>
                <a:ea typeface="Lato"/>
                <a:cs typeface="Lato"/>
                <a:sym typeface="Lato"/>
              </a:rPr>
              <a:t> de un solo hombre </a:t>
            </a:r>
            <a:r>
              <a:rPr lang="en-US" sz="3500" dirty="0" err="1">
                <a:solidFill>
                  <a:schemeClr val="dk1"/>
                </a:solidFill>
                <a:latin typeface="Lato"/>
                <a:ea typeface="Lato"/>
                <a:cs typeface="Lato"/>
                <a:sym typeface="Lato"/>
              </a:rPr>
              <a:t>muchos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fueron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constituidos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pecadores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así</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también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por</a:t>
            </a:r>
            <a:r>
              <a:rPr lang="en-US" sz="3500" dirty="0">
                <a:solidFill>
                  <a:schemeClr val="dk1"/>
                </a:solidFill>
                <a:latin typeface="Lato"/>
                <a:ea typeface="Lato"/>
                <a:cs typeface="Lato"/>
                <a:sym typeface="Lato"/>
              </a:rPr>
              <a:t> la </a:t>
            </a:r>
            <a:r>
              <a:rPr lang="en-US" sz="3500" dirty="0" err="1">
                <a:solidFill>
                  <a:schemeClr val="dk1"/>
                </a:solidFill>
                <a:latin typeface="Lato"/>
                <a:ea typeface="Lato"/>
                <a:cs typeface="Lato"/>
                <a:sym typeface="Lato"/>
              </a:rPr>
              <a:t>obediencia</a:t>
            </a:r>
            <a:r>
              <a:rPr lang="en-US" sz="3500" dirty="0">
                <a:solidFill>
                  <a:schemeClr val="dk1"/>
                </a:solidFill>
                <a:latin typeface="Lato"/>
                <a:ea typeface="Lato"/>
                <a:cs typeface="Lato"/>
                <a:sym typeface="Lato"/>
              </a:rPr>
              <a:t> de uno solo </a:t>
            </a:r>
            <a:r>
              <a:rPr lang="en-US" sz="3500" dirty="0" err="1">
                <a:solidFill>
                  <a:schemeClr val="dk1"/>
                </a:solidFill>
                <a:latin typeface="Lato"/>
                <a:ea typeface="Lato"/>
                <a:cs typeface="Lato"/>
                <a:sym typeface="Lato"/>
              </a:rPr>
              <a:t>muchos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serán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constituidos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justo</a:t>
            </a:r>
            <a:r>
              <a:rPr lang="en-US" sz="3500" dirty="0">
                <a:solidFill>
                  <a:schemeClr val="dk1"/>
                </a:solidFill>
                <a:latin typeface="Lato"/>
                <a:ea typeface="Lato"/>
                <a:cs typeface="Lato"/>
                <a:sym typeface="Lato"/>
              </a:rPr>
              <a:t>. </a:t>
            </a:r>
          </a:p>
          <a:p>
            <a:pPr marL="6350" marR="0" lvl="0" algn="l" rtl="0">
              <a:lnSpc>
                <a:spcPct val="100000"/>
              </a:lnSpc>
              <a:spcBef>
                <a:spcPts val="0"/>
              </a:spcBef>
              <a:spcAft>
                <a:spcPts val="0"/>
              </a:spcAft>
              <a:buClr>
                <a:schemeClr val="dk1"/>
              </a:buClr>
              <a:buSzPts val="3500"/>
            </a:pPr>
            <a:endParaRPr lang="en-US" sz="3500" b="1"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endParaRPr lang="en-US" sz="3500" b="1"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500" b="1" dirty="0">
                <a:solidFill>
                  <a:srgbClr val="00B050"/>
                </a:solidFill>
                <a:latin typeface="Lato"/>
                <a:ea typeface="Lato"/>
                <a:cs typeface="Lato"/>
                <a:sym typeface="Lato"/>
              </a:rPr>
              <a:t>El </a:t>
            </a:r>
            <a:r>
              <a:rPr lang="en-US" sz="3500" b="1" dirty="0" err="1">
                <a:solidFill>
                  <a:srgbClr val="00B050"/>
                </a:solidFill>
                <a:latin typeface="Lato"/>
                <a:ea typeface="Lato"/>
                <a:cs typeface="Lato"/>
                <a:sym typeface="Lato"/>
              </a:rPr>
              <a:t>propósito</a:t>
            </a:r>
            <a:r>
              <a:rPr lang="en-US" sz="3500" b="1" dirty="0">
                <a:solidFill>
                  <a:srgbClr val="00B050"/>
                </a:solidFill>
                <a:latin typeface="Lato"/>
                <a:ea typeface="Lato"/>
                <a:cs typeface="Lato"/>
                <a:sym typeface="Lato"/>
              </a:rPr>
              <a:t> principal de la </a:t>
            </a:r>
            <a:r>
              <a:rPr lang="en-US" sz="3500" b="1" dirty="0" err="1">
                <a:solidFill>
                  <a:srgbClr val="00B050"/>
                </a:solidFill>
                <a:latin typeface="Lato"/>
                <a:ea typeface="Lato"/>
                <a:cs typeface="Lato"/>
                <a:sym typeface="Lato"/>
              </a:rPr>
              <a:t>obediencia</a:t>
            </a:r>
            <a:r>
              <a:rPr lang="en-US" sz="3500" b="1" dirty="0">
                <a:solidFill>
                  <a:srgbClr val="00B050"/>
                </a:solidFill>
                <a:latin typeface="Lato"/>
                <a:ea typeface="Lato"/>
                <a:cs typeface="Lato"/>
                <a:sym typeface="Lato"/>
              </a:rPr>
              <a:t> de Jesús a la ley era </a:t>
            </a:r>
            <a:r>
              <a:rPr lang="en-US" sz="3500" b="1" dirty="0" err="1">
                <a:solidFill>
                  <a:srgbClr val="00B050"/>
                </a:solidFill>
                <a:latin typeface="Lato"/>
                <a:ea typeface="Lato"/>
                <a:cs typeface="Lato"/>
                <a:sym typeface="Lato"/>
              </a:rPr>
              <a:t>salvarnos</a:t>
            </a:r>
            <a:r>
              <a:rPr lang="en-US" sz="3500" b="1" dirty="0">
                <a:solidFill>
                  <a:srgbClr val="00B050"/>
                </a:solidFill>
                <a:latin typeface="Lato"/>
                <a:ea typeface="Lato"/>
                <a:cs typeface="Lato"/>
                <a:sym typeface="Lato"/>
              </a:rPr>
              <a:t> </a:t>
            </a:r>
            <a:r>
              <a:rPr lang="en-US" sz="3500" b="1" dirty="0" err="1">
                <a:solidFill>
                  <a:srgbClr val="00B050"/>
                </a:solidFill>
                <a:latin typeface="Lato"/>
                <a:ea typeface="Lato"/>
                <a:cs typeface="Lato"/>
                <a:sym typeface="Lato"/>
              </a:rPr>
              <a:t>como</a:t>
            </a:r>
            <a:r>
              <a:rPr lang="en-US" sz="3500" b="1" dirty="0">
                <a:solidFill>
                  <a:srgbClr val="00B050"/>
                </a:solidFill>
                <a:latin typeface="Lato"/>
                <a:ea typeface="Lato"/>
                <a:cs typeface="Lato"/>
                <a:sym typeface="Lato"/>
              </a:rPr>
              <a:t> </a:t>
            </a:r>
            <a:r>
              <a:rPr lang="en-US" sz="3500" b="1" dirty="0" err="1">
                <a:solidFill>
                  <a:srgbClr val="00B050"/>
                </a:solidFill>
                <a:latin typeface="Lato"/>
                <a:ea typeface="Lato"/>
                <a:cs typeface="Lato"/>
                <a:sym typeface="Lato"/>
              </a:rPr>
              <a:t>nuestro</a:t>
            </a:r>
            <a:r>
              <a:rPr lang="en-US" sz="3500" b="1" dirty="0">
                <a:solidFill>
                  <a:srgbClr val="00B050"/>
                </a:solidFill>
                <a:latin typeface="Lato"/>
                <a:ea typeface="Lato"/>
                <a:cs typeface="Lato"/>
                <a:sym typeface="Lato"/>
              </a:rPr>
              <a:t> </a:t>
            </a:r>
            <a:r>
              <a:rPr lang="en-US" sz="3500" b="1" dirty="0" err="1">
                <a:solidFill>
                  <a:srgbClr val="00B050"/>
                </a:solidFill>
                <a:latin typeface="Lato"/>
                <a:ea typeface="Lato"/>
                <a:cs typeface="Lato"/>
                <a:sym typeface="Lato"/>
              </a:rPr>
              <a:t>sustituto</a:t>
            </a:r>
            <a:r>
              <a:rPr lang="en-US" sz="3500" b="1" dirty="0">
                <a:solidFill>
                  <a:srgbClr val="00B050"/>
                </a:solidFill>
                <a:latin typeface="Lato"/>
                <a:ea typeface="Lato"/>
                <a:cs typeface="Lato"/>
                <a:sym typeface="Lato"/>
              </a:rPr>
              <a:t>. </a:t>
            </a:r>
            <a:endParaRPr sz="3500" b="1" dirty="0">
              <a:solidFill>
                <a:srgbClr val="00B050"/>
              </a:solidFill>
              <a:latin typeface="Lato"/>
              <a:ea typeface="Lato"/>
              <a:cs typeface="Lato"/>
              <a:sym typeface="Lato"/>
            </a:endParaRPr>
          </a:p>
        </p:txBody>
      </p:sp>
    </p:spTree>
    <p:extLst>
      <p:ext uri="{BB962C8B-B14F-4D97-AF65-F5344CB8AC3E}">
        <p14:creationId xmlns:p14="http://schemas.microsoft.com/office/powerpoint/2010/main" val="2025022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a:extLst>
            <a:ext uri="{FF2B5EF4-FFF2-40B4-BE49-F238E27FC236}">
              <a16:creationId xmlns:a16="http://schemas.microsoft.com/office/drawing/2014/main" id="{E638A66E-65FE-8D2D-49DC-19FAD22C1EAF}"/>
            </a:ext>
          </a:extLst>
        </p:cNvPr>
        <p:cNvGrpSpPr/>
        <p:nvPr/>
      </p:nvGrpSpPr>
      <p:grpSpPr>
        <a:xfrm>
          <a:off x="0" y="0"/>
          <a:ext cx="0" cy="0"/>
          <a:chOff x="0" y="0"/>
          <a:chExt cx="0" cy="0"/>
        </a:xfrm>
      </p:grpSpPr>
      <p:sp>
        <p:nvSpPr>
          <p:cNvPr id="145" name="Google Shape;145;g2e8f58b83d9_0_989">
            <a:extLst>
              <a:ext uri="{FF2B5EF4-FFF2-40B4-BE49-F238E27FC236}">
                <a16:creationId xmlns:a16="http://schemas.microsoft.com/office/drawing/2014/main" id="{D452DB4D-AADB-627F-BC40-DA3B983EC01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g2e8f58b83d9_0_989">
            <a:extLst>
              <a:ext uri="{FF2B5EF4-FFF2-40B4-BE49-F238E27FC236}">
                <a16:creationId xmlns:a16="http://schemas.microsoft.com/office/drawing/2014/main" id="{8FA1F1C5-26C6-2B6A-4DBC-63A947C42306}"/>
              </a:ext>
            </a:extLst>
          </p:cNvPr>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47" name="Google Shape;147;g2e8f58b83d9_0_989">
            <a:extLst>
              <a:ext uri="{FF2B5EF4-FFF2-40B4-BE49-F238E27FC236}">
                <a16:creationId xmlns:a16="http://schemas.microsoft.com/office/drawing/2014/main" id="{AA9B7EEE-FC71-A270-3EB2-1D402A055ECB}"/>
              </a:ext>
            </a:extLst>
          </p:cNvPr>
          <p:cNvSpPr txBox="1"/>
          <p:nvPr/>
        </p:nvSpPr>
        <p:spPr>
          <a:xfrm>
            <a:off x="3176206" y="2151747"/>
            <a:ext cx="80238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usó</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Profeta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Natán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correctamente</a:t>
            </a:r>
            <a:r>
              <a:rPr lang="en-US" sz="4000" b="1" dirty="0">
                <a:solidFill>
                  <a:schemeClr val="dk1"/>
                </a:solidFill>
                <a:latin typeface="Lato"/>
                <a:ea typeface="Lato"/>
                <a:cs typeface="Lato"/>
                <a:sym typeface="Lato"/>
              </a:rPr>
              <a:t> la ley y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evangelio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su</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trato</a:t>
            </a:r>
            <a:r>
              <a:rPr lang="en-US" sz="4000" b="1" dirty="0">
                <a:solidFill>
                  <a:schemeClr val="dk1"/>
                </a:solidFill>
                <a:latin typeface="Lato"/>
                <a:ea typeface="Lato"/>
                <a:cs typeface="Lato"/>
                <a:sym typeface="Lato"/>
              </a:rPr>
              <a:t> con David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2 Samuel 12?</a:t>
            </a:r>
            <a:endParaRPr sz="4000" b="1" i="0" u="none" strike="noStrike" cap="none" dirty="0">
              <a:solidFill>
                <a:schemeClr val="dk1"/>
              </a:solidFill>
              <a:latin typeface="Lato"/>
              <a:ea typeface="Lato"/>
              <a:cs typeface="Lato"/>
              <a:sym typeface="Lato"/>
            </a:endParaRPr>
          </a:p>
        </p:txBody>
      </p:sp>
      <p:pic>
        <p:nvPicPr>
          <p:cNvPr id="148" name="Google Shape;148;g2e8f58b83d9_0_989" descr="A green bird with leaves&#10;&#10;Description automatically generated">
            <a:extLst>
              <a:ext uri="{FF2B5EF4-FFF2-40B4-BE49-F238E27FC236}">
                <a16:creationId xmlns:a16="http://schemas.microsoft.com/office/drawing/2014/main" id="{DADEADE3-ABC0-C504-B627-4779A6486BAC}"/>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962320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g27888c0f32c_0_9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g27888c0f32c_0_98"/>
          <p:cNvSpPr txBox="1"/>
          <p:nvPr/>
        </p:nvSpPr>
        <p:spPr>
          <a:xfrm>
            <a:off x="2148178" y="622150"/>
            <a:ext cx="6788700" cy="84019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dirty="0">
                <a:solidFill>
                  <a:srgbClr val="009444"/>
                </a:solidFill>
                <a:latin typeface="Lato"/>
                <a:ea typeface="Lato"/>
                <a:cs typeface="Lato"/>
                <a:sym typeface="Lato"/>
              </a:rPr>
              <a:t>2 Samuel 12</a:t>
            </a:r>
            <a:endParaRPr sz="4860" dirty="0">
              <a:solidFill>
                <a:srgbClr val="009444"/>
              </a:solidFill>
              <a:latin typeface="Lato"/>
              <a:ea typeface="Lato"/>
              <a:cs typeface="Lato"/>
              <a:sym typeface="Lato"/>
            </a:endParaRPr>
          </a:p>
        </p:txBody>
      </p:sp>
      <p:cxnSp>
        <p:nvCxnSpPr>
          <p:cNvPr id="169" name="Google Shape;169;g27888c0f32c_0_98"/>
          <p:cNvCxnSpPr/>
          <p:nvPr/>
        </p:nvCxnSpPr>
        <p:spPr>
          <a:xfrm>
            <a:off x="2148178" y="1460358"/>
            <a:ext cx="6269700" cy="0"/>
          </a:xfrm>
          <a:prstGeom prst="straightConnector1">
            <a:avLst/>
          </a:prstGeom>
          <a:noFill/>
          <a:ln w="38100" cap="flat" cmpd="sng">
            <a:solidFill>
              <a:srgbClr val="7F7F7F"/>
            </a:solidFill>
            <a:prstDash val="solid"/>
            <a:miter lim="800000"/>
            <a:headEnd type="none" w="sm" len="sm"/>
            <a:tailEnd type="none" w="sm" len="sm"/>
          </a:ln>
        </p:spPr>
      </p:cxnSp>
      <p:pic>
        <p:nvPicPr>
          <p:cNvPr id="1026" name="Picture 2" descr="Nathan Rebukes David, as in 2 Samuel 120 - James Tissot - WikiArt.org">
            <a:extLst>
              <a:ext uri="{FF2B5EF4-FFF2-40B4-BE49-F238E27FC236}">
                <a16:creationId xmlns:a16="http://schemas.microsoft.com/office/drawing/2014/main" id="{D31628F0-9249-DAA3-6087-FBCE11B09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3110" y="0"/>
            <a:ext cx="40465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68;g27888c0f32c_0_98">
            <a:extLst>
              <a:ext uri="{FF2B5EF4-FFF2-40B4-BE49-F238E27FC236}">
                <a16:creationId xmlns:a16="http://schemas.microsoft.com/office/drawing/2014/main" id="{83DB17A4-9041-348B-CF9B-F9EE7DB53E90}"/>
              </a:ext>
            </a:extLst>
          </p:cNvPr>
          <p:cNvSpPr txBox="1"/>
          <p:nvPr/>
        </p:nvSpPr>
        <p:spPr>
          <a:xfrm>
            <a:off x="1925797" y="2082581"/>
            <a:ext cx="4742834" cy="3862555"/>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500" b="1" dirty="0">
                <a:solidFill>
                  <a:schemeClr val="dk1"/>
                </a:solidFill>
                <a:latin typeface="Lato"/>
                <a:ea typeface="Lato"/>
                <a:cs typeface="Lato"/>
                <a:sym typeface="Lato"/>
              </a:rPr>
              <a:t>La Ley: </a:t>
            </a:r>
            <a:r>
              <a:rPr lang="en-US" sz="3500" dirty="0" err="1">
                <a:solidFill>
                  <a:schemeClr val="dk1"/>
                </a:solidFill>
                <a:latin typeface="Lato"/>
                <a:ea typeface="Lato"/>
                <a:cs typeface="Lato"/>
                <a:sym typeface="Lato"/>
              </a:rPr>
              <a:t>mostrar</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el</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pecado</a:t>
            </a:r>
            <a:endParaRPr lang="en-US" sz="3500"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endParaRPr lang="en-US" sz="3500"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500" b="1" dirty="0" err="1">
                <a:solidFill>
                  <a:schemeClr val="dk1"/>
                </a:solidFill>
                <a:latin typeface="Lato"/>
                <a:ea typeface="Lato"/>
                <a:cs typeface="Lato"/>
                <a:sym typeface="Lato"/>
              </a:rPr>
              <a:t>Arrepentimiento</a:t>
            </a:r>
            <a:endParaRPr lang="en-US" sz="3500" b="1"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endParaRPr lang="en-US" sz="3500" b="1"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500" b="1" dirty="0">
                <a:solidFill>
                  <a:schemeClr val="dk1"/>
                </a:solidFill>
                <a:latin typeface="Lato"/>
                <a:ea typeface="Lato"/>
                <a:cs typeface="Lato"/>
                <a:sym typeface="Lato"/>
              </a:rPr>
              <a:t>El </a:t>
            </a:r>
            <a:r>
              <a:rPr lang="en-US" sz="3500" b="1" dirty="0" err="1">
                <a:solidFill>
                  <a:schemeClr val="dk1"/>
                </a:solidFill>
                <a:latin typeface="Lato"/>
                <a:ea typeface="Lato"/>
                <a:cs typeface="Lato"/>
                <a:sym typeface="Lato"/>
              </a:rPr>
              <a:t>Evangelio</a:t>
            </a:r>
            <a:r>
              <a:rPr lang="en-US" sz="3500" b="1"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mostrar</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el</a:t>
            </a:r>
            <a:r>
              <a:rPr lang="en-US" sz="3500" dirty="0">
                <a:solidFill>
                  <a:schemeClr val="dk1"/>
                </a:solidFill>
                <a:latin typeface="Lato"/>
                <a:ea typeface="Lato"/>
                <a:cs typeface="Lato"/>
                <a:sym typeface="Lato"/>
              </a:rPr>
              <a:t> Salvador</a:t>
            </a:r>
            <a:endParaRPr sz="3500" dirty="0">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a:extLst>
            <a:ext uri="{FF2B5EF4-FFF2-40B4-BE49-F238E27FC236}">
              <a16:creationId xmlns:a16="http://schemas.microsoft.com/office/drawing/2014/main" id="{18E19E93-91EF-E741-3620-46ACC423E215}"/>
            </a:ext>
          </a:extLst>
        </p:cNvPr>
        <p:cNvGrpSpPr/>
        <p:nvPr/>
      </p:nvGrpSpPr>
      <p:grpSpPr>
        <a:xfrm>
          <a:off x="0" y="0"/>
          <a:ext cx="0" cy="0"/>
          <a:chOff x="0" y="0"/>
          <a:chExt cx="0" cy="0"/>
        </a:xfrm>
      </p:grpSpPr>
      <p:sp>
        <p:nvSpPr>
          <p:cNvPr id="145" name="Google Shape;145;g2e8f58b83d9_0_989">
            <a:extLst>
              <a:ext uri="{FF2B5EF4-FFF2-40B4-BE49-F238E27FC236}">
                <a16:creationId xmlns:a16="http://schemas.microsoft.com/office/drawing/2014/main" id="{B98CBBC6-B2BD-365B-85FD-A2D7761AF2D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g2e8f58b83d9_0_989">
            <a:extLst>
              <a:ext uri="{FF2B5EF4-FFF2-40B4-BE49-F238E27FC236}">
                <a16:creationId xmlns:a16="http://schemas.microsoft.com/office/drawing/2014/main" id="{3B136044-6A40-43E8-5CA4-CA190BC985ED}"/>
              </a:ext>
            </a:extLst>
          </p:cNvPr>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47" name="Google Shape;147;g2e8f58b83d9_0_989">
            <a:extLst>
              <a:ext uri="{FF2B5EF4-FFF2-40B4-BE49-F238E27FC236}">
                <a16:creationId xmlns:a16="http://schemas.microsoft.com/office/drawing/2014/main" id="{3DD3DEA1-BD46-E50B-52C1-0766F5BEF224}"/>
              </a:ext>
            </a:extLst>
          </p:cNvPr>
          <p:cNvSpPr txBox="1"/>
          <p:nvPr/>
        </p:nvSpPr>
        <p:spPr>
          <a:xfrm>
            <a:off x="3113227" y="2618440"/>
            <a:ext cx="80238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aplicamos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correctamente</a:t>
            </a:r>
            <a:r>
              <a:rPr lang="en-US" sz="4000" b="1" dirty="0">
                <a:solidFill>
                  <a:schemeClr val="dk1"/>
                </a:solidFill>
                <a:latin typeface="Lato"/>
                <a:ea typeface="Lato"/>
                <a:cs typeface="Lato"/>
                <a:sym typeface="Lato"/>
              </a:rPr>
              <a:t> la ley y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evangelio</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48" name="Google Shape;148;g2e8f58b83d9_0_989" descr="A green bird with leaves&#10;&#10;Description automatically generated">
            <a:extLst>
              <a:ext uri="{FF2B5EF4-FFF2-40B4-BE49-F238E27FC236}">
                <a16:creationId xmlns:a16="http://schemas.microsoft.com/office/drawing/2014/main" id="{AC4EDB48-2EE6-0E9D-0D56-09BE1B470B59}"/>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149830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pic>
        <p:nvPicPr>
          <p:cNvPr id="176" name="Google Shape;176;g2787126794c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7" name="Google Shape;177;g2787126794c_0_5"/>
          <p:cNvSpPr/>
          <p:nvPr/>
        </p:nvSpPr>
        <p:spPr>
          <a:xfrm>
            <a:off x="1753913" y="2917500"/>
            <a:ext cx="3696300" cy="1023000"/>
          </a:xfrm>
          <a:prstGeom prst="rect">
            <a:avLst/>
          </a:prstGeom>
          <a:solidFill>
            <a:srgbClr val="00944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a:solidFill>
                  <a:srgbClr val="FFFFFF"/>
                </a:solidFill>
                <a:latin typeface="Lato"/>
                <a:ea typeface="Lato"/>
                <a:cs typeface="Lato"/>
                <a:sym typeface="Lato"/>
              </a:rPr>
              <a:t>La Ley</a:t>
            </a:r>
            <a:endParaRPr sz="3600" b="1" i="0" u="none" strike="noStrike" cap="none">
              <a:solidFill>
                <a:srgbClr val="FFFFFF"/>
              </a:solidFill>
              <a:latin typeface="Lato"/>
              <a:ea typeface="Lato"/>
              <a:cs typeface="Lato"/>
              <a:sym typeface="Lato"/>
            </a:endParaRPr>
          </a:p>
        </p:txBody>
      </p:sp>
      <p:sp>
        <p:nvSpPr>
          <p:cNvPr id="178" name="Google Shape;178;g2787126794c_0_5"/>
          <p:cNvSpPr/>
          <p:nvPr/>
        </p:nvSpPr>
        <p:spPr>
          <a:xfrm>
            <a:off x="6741788" y="2917500"/>
            <a:ext cx="3696300" cy="1023000"/>
          </a:xfrm>
          <a:prstGeom prst="rect">
            <a:avLst/>
          </a:prstGeom>
          <a:solidFill>
            <a:srgbClr val="00944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a:solidFill>
                  <a:srgbClr val="FFFFFF"/>
                </a:solidFill>
                <a:latin typeface="Lato"/>
                <a:ea typeface="Lato"/>
                <a:cs typeface="Lato"/>
                <a:sym typeface="Lato"/>
              </a:rPr>
              <a:t>El Evangelio</a:t>
            </a:r>
            <a:endParaRPr sz="3600" b="1" i="0" u="none" strike="noStrike" cap="none">
              <a:solidFill>
                <a:srgbClr val="FFFFFF"/>
              </a:solidFill>
              <a:latin typeface="Lato"/>
              <a:ea typeface="Lato"/>
              <a:cs typeface="Lato"/>
              <a:sym typeface="Lato"/>
            </a:endParaRPr>
          </a:p>
        </p:txBody>
      </p:sp>
      <p:sp>
        <p:nvSpPr>
          <p:cNvPr id="179" name="Google Shape;179;g2787126794c_0_5"/>
          <p:cNvSpPr/>
          <p:nvPr/>
        </p:nvSpPr>
        <p:spPr>
          <a:xfrm>
            <a:off x="5698963" y="3070200"/>
            <a:ext cx="735600" cy="717900"/>
          </a:xfrm>
          <a:prstGeom prst="mathPlus">
            <a:avLst>
              <a:gd name="adj1" fmla="val 23520"/>
            </a:avLst>
          </a:prstGeom>
          <a:solidFill>
            <a:srgbClr val="66666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80" name="Google Shape;180;g2787126794c_0_5"/>
          <p:cNvSpPr txBox="1"/>
          <p:nvPr/>
        </p:nvSpPr>
        <p:spPr>
          <a:xfrm>
            <a:off x="7125100" y="4093500"/>
            <a:ext cx="2949600" cy="36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a:solidFill>
                  <a:srgbClr val="000000"/>
                </a:solidFill>
                <a:latin typeface="Lato"/>
                <a:ea typeface="Lato"/>
                <a:cs typeface="Lato"/>
                <a:sym typeface="Lato"/>
              </a:rPr>
              <a:t>“buenas nuevas”</a:t>
            </a:r>
            <a:endParaRPr sz="2800">
              <a:solidFill>
                <a:srgbClr val="000000"/>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FA9772A5-A36A-B40F-6795-91C986C5A5C7}"/>
            </a:ext>
          </a:extLst>
        </p:cNvPr>
        <p:cNvGrpSpPr/>
        <p:nvPr/>
      </p:nvGrpSpPr>
      <p:grpSpPr>
        <a:xfrm>
          <a:off x="0" y="0"/>
          <a:ext cx="0" cy="0"/>
          <a:chOff x="0" y="0"/>
          <a:chExt cx="0" cy="0"/>
        </a:xfrm>
      </p:grpSpPr>
      <p:sp>
        <p:nvSpPr>
          <p:cNvPr id="165" name="Google Shape;165;g27888c0f32c_0_98">
            <a:extLst>
              <a:ext uri="{FF2B5EF4-FFF2-40B4-BE49-F238E27FC236}">
                <a16:creationId xmlns:a16="http://schemas.microsoft.com/office/drawing/2014/main" id="{F2F8187F-E3DC-D00A-4DD8-F69F5F4BA69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6" name="Google Shape;166;g27888c0f32c_0_98" descr="A green bird with leaves&#10;&#10;Description automatically generated">
            <a:extLst>
              <a:ext uri="{FF2B5EF4-FFF2-40B4-BE49-F238E27FC236}">
                <a16:creationId xmlns:a16="http://schemas.microsoft.com/office/drawing/2014/main" id="{9F101A19-D981-C3A0-8BF4-CDE14A141B3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67" name="Google Shape;167;g27888c0f32c_0_98">
            <a:extLst>
              <a:ext uri="{FF2B5EF4-FFF2-40B4-BE49-F238E27FC236}">
                <a16:creationId xmlns:a16="http://schemas.microsoft.com/office/drawing/2014/main" id="{3A84E620-A10E-E539-5751-DE3438F77530}"/>
              </a:ext>
            </a:extLst>
          </p:cNvPr>
          <p:cNvSpPr txBox="1"/>
          <p:nvPr/>
        </p:nvSpPr>
        <p:spPr>
          <a:xfrm>
            <a:off x="1973327" y="455046"/>
            <a:ext cx="6788700" cy="84019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dirty="0">
                <a:solidFill>
                  <a:srgbClr val="009444"/>
                </a:solidFill>
                <a:latin typeface="Lato"/>
                <a:ea typeface="Lato"/>
                <a:cs typeface="Lato"/>
                <a:sym typeface="Lato"/>
              </a:rPr>
              <a:t>Romanos 3 – La ley </a:t>
            </a:r>
            <a:endParaRPr sz="4860" dirty="0">
              <a:solidFill>
                <a:srgbClr val="009444"/>
              </a:solidFill>
              <a:latin typeface="Lato"/>
              <a:ea typeface="Lato"/>
              <a:cs typeface="Lato"/>
              <a:sym typeface="Lato"/>
            </a:endParaRPr>
          </a:p>
        </p:txBody>
      </p:sp>
      <p:sp>
        <p:nvSpPr>
          <p:cNvPr id="168" name="Google Shape;168;g27888c0f32c_0_98">
            <a:extLst>
              <a:ext uri="{FF2B5EF4-FFF2-40B4-BE49-F238E27FC236}">
                <a16:creationId xmlns:a16="http://schemas.microsoft.com/office/drawing/2014/main" id="{5B93C8D1-60A2-54F5-43BF-F311223694DA}"/>
              </a:ext>
            </a:extLst>
          </p:cNvPr>
          <p:cNvSpPr txBox="1"/>
          <p:nvPr/>
        </p:nvSpPr>
        <p:spPr>
          <a:xfrm>
            <a:off x="1973327" y="2036331"/>
            <a:ext cx="9619959" cy="2785338"/>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500" dirty="0">
                <a:solidFill>
                  <a:schemeClr val="dk1"/>
                </a:solidFill>
                <a:latin typeface="Lato"/>
                <a:ea typeface="Lato"/>
                <a:cs typeface="Lato"/>
                <a:sym typeface="Lato"/>
              </a:rPr>
              <a:t>v. 11 No hay </a:t>
            </a:r>
            <a:r>
              <a:rPr lang="en-US" sz="3500" dirty="0" err="1">
                <a:solidFill>
                  <a:schemeClr val="dk1"/>
                </a:solidFill>
                <a:latin typeface="Lato"/>
                <a:ea typeface="Lato"/>
                <a:cs typeface="Lato"/>
                <a:sym typeface="Lato"/>
              </a:rPr>
              <a:t>ni</a:t>
            </a:r>
            <a:r>
              <a:rPr lang="en-US" sz="3500" dirty="0">
                <a:solidFill>
                  <a:schemeClr val="dk1"/>
                </a:solidFill>
                <a:latin typeface="Lato"/>
                <a:ea typeface="Lato"/>
                <a:cs typeface="Lato"/>
                <a:sym typeface="Lato"/>
              </a:rPr>
              <a:t> uno solo que sea </a:t>
            </a:r>
            <a:r>
              <a:rPr lang="en-US" sz="3500" dirty="0" err="1">
                <a:solidFill>
                  <a:schemeClr val="dk1"/>
                </a:solidFill>
                <a:latin typeface="Lato"/>
                <a:ea typeface="Lato"/>
                <a:cs typeface="Lato"/>
                <a:sym typeface="Lato"/>
              </a:rPr>
              <a:t>justo</a:t>
            </a:r>
            <a:r>
              <a:rPr lang="en-US" sz="3500" dirty="0">
                <a:solidFill>
                  <a:schemeClr val="dk1"/>
                </a:solidFill>
                <a:latin typeface="Lato"/>
                <a:ea typeface="Lato"/>
                <a:cs typeface="Lato"/>
                <a:sym typeface="Lato"/>
              </a:rPr>
              <a:t>. </a:t>
            </a:r>
          </a:p>
          <a:p>
            <a:pPr marL="6350" marR="0" lvl="0" algn="l" rtl="0">
              <a:lnSpc>
                <a:spcPct val="100000"/>
              </a:lnSpc>
              <a:spcBef>
                <a:spcPts val="0"/>
              </a:spcBef>
              <a:spcAft>
                <a:spcPts val="0"/>
              </a:spcAft>
              <a:buClr>
                <a:schemeClr val="dk1"/>
              </a:buClr>
              <a:buSzPts val="3500"/>
            </a:pPr>
            <a:endParaRPr lang="en-US" sz="3500"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500" dirty="0">
                <a:solidFill>
                  <a:schemeClr val="dk1"/>
                </a:solidFill>
                <a:latin typeface="Lato"/>
                <a:ea typeface="Lato"/>
                <a:cs typeface="Lato"/>
                <a:sym typeface="Lato"/>
              </a:rPr>
              <a:t>v. 20 Ya que </a:t>
            </a:r>
            <a:r>
              <a:rPr lang="en-US" sz="3500" dirty="0" err="1">
                <a:solidFill>
                  <a:schemeClr val="dk1"/>
                </a:solidFill>
                <a:latin typeface="Lato"/>
                <a:ea typeface="Lato"/>
                <a:cs typeface="Lato"/>
                <a:sym typeface="Lato"/>
              </a:rPr>
              <a:t>nadie</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será</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justificado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delante</a:t>
            </a:r>
            <a:r>
              <a:rPr lang="en-US" sz="3500" dirty="0">
                <a:solidFill>
                  <a:schemeClr val="dk1"/>
                </a:solidFill>
                <a:latin typeface="Lato"/>
                <a:ea typeface="Lato"/>
                <a:cs typeface="Lato"/>
                <a:sym typeface="Lato"/>
              </a:rPr>
              <a:t> de Dios </a:t>
            </a:r>
            <a:r>
              <a:rPr lang="en-US" sz="3500" dirty="0" err="1">
                <a:solidFill>
                  <a:schemeClr val="dk1"/>
                </a:solidFill>
                <a:latin typeface="Lato"/>
                <a:ea typeface="Lato"/>
                <a:cs typeface="Lato"/>
                <a:sym typeface="Lato"/>
              </a:rPr>
              <a:t>por</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hacer</a:t>
            </a:r>
            <a:r>
              <a:rPr lang="en-US" sz="3500" dirty="0">
                <a:solidFill>
                  <a:schemeClr val="dk1"/>
                </a:solidFill>
                <a:latin typeface="Lato"/>
                <a:ea typeface="Lato"/>
                <a:cs typeface="Lato"/>
                <a:sym typeface="Lato"/>
              </a:rPr>
              <a:t> las </a:t>
            </a:r>
            <a:r>
              <a:rPr lang="en-US" sz="3500" dirty="0" err="1">
                <a:solidFill>
                  <a:schemeClr val="dk1"/>
                </a:solidFill>
                <a:latin typeface="Lato"/>
                <a:ea typeface="Lato"/>
                <a:cs typeface="Lato"/>
                <a:sym typeface="Lato"/>
              </a:rPr>
              <a:t>cosas</a:t>
            </a:r>
            <a:r>
              <a:rPr lang="en-US" sz="3500" dirty="0">
                <a:solidFill>
                  <a:schemeClr val="dk1"/>
                </a:solidFill>
                <a:latin typeface="Lato"/>
                <a:ea typeface="Lato"/>
                <a:cs typeface="Lato"/>
                <a:sym typeface="Lato"/>
              </a:rPr>
              <a:t> que la ley </a:t>
            </a:r>
            <a:r>
              <a:rPr lang="en-US" sz="3500" dirty="0" err="1">
                <a:solidFill>
                  <a:schemeClr val="dk1"/>
                </a:solidFill>
                <a:latin typeface="Lato"/>
                <a:ea typeface="Lato"/>
                <a:cs typeface="Lato"/>
                <a:sym typeface="Lato"/>
              </a:rPr>
              <a:t>exige</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pues</a:t>
            </a:r>
            <a:r>
              <a:rPr lang="en-US" sz="3500" dirty="0">
                <a:solidFill>
                  <a:schemeClr val="dk1"/>
                </a:solidFill>
                <a:latin typeface="Lato"/>
                <a:ea typeface="Lato"/>
                <a:cs typeface="Lato"/>
                <a:sym typeface="Lato"/>
              </a:rPr>
              <a:t> la ley </a:t>
            </a:r>
            <a:r>
              <a:rPr lang="en-US" sz="3500" dirty="0" err="1">
                <a:solidFill>
                  <a:schemeClr val="dk1"/>
                </a:solidFill>
                <a:latin typeface="Lato"/>
                <a:ea typeface="Lato"/>
                <a:cs typeface="Lato"/>
                <a:sym typeface="Lato"/>
              </a:rPr>
              <a:t>sirve</a:t>
            </a:r>
            <a:r>
              <a:rPr lang="en-US" sz="3500" dirty="0">
                <a:solidFill>
                  <a:schemeClr val="dk1"/>
                </a:solidFill>
                <a:latin typeface="Lato"/>
                <a:ea typeface="Lato"/>
                <a:cs typeface="Lato"/>
                <a:sym typeface="Lato"/>
              </a:rPr>
              <a:t> para </a:t>
            </a:r>
            <a:r>
              <a:rPr lang="en-US" sz="3500" dirty="0" err="1">
                <a:solidFill>
                  <a:schemeClr val="dk1"/>
                </a:solidFill>
                <a:latin typeface="Lato"/>
                <a:ea typeface="Lato"/>
                <a:cs typeface="Lato"/>
                <a:sym typeface="Lato"/>
              </a:rPr>
              <a:t>reconocer</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el</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pecado</a:t>
            </a:r>
            <a:r>
              <a:rPr lang="en-US" sz="3500" dirty="0">
                <a:solidFill>
                  <a:schemeClr val="dk1"/>
                </a:solidFill>
                <a:latin typeface="Lato"/>
                <a:ea typeface="Lato"/>
                <a:cs typeface="Lato"/>
                <a:sym typeface="Lato"/>
              </a:rPr>
              <a:t>.</a:t>
            </a:r>
            <a:endParaRPr sz="3500" dirty="0">
              <a:solidFill>
                <a:schemeClr val="dk1"/>
              </a:solidFill>
              <a:latin typeface="Lato"/>
              <a:ea typeface="Lato"/>
              <a:cs typeface="Lato"/>
              <a:sym typeface="Lato"/>
            </a:endParaRPr>
          </a:p>
        </p:txBody>
      </p:sp>
      <p:cxnSp>
        <p:nvCxnSpPr>
          <p:cNvPr id="169" name="Google Shape;169;g27888c0f32c_0_98">
            <a:extLst>
              <a:ext uri="{FF2B5EF4-FFF2-40B4-BE49-F238E27FC236}">
                <a16:creationId xmlns:a16="http://schemas.microsoft.com/office/drawing/2014/main" id="{5DE7B47C-F174-78A5-E458-2D71A09D04B7}"/>
              </a:ext>
            </a:extLst>
          </p:cNvPr>
          <p:cNvCxnSpPr/>
          <p:nvPr/>
        </p:nvCxnSpPr>
        <p:spPr>
          <a:xfrm>
            <a:off x="1973327" y="1467299"/>
            <a:ext cx="6269700"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2532011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D4FD3E68-A497-7246-D5F8-2A6432194BB7}"/>
            </a:ext>
          </a:extLst>
        </p:cNvPr>
        <p:cNvGrpSpPr/>
        <p:nvPr/>
      </p:nvGrpSpPr>
      <p:grpSpPr>
        <a:xfrm>
          <a:off x="0" y="0"/>
          <a:ext cx="0" cy="0"/>
          <a:chOff x="0" y="0"/>
          <a:chExt cx="0" cy="0"/>
        </a:xfrm>
      </p:grpSpPr>
      <p:sp>
        <p:nvSpPr>
          <p:cNvPr id="165" name="Google Shape;165;g27888c0f32c_0_98">
            <a:extLst>
              <a:ext uri="{FF2B5EF4-FFF2-40B4-BE49-F238E27FC236}">
                <a16:creationId xmlns:a16="http://schemas.microsoft.com/office/drawing/2014/main" id="{66C37074-ADD0-C847-D456-87194179A52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6" name="Google Shape;166;g27888c0f32c_0_98" descr="A green bird with leaves&#10;&#10;Description automatically generated">
            <a:extLst>
              <a:ext uri="{FF2B5EF4-FFF2-40B4-BE49-F238E27FC236}">
                <a16:creationId xmlns:a16="http://schemas.microsoft.com/office/drawing/2014/main" id="{1EBB3E1B-F2CB-8470-D163-5AD0E3373AC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67" name="Google Shape;167;g27888c0f32c_0_98">
            <a:extLst>
              <a:ext uri="{FF2B5EF4-FFF2-40B4-BE49-F238E27FC236}">
                <a16:creationId xmlns:a16="http://schemas.microsoft.com/office/drawing/2014/main" id="{35B1AED5-BBE9-38BE-B9EC-39465C39A77B}"/>
              </a:ext>
            </a:extLst>
          </p:cNvPr>
          <p:cNvSpPr txBox="1"/>
          <p:nvPr/>
        </p:nvSpPr>
        <p:spPr>
          <a:xfrm>
            <a:off x="1973327" y="254338"/>
            <a:ext cx="7693187" cy="84019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dirty="0">
                <a:solidFill>
                  <a:srgbClr val="009444"/>
                </a:solidFill>
                <a:latin typeface="Lato"/>
                <a:ea typeface="Lato"/>
                <a:cs typeface="Lato"/>
                <a:sym typeface="Lato"/>
              </a:rPr>
              <a:t>Romanos 3 – El </a:t>
            </a:r>
            <a:r>
              <a:rPr lang="en-US" sz="4860" dirty="0" err="1">
                <a:solidFill>
                  <a:srgbClr val="009444"/>
                </a:solidFill>
                <a:latin typeface="Lato"/>
                <a:ea typeface="Lato"/>
                <a:cs typeface="Lato"/>
                <a:sym typeface="Lato"/>
              </a:rPr>
              <a:t>evangelio</a:t>
            </a:r>
            <a:r>
              <a:rPr lang="en-US" sz="4860" dirty="0">
                <a:solidFill>
                  <a:srgbClr val="009444"/>
                </a:solidFill>
                <a:latin typeface="Lato"/>
                <a:ea typeface="Lato"/>
                <a:cs typeface="Lato"/>
                <a:sym typeface="Lato"/>
              </a:rPr>
              <a:t> </a:t>
            </a:r>
            <a:endParaRPr sz="4860" dirty="0">
              <a:solidFill>
                <a:srgbClr val="009444"/>
              </a:solidFill>
              <a:latin typeface="Lato"/>
              <a:ea typeface="Lato"/>
              <a:cs typeface="Lato"/>
              <a:sym typeface="Lato"/>
            </a:endParaRPr>
          </a:p>
        </p:txBody>
      </p:sp>
      <p:sp>
        <p:nvSpPr>
          <p:cNvPr id="168" name="Google Shape;168;g27888c0f32c_0_98">
            <a:extLst>
              <a:ext uri="{FF2B5EF4-FFF2-40B4-BE49-F238E27FC236}">
                <a16:creationId xmlns:a16="http://schemas.microsoft.com/office/drawing/2014/main" id="{F40843C4-7B56-43F1-B83A-CFB8919B2A99}"/>
              </a:ext>
            </a:extLst>
          </p:cNvPr>
          <p:cNvSpPr txBox="1"/>
          <p:nvPr/>
        </p:nvSpPr>
        <p:spPr>
          <a:xfrm>
            <a:off x="1973327" y="1354907"/>
            <a:ext cx="9926196" cy="4939773"/>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500" dirty="0">
                <a:solidFill>
                  <a:schemeClr val="dk1"/>
                </a:solidFill>
                <a:latin typeface="Lato"/>
                <a:ea typeface="Lato"/>
                <a:cs typeface="Lato"/>
                <a:sym typeface="Lato"/>
              </a:rPr>
              <a:t>v. 21-22 Pero </a:t>
            </a:r>
            <a:r>
              <a:rPr lang="en-US" sz="3500" dirty="0" err="1">
                <a:solidFill>
                  <a:schemeClr val="dk1"/>
                </a:solidFill>
                <a:latin typeface="Lato"/>
                <a:ea typeface="Lato"/>
                <a:cs typeface="Lato"/>
                <a:sym typeface="Lato"/>
              </a:rPr>
              <a:t>ahora</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aparte</a:t>
            </a:r>
            <a:r>
              <a:rPr lang="en-US" sz="3500" dirty="0">
                <a:solidFill>
                  <a:schemeClr val="dk1"/>
                </a:solidFill>
                <a:latin typeface="Lato"/>
                <a:ea typeface="Lato"/>
                <a:cs typeface="Lato"/>
                <a:sym typeface="Lato"/>
              </a:rPr>
              <a:t> de la ley, se ha </a:t>
            </a:r>
            <a:r>
              <a:rPr lang="en-US" sz="3500" dirty="0" err="1">
                <a:solidFill>
                  <a:schemeClr val="dk1"/>
                </a:solidFill>
                <a:latin typeface="Lato"/>
                <a:ea typeface="Lato"/>
                <a:cs typeface="Lato"/>
                <a:sym typeface="Lato"/>
              </a:rPr>
              <a:t>manifestado</a:t>
            </a:r>
            <a:r>
              <a:rPr lang="en-US" sz="3500" dirty="0">
                <a:solidFill>
                  <a:schemeClr val="dk1"/>
                </a:solidFill>
                <a:latin typeface="Lato"/>
                <a:ea typeface="Lato"/>
                <a:cs typeface="Lato"/>
                <a:sym typeface="Lato"/>
              </a:rPr>
              <a:t> la </a:t>
            </a:r>
            <a:r>
              <a:rPr lang="en-US" sz="3500" dirty="0" err="1">
                <a:solidFill>
                  <a:schemeClr val="dk1"/>
                </a:solidFill>
                <a:latin typeface="Lato"/>
                <a:ea typeface="Lato"/>
                <a:cs typeface="Lato"/>
                <a:sym typeface="Lato"/>
              </a:rPr>
              <a:t>justicia</a:t>
            </a:r>
            <a:r>
              <a:rPr lang="en-US" sz="3500" dirty="0">
                <a:solidFill>
                  <a:schemeClr val="dk1"/>
                </a:solidFill>
                <a:latin typeface="Lato"/>
                <a:ea typeface="Lato"/>
                <a:cs typeface="Lato"/>
                <a:sym typeface="Lato"/>
              </a:rPr>
              <a:t> de Dios… La </a:t>
            </a:r>
            <a:r>
              <a:rPr lang="en-US" sz="3500" dirty="0" err="1">
                <a:solidFill>
                  <a:schemeClr val="dk1"/>
                </a:solidFill>
                <a:latin typeface="Lato"/>
                <a:ea typeface="Lato"/>
                <a:cs typeface="Lato"/>
                <a:sym typeface="Lato"/>
              </a:rPr>
              <a:t>justicia</a:t>
            </a:r>
            <a:r>
              <a:rPr lang="en-US" sz="3500" dirty="0">
                <a:solidFill>
                  <a:schemeClr val="dk1"/>
                </a:solidFill>
                <a:latin typeface="Lato"/>
                <a:ea typeface="Lato"/>
                <a:cs typeface="Lato"/>
                <a:sym typeface="Lato"/>
              </a:rPr>
              <a:t> de Dios, </a:t>
            </a:r>
            <a:r>
              <a:rPr lang="en-US" sz="3500" dirty="0" err="1">
                <a:solidFill>
                  <a:schemeClr val="dk1"/>
                </a:solidFill>
                <a:latin typeface="Lato"/>
                <a:ea typeface="Lato"/>
                <a:cs typeface="Lato"/>
                <a:sym typeface="Lato"/>
              </a:rPr>
              <a:t>por</a:t>
            </a:r>
            <a:r>
              <a:rPr lang="en-US" sz="3500" dirty="0">
                <a:solidFill>
                  <a:schemeClr val="dk1"/>
                </a:solidFill>
                <a:latin typeface="Lato"/>
                <a:ea typeface="Lato"/>
                <a:cs typeface="Lato"/>
                <a:sym typeface="Lato"/>
              </a:rPr>
              <a:t> medio de la </a:t>
            </a:r>
            <a:r>
              <a:rPr lang="en-US" sz="3500" dirty="0" err="1">
                <a:solidFill>
                  <a:schemeClr val="dk1"/>
                </a:solidFill>
                <a:latin typeface="Lato"/>
                <a:ea typeface="Lato"/>
                <a:cs typeface="Lato"/>
                <a:sym typeface="Lato"/>
              </a:rPr>
              <a:t>fe</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Jesucristo</a:t>
            </a:r>
            <a:r>
              <a:rPr lang="en-US" sz="3500" dirty="0">
                <a:solidFill>
                  <a:schemeClr val="dk1"/>
                </a:solidFill>
                <a:latin typeface="Lato"/>
                <a:ea typeface="Lato"/>
                <a:cs typeface="Lato"/>
                <a:sym typeface="Lato"/>
              </a:rPr>
              <a:t>, es para </a:t>
            </a:r>
            <a:r>
              <a:rPr lang="en-US" sz="3500" dirty="0" err="1">
                <a:solidFill>
                  <a:schemeClr val="dk1"/>
                </a:solidFill>
                <a:latin typeface="Lato"/>
                <a:ea typeface="Lato"/>
                <a:cs typeface="Lato"/>
                <a:sym typeface="Lato"/>
              </a:rPr>
              <a:t>todos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los</a:t>
            </a:r>
            <a:r>
              <a:rPr lang="en-US" sz="3500" dirty="0">
                <a:solidFill>
                  <a:schemeClr val="dk1"/>
                </a:solidFill>
                <a:latin typeface="Lato"/>
                <a:ea typeface="Lato"/>
                <a:cs typeface="Lato"/>
                <a:sym typeface="Lato"/>
              </a:rPr>
              <a:t> que </a:t>
            </a:r>
            <a:r>
              <a:rPr lang="en-US" sz="3500" dirty="0" err="1">
                <a:solidFill>
                  <a:schemeClr val="dk1"/>
                </a:solidFill>
                <a:latin typeface="Lato"/>
                <a:ea typeface="Lato"/>
                <a:cs typeface="Lato"/>
                <a:sym typeface="Lato"/>
              </a:rPr>
              <a:t>creen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él</a:t>
            </a:r>
            <a:r>
              <a:rPr lang="en-US" sz="3500" dirty="0">
                <a:solidFill>
                  <a:schemeClr val="dk1"/>
                </a:solidFill>
                <a:latin typeface="Lato"/>
                <a:ea typeface="Lato"/>
                <a:cs typeface="Lato"/>
                <a:sym typeface="Lato"/>
              </a:rPr>
              <a:t>. </a:t>
            </a:r>
          </a:p>
          <a:p>
            <a:pPr marL="6350" marR="0" lvl="0" algn="l" rtl="0">
              <a:lnSpc>
                <a:spcPct val="100000"/>
              </a:lnSpc>
              <a:spcBef>
                <a:spcPts val="0"/>
              </a:spcBef>
              <a:spcAft>
                <a:spcPts val="0"/>
              </a:spcAft>
              <a:buClr>
                <a:schemeClr val="dk1"/>
              </a:buClr>
              <a:buSzPts val="3500"/>
            </a:pPr>
            <a:endParaRPr lang="en-US" sz="3500"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500" dirty="0">
                <a:solidFill>
                  <a:schemeClr val="dk1"/>
                </a:solidFill>
                <a:latin typeface="Lato"/>
                <a:ea typeface="Lato"/>
                <a:cs typeface="Lato"/>
                <a:sym typeface="Lato"/>
              </a:rPr>
              <a:t>v. 23-24 Por </a:t>
            </a:r>
            <a:r>
              <a:rPr lang="en-US" sz="3500" dirty="0" err="1">
                <a:solidFill>
                  <a:schemeClr val="dk1"/>
                </a:solidFill>
                <a:latin typeface="Lato"/>
                <a:ea typeface="Lato"/>
                <a:cs typeface="Lato"/>
                <a:sym typeface="Lato"/>
              </a:rPr>
              <a:t>cuanto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todo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pecaron</a:t>
            </a:r>
            <a:r>
              <a:rPr lang="en-US" sz="3500" dirty="0">
                <a:solidFill>
                  <a:schemeClr val="dk1"/>
                </a:solidFill>
                <a:latin typeface="Lato"/>
                <a:ea typeface="Lato"/>
                <a:cs typeface="Lato"/>
                <a:sym typeface="Lato"/>
              </a:rPr>
              <a:t> y </a:t>
            </a:r>
            <a:r>
              <a:rPr lang="en-US" sz="3500" dirty="0" err="1">
                <a:solidFill>
                  <a:schemeClr val="dk1"/>
                </a:solidFill>
                <a:latin typeface="Lato"/>
                <a:ea typeface="Lato"/>
                <a:cs typeface="Lato"/>
                <a:sym typeface="Lato"/>
              </a:rPr>
              <a:t>están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destituidos</a:t>
            </a:r>
            <a:r>
              <a:rPr lang="en-US" sz="3500" dirty="0">
                <a:solidFill>
                  <a:schemeClr val="dk1"/>
                </a:solidFill>
                <a:latin typeface="Lato"/>
                <a:ea typeface="Lato"/>
                <a:cs typeface="Lato"/>
                <a:sym typeface="Lato"/>
              </a:rPr>
              <a:t> de la gloria de Dios; </a:t>
            </a:r>
            <a:r>
              <a:rPr lang="en-US" sz="3500" dirty="0" err="1">
                <a:solidFill>
                  <a:schemeClr val="dk1"/>
                </a:solidFill>
                <a:latin typeface="Lato"/>
                <a:ea typeface="Lato"/>
                <a:cs typeface="Lato"/>
                <a:sym typeface="Lato"/>
              </a:rPr>
              <a:t>pero</a:t>
            </a:r>
            <a:r>
              <a:rPr lang="en-US" sz="3500" dirty="0">
                <a:solidFill>
                  <a:schemeClr val="dk1"/>
                </a:solidFill>
                <a:latin typeface="Lato"/>
                <a:ea typeface="Lato"/>
                <a:cs typeface="Lato"/>
                <a:sym typeface="Lato"/>
              </a:rPr>
              <a:t> son </a:t>
            </a:r>
            <a:r>
              <a:rPr lang="en-US" sz="3500" dirty="0" err="1">
                <a:solidFill>
                  <a:schemeClr val="dk1"/>
                </a:solidFill>
                <a:latin typeface="Lato"/>
                <a:ea typeface="Lato"/>
                <a:cs typeface="Lato"/>
                <a:sym typeface="Lato"/>
              </a:rPr>
              <a:t>justificados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gratuitamente</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por</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su</a:t>
            </a:r>
            <a:r>
              <a:rPr lang="en-US" sz="3500" dirty="0">
                <a:solidFill>
                  <a:schemeClr val="dk1"/>
                </a:solidFill>
                <a:latin typeface="Lato"/>
                <a:ea typeface="Lato"/>
                <a:cs typeface="Lato"/>
                <a:sym typeface="Lato"/>
              </a:rPr>
              <a:t> Gracia, </a:t>
            </a:r>
            <a:r>
              <a:rPr lang="en-US" sz="3500" dirty="0" err="1">
                <a:solidFill>
                  <a:schemeClr val="dk1"/>
                </a:solidFill>
                <a:latin typeface="Lato"/>
                <a:ea typeface="Lato"/>
                <a:cs typeface="Lato"/>
                <a:sym typeface="Lato"/>
              </a:rPr>
              <a:t>mediante</a:t>
            </a:r>
            <a:r>
              <a:rPr lang="en-US" sz="3500" dirty="0">
                <a:solidFill>
                  <a:schemeClr val="dk1"/>
                </a:solidFill>
                <a:latin typeface="Lato"/>
                <a:ea typeface="Lato"/>
                <a:cs typeface="Lato"/>
                <a:sym typeface="Lato"/>
              </a:rPr>
              <a:t> la </a:t>
            </a:r>
            <a:r>
              <a:rPr lang="en-US" sz="3500" dirty="0" err="1">
                <a:solidFill>
                  <a:schemeClr val="dk1"/>
                </a:solidFill>
                <a:latin typeface="Lato"/>
                <a:ea typeface="Lato"/>
                <a:cs typeface="Lato"/>
                <a:sym typeface="Lato"/>
              </a:rPr>
              <a:t>redención</a:t>
            </a:r>
            <a:r>
              <a:rPr lang="en-US" sz="3500" dirty="0">
                <a:solidFill>
                  <a:schemeClr val="dk1"/>
                </a:solidFill>
                <a:latin typeface="Lato"/>
                <a:ea typeface="Lato"/>
                <a:cs typeface="Lato"/>
                <a:sym typeface="Lato"/>
              </a:rPr>
              <a:t> que </a:t>
            </a:r>
            <a:r>
              <a:rPr lang="en-US" sz="3500" dirty="0" err="1">
                <a:solidFill>
                  <a:schemeClr val="dk1"/>
                </a:solidFill>
                <a:latin typeface="Lato"/>
                <a:ea typeface="Lato"/>
                <a:cs typeface="Lato"/>
                <a:sym typeface="Lato"/>
              </a:rPr>
              <a:t>proveyó</a:t>
            </a:r>
            <a:r>
              <a:rPr lang="en-US" sz="3500" dirty="0">
                <a:solidFill>
                  <a:schemeClr val="dk1"/>
                </a:solidFill>
                <a:latin typeface="Lato"/>
                <a:ea typeface="Lato"/>
                <a:cs typeface="Lato"/>
                <a:sym typeface="Lato"/>
              </a:rPr>
              <a:t> Cristo Jesús. </a:t>
            </a:r>
            <a:endParaRPr sz="3500" dirty="0">
              <a:solidFill>
                <a:schemeClr val="dk1"/>
              </a:solidFill>
              <a:latin typeface="Lato"/>
              <a:ea typeface="Lato"/>
              <a:cs typeface="Lato"/>
              <a:sym typeface="Lato"/>
            </a:endParaRPr>
          </a:p>
        </p:txBody>
      </p:sp>
      <p:cxnSp>
        <p:nvCxnSpPr>
          <p:cNvPr id="169" name="Google Shape;169;g27888c0f32c_0_98">
            <a:extLst>
              <a:ext uri="{FF2B5EF4-FFF2-40B4-BE49-F238E27FC236}">
                <a16:creationId xmlns:a16="http://schemas.microsoft.com/office/drawing/2014/main" id="{3ABBF607-2D6C-2759-7F55-8C32179AC33C}"/>
              </a:ext>
            </a:extLst>
          </p:cNvPr>
          <p:cNvCxnSpPr/>
          <p:nvPr/>
        </p:nvCxnSpPr>
        <p:spPr>
          <a:xfrm>
            <a:off x="1973327" y="1094528"/>
            <a:ext cx="6269700"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1215287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C85E68C9-3446-0E6D-96AE-BABA94858BE6}"/>
            </a:ext>
          </a:extLst>
        </p:cNvPr>
        <p:cNvGrpSpPr/>
        <p:nvPr/>
      </p:nvGrpSpPr>
      <p:grpSpPr>
        <a:xfrm>
          <a:off x="0" y="0"/>
          <a:ext cx="0" cy="0"/>
          <a:chOff x="0" y="0"/>
          <a:chExt cx="0" cy="0"/>
        </a:xfrm>
      </p:grpSpPr>
      <p:sp>
        <p:nvSpPr>
          <p:cNvPr id="165" name="Google Shape;165;g27888c0f32c_0_98">
            <a:extLst>
              <a:ext uri="{FF2B5EF4-FFF2-40B4-BE49-F238E27FC236}">
                <a16:creationId xmlns:a16="http://schemas.microsoft.com/office/drawing/2014/main" id="{96EB2638-DC75-50A0-B788-739FCC34957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6" name="Google Shape;166;g27888c0f32c_0_98" descr="A green bird with leaves&#10;&#10;Description automatically generated">
            <a:extLst>
              <a:ext uri="{FF2B5EF4-FFF2-40B4-BE49-F238E27FC236}">
                <a16:creationId xmlns:a16="http://schemas.microsoft.com/office/drawing/2014/main" id="{25172E34-0AB2-16CD-381E-B223E3B8146F}"/>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67" name="Google Shape;167;g27888c0f32c_0_98">
            <a:extLst>
              <a:ext uri="{FF2B5EF4-FFF2-40B4-BE49-F238E27FC236}">
                <a16:creationId xmlns:a16="http://schemas.microsoft.com/office/drawing/2014/main" id="{AD70824C-6DB0-69B9-34E9-579E8AAE93E1}"/>
              </a:ext>
            </a:extLst>
          </p:cNvPr>
          <p:cNvSpPr txBox="1"/>
          <p:nvPr/>
        </p:nvSpPr>
        <p:spPr>
          <a:xfrm>
            <a:off x="2148178" y="622150"/>
            <a:ext cx="6788700" cy="1588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La aplicación correcta de la ley y el evangelio</a:t>
            </a:r>
            <a:endParaRPr sz="4860">
              <a:solidFill>
                <a:srgbClr val="009444"/>
              </a:solidFill>
              <a:latin typeface="Lato"/>
              <a:ea typeface="Lato"/>
              <a:cs typeface="Lato"/>
              <a:sym typeface="Lato"/>
            </a:endParaRPr>
          </a:p>
        </p:txBody>
      </p:sp>
      <p:sp>
        <p:nvSpPr>
          <p:cNvPr id="168" name="Google Shape;168;g27888c0f32c_0_98">
            <a:extLst>
              <a:ext uri="{FF2B5EF4-FFF2-40B4-BE49-F238E27FC236}">
                <a16:creationId xmlns:a16="http://schemas.microsoft.com/office/drawing/2014/main" id="{C283AF68-FE17-7986-5760-AA8A3768CE94}"/>
              </a:ext>
            </a:extLst>
          </p:cNvPr>
          <p:cNvSpPr txBox="1"/>
          <p:nvPr/>
        </p:nvSpPr>
        <p:spPr>
          <a:xfrm>
            <a:off x="2760188" y="2797702"/>
            <a:ext cx="9022800" cy="2785338"/>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500" b="1" dirty="0">
                <a:solidFill>
                  <a:schemeClr val="dk1"/>
                </a:solidFill>
                <a:latin typeface="Lato"/>
                <a:ea typeface="Lato"/>
                <a:cs typeface="Lato"/>
                <a:sym typeface="Lato"/>
              </a:rPr>
              <a:t>La Ley: </a:t>
            </a:r>
            <a:r>
              <a:rPr lang="en-US" sz="3500" dirty="0" err="1">
                <a:solidFill>
                  <a:schemeClr val="dk1"/>
                </a:solidFill>
                <a:latin typeface="Lato"/>
                <a:ea typeface="Lato"/>
                <a:cs typeface="Lato"/>
                <a:sym typeface="Lato"/>
              </a:rPr>
              <a:t>guiar</a:t>
            </a:r>
            <a:r>
              <a:rPr lang="en-US" sz="3500" dirty="0">
                <a:solidFill>
                  <a:schemeClr val="dk1"/>
                </a:solidFill>
                <a:latin typeface="Lato"/>
                <a:ea typeface="Lato"/>
                <a:cs typeface="Lato"/>
                <a:sym typeface="Lato"/>
              </a:rPr>
              <a:t> a </a:t>
            </a:r>
            <a:r>
              <a:rPr lang="en-US" sz="3500" dirty="0" err="1">
                <a:solidFill>
                  <a:schemeClr val="dk1"/>
                </a:solidFill>
                <a:latin typeface="Lato"/>
                <a:ea typeface="Lato"/>
                <a:cs typeface="Lato"/>
                <a:sym typeface="Lato"/>
              </a:rPr>
              <a:t>reconocer</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el</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pecado</a:t>
            </a:r>
            <a:r>
              <a:rPr lang="en-US" sz="3500" dirty="0">
                <a:solidFill>
                  <a:schemeClr val="dk1"/>
                </a:solidFill>
                <a:latin typeface="Lato"/>
                <a:ea typeface="Lato"/>
                <a:cs typeface="Lato"/>
                <a:sym typeface="Lato"/>
              </a:rPr>
              <a:t> con un </a:t>
            </a:r>
            <a:r>
              <a:rPr lang="en-US" sz="3500" dirty="0" err="1">
                <a:solidFill>
                  <a:schemeClr val="dk1"/>
                </a:solidFill>
                <a:latin typeface="Lato"/>
                <a:ea typeface="Lato"/>
                <a:cs typeface="Lato"/>
                <a:sym typeface="Lato"/>
              </a:rPr>
              <a:t>corazón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arrepentido</a:t>
            </a:r>
            <a:endParaRPr lang="en-US" sz="3500"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endParaRPr sz="3500"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500" b="1" dirty="0">
                <a:solidFill>
                  <a:schemeClr val="dk1"/>
                </a:solidFill>
                <a:latin typeface="Lato"/>
                <a:ea typeface="Lato"/>
                <a:cs typeface="Lato"/>
                <a:sym typeface="Lato"/>
              </a:rPr>
              <a:t>El </a:t>
            </a:r>
            <a:r>
              <a:rPr lang="en-US" sz="3500" b="1" dirty="0" err="1">
                <a:solidFill>
                  <a:schemeClr val="dk1"/>
                </a:solidFill>
                <a:latin typeface="Lato"/>
                <a:ea typeface="Lato"/>
                <a:cs typeface="Lato"/>
                <a:sym typeface="Lato"/>
              </a:rPr>
              <a:t>Evangelio</a:t>
            </a:r>
            <a:r>
              <a:rPr lang="en-US" sz="3500" b="1"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proclamar</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el</a:t>
            </a:r>
            <a:r>
              <a:rPr lang="en-US" sz="3500" dirty="0">
                <a:solidFill>
                  <a:schemeClr val="dk1"/>
                </a:solidFill>
                <a:latin typeface="Lato"/>
                <a:ea typeface="Lato"/>
                <a:cs typeface="Lato"/>
                <a:sym typeface="Lato"/>
              </a:rPr>
              <a:t> puro </a:t>
            </a:r>
            <a:r>
              <a:rPr lang="en-US" sz="3500" dirty="0" err="1">
                <a:solidFill>
                  <a:schemeClr val="dk1"/>
                </a:solidFill>
                <a:latin typeface="Lato"/>
                <a:ea typeface="Lato"/>
                <a:cs typeface="Lato"/>
                <a:sym typeface="Lato"/>
              </a:rPr>
              <a:t>evangelio</a:t>
            </a:r>
            <a:r>
              <a:rPr lang="en-US" sz="3500" dirty="0">
                <a:solidFill>
                  <a:schemeClr val="dk1"/>
                </a:solidFill>
                <a:latin typeface="Lato"/>
                <a:ea typeface="Lato"/>
                <a:cs typeface="Lato"/>
                <a:sym typeface="Lato"/>
              </a:rPr>
              <a:t> sin </a:t>
            </a:r>
            <a:r>
              <a:rPr lang="en-US" sz="3500" dirty="0" err="1">
                <a:solidFill>
                  <a:schemeClr val="dk1"/>
                </a:solidFill>
                <a:latin typeface="Lato"/>
                <a:ea typeface="Lato"/>
                <a:cs typeface="Lato"/>
                <a:sym typeface="Lato"/>
              </a:rPr>
              <a:t>agregar</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condiciones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ni</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requisitos</a:t>
            </a:r>
            <a:endParaRPr sz="3500" dirty="0">
              <a:solidFill>
                <a:schemeClr val="dk1"/>
              </a:solidFill>
              <a:latin typeface="Lato"/>
              <a:ea typeface="Lato"/>
              <a:cs typeface="Lato"/>
              <a:sym typeface="Lato"/>
            </a:endParaRPr>
          </a:p>
        </p:txBody>
      </p:sp>
      <p:cxnSp>
        <p:nvCxnSpPr>
          <p:cNvPr id="169" name="Google Shape;169;g27888c0f32c_0_98">
            <a:extLst>
              <a:ext uri="{FF2B5EF4-FFF2-40B4-BE49-F238E27FC236}">
                <a16:creationId xmlns:a16="http://schemas.microsoft.com/office/drawing/2014/main" id="{B2F0A834-DB25-877C-1D38-AE40D1B5429C}"/>
              </a:ext>
            </a:extLst>
          </p:cNvPr>
          <p:cNvCxnSpPr/>
          <p:nvPr/>
        </p:nvCxnSpPr>
        <p:spPr>
          <a:xfrm>
            <a:off x="2232827" y="2423570"/>
            <a:ext cx="6269700" cy="0"/>
          </a:xfrm>
          <a:prstGeom prst="straightConnector1">
            <a:avLst/>
          </a:prstGeom>
          <a:noFill/>
          <a:ln w="38100" cap="flat" cmpd="sng">
            <a:solidFill>
              <a:srgbClr val="7F7F7F"/>
            </a:solidFill>
            <a:prstDash val="solid"/>
            <a:miter lim="800000"/>
            <a:headEnd type="none" w="sm" len="sm"/>
            <a:tailEnd type="none" w="sm" len="sm"/>
          </a:ln>
        </p:spPr>
      </p:cxnSp>
      <p:pic>
        <p:nvPicPr>
          <p:cNvPr id="170" name="Google Shape;170;g27888c0f32c_0_98">
            <a:extLst>
              <a:ext uri="{FF2B5EF4-FFF2-40B4-BE49-F238E27FC236}">
                <a16:creationId xmlns:a16="http://schemas.microsoft.com/office/drawing/2014/main" id="{073ED7BD-F89C-D88A-DC6A-B62855F8306D}"/>
              </a:ext>
            </a:extLst>
          </p:cNvPr>
          <p:cNvPicPr preferRelativeResize="0"/>
          <p:nvPr/>
        </p:nvPicPr>
        <p:blipFill rotWithShape="1">
          <a:blip r:embed="rId4">
            <a:alphaModFix/>
          </a:blip>
          <a:srcRect l="21794" t="26537" r="22136" b="28635"/>
          <a:stretch/>
        </p:blipFill>
        <p:spPr>
          <a:xfrm>
            <a:off x="2005200" y="2797702"/>
            <a:ext cx="665326" cy="531946"/>
          </a:xfrm>
          <a:prstGeom prst="rect">
            <a:avLst/>
          </a:prstGeom>
          <a:noFill/>
          <a:ln>
            <a:noFill/>
          </a:ln>
        </p:spPr>
      </p:pic>
      <p:pic>
        <p:nvPicPr>
          <p:cNvPr id="171" name="Google Shape;171;g27888c0f32c_0_98">
            <a:extLst>
              <a:ext uri="{FF2B5EF4-FFF2-40B4-BE49-F238E27FC236}">
                <a16:creationId xmlns:a16="http://schemas.microsoft.com/office/drawing/2014/main" id="{BF0972F8-C676-C053-B8C5-558F4A4AB750}"/>
              </a:ext>
            </a:extLst>
          </p:cNvPr>
          <p:cNvPicPr preferRelativeResize="0"/>
          <p:nvPr/>
        </p:nvPicPr>
        <p:blipFill rotWithShape="1">
          <a:blip r:embed="rId4">
            <a:alphaModFix/>
          </a:blip>
          <a:srcRect l="21794" t="26537" r="22136" b="28635"/>
          <a:stretch/>
        </p:blipFill>
        <p:spPr>
          <a:xfrm>
            <a:off x="2005200" y="4459675"/>
            <a:ext cx="665326" cy="531946"/>
          </a:xfrm>
          <a:prstGeom prst="rect">
            <a:avLst/>
          </a:prstGeom>
          <a:noFill/>
          <a:ln>
            <a:noFill/>
          </a:ln>
        </p:spPr>
      </p:pic>
    </p:spTree>
    <p:extLst>
      <p:ext uri="{BB962C8B-B14F-4D97-AF65-F5344CB8AC3E}">
        <p14:creationId xmlns:p14="http://schemas.microsoft.com/office/powerpoint/2010/main" val="1663359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AC65C23A-0B91-1AF6-7FF2-8123074BC66D}"/>
            </a:ext>
          </a:extLst>
        </p:cNvPr>
        <p:cNvGrpSpPr/>
        <p:nvPr/>
      </p:nvGrpSpPr>
      <p:grpSpPr>
        <a:xfrm>
          <a:off x="0" y="0"/>
          <a:ext cx="0" cy="0"/>
          <a:chOff x="0" y="0"/>
          <a:chExt cx="0" cy="0"/>
        </a:xfrm>
      </p:grpSpPr>
      <p:sp>
        <p:nvSpPr>
          <p:cNvPr id="165" name="Google Shape;165;g27888c0f32c_0_98">
            <a:extLst>
              <a:ext uri="{FF2B5EF4-FFF2-40B4-BE49-F238E27FC236}">
                <a16:creationId xmlns:a16="http://schemas.microsoft.com/office/drawing/2014/main" id="{61ED7C9B-C0F9-9084-E0D8-5C46FE719F1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6" name="Google Shape;166;g27888c0f32c_0_98" descr="A green bird with leaves&#10;&#10;Description automatically generated">
            <a:extLst>
              <a:ext uri="{FF2B5EF4-FFF2-40B4-BE49-F238E27FC236}">
                <a16:creationId xmlns:a16="http://schemas.microsoft.com/office/drawing/2014/main" id="{2594387D-0AFE-5135-9D96-76BEFA53436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67" name="Google Shape;167;g27888c0f32c_0_98">
            <a:extLst>
              <a:ext uri="{FF2B5EF4-FFF2-40B4-BE49-F238E27FC236}">
                <a16:creationId xmlns:a16="http://schemas.microsoft.com/office/drawing/2014/main" id="{01873A0C-E768-66E2-B48F-071695FBCE21}"/>
              </a:ext>
            </a:extLst>
          </p:cNvPr>
          <p:cNvSpPr txBox="1"/>
          <p:nvPr/>
        </p:nvSpPr>
        <p:spPr>
          <a:xfrm>
            <a:off x="2536229" y="2320321"/>
            <a:ext cx="8338599" cy="233598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dirty="0" err="1">
                <a:solidFill>
                  <a:srgbClr val="009444"/>
                </a:solidFill>
                <a:latin typeface="Lato"/>
                <a:ea typeface="Lato"/>
                <a:cs typeface="Lato"/>
                <a:sym typeface="Lato"/>
              </a:rPr>
              <a:t>Aplicar</a:t>
            </a:r>
            <a:r>
              <a:rPr lang="en-US" sz="4860" dirty="0">
                <a:solidFill>
                  <a:srgbClr val="009444"/>
                </a:solidFill>
                <a:latin typeface="Lato"/>
                <a:ea typeface="Lato"/>
                <a:cs typeface="Lato"/>
                <a:sym typeface="Lato"/>
              </a:rPr>
              <a:t> la ley hasta </a:t>
            </a:r>
            <a:r>
              <a:rPr lang="en-US" sz="4860" dirty="0" err="1">
                <a:solidFill>
                  <a:srgbClr val="009444"/>
                </a:solidFill>
                <a:latin typeface="Lato"/>
                <a:ea typeface="Lato"/>
                <a:cs typeface="Lato"/>
                <a:sym typeface="Lato"/>
              </a:rPr>
              <a:t>el</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arrepentimiento</a:t>
            </a:r>
            <a:r>
              <a:rPr lang="en-US" sz="4860" dirty="0">
                <a:solidFill>
                  <a:srgbClr val="009444"/>
                </a:solidFill>
                <a:latin typeface="Lato"/>
                <a:ea typeface="Lato"/>
                <a:cs typeface="Lato"/>
                <a:sym typeface="Lato"/>
              </a:rPr>
              <a:t>, luego </a:t>
            </a:r>
            <a:r>
              <a:rPr lang="en-US" sz="4860" dirty="0" err="1">
                <a:solidFill>
                  <a:srgbClr val="009444"/>
                </a:solidFill>
                <a:latin typeface="Lato"/>
                <a:ea typeface="Lato"/>
                <a:cs typeface="Lato"/>
                <a:sym typeface="Lato"/>
              </a:rPr>
              <a:t>el</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evangelio</a:t>
            </a:r>
            <a:r>
              <a:rPr lang="en-US" sz="4860" dirty="0">
                <a:solidFill>
                  <a:srgbClr val="009444"/>
                </a:solidFill>
                <a:latin typeface="Lato"/>
                <a:ea typeface="Lato"/>
                <a:cs typeface="Lato"/>
                <a:sym typeface="Lato"/>
              </a:rPr>
              <a:t> al </a:t>
            </a:r>
            <a:r>
              <a:rPr lang="en-US" sz="4860" dirty="0" err="1">
                <a:solidFill>
                  <a:srgbClr val="009444"/>
                </a:solidFill>
                <a:latin typeface="Lato"/>
                <a:ea typeface="Lato"/>
                <a:cs typeface="Lato"/>
                <a:sym typeface="Lato"/>
              </a:rPr>
              <a:t>arrepentido</a:t>
            </a:r>
            <a:r>
              <a:rPr lang="en-US" sz="4860" dirty="0">
                <a:solidFill>
                  <a:srgbClr val="009444"/>
                </a:solidFill>
                <a:latin typeface="Lato"/>
                <a:ea typeface="Lato"/>
                <a:cs typeface="Lato"/>
                <a:sym typeface="Lato"/>
              </a:rPr>
              <a:t>. </a:t>
            </a:r>
            <a:endParaRPr sz="4860" dirty="0">
              <a:solidFill>
                <a:srgbClr val="009444"/>
              </a:solidFill>
              <a:latin typeface="Lato"/>
              <a:ea typeface="Lato"/>
              <a:cs typeface="Lato"/>
              <a:sym typeface="Lato"/>
            </a:endParaRPr>
          </a:p>
        </p:txBody>
      </p:sp>
    </p:spTree>
    <p:extLst>
      <p:ext uri="{BB962C8B-B14F-4D97-AF65-F5344CB8AC3E}">
        <p14:creationId xmlns:p14="http://schemas.microsoft.com/office/powerpoint/2010/main" val="4226936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
          <a:extLst>
            <a:ext uri="{FF2B5EF4-FFF2-40B4-BE49-F238E27FC236}">
              <a16:creationId xmlns:a16="http://schemas.microsoft.com/office/drawing/2014/main" id="{DC545E91-8A75-411A-DAF0-B9943B9A5868}"/>
            </a:ext>
          </a:extLst>
        </p:cNvPr>
        <p:cNvGrpSpPr/>
        <p:nvPr/>
      </p:nvGrpSpPr>
      <p:grpSpPr>
        <a:xfrm>
          <a:off x="0" y="0"/>
          <a:ext cx="0" cy="0"/>
          <a:chOff x="0" y="0"/>
          <a:chExt cx="0" cy="0"/>
        </a:xfrm>
      </p:grpSpPr>
      <p:sp>
        <p:nvSpPr>
          <p:cNvPr id="165" name="Google Shape;165;g27888c0f32c_0_98">
            <a:extLst>
              <a:ext uri="{FF2B5EF4-FFF2-40B4-BE49-F238E27FC236}">
                <a16:creationId xmlns:a16="http://schemas.microsoft.com/office/drawing/2014/main" id="{2795880C-B271-18F9-4B12-E24C2789F0E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6" name="Google Shape;166;g27888c0f32c_0_98" descr="A green bird with leaves&#10;&#10;Description automatically generated">
            <a:extLst>
              <a:ext uri="{FF2B5EF4-FFF2-40B4-BE49-F238E27FC236}">
                <a16:creationId xmlns:a16="http://schemas.microsoft.com/office/drawing/2014/main" id="{509C4079-C5C7-B3FA-FEEC-9AA339C34B5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67" name="Google Shape;167;g27888c0f32c_0_98">
            <a:extLst>
              <a:ext uri="{FF2B5EF4-FFF2-40B4-BE49-F238E27FC236}">
                <a16:creationId xmlns:a16="http://schemas.microsoft.com/office/drawing/2014/main" id="{DC6ECB47-3837-F38F-D222-8CE32AEE2D44}"/>
              </a:ext>
            </a:extLst>
          </p:cNvPr>
          <p:cNvSpPr txBox="1"/>
          <p:nvPr/>
        </p:nvSpPr>
        <p:spPr>
          <a:xfrm>
            <a:off x="1973327" y="254338"/>
            <a:ext cx="7693187" cy="84019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dirty="0">
                <a:solidFill>
                  <a:srgbClr val="009444"/>
                </a:solidFill>
                <a:latin typeface="Lato"/>
                <a:ea typeface="Lato"/>
                <a:cs typeface="Lato"/>
                <a:sym typeface="Lato"/>
              </a:rPr>
              <a:t>La </a:t>
            </a:r>
            <a:r>
              <a:rPr lang="en-US" sz="4860" dirty="0" err="1">
                <a:solidFill>
                  <a:srgbClr val="009444"/>
                </a:solidFill>
                <a:latin typeface="Lato"/>
                <a:ea typeface="Lato"/>
                <a:cs typeface="Lato"/>
                <a:sym typeface="Lato"/>
              </a:rPr>
              <a:t>adiáfora</a:t>
            </a:r>
            <a:r>
              <a:rPr lang="en-US" sz="4860" dirty="0">
                <a:solidFill>
                  <a:srgbClr val="009444"/>
                </a:solidFill>
                <a:latin typeface="Lato"/>
                <a:ea typeface="Lato"/>
                <a:cs typeface="Lato"/>
                <a:sym typeface="Lato"/>
              </a:rPr>
              <a:t> </a:t>
            </a:r>
            <a:endParaRPr sz="4860" dirty="0">
              <a:solidFill>
                <a:srgbClr val="009444"/>
              </a:solidFill>
              <a:latin typeface="Lato"/>
              <a:ea typeface="Lato"/>
              <a:cs typeface="Lato"/>
              <a:sym typeface="Lato"/>
            </a:endParaRPr>
          </a:p>
        </p:txBody>
      </p:sp>
      <p:sp>
        <p:nvSpPr>
          <p:cNvPr id="168" name="Google Shape;168;g27888c0f32c_0_98">
            <a:extLst>
              <a:ext uri="{FF2B5EF4-FFF2-40B4-BE49-F238E27FC236}">
                <a16:creationId xmlns:a16="http://schemas.microsoft.com/office/drawing/2014/main" id="{180D4C1B-B5CC-5636-4F9A-CE60CB459BA3}"/>
              </a:ext>
            </a:extLst>
          </p:cNvPr>
          <p:cNvSpPr txBox="1"/>
          <p:nvPr/>
        </p:nvSpPr>
        <p:spPr>
          <a:xfrm>
            <a:off x="1973327" y="2228691"/>
            <a:ext cx="9926196" cy="2400617"/>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4000" dirty="0">
                <a:solidFill>
                  <a:schemeClr val="dk1"/>
                </a:solidFill>
                <a:latin typeface="Lato"/>
                <a:ea typeface="Lato"/>
                <a:cs typeface="Lato"/>
                <a:sym typeface="Lato"/>
              </a:rPr>
              <a:t>El </a:t>
            </a:r>
            <a:r>
              <a:rPr lang="en-US" sz="4000" dirty="0" err="1">
                <a:solidFill>
                  <a:schemeClr val="dk1"/>
                </a:solidFill>
                <a:latin typeface="Lato"/>
                <a:ea typeface="Lato"/>
                <a:cs typeface="Lato"/>
                <a:sym typeface="Lato"/>
              </a:rPr>
              <a:t>término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adiafora</a:t>
            </a:r>
            <a:r>
              <a:rPr lang="en-US" sz="4000" dirty="0">
                <a:solidFill>
                  <a:schemeClr val="dk1"/>
                </a:solidFill>
                <a:latin typeface="Lato"/>
                <a:ea typeface="Lato"/>
                <a:cs typeface="Lato"/>
                <a:sym typeface="Lato"/>
              </a:rPr>
              <a:t>” se </a:t>
            </a:r>
            <a:r>
              <a:rPr lang="en-US" sz="4000" dirty="0" err="1">
                <a:solidFill>
                  <a:schemeClr val="dk1"/>
                </a:solidFill>
                <a:latin typeface="Lato"/>
                <a:ea typeface="Lato"/>
                <a:cs typeface="Lato"/>
                <a:sym typeface="Lato"/>
              </a:rPr>
              <a:t>aplica</a:t>
            </a:r>
            <a:r>
              <a:rPr lang="en-US" sz="4000" dirty="0">
                <a:solidFill>
                  <a:schemeClr val="dk1"/>
                </a:solidFill>
                <a:latin typeface="Lato"/>
                <a:ea typeface="Lato"/>
                <a:cs typeface="Lato"/>
                <a:sym typeface="Lato"/>
              </a:rPr>
              <a:t> a </a:t>
            </a:r>
            <a:r>
              <a:rPr lang="en-US" sz="4000" dirty="0" err="1">
                <a:solidFill>
                  <a:schemeClr val="dk1"/>
                </a:solidFill>
                <a:latin typeface="Lato"/>
                <a:ea typeface="Lato"/>
                <a:cs typeface="Lato"/>
                <a:sym typeface="Lato"/>
              </a:rPr>
              <a:t>cosas</a:t>
            </a:r>
            <a:r>
              <a:rPr lang="en-US" sz="4000" dirty="0">
                <a:solidFill>
                  <a:schemeClr val="dk1"/>
                </a:solidFill>
                <a:latin typeface="Lato"/>
                <a:ea typeface="Lato"/>
                <a:cs typeface="Lato"/>
                <a:sym typeface="Lato"/>
              </a:rPr>
              <a:t> que Dios </a:t>
            </a:r>
            <a:r>
              <a:rPr lang="en-US" sz="4000" dirty="0" err="1">
                <a:solidFill>
                  <a:schemeClr val="dk1"/>
                </a:solidFill>
                <a:latin typeface="Lato"/>
                <a:ea typeface="Lato"/>
                <a:cs typeface="Lato"/>
                <a:sym typeface="Lato"/>
              </a:rPr>
              <a:t>ni</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manda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ni</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prohíbe</a:t>
            </a:r>
            <a:r>
              <a:rPr lang="en-US" sz="4000" dirty="0">
                <a:solidFill>
                  <a:schemeClr val="dk1"/>
                </a:solidFill>
                <a:latin typeface="Lato"/>
                <a:ea typeface="Lato"/>
                <a:cs typeface="Lato"/>
                <a:sym typeface="Lato"/>
              </a:rPr>
              <a:t>. </a:t>
            </a:r>
          </a:p>
          <a:p>
            <a:pPr marL="6350" marR="0" lvl="0" algn="l" rtl="0">
              <a:lnSpc>
                <a:spcPct val="100000"/>
              </a:lnSpc>
              <a:spcBef>
                <a:spcPts val="0"/>
              </a:spcBef>
              <a:spcAft>
                <a:spcPts val="0"/>
              </a:spcAft>
              <a:buClr>
                <a:schemeClr val="dk1"/>
              </a:buClr>
              <a:buSzPts val="3500"/>
            </a:pPr>
            <a:endParaRPr lang="en-US" sz="3500"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endParaRPr sz="3500" dirty="0">
              <a:solidFill>
                <a:schemeClr val="dk1"/>
              </a:solidFill>
              <a:latin typeface="Lato"/>
              <a:ea typeface="Lato"/>
              <a:cs typeface="Lato"/>
              <a:sym typeface="Lato"/>
            </a:endParaRPr>
          </a:p>
        </p:txBody>
      </p:sp>
      <p:cxnSp>
        <p:nvCxnSpPr>
          <p:cNvPr id="169" name="Google Shape;169;g27888c0f32c_0_98">
            <a:extLst>
              <a:ext uri="{FF2B5EF4-FFF2-40B4-BE49-F238E27FC236}">
                <a16:creationId xmlns:a16="http://schemas.microsoft.com/office/drawing/2014/main" id="{D07600BF-67AB-686C-7E61-841716711F21}"/>
              </a:ext>
            </a:extLst>
          </p:cNvPr>
          <p:cNvCxnSpPr/>
          <p:nvPr/>
        </p:nvCxnSpPr>
        <p:spPr>
          <a:xfrm>
            <a:off x="1973327" y="1460358"/>
            <a:ext cx="6269700"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2994310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Aprender</a:t>
              </a:r>
              <a:r>
                <a:rPr lang="en-US" sz="2800" dirty="0">
                  <a:solidFill>
                    <a:schemeClr val="lt1"/>
                  </a:solidFill>
                  <a:latin typeface="Lato"/>
                  <a:ea typeface="Lato"/>
                  <a:cs typeface="Lato"/>
                  <a:sym typeface="Lato"/>
                </a:rPr>
                <a:t> a usar y </a:t>
              </a:r>
              <a:r>
                <a:rPr lang="en-US" sz="2800" dirty="0" err="1">
                  <a:solidFill>
                    <a:schemeClr val="lt1"/>
                  </a:solidFill>
                  <a:latin typeface="Lato"/>
                  <a:ea typeface="Lato"/>
                  <a:cs typeface="Lato"/>
                  <a:sym typeface="Lato"/>
                </a:rPr>
                <a:t>aplicar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correctamente</a:t>
              </a:r>
              <a:r>
                <a:rPr lang="en-US" sz="2800" dirty="0">
                  <a:solidFill>
                    <a:schemeClr val="lt1"/>
                  </a:solidFill>
                  <a:latin typeface="Lato"/>
                  <a:ea typeface="Lato"/>
                  <a:cs typeface="Lato"/>
                  <a:sym typeface="Lato"/>
                </a:rPr>
                <a:t>  la ley y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evangelio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40000"/>
                <a:lumOff val="6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a:ea typeface="Lato"/>
                  <a:cs typeface="Lato"/>
                  <a:sym typeface="Lato"/>
                </a:rPr>
                <a:t>Reconocer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nuestra</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necesidad</a:t>
              </a:r>
              <a:r>
                <a:rPr lang="en-US" sz="2800" dirty="0">
                  <a:solidFill>
                    <a:schemeClr val="tx1"/>
                  </a:solidFill>
                  <a:latin typeface="Lato"/>
                  <a:ea typeface="Lato"/>
                  <a:cs typeface="Lato"/>
                  <a:sym typeface="Lato"/>
                </a:rPr>
                <a:t> de </a:t>
              </a:r>
              <a:r>
                <a:rPr lang="en-US" sz="2800" dirty="0" err="1">
                  <a:solidFill>
                    <a:schemeClr val="tx1"/>
                  </a:solidFill>
                  <a:latin typeface="Lato"/>
                  <a:ea typeface="Lato"/>
                  <a:cs typeface="Lato"/>
                  <a:sym typeface="Lato"/>
                </a:rPr>
                <a:t>escuchar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constantemente</a:t>
              </a:r>
              <a:r>
                <a:rPr lang="en-US" sz="2800" dirty="0">
                  <a:solidFill>
                    <a:schemeClr val="tx1"/>
                  </a:solidFill>
                  <a:latin typeface="Lato"/>
                  <a:ea typeface="Lato"/>
                  <a:cs typeface="Lato"/>
                  <a:sym typeface="Lato"/>
                </a:rPr>
                <a:t> la ley y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evangelio</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Afirmar</a:t>
              </a:r>
              <a:r>
                <a:rPr lang="en-US" sz="2800" dirty="0">
                  <a:solidFill>
                    <a:schemeClr val="lt1"/>
                  </a:solidFill>
                  <a:latin typeface="Lato"/>
                  <a:ea typeface="Lato"/>
                  <a:cs typeface="Lato"/>
                  <a:sym typeface="Lato"/>
                </a:rPr>
                <a:t> que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mensaje</a:t>
              </a:r>
              <a:r>
                <a:rPr lang="en-US" sz="2800" dirty="0">
                  <a:solidFill>
                    <a:schemeClr val="lt1"/>
                  </a:solidFill>
                  <a:latin typeface="Lato"/>
                  <a:ea typeface="Lato"/>
                  <a:cs typeface="Lato"/>
                  <a:sym typeface="Lato"/>
                </a:rPr>
                <a:t> principal de la Biblia es </a:t>
              </a:r>
              <a:r>
                <a:rPr lang="en-US" sz="2800" dirty="0" err="1">
                  <a:solidFill>
                    <a:schemeClr val="lt1"/>
                  </a:solidFill>
                  <a:latin typeface="Lato"/>
                  <a:ea typeface="Lato"/>
                  <a:cs typeface="Lato"/>
                  <a:sym typeface="Lato"/>
                </a:rPr>
                <a:t>Jesucristo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Salvador del </a:t>
              </a:r>
              <a:r>
                <a:rPr lang="en-US" sz="2800" dirty="0" err="1">
                  <a:solidFill>
                    <a:schemeClr val="lt1"/>
                  </a:solidFill>
                  <a:latin typeface="Lato"/>
                  <a:ea typeface="Lato"/>
                  <a:cs typeface="Lato"/>
                  <a:sym typeface="Lato"/>
                </a:rPr>
                <a:t>mundo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1265167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 name="Google Shape;193;g2788883def7_0_220">
            <a:extLst>
              <a:ext uri="{FF2B5EF4-FFF2-40B4-BE49-F238E27FC236}">
                <a16:creationId xmlns:a16="http://schemas.microsoft.com/office/drawing/2014/main" id="{60C6EE84-7580-7AEE-A4AA-855561481AE7}"/>
              </a:ext>
            </a:extLst>
          </p:cNvPr>
          <p:cNvSpPr/>
          <p:nvPr/>
        </p:nvSpPr>
        <p:spPr>
          <a:xfrm>
            <a:off x="-2" y="0"/>
            <a:ext cx="12192001"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16"/>
          <p:cNvSpPr/>
          <p:nvPr/>
        </p:nvSpPr>
        <p:spPr>
          <a:xfrm>
            <a:off x="1399147" y="1665816"/>
            <a:ext cx="9393702" cy="3526367"/>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lgn="ctr">
              <a:buSzPts val="1400"/>
            </a:pPr>
            <a:r>
              <a:rPr lang="en-US" sz="4000" b="1" dirty="0">
                <a:solidFill>
                  <a:schemeClr val="dk1"/>
                </a:solidFill>
                <a:latin typeface="+mn-lt"/>
                <a:ea typeface="Lato"/>
                <a:cs typeface="Lato"/>
                <a:sym typeface="Lato"/>
              </a:rPr>
              <a:t>¿Por </a:t>
            </a:r>
            <a:r>
              <a:rPr lang="en-US" sz="4000" b="1" dirty="0" err="1">
                <a:solidFill>
                  <a:schemeClr val="dk1"/>
                </a:solidFill>
                <a:latin typeface="+mn-lt"/>
                <a:ea typeface="Lato"/>
                <a:cs typeface="Lato"/>
                <a:sym typeface="Lato"/>
              </a:rPr>
              <a:t>qué</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necesitan</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los</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cristianos</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escuchar</a:t>
            </a:r>
            <a:r>
              <a:rPr lang="en-US" sz="4000" b="1" dirty="0">
                <a:solidFill>
                  <a:schemeClr val="dk1"/>
                </a:solidFill>
                <a:latin typeface="+mn-lt"/>
                <a:ea typeface="Lato"/>
                <a:cs typeface="Lato"/>
                <a:sym typeface="Lato"/>
              </a:rPr>
              <a:t> con </a:t>
            </a:r>
            <a:r>
              <a:rPr lang="en-US" sz="4000" b="1" dirty="0" err="1">
                <a:solidFill>
                  <a:schemeClr val="dk1"/>
                </a:solidFill>
                <a:latin typeface="+mn-lt"/>
                <a:ea typeface="Lato"/>
                <a:cs typeface="Lato"/>
                <a:sym typeface="Lato"/>
              </a:rPr>
              <a:t>frecuencia</a:t>
            </a:r>
            <a:r>
              <a:rPr lang="en-US" sz="4000" b="1" dirty="0">
                <a:solidFill>
                  <a:schemeClr val="dk1"/>
                </a:solidFill>
                <a:latin typeface="+mn-lt"/>
                <a:ea typeface="Lato"/>
                <a:cs typeface="Lato"/>
                <a:sym typeface="Lato"/>
              </a:rPr>
              <a:t> las dos </a:t>
            </a:r>
            <a:r>
              <a:rPr lang="en-US" sz="4000" b="1" dirty="0" err="1">
                <a:solidFill>
                  <a:schemeClr val="dk1"/>
                </a:solidFill>
                <a:latin typeface="+mn-lt"/>
                <a:ea typeface="Lato"/>
                <a:cs typeface="Lato"/>
                <a:sym typeface="Lato"/>
              </a:rPr>
              <a:t>enseñanzas</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principales</a:t>
            </a:r>
            <a:r>
              <a:rPr lang="en-US" sz="4000" b="1" dirty="0">
                <a:solidFill>
                  <a:schemeClr val="dk1"/>
                </a:solidFill>
                <a:latin typeface="+mn-lt"/>
                <a:ea typeface="Lato"/>
                <a:cs typeface="Lato"/>
                <a:sym typeface="Lato"/>
              </a:rPr>
              <a:t> de la Biblia? </a:t>
            </a:r>
          </a:p>
          <a:p>
            <a:pPr algn="ctr">
              <a:buSzPts val="1400"/>
            </a:pPr>
            <a:endParaRPr lang="en-US" sz="4000" b="1" dirty="0">
              <a:solidFill>
                <a:schemeClr val="dk1"/>
              </a:solidFill>
              <a:latin typeface="+mn-lt"/>
              <a:ea typeface="Lato"/>
              <a:cs typeface="Lato"/>
              <a:sym typeface="Lato"/>
            </a:endParaRPr>
          </a:p>
          <a:p>
            <a:pPr algn="ctr">
              <a:buSzPts val="1400"/>
            </a:pPr>
            <a:r>
              <a:rPr lang="en-US" sz="4000" i="1" dirty="0">
                <a:solidFill>
                  <a:schemeClr val="dk1"/>
                </a:solidFill>
                <a:latin typeface="+mn-lt"/>
                <a:ea typeface="Lato"/>
                <a:cs typeface="Lato"/>
                <a:sym typeface="Lato"/>
              </a:rPr>
              <a:t>Proyecto Final </a:t>
            </a:r>
            <a:r>
              <a:rPr lang="en-US" sz="4000" i="1" dirty="0" err="1">
                <a:solidFill>
                  <a:schemeClr val="dk1"/>
                </a:solidFill>
                <a:latin typeface="+mn-lt"/>
                <a:ea typeface="Lato"/>
                <a:cs typeface="Lato"/>
                <a:sym typeface="Lato"/>
              </a:rPr>
              <a:t>pregunta</a:t>
            </a:r>
            <a:r>
              <a:rPr lang="en-US" sz="4000" i="1" dirty="0">
                <a:solidFill>
                  <a:schemeClr val="dk1"/>
                </a:solidFill>
                <a:latin typeface="+mn-lt"/>
                <a:ea typeface="Lato"/>
                <a:cs typeface="Lato"/>
                <a:sym typeface="Lato"/>
              </a:rPr>
              <a:t> #9</a:t>
            </a:r>
            <a:endParaRPr lang="en-US" sz="4000" i="1" dirty="0"/>
          </a:p>
        </p:txBody>
      </p:sp>
    </p:spTree>
    <p:extLst>
      <p:ext uri="{BB962C8B-B14F-4D97-AF65-F5344CB8AC3E}">
        <p14:creationId xmlns:p14="http://schemas.microsoft.com/office/powerpoint/2010/main" val="890224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g27888c0f32c_0_125"/>
          <p:cNvSpPr txBox="1"/>
          <p:nvPr/>
        </p:nvSpPr>
        <p:spPr>
          <a:xfrm>
            <a:off x="3691555" y="2767300"/>
            <a:ext cx="80238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Si </a:t>
            </a:r>
            <a:r>
              <a:rPr lang="en-US" sz="4000" b="1" dirty="0" err="1">
                <a:solidFill>
                  <a:schemeClr val="dk1"/>
                </a:solidFill>
                <a:latin typeface="Lato"/>
                <a:ea typeface="Lato"/>
                <a:cs typeface="Lato"/>
                <a:sym typeface="Lato"/>
              </a:rPr>
              <a:t>somos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creyentes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por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necesitamos</a:t>
            </a:r>
            <a:r>
              <a:rPr lang="en-US" sz="4000" b="1" dirty="0">
                <a:solidFill>
                  <a:schemeClr val="dk1"/>
                </a:solidFill>
                <a:latin typeface="Lato"/>
                <a:ea typeface="Lato"/>
                <a:cs typeface="Lato"/>
                <a:sym typeface="Lato"/>
              </a:rPr>
              <a:t> la ley?</a:t>
            </a:r>
            <a:endParaRPr sz="4000" b="1" dirty="0">
              <a:solidFill>
                <a:schemeClr val="dk1"/>
              </a:solidFill>
              <a:latin typeface="Lato"/>
              <a:ea typeface="Lato"/>
              <a:cs typeface="Lato"/>
              <a:sym typeface="Lato"/>
            </a:endParaRPr>
          </a:p>
        </p:txBody>
      </p:sp>
      <p:sp>
        <p:nvSpPr>
          <p:cNvPr id="201" name="Google Shape;201;g27888c0f32c_0_12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2" name="Google Shape;202;g27888c0f32c_0_125"/>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203" name="Google Shape;203;g27888c0f32c_0_12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4">
          <a:extLst>
            <a:ext uri="{FF2B5EF4-FFF2-40B4-BE49-F238E27FC236}">
              <a16:creationId xmlns:a16="http://schemas.microsoft.com/office/drawing/2014/main" id="{2D9B022D-8A3B-83C3-49DB-5762B7F6883F}"/>
            </a:ext>
          </a:extLst>
        </p:cNvPr>
        <p:cNvGrpSpPr/>
        <p:nvPr/>
      </p:nvGrpSpPr>
      <p:grpSpPr>
        <a:xfrm>
          <a:off x="0" y="0"/>
          <a:ext cx="0" cy="0"/>
          <a:chOff x="0" y="0"/>
          <a:chExt cx="0" cy="0"/>
        </a:xfrm>
      </p:grpSpPr>
      <p:sp>
        <p:nvSpPr>
          <p:cNvPr id="165" name="Google Shape;165;g27888c0f32c_0_98">
            <a:extLst>
              <a:ext uri="{FF2B5EF4-FFF2-40B4-BE49-F238E27FC236}">
                <a16:creationId xmlns:a16="http://schemas.microsoft.com/office/drawing/2014/main" id="{88A69284-5588-3DCF-B74A-3DCD4D39323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6" name="Google Shape;166;g27888c0f32c_0_98" descr="A green bird with leaves&#10;&#10;Description automatically generated">
            <a:extLst>
              <a:ext uri="{FF2B5EF4-FFF2-40B4-BE49-F238E27FC236}">
                <a16:creationId xmlns:a16="http://schemas.microsoft.com/office/drawing/2014/main" id="{CB304F27-09D8-2850-6711-9CF4F3C944DA}"/>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67" name="Google Shape;167;g27888c0f32c_0_98">
            <a:extLst>
              <a:ext uri="{FF2B5EF4-FFF2-40B4-BE49-F238E27FC236}">
                <a16:creationId xmlns:a16="http://schemas.microsoft.com/office/drawing/2014/main" id="{2AE7F848-03E8-55D9-5D7C-43B7B1476E0D}"/>
              </a:ext>
            </a:extLst>
          </p:cNvPr>
          <p:cNvSpPr txBox="1"/>
          <p:nvPr/>
        </p:nvSpPr>
        <p:spPr>
          <a:xfrm>
            <a:off x="1973327" y="254338"/>
            <a:ext cx="8245346" cy="84019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dirty="0">
                <a:solidFill>
                  <a:srgbClr val="009444"/>
                </a:solidFill>
                <a:latin typeface="Lato"/>
                <a:ea typeface="Lato"/>
                <a:cs typeface="Lato"/>
                <a:sym typeface="Lato"/>
              </a:rPr>
              <a:t>Los </a:t>
            </a:r>
            <a:r>
              <a:rPr lang="en-US" sz="4860" dirty="0" err="1">
                <a:solidFill>
                  <a:srgbClr val="009444"/>
                </a:solidFill>
                <a:latin typeface="Lato"/>
                <a:ea typeface="Lato"/>
                <a:cs typeface="Lato"/>
                <a:sym typeface="Lato"/>
              </a:rPr>
              <a:t>cristianos</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necesitan</a:t>
            </a:r>
            <a:r>
              <a:rPr lang="en-US" sz="4860" dirty="0">
                <a:solidFill>
                  <a:srgbClr val="009444"/>
                </a:solidFill>
                <a:latin typeface="Lato"/>
                <a:ea typeface="Lato"/>
                <a:cs typeface="Lato"/>
                <a:sym typeface="Lato"/>
              </a:rPr>
              <a:t> la ley </a:t>
            </a:r>
            <a:endParaRPr sz="4860" dirty="0">
              <a:solidFill>
                <a:srgbClr val="009444"/>
              </a:solidFill>
              <a:latin typeface="Lato"/>
              <a:ea typeface="Lato"/>
              <a:cs typeface="Lato"/>
              <a:sym typeface="Lato"/>
            </a:endParaRPr>
          </a:p>
        </p:txBody>
      </p:sp>
      <p:sp>
        <p:nvSpPr>
          <p:cNvPr id="168" name="Google Shape;168;g27888c0f32c_0_98">
            <a:extLst>
              <a:ext uri="{FF2B5EF4-FFF2-40B4-BE49-F238E27FC236}">
                <a16:creationId xmlns:a16="http://schemas.microsoft.com/office/drawing/2014/main" id="{C2F4255B-37CC-0EA6-A32D-534501989910}"/>
              </a:ext>
            </a:extLst>
          </p:cNvPr>
          <p:cNvSpPr txBox="1"/>
          <p:nvPr/>
        </p:nvSpPr>
        <p:spPr>
          <a:xfrm>
            <a:off x="1973327" y="1816975"/>
            <a:ext cx="9926196" cy="5062884"/>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600" dirty="0">
                <a:solidFill>
                  <a:schemeClr val="dk1"/>
                </a:solidFill>
                <a:latin typeface="Lato"/>
                <a:ea typeface="Lato"/>
                <a:cs typeface="Lato"/>
                <a:sym typeface="Lato"/>
              </a:rPr>
              <a:t>No </a:t>
            </a:r>
            <a:r>
              <a:rPr lang="en-US" sz="3600" dirty="0" err="1">
                <a:solidFill>
                  <a:schemeClr val="dk1"/>
                </a:solidFill>
                <a:latin typeface="Lato"/>
                <a:ea typeface="Lato"/>
                <a:cs typeface="Lato"/>
                <a:sym typeface="Lato"/>
              </a:rPr>
              <a:t>vivimos</a:t>
            </a:r>
            <a:r>
              <a:rPr lang="en-US" sz="3600" dirty="0">
                <a:solidFill>
                  <a:schemeClr val="dk1"/>
                </a:solidFill>
                <a:latin typeface="Lato"/>
                <a:ea typeface="Lato"/>
                <a:cs typeface="Lato"/>
                <a:sym typeface="Lato"/>
              </a:rPr>
              <a:t> bajo la </a:t>
            </a:r>
            <a:r>
              <a:rPr lang="en-US" sz="3600" dirty="0" err="1">
                <a:solidFill>
                  <a:schemeClr val="dk1"/>
                </a:solidFill>
                <a:latin typeface="Lato"/>
                <a:ea typeface="Lato"/>
                <a:cs typeface="Lato"/>
                <a:sym typeface="Lato"/>
              </a:rPr>
              <a:t>condenación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ni</a:t>
            </a:r>
            <a:r>
              <a:rPr lang="en-US" sz="3600" dirty="0">
                <a:solidFill>
                  <a:schemeClr val="dk1"/>
                </a:solidFill>
                <a:latin typeface="Lato"/>
                <a:ea typeface="Lato"/>
                <a:cs typeface="Lato"/>
                <a:sym typeface="Lato"/>
              </a:rPr>
              <a:t>  la </a:t>
            </a:r>
            <a:r>
              <a:rPr lang="en-US" sz="3600" dirty="0" err="1">
                <a:solidFill>
                  <a:schemeClr val="dk1"/>
                </a:solidFill>
                <a:latin typeface="Lato"/>
                <a:ea typeface="Lato"/>
                <a:cs typeface="Lato"/>
                <a:sym typeface="Lato"/>
              </a:rPr>
              <a:t>obligación</a:t>
            </a:r>
            <a:r>
              <a:rPr lang="en-US" sz="3600" dirty="0">
                <a:solidFill>
                  <a:schemeClr val="dk1"/>
                </a:solidFill>
                <a:latin typeface="Lato"/>
                <a:ea typeface="Lato"/>
                <a:cs typeface="Lato"/>
                <a:sym typeface="Lato"/>
              </a:rPr>
              <a:t> de la ley (Romanos 8:1)</a:t>
            </a:r>
          </a:p>
          <a:p>
            <a:pPr marL="6350" marR="0" lvl="0" algn="l" rtl="0">
              <a:lnSpc>
                <a:spcPct val="100000"/>
              </a:lnSpc>
              <a:spcBef>
                <a:spcPts val="0"/>
              </a:spcBef>
              <a:spcAft>
                <a:spcPts val="0"/>
              </a:spcAft>
              <a:buClr>
                <a:schemeClr val="dk1"/>
              </a:buClr>
              <a:buSzPts val="3500"/>
            </a:pPr>
            <a:endParaRPr lang="en-US" sz="3600"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600" dirty="0">
                <a:solidFill>
                  <a:schemeClr val="dk1"/>
                </a:solidFill>
                <a:latin typeface="Lato"/>
                <a:ea typeface="Lato"/>
                <a:cs typeface="Lato"/>
                <a:sym typeface="Lato"/>
              </a:rPr>
              <a:t>Sin embargo, </a:t>
            </a:r>
            <a:r>
              <a:rPr lang="en-US" sz="3600" dirty="0" err="1">
                <a:solidFill>
                  <a:schemeClr val="dk1"/>
                </a:solidFill>
                <a:latin typeface="Lato"/>
                <a:ea typeface="Lato"/>
                <a:cs typeface="Lato"/>
                <a:sym typeface="Lato"/>
              </a:rPr>
              <a:t>seguimos</a:t>
            </a:r>
            <a:r>
              <a:rPr lang="en-US" sz="3600" dirty="0">
                <a:solidFill>
                  <a:schemeClr val="dk1"/>
                </a:solidFill>
                <a:latin typeface="Lato"/>
                <a:ea typeface="Lato"/>
                <a:cs typeface="Lato"/>
                <a:sym typeface="Lato"/>
              </a:rPr>
              <a:t> con </a:t>
            </a:r>
            <a:r>
              <a:rPr lang="en-US" sz="3600" dirty="0" err="1">
                <a:solidFill>
                  <a:schemeClr val="dk1"/>
                </a:solidFill>
                <a:latin typeface="Lato"/>
                <a:ea typeface="Lato"/>
                <a:cs typeface="Lato"/>
                <a:sym typeface="Lato"/>
              </a:rPr>
              <a:t>una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naturaleza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pecaminosa</a:t>
            </a:r>
            <a:r>
              <a:rPr lang="en-US" sz="3600" dirty="0">
                <a:solidFill>
                  <a:schemeClr val="dk1"/>
                </a:solidFill>
                <a:latin typeface="Lato"/>
                <a:ea typeface="Lato"/>
                <a:cs typeface="Lato"/>
                <a:sym typeface="Lato"/>
              </a:rPr>
              <a:t>. </a:t>
            </a:r>
          </a:p>
          <a:p>
            <a:pPr marL="6350" marR="0" lvl="0" algn="l" rtl="0">
              <a:lnSpc>
                <a:spcPct val="100000"/>
              </a:lnSpc>
              <a:spcBef>
                <a:spcPts val="0"/>
              </a:spcBef>
              <a:spcAft>
                <a:spcPts val="0"/>
              </a:spcAft>
              <a:buClr>
                <a:schemeClr val="dk1"/>
              </a:buClr>
              <a:buSzPts val="3500"/>
            </a:pPr>
            <a:endParaRPr lang="en-US" sz="3600"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600" dirty="0">
                <a:solidFill>
                  <a:schemeClr val="dk1"/>
                </a:solidFill>
                <a:latin typeface="Lato"/>
                <a:ea typeface="Lato"/>
                <a:cs typeface="Lato"/>
                <a:sym typeface="Lato"/>
              </a:rPr>
              <a:t>La ley </a:t>
            </a:r>
            <a:r>
              <a:rPr lang="en-US" sz="3600" dirty="0" err="1">
                <a:solidFill>
                  <a:schemeClr val="dk1"/>
                </a:solidFill>
                <a:latin typeface="Lato"/>
                <a:ea typeface="Lato"/>
                <a:cs typeface="Lato"/>
                <a:sym typeface="Lato"/>
              </a:rPr>
              <a:t>nos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muestra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pecados</a:t>
            </a:r>
            <a:r>
              <a:rPr lang="en-US" sz="3600" dirty="0">
                <a:solidFill>
                  <a:schemeClr val="dk1"/>
                </a:solidFill>
                <a:latin typeface="Lato"/>
                <a:ea typeface="Lato"/>
                <a:cs typeface="Lato"/>
                <a:sym typeface="Lato"/>
              </a:rPr>
              <a:t> para </a:t>
            </a:r>
            <a:r>
              <a:rPr lang="en-US" sz="3600" dirty="0" err="1">
                <a:solidFill>
                  <a:schemeClr val="dk1"/>
                </a:solidFill>
                <a:latin typeface="Lato"/>
                <a:ea typeface="Lato"/>
                <a:cs typeface="Lato"/>
                <a:sym typeface="Lato"/>
              </a:rPr>
              <a:t>arrepentirnos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ellos</a:t>
            </a:r>
            <a:r>
              <a:rPr lang="en-US" sz="3600" dirty="0">
                <a:solidFill>
                  <a:schemeClr val="dk1"/>
                </a:solidFill>
                <a:latin typeface="Lato"/>
                <a:ea typeface="Lato"/>
                <a:cs typeface="Lato"/>
                <a:sym typeface="Lato"/>
              </a:rPr>
              <a:t>. </a:t>
            </a:r>
          </a:p>
          <a:p>
            <a:pPr marL="6350" marR="0" lvl="0" algn="l" rtl="0">
              <a:lnSpc>
                <a:spcPct val="100000"/>
              </a:lnSpc>
              <a:spcBef>
                <a:spcPts val="0"/>
              </a:spcBef>
              <a:spcAft>
                <a:spcPts val="0"/>
              </a:spcAft>
              <a:buClr>
                <a:schemeClr val="dk1"/>
              </a:buClr>
              <a:buSzPts val="3500"/>
            </a:pPr>
            <a:endParaRPr sz="3500" dirty="0">
              <a:solidFill>
                <a:schemeClr val="dk1"/>
              </a:solidFill>
              <a:latin typeface="Lato"/>
              <a:ea typeface="Lato"/>
              <a:cs typeface="Lato"/>
              <a:sym typeface="Lato"/>
            </a:endParaRPr>
          </a:p>
        </p:txBody>
      </p:sp>
      <p:cxnSp>
        <p:nvCxnSpPr>
          <p:cNvPr id="169" name="Google Shape;169;g27888c0f32c_0_98">
            <a:extLst>
              <a:ext uri="{FF2B5EF4-FFF2-40B4-BE49-F238E27FC236}">
                <a16:creationId xmlns:a16="http://schemas.microsoft.com/office/drawing/2014/main" id="{B0DAE3A9-DE98-447C-87DB-2265E983FFA4}"/>
              </a:ext>
            </a:extLst>
          </p:cNvPr>
          <p:cNvCxnSpPr/>
          <p:nvPr/>
        </p:nvCxnSpPr>
        <p:spPr>
          <a:xfrm>
            <a:off x="1973327" y="1451145"/>
            <a:ext cx="6269700"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3915772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a:extLst>
            <a:ext uri="{FF2B5EF4-FFF2-40B4-BE49-F238E27FC236}">
              <a16:creationId xmlns:a16="http://schemas.microsoft.com/office/drawing/2014/main" id="{7AE3A014-101D-D6D1-A78C-FCCC04A17E3A}"/>
            </a:ext>
          </a:extLst>
        </p:cNvPr>
        <p:cNvGrpSpPr/>
        <p:nvPr/>
      </p:nvGrpSpPr>
      <p:grpSpPr>
        <a:xfrm>
          <a:off x="0" y="0"/>
          <a:ext cx="0" cy="0"/>
          <a:chOff x="0" y="0"/>
          <a:chExt cx="0" cy="0"/>
        </a:xfrm>
      </p:grpSpPr>
      <p:sp>
        <p:nvSpPr>
          <p:cNvPr id="200" name="Google Shape;200;g27888c0f32c_0_125">
            <a:extLst>
              <a:ext uri="{FF2B5EF4-FFF2-40B4-BE49-F238E27FC236}">
                <a16:creationId xmlns:a16="http://schemas.microsoft.com/office/drawing/2014/main" id="{2CFC369F-4CA8-8DBA-8C7B-48B0BFF3BBD1}"/>
              </a:ext>
            </a:extLst>
          </p:cNvPr>
          <p:cNvSpPr txBox="1"/>
          <p:nvPr/>
        </p:nvSpPr>
        <p:spPr>
          <a:xfrm>
            <a:off x="3691555" y="2767300"/>
            <a:ext cx="80238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Si </a:t>
            </a:r>
            <a:r>
              <a:rPr lang="en-US" sz="4000" b="1" dirty="0" err="1">
                <a:solidFill>
                  <a:schemeClr val="dk1"/>
                </a:solidFill>
                <a:latin typeface="Lato"/>
                <a:ea typeface="Lato"/>
                <a:cs typeface="Lato"/>
                <a:sym typeface="Lato"/>
              </a:rPr>
              <a:t>somos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creyentes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por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necesitamos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evangelio</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p:txBody>
      </p:sp>
      <p:sp>
        <p:nvSpPr>
          <p:cNvPr id="201" name="Google Shape;201;g27888c0f32c_0_125">
            <a:extLst>
              <a:ext uri="{FF2B5EF4-FFF2-40B4-BE49-F238E27FC236}">
                <a16:creationId xmlns:a16="http://schemas.microsoft.com/office/drawing/2014/main" id="{555A3CCC-D8C6-E9E6-72C7-77F064DBE50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2" name="Google Shape;202;g27888c0f32c_0_125">
            <a:extLst>
              <a:ext uri="{FF2B5EF4-FFF2-40B4-BE49-F238E27FC236}">
                <a16:creationId xmlns:a16="http://schemas.microsoft.com/office/drawing/2014/main" id="{FA206177-7ED9-F125-24BC-0FBD949EB8B4}"/>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203" name="Google Shape;203;g27888c0f32c_0_125" descr="A green bird with leaves&#10;&#10;Description automatically generated">
            <a:extLst>
              <a:ext uri="{FF2B5EF4-FFF2-40B4-BE49-F238E27FC236}">
                <a16:creationId xmlns:a16="http://schemas.microsoft.com/office/drawing/2014/main" id="{8C4D4914-3ADA-C61F-6DF7-AD828693709F}"/>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455102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4">
          <a:extLst>
            <a:ext uri="{FF2B5EF4-FFF2-40B4-BE49-F238E27FC236}">
              <a16:creationId xmlns:a16="http://schemas.microsoft.com/office/drawing/2014/main" id="{5FEE9943-EDEB-7B49-096A-E75F4CF8FFA2}"/>
            </a:ext>
          </a:extLst>
        </p:cNvPr>
        <p:cNvGrpSpPr/>
        <p:nvPr/>
      </p:nvGrpSpPr>
      <p:grpSpPr>
        <a:xfrm>
          <a:off x="0" y="0"/>
          <a:ext cx="0" cy="0"/>
          <a:chOff x="0" y="0"/>
          <a:chExt cx="0" cy="0"/>
        </a:xfrm>
      </p:grpSpPr>
      <p:sp>
        <p:nvSpPr>
          <p:cNvPr id="165" name="Google Shape;165;g27888c0f32c_0_98">
            <a:extLst>
              <a:ext uri="{FF2B5EF4-FFF2-40B4-BE49-F238E27FC236}">
                <a16:creationId xmlns:a16="http://schemas.microsoft.com/office/drawing/2014/main" id="{4650B109-7265-4817-5FAB-AF42ED5D6E6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g27888c0f32c_0_98">
            <a:extLst>
              <a:ext uri="{FF2B5EF4-FFF2-40B4-BE49-F238E27FC236}">
                <a16:creationId xmlns:a16="http://schemas.microsoft.com/office/drawing/2014/main" id="{D94D16C9-7833-E1C8-91A5-9FD23D146036}"/>
              </a:ext>
            </a:extLst>
          </p:cNvPr>
          <p:cNvSpPr txBox="1"/>
          <p:nvPr/>
        </p:nvSpPr>
        <p:spPr>
          <a:xfrm>
            <a:off x="1827088" y="373776"/>
            <a:ext cx="10218673" cy="84019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dirty="0">
                <a:solidFill>
                  <a:srgbClr val="009444"/>
                </a:solidFill>
                <a:latin typeface="Lato"/>
                <a:ea typeface="Lato"/>
                <a:cs typeface="Lato"/>
                <a:sym typeface="Lato"/>
              </a:rPr>
              <a:t>Los </a:t>
            </a:r>
            <a:r>
              <a:rPr lang="en-US" sz="4860" dirty="0" err="1">
                <a:solidFill>
                  <a:srgbClr val="009444"/>
                </a:solidFill>
                <a:latin typeface="Lato"/>
                <a:ea typeface="Lato"/>
                <a:cs typeface="Lato"/>
                <a:sym typeface="Lato"/>
              </a:rPr>
              <a:t>cristianos</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necesitan</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el</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evangelio</a:t>
            </a:r>
            <a:r>
              <a:rPr lang="en-US" sz="4860" dirty="0">
                <a:solidFill>
                  <a:srgbClr val="009444"/>
                </a:solidFill>
                <a:latin typeface="Lato"/>
                <a:ea typeface="Lato"/>
                <a:cs typeface="Lato"/>
                <a:sym typeface="Lato"/>
              </a:rPr>
              <a:t> </a:t>
            </a:r>
            <a:endParaRPr sz="4860" dirty="0">
              <a:solidFill>
                <a:srgbClr val="009444"/>
              </a:solidFill>
              <a:latin typeface="Lato"/>
              <a:ea typeface="Lato"/>
              <a:cs typeface="Lato"/>
              <a:sym typeface="Lato"/>
            </a:endParaRPr>
          </a:p>
        </p:txBody>
      </p:sp>
      <p:sp>
        <p:nvSpPr>
          <p:cNvPr id="168" name="Google Shape;168;g27888c0f32c_0_98">
            <a:extLst>
              <a:ext uri="{FF2B5EF4-FFF2-40B4-BE49-F238E27FC236}">
                <a16:creationId xmlns:a16="http://schemas.microsoft.com/office/drawing/2014/main" id="{6B0FB16E-7EC8-6F1B-80BA-3FB2DA657895}"/>
              </a:ext>
            </a:extLst>
          </p:cNvPr>
          <p:cNvSpPr txBox="1"/>
          <p:nvPr/>
        </p:nvSpPr>
        <p:spPr>
          <a:xfrm>
            <a:off x="1973327" y="1816975"/>
            <a:ext cx="9926196" cy="3970277"/>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600" dirty="0">
                <a:solidFill>
                  <a:schemeClr val="dk1"/>
                </a:solidFill>
                <a:latin typeface="Lato"/>
                <a:ea typeface="Lato"/>
                <a:cs typeface="Lato"/>
                <a:sym typeface="Lato"/>
              </a:rPr>
              <a:t>La ley </a:t>
            </a:r>
            <a:r>
              <a:rPr lang="en-US" sz="3600" dirty="0" err="1">
                <a:solidFill>
                  <a:schemeClr val="dk1"/>
                </a:solidFill>
                <a:latin typeface="Lato"/>
                <a:ea typeface="Lato"/>
                <a:cs typeface="Lato"/>
                <a:sym typeface="Lato"/>
              </a:rPr>
              <a:t>está</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escrita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corazón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evangelio</a:t>
            </a:r>
            <a:r>
              <a:rPr lang="en-US" sz="3600" dirty="0">
                <a:solidFill>
                  <a:schemeClr val="dk1"/>
                </a:solidFill>
                <a:latin typeface="Lato"/>
                <a:ea typeface="Lato"/>
                <a:cs typeface="Lato"/>
                <a:sym typeface="Lato"/>
              </a:rPr>
              <a:t> no. </a:t>
            </a:r>
          </a:p>
          <a:p>
            <a:pPr marL="6350" marR="0" lvl="0" algn="l" rtl="0">
              <a:lnSpc>
                <a:spcPct val="100000"/>
              </a:lnSpc>
              <a:spcBef>
                <a:spcPts val="0"/>
              </a:spcBef>
              <a:spcAft>
                <a:spcPts val="0"/>
              </a:spcAft>
              <a:buClr>
                <a:schemeClr val="dk1"/>
              </a:buClr>
              <a:buSzPts val="3500"/>
            </a:pPr>
            <a:endParaRPr lang="en-US" sz="3600"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600" dirty="0">
                <a:solidFill>
                  <a:schemeClr val="dk1"/>
                </a:solidFill>
                <a:latin typeface="Lato"/>
                <a:ea typeface="Lato"/>
                <a:cs typeface="Lato"/>
                <a:sym typeface="Lato"/>
              </a:rPr>
              <a:t>Sin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evangelio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desesperaríamos</a:t>
            </a:r>
            <a:endParaRPr lang="en-US" sz="3600"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endParaRPr lang="en-US" sz="3600"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600" dirty="0">
                <a:solidFill>
                  <a:schemeClr val="dk1"/>
                </a:solidFill>
                <a:latin typeface="Lato"/>
                <a:ea typeface="Lato"/>
                <a:cs typeface="Lato"/>
                <a:sym typeface="Lato"/>
              </a:rPr>
              <a:t>El </a:t>
            </a:r>
            <a:r>
              <a:rPr lang="en-US" sz="3600" dirty="0" err="1">
                <a:solidFill>
                  <a:schemeClr val="dk1"/>
                </a:solidFill>
                <a:latin typeface="Lato"/>
                <a:ea typeface="Lato"/>
                <a:cs typeface="Lato"/>
                <a:sym typeface="Lato"/>
              </a:rPr>
              <a:t>evangelio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mantiene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la </a:t>
            </a:r>
            <a:r>
              <a:rPr lang="en-US" sz="3600" dirty="0" err="1">
                <a:solidFill>
                  <a:schemeClr val="dk1"/>
                </a:solidFill>
                <a:latin typeface="Lato"/>
                <a:ea typeface="Lato"/>
                <a:cs typeface="Lato"/>
                <a:sym typeface="Lato"/>
              </a:rPr>
              <a:t>fe</a:t>
            </a:r>
            <a:r>
              <a:rPr lang="en-US" sz="3600" dirty="0">
                <a:solidFill>
                  <a:schemeClr val="dk1"/>
                </a:solidFill>
                <a:latin typeface="Lato"/>
                <a:ea typeface="Lato"/>
                <a:cs typeface="Lato"/>
                <a:sym typeface="Lato"/>
              </a:rPr>
              <a:t> de Cristo. El </a:t>
            </a:r>
            <a:r>
              <a:rPr lang="en-US" sz="3600" dirty="0" err="1">
                <a:solidFill>
                  <a:schemeClr val="dk1"/>
                </a:solidFill>
                <a:latin typeface="Lato"/>
                <a:ea typeface="Lato"/>
                <a:cs typeface="Lato"/>
                <a:sym typeface="Lato"/>
              </a:rPr>
              <a:t>evangelio</a:t>
            </a:r>
            <a:r>
              <a:rPr lang="en-US" sz="3600" dirty="0">
                <a:solidFill>
                  <a:schemeClr val="dk1"/>
                </a:solidFill>
                <a:latin typeface="Lato"/>
                <a:ea typeface="Lato"/>
                <a:cs typeface="Lato"/>
                <a:sym typeface="Lato"/>
              </a:rPr>
              <a:t> es el </a:t>
            </a:r>
            <a:r>
              <a:rPr lang="en-US" sz="3600" dirty="0" err="1">
                <a:solidFill>
                  <a:schemeClr val="dk1"/>
                </a:solidFill>
                <a:latin typeface="Lato"/>
                <a:ea typeface="Lato"/>
                <a:cs typeface="Lato"/>
                <a:sym typeface="Lato"/>
              </a:rPr>
              <a:t>poder</a:t>
            </a:r>
            <a:r>
              <a:rPr lang="en-US" sz="3600" dirty="0">
                <a:solidFill>
                  <a:schemeClr val="dk1"/>
                </a:solidFill>
                <a:latin typeface="Lato"/>
                <a:ea typeface="Lato"/>
                <a:cs typeface="Lato"/>
                <a:sym typeface="Lato"/>
              </a:rPr>
              <a:t> de Dios para la </a:t>
            </a:r>
            <a:r>
              <a:rPr lang="en-US" sz="3600" dirty="0" err="1">
                <a:solidFill>
                  <a:schemeClr val="dk1"/>
                </a:solidFill>
                <a:latin typeface="Lato"/>
                <a:ea typeface="Lato"/>
                <a:cs typeface="Lato"/>
                <a:sym typeface="Lato"/>
              </a:rPr>
              <a:t>salvación</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todo</a:t>
            </a:r>
            <a:r>
              <a:rPr lang="en-US" sz="3600" dirty="0">
                <a:solidFill>
                  <a:schemeClr val="dk1"/>
                </a:solidFill>
                <a:latin typeface="Lato"/>
                <a:ea typeface="Lato"/>
                <a:cs typeface="Lato"/>
                <a:sym typeface="Lato"/>
              </a:rPr>
              <a:t> </a:t>
            </a:r>
            <a:r>
              <a:rPr lang="en-US" sz="3600" dirty="0" err="1">
                <a:solidFill>
                  <a:schemeClr val="tx1"/>
                </a:solidFill>
                <a:latin typeface="Lato"/>
                <a:ea typeface="Lato"/>
                <a:cs typeface="Lato"/>
                <a:sym typeface="Lato"/>
              </a:rPr>
              <a:t>aquel</a:t>
            </a:r>
            <a:r>
              <a:rPr lang="en-US" sz="3600" dirty="0">
                <a:solidFill>
                  <a:schemeClr val="tx1"/>
                </a:solidFill>
                <a:latin typeface="Lato"/>
                <a:ea typeface="Lato"/>
                <a:cs typeface="Lato"/>
                <a:sym typeface="Lato"/>
              </a:rPr>
              <a:t> </a:t>
            </a:r>
            <a:r>
              <a:rPr lang="en-US" sz="3600" dirty="0">
                <a:solidFill>
                  <a:schemeClr val="dk1"/>
                </a:solidFill>
                <a:latin typeface="Lato"/>
                <a:ea typeface="Lato"/>
                <a:cs typeface="Lato"/>
                <a:sym typeface="Lato"/>
              </a:rPr>
              <a:t>que </a:t>
            </a:r>
            <a:r>
              <a:rPr lang="en-US" sz="3600" dirty="0" err="1">
                <a:solidFill>
                  <a:schemeClr val="dk1"/>
                </a:solidFill>
                <a:latin typeface="Lato"/>
                <a:ea typeface="Lato"/>
                <a:cs typeface="Lato"/>
                <a:sym typeface="Lato"/>
              </a:rPr>
              <a:t>cree</a:t>
            </a:r>
            <a:r>
              <a:rPr lang="en-US" sz="3600" dirty="0">
                <a:solidFill>
                  <a:schemeClr val="dk1"/>
                </a:solidFill>
                <a:latin typeface="Lato"/>
                <a:ea typeface="Lato"/>
                <a:cs typeface="Lato"/>
                <a:sym typeface="Lato"/>
              </a:rPr>
              <a:t> (Romanos 1:16)</a:t>
            </a:r>
            <a:endParaRPr sz="3500" dirty="0">
              <a:solidFill>
                <a:schemeClr val="dk1"/>
              </a:solidFill>
              <a:latin typeface="Lato"/>
              <a:ea typeface="Lato"/>
              <a:cs typeface="Lato"/>
              <a:sym typeface="Lato"/>
            </a:endParaRPr>
          </a:p>
        </p:txBody>
      </p:sp>
      <p:cxnSp>
        <p:nvCxnSpPr>
          <p:cNvPr id="169" name="Google Shape;169;g27888c0f32c_0_98">
            <a:extLst>
              <a:ext uri="{FF2B5EF4-FFF2-40B4-BE49-F238E27FC236}">
                <a16:creationId xmlns:a16="http://schemas.microsoft.com/office/drawing/2014/main" id="{7FC89536-4B32-B0C1-6A05-60770653A786}"/>
              </a:ext>
            </a:extLst>
          </p:cNvPr>
          <p:cNvCxnSpPr/>
          <p:nvPr/>
        </p:nvCxnSpPr>
        <p:spPr>
          <a:xfrm>
            <a:off x="1973327" y="1451145"/>
            <a:ext cx="6269700"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724177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4">
          <a:extLst>
            <a:ext uri="{FF2B5EF4-FFF2-40B4-BE49-F238E27FC236}">
              <a16:creationId xmlns:a16="http://schemas.microsoft.com/office/drawing/2014/main" id="{0B534DD3-64D6-F690-60F3-3980A3F72F53}"/>
            </a:ext>
          </a:extLst>
        </p:cNvPr>
        <p:cNvGrpSpPr/>
        <p:nvPr/>
      </p:nvGrpSpPr>
      <p:grpSpPr>
        <a:xfrm>
          <a:off x="0" y="0"/>
          <a:ext cx="0" cy="0"/>
          <a:chOff x="0" y="0"/>
          <a:chExt cx="0" cy="0"/>
        </a:xfrm>
      </p:grpSpPr>
      <p:sp>
        <p:nvSpPr>
          <p:cNvPr id="165" name="Google Shape;165;g27888c0f32c_0_98">
            <a:extLst>
              <a:ext uri="{FF2B5EF4-FFF2-40B4-BE49-F238E27FC236}">
                <a16:creationId xmlns:a16="http://schemas.microsoft.com/office/drawing/2014/main" id="{DAFA3446-902B-F1C4-E07C-2383783AF5B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g27888c0f32c_0_98">
            <a:extLst>
              <a:ext uri="{FF2B5EF4-FFF2-40B4-BE49-F238E27FC236}">
                <a16:creationId xmlns:a16="http://schemas.microsoft.com/office/drawing/2014/main" id="{1FA8BC96-572D-0FD8-2367-65E398B6AC22}"/>
              </a:ext>
            </a:extLst>
          </p:cNvPr>
          <p:cNvSpPr txBox="1"/>
          <p:nvPr/>
        </p:nvSpPr>
        <p:spPr>
          <a:xfrm>
            <a:off x="1827088" y="243148"/>
            <a:ext cx="10218673" cy="84019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dirty="0">
                <a:solidFill>
                  <a:srgbClr val="009444"/>
                </a:solidFill>
                <a:latin typeface="Lato"/>
                <a:ea typeface="Lato"/>
                <a:cs typeface="Lato"/>
                <a:sym typeface="Lato"/>
              </a:rPr>
              <a:t>Los </a:t>
            </a:r>
            <a:r>
              <a:rPr lang="en-US" sz="4860" dirty="0" err="1">
                <a:solidFill>
                  <a:srgbClr val="009444"/>
                </a:solidFill>
                <a:latin typeface="Lato"/>
                <a:ea typeface="Lato"/>
                <a:cs typeface="Lato"/>
                <a:sym typeface="Lato"/>
              </a:rPr>
              <a:t>cristianos</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necesitan</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el</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evangelio</a:t>
            </a:r>
            <a:r>
              <a:rPr lang="en-US" sz="4860" dirty="0">
                <a:solidFill>
                  <a:srgbClr val="009444"/>
                </a:solidFill>
                <a:latin typeface="Lato"/>
                <a:ea typeface="Lato"/>
                <a:cs typeface="Lato"/>
                <a:sym typeface="Lato"/>
              </a:rPr>
              <a:t> </a:t>
            </a:r>
            <a:endParaRPr sz="4860" dirty="0">
              <a:solidFill>
                <a:srgbClr val="009444"/>
              </a:solidFill>
              <a:latin typeface="Lato"/>
              <a:ea typeface="Lato"/>
              <a:cs typeface="Lato"/>
              <a:sym typeface="Lato"/>
            </a:endParaRPr>
          </a:p>
        </p:txBody>
      </p:sp>
      <p:sp>
        <p:nvSpPr>
          <p:cNvPr id="168" name="Google Shape;168;g27888c0f32c_0_98">
            <a:extLst>
              <a:ext uri="{FF2B5EF4-FFF2-40B4-BE49-F238E27FC236}">
                <a16:creationId xmlns:a16="http://schemas.microsoft.com/office/drawing/2014/main" id="{3C232619-B63B-D2D4-9E63-4D57F20678B8}"/>
              </a:ext>
            </a:extLst>
          </p:cNvPr>
          <p:cNvSpPr txBox="1"/>
          <p:nvPr/>
        </p:nvSpPr>
        <p:spPr>
          <a:xfrm>
            <a:off x="1973327" y="1490405"/>
            <a:ext cx="9926196" cy="5078273"/>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600" dirty="0">
                <a:solidFill>
                  <a:schemeClr val="dk1"/>
                </a:solidFill>
                <a:latin typeface="Lato"/>
                <a:ea typeface="Lato"/>
                <a:cs typeface="Lato"/>
                <a:sym typeface="Lato"/>
              </a:rPr>
              <a:t>El </a:t>
            </a:r>
            <a:r>
              <a:rPr lang="en-US" sz="3600" dirty="0" err="1">
                <a:solidFill>
                  <a:schemeClr val="dk1"/>
                </a:solidFill>
                <a:latin typeface="Lato"/>
                <a:ea typeface="Lato"/>
                <a:cs typeface="Lato"/>
                <a:sym typeface="Lato"/>
              </a:rPr>
              <a:t>evangelio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empodera</a:t>
            </a:r>
            <a:r>
              <a:rPr lang="en-US" sz="3600" dirty="0">
                <a:solidFill>
                  <a:schemeClr val="dk1"/>
                </a:solidFill>
                <a:latin typeface="Lato"/>
                <a:ea typeface="Lato"/>
                <a:cs typeface="Lato"/>
                <a:sym typeface="Lato"/>
              </a:rPr>
              <a:t> para </a:t>
            </a:r>
            <a:r>
              <a:rPr lang="en-US" sz="3600" dirty="0" err="1">
                <a:solidFill>
                  <a:schemeClr val="dk1"/>
                </a:solidFill>
                <a:latin typeface="Lato"/>
                <a:ea typeface="Lato"/>
                <a:cs typeface="Lato"/>
                <a:sym typeface="Lato"/>
              </a:rPr>
              <a:t>vivir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vidas</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agradan</a:t>
            </a:r>
            <a:r>
              <a:rPr lang="en-US" sz="3600" dirty="0">
                <a:solidFill>
                  <a:schemeClr val="dk1"/>
                </a:solidFill>
                <a:latin typeface="Lato"/>
                <a:ea typeface="Lato"/>
                <a:cs typeface="Lato"/>
                <a:sym typeface="Lato"/>
              </a:rPr>
              <a:t> a Dios. </a:t>
            </a:r>
          </a:p>
          <a:p>
            <a:pPr marL="6350" marR="0" lvl="0" algn="l" rtl="0">
              <a:lnSpc>
                <a:spcPct val="100000"/>
              </a:lnSpc>
              <a:spcBef>
                <a:spcPts val="0"/>
              </a:spcBef>
              <a:spcAft>
                <a:spcPts val="0"/>
              </a:spcAft>
              <a:buClr>
                <a:schemeClr val="dk1"/>
              </a:buClr>
              <a:buSzPts val="3500"/>
            </a:pPr>
            <a:endParaRPr lang="en-US" sz="3600"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600" b="1" dirty="0">
                <a:solidFill>
                  <a:schemeClr val="dk1"/>
                </a:solidFill>
                <a:latin typeface="Lato"/>
                <a:ea typeface="Lato"/>
                <a:cs typeface="Lato"/>
                <a:sym typeface="Lato"/>
              </a:rPr>
              <a:t>2 </a:t>
            </a:r>
            <a:r>
              <a:rPr lang="en-US" sz="3600" b="1" dirty="0" err="1">
                <a:solidFill>
                  <a:schemeClr val="dk1"/>
                </a:solidFill>
                <a:latin typeface="Lato"/>
                <a:ea typeface="Lato"/>
                <a:cs typeface="Lato"/>
                <a:sym typeface="Lato"/>
              </a:rPr>
              <a:t>Corintios</a:t>
            </a:r>
            <a:r>
              <a:rPr lang="en-US" sz="3600" b="1" dirty="0">
                <a:solidFill>
                  <a:schemeClr val="dk1"/>
                </a:solidFill>
                <a:latin typeface="Lato"/>
                <a:ea typeface="Lato"/>
                <a:cs typeface="Lato"/>
                <a:sym typeface="Lato"/>
              </a:rPr>
              <a:t> 5:14-15</a:t>
            </a:r>
          </a:p>
          <a:p>
            <a:pPr marL="6350" marR="0" lvl="0" algn="l" rtl="0">
              <a:lnSpc>
                <a:spcPct val="100000"/>
              </a:lnSpc>
              <a:spcBef>
                <a:spcPts val="0"/>
              </a:spcBef>
              <a:spcAft>
                <a:spcPts val="0"/>
              </a:spcAft>
              <a:buClr>
                <a:schemeClr val="dk1"/>
              </a:buClr>
              <a:buSzPts val="3500"/>
            </a:pPr>
            <a:r>
              <a:rPr lang="en-US" sz="3600" dirty="0">
                <a:solidFill>
                  <a:schemeClr val="dk1"/>
                </a:solidFill>
                <a:latin typeface="Lato"/>
                <a:ea typeface="Lato"/>
                <a:cs typeface="Lato"/>
                <a:sym typeface="Lato"/>
              </a:rPr>
              <a:t>El amor de Cristo </a:t>
            </a:r>
            <a:r>
              <a:rPr lang="en-US" sz="3600" dirty="0" err="1">
                <a:solidFill>
                  <a:schemeClr val="dk1"/>
                </a:solidFill>
                <a:latin typeface="Lato"/>
                <a:ea typeface="Lato"/>
                <a:cs typeface="Lato"/>
                <a:sym typeface="Lato"/>
              </a:rPr>
              <a:t>nos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llevar</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actuar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así</a:t>
            </a:r>
            <a:r>
              <a:rPr lang="en-US" sz="3600" dirty="0">
                <a:solidFill>
                  <a:schemeClr val="dk1"/>
                </a:solidFill>
                <a:latin typeface="Lato"/>
                <a:ea typeface="Lato"/>
                <a:cs typeface="Lato"/>
                <a:sym typeface="Lato"/>
              </a:rPr>
              <a:t>, al </a:t>
            </a:r>
            <a:r>
              <a:rPr lang="en-US" sz="3600" dirty="0" err="1">
                <a:solidFill>
                  <a:schemeClr val="dk1"/>
                </a:solidFill>
                <a:latin typeface="Lato"/>
                <a:ea typeface="Lato"/>
                <a:cs typeface="Lato"/>
                <a:sym typeface="Lato"/>
              </a:rPr>
              <a:t>pensar</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si</a:t>
            </a:r>
            <a:r>
              <a:rPr lang="en-US" sz="3600" dirty="0">
                <a:solidFill>
                  <a:schemeClr val="dk1"/>
                </a:solidFill>
                <a:latin typeface="Lato"/>
                <a:ea typeface="Lato"/>
                <a:cs typeface="Lato"/>
                <a:sym typeface="Lato"/>
              </a:rPr>
              <a:t> uno </a:t>
            </a:r>
            <a:r>
              <a:rPr lang="en-US" sz="3600" dirty="0" err="1">
                <a:solidFill>
                  <a:schemeClr val="dk1"/>
                </a:solidFill>
                <a:latin typeface="Lato"/>
                <a:ea typeface="Lato"/>
                <a:cs typeface="Lato"/>
                <a:sym typeface="Lato"/>
              </a:rPr>
              <a:t>murió</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todos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entonces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todos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murieron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él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murió</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todos</a:t>
            </a:r>
            <a:r>
              <a:rPr lang="en-US" sz="3600" dirty="0">
                <a:solidFill>
                  <a:schemeClr val="dk1"/>
                </a:solidFill>
                <a:latin typeface="Lato"/>
                <a:ea typeface="Lato"/>
                <a:cs typeface="Lato"/>
                <a:sym typeface="Lato"/>
              </a:rPr>
              <a:t>, para que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viven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ya</a:t>
            </a:r>
            <a:r>
              <a:rPr lang="en-US" sz="3600" dirty="0">
                <a:solidFill>
                  <a:schemeClr val="dk1"/>
                </a:solidFill>
                <a:latin typeface="Lato"/>
                <a:ea typeface="Lato"/>
                <a:cs typeface="Lato"/>
                <a:sym typeface="Lato"/>
              </a:rPr>
              <a:t> no </a:t>
            </a:r>
            <a:r>
              <a:rPr lang="en-US" sz="3600" dirty="0" err="1">
                <a:solidFill>
                  <a:schemeClr val="dk1"/>
                </a:solidFill>
                <a:latin typeface="Lato"/>
                <a:ea typeface="Lato"/>
                <a:cs typeface="Lato"/>
                <a:sym typeface="Lato"/>
              </a:rPr>
              <a:t>vivan</a:t>
            </a:r>
            <a:r>
              <a:rPr lang="en-US" sz="3600" dirty="0">
                <a:solidFill>
                  <a:schemeClr val="dk1"/>
                </a:solidFill>
                <a:latin typeface="Lato"/>
                <a:ea typeface="Lato"/>
                <a:cs typeface="Lato"/>
                <a:sym typeface="Lato"/>
              </a:rPr>
              <a:t> para </a:t>
            </a:r>
            <a:r>
              <a:rPr lang="en-US" sz="3600" dirty="0" err="1">
                <a:solidFill>
                  <a:schemeClr val="dk1"/>
                </a:solidFill>
                <a:latin typeface="Lato"/>
                <a:ea typeface="Lato"/>
                <a:cs typeface="Lato"/>
                <a:sym typeface="Lato"/>
              </a:rPr>
              <a:t>sí</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sino</a:t>
            </a:r>
            <a:r>
              <a:rPr lang="en-US" sz="3600" dirty="0">
                <a:solidFill>
                  <a:schemeClr val="dk1"/>
                </a:solidFill>
                <a:latin typeface="Lato"/>
                <a:ea typeface="Lato"/>
                <a:cs typeface="Lato"/>
                <a:sym typeface="Lato"/>
              </a:rPr>
              <a:t> para </a:t>
            </a:r>
            <a:r>
              <a:rPr lang="en-US" sz="3600" dirty="0" err="1">
                <a:solidFill>
                  <a:schemeClr val="dk1"/>
                </a:solidFill>
                <a:latin typeface="Lato"/>
                <a:ea typeface="Lato"/>
                <a:cs typeface="Lato"/>
                <a:sym typeface="Lato"/>
              </a:rPr>
              <a:t>aquel</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murió</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resucitó</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ellos</a:t>
            </a:r>
            <a:endParaRPr sz="3500" dirty="0">
              <a:solidFill>
                <a:schemeClr val="dk1"/>
              </a:solidFill>
              <a:latin typeface="Lato"/>
              <a:ea typeface="Lato"/>
              <a:cs typeface="Lato"/>
              <a:sym typeface="Lato"/>
            </a:endParaRPr>
          </a:p>
        </p:txBody>
      </p:sp>
      <p:cxnSp>
        <p:nvCxnSpPr>
          <p:cNvPr id="169" name="Google Shape;169;g27888c0f32c_0_98">
            <a:extLst>
              <a:ext uri="{FF2B5EF4-FFF2-40B4-BE49-F238E27FC236}">
                <a16:creationId xmlns:a16="http://schemas.microsoft.com/office/drawing/2014/main" id="{809C9BB1-7BE0-76E5-659F-BF1A0CD94DDE}"/>
              </a:ext>
            </a:extLst>
          </p:cNvPr>
          <p:cNvCxnSpPr/>
          <p:nvPr/>
        </p:nvCxnSpPr>
        <p:spPr>
          <a:xfrm>
            <a:off x="1973327" y="1287860"/>
            <a:ext cx="6269700"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1676414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a:extLst>
            <a:ext uri="{FF2B5EF4-FFF2-40B4-BE49-F238E27FC236}">
              <a16:creationId xmlns:a16="http://schemas.microsoft.com/office/drawing/2014/main" id="{6CB2E68D-EA05-ABA6-F113-AF47E4C894E4}"/>
            </a:ext>
          </a:extLst>
        </p:cNvPr>
        <p:cNvGrpSpPr/>
        <p:nvPr/>
      </p:nvGrpSpPr>
      <p:grpSpPr>
        <a:xfrm>
          <a:off x="0" y="0"/>
          <a:ext cx="0" cy="0"/>
          <a:chOff x="0" y="0"/>
          <a:chExt cx="0" cy="0"/>
        </a:xfrm>
      </p:grpSpPr>
      <p:sp>
        <p:nvSpPr>
          <p:cNvPr id="200" name="Google Shape;200;g27888c0f32c_0_125">
            <a:extLst>
              <a:ext uri="{FF2B5EF4-FFF2-40B4-BE49-F238E27FC236}">
                <a16:creationId xmlns:a16="http://schemas.microsoft.com/office/drawing/2014/main" id="{0B011B4A-73F5-A783-2103-3D3A387FF967}"/>
              </a:ext>
            </a:extLst>
          </p:cNvPr>
          <p:cNvSpPr txBox="1"/>
          <p:nvPr/>
        </p:nvSpPr>
        <p:spPr>
          <a:xfrm>
            <a:off x="3287398" y="2767299"/>
            <a:ext cx="80238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Cuándo</a:t>
            </a:r>
            <a:r>
              <a:rPr lang="en-US" sz="4000" b="1" dirty="0">
                <a:solidFill>
                  <a:schemeClr val="dk1"/>
                </a:solidFill>
                <a:latin typeface="Lato"/>
                <a:ea typeface="Lato"/>
                <a:cs typeface="Lato"/>
                <a:sym typeface="Lato"/>
              </a:rPr>
              <a:t> me </a:t>
            </a:r>
            <a:r>
              <a:rPr lang="en-US" sz="4000" b="1" dirty="0" err="1">
                <a:solidFill>
                  <a:schemeClr val="dk1"/>
                </a:solidFill>
                <a:latin typeface="Lato"/>
                <a:ea typeface="Lato"/>
                <a:cs typeface="Lato"/>
                <a:sym typeface="Lato"/>
              </a:rPr>
              <a:t>aplico</a:t>
            </a:r>
            <a:r>
              <a:rPr lang="en-US" sz="4000" b="1" dirty="0">
                <a:solidFill>
                  <a:schemeClr val="dk1"/>
                </a:solidFill>
                <a:latin typeface="Lato"/>
                <a:ea typeface="Lato"/>
                <a:cs typeface="Lato"/>
                <a:sym typeface="Lato"/>
              </a:rPr>
              <a:t> la ley, y </a:t>
            </a:r>
            <a:r>
              <a:rPr lang="en-US" sz="4000" b="1" dirty="0" err="1">
                <a:solidFill>
                  <a:schemeClr val="dk1"/>
                </a:solidFill>
                <a:latin typeface="Lato"/>
                <a:ea typeface="Lato"/>
                <a:cs typeface="Lato"/>
                <a:sym typeface="Lato"/>
              </a:rPr>
              <a:t>cuando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evangelio</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p:txBody>
      </p:sp>
      <p:sp>
        <p:nvSpPr>
          <p:cNvPr id="201" name="Google Shape;201;g27888c0f32c_0_125">
            <a:extLst>
              <a:ext uri="{FF2B5EF4-FFF2-40B4-BE49-F238E27FC236}">
                <a16:creationId xmlns:a16="http://schemas.microsoft.com/office/drawing/2014/main" id="{6F961771-8AAE-72E0-FF3F-DB1A67B39F4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2" name="Google Shape;202;g27888c0f32c_0_125">
            <a:extLst>
              <a:ext uri="{FF2B5EF4-FFF2-40B4-BE49-F238E27FC236}">
                <a16:creationId xmlns:a16="http://schemas.microsoft.com/office/drawing/2014/main" id="{54124A27-0131-7E66-0783-16E60EF8F1F0}"/>
              </a:ext>
            </a:extLst>
          </p:cNvPr>
          <p:cNvPicPr preferRelativeResize="0"/>
          <p:nvPr/>
        </p:nvPicPr>
        <p:blipFill rotWithShape="1">
          <a:blip r:embed="rId3">
            <a:alphaModFix/>
          </a:blip>
          <a:srcRect/>
          <a:stretch/>
        </p:blipFill>
        <p:spPr>
          <a:xfrm>
            <a:off x="80900" y="1819781"/>
            <a:ext cx="3125597" cy="3218436"/>
          </a:xfrm>
          <a:prstGeom prst="rect">
            <a:avLst/>
          </a:prstGeom>
          <a:noFill/>
          <a:ln>
            <a:noFill/>
          </a:ln>
          <a:effectLst>
            <a:outerShdw blurRad="50800" dist="38100" dir="2700000" algn="tl" rotWithShape="0">
              <a:srgbClr val="000000">
                <a:alpha val="40000"/>
              </a:srgbClr>
            </a:outerShdw>
          </a:effectLst>
        </p:spPr>
      </p:pic>
      <p:pic>
        <p:nvPicPr>
          <p:cNvPr id="203" name="Google Shape;203;g27888c0f32c_0_125" descr="A green bird with leaves&#10;&#10;Description automatically generated">
            <a:extLst>
              <a:ext uri="{FF2B5EF4-FFF2-40B4-BE49-F238E27FC236}">
                <a16:creationId xmlns:a16="http://schemas.microsoft.com/office/drawing/2014/main" id="{B6B1E599-5C6B-BE5C-F9FC-BE765A0AEAD8}"/>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446105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4">
          <a:extLst>
            <a:ext uri="{FF2B5EF4-FFF2-40B4-BE49-F238E27FC236}">
              <a16:creationId xmlns:a16="http://schemas.microsoft.com/office/drawing/2014/main" id="{81D9A91F-3A79-D563-AAE0-184CC82E4716}"/>
            </a:ext>
          </a:extLst>
        </p:cNvPr>
        <p:cNvGrpSpPr/>
        <p:nvPr/>
      </p:nvGrpSpPr>
      <p:grpSpPr>
        <a:xfrm>
          <a:off x="0" y="0"/>
          <a:ext cx="0" cy="0"/>
          <a:chOff x="0" y="0"/>
          <a:chExt cx="0" cy="0"/>
        </a:xfrm>
      </p:grpSpPr>
      <p:sp>
        <p:nvSpPr>
          <p:cNvPr id="165" name="Google Shape;165;g27888c0f32c_0_98">
            <a:extLst>
              <a:ext uri="{FF2B5EF4-FFF2-40B4-BE49-F238E27FC236}">
                <a16:creationId xmlns:a16="http://schemas.microsoft.com/office/drawing/2014/main" id="{39709049-592E-AD90-FA6F-25A09F9CD1C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g27888c0f32c_0_98">
            <a:extLst>
              <a:ext uri="{FF2B5EF4-FFF2-40B4-BE49-F238E27FC236}">
                <a16:creationId xmlns:a16="http://schemas.microsoft.com/office/drawing/2014/main" id="{45089BB8-559E-8D02-3785-9C6A143D464C}"/>
              </a:ext>
            </a:extLst>
          </p:cNvPr>
          <p:cNvSpPr txBox="1"/>
          <p:nvPr/>
        </p:nvSpPr>
        <p:spPr>
          <a:xfrm>
            <a:off x="1827088" y="243148"/>
            <a:ext cx="10218673" cy="158808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dirty="0">
                <a:solidFill>
                  <a:srgbClr val="009444"/>
                </a:solidFill>
                <a:latin typeface="Lato"/>
                <a:ea typeface="Lato"/>
                <a:cs typeface="Lato"/>
                <a:sym typeface="Lato"/>
              </a:rPr>
              <a:t>¿</a:t>
            </a:r>
            <a:r>
              <a:rPr lang="en-US" sz="4860" dirty="0" err="1">
                <a:solidFill>
                  <a:srgbClr val="009444"/>
                </a:solidFill>
                <a:latin typeface="Lato"/>
                <a:ea typeface="Lato"/>
                <a:cs typeface="Lato"/>
                <a:sym typeface="Lato"/>
              </a:rPr>
              <a:t>Cuándo</a:t>
            </a:r>
            <a:r>
              <a:rPr lang="en-US" sz="4860" dirty="0">
                <a:solidFill>
                  <a:srgbClr val="009444"/>
                </a:solidFill>
                <a:latin typeface="Lato"/>
                <a:ea typeface="Lato"/>
                <a:cs typeface="Lato"/>
                <a:sym typeface="Lato"/>
              </a:rPr>
              <a:t> me </a:t>
            </a:r>
            <a:r>
              <a:rPr lang="en-US" sz="4860" dirty="0" err="1">
                <a:solidFill>
                  <a:srgbClr val="009444"/>
                </a:solidFill>
                <a:latin typeface="Lato"/>
                <a:ea typeface="Lato"/>
                <a:cs typeface="Lato"/>
                <a:sym typeface="Lato"/>
              </a:rPr>
              <a:t>aplico</a:t>
            </a:r>
            <a:r>
              <a:rPr lang="en-US" sz="4860" dirty="0">
                <a:solidFill>
                  <a:srgbClr val="009444"/>
                </a:solidFill>
                <a:latin typeface="Lato"/>
                <a:ea typeface="Lato"/>
                <a:cs typeface="Lato"/>
                <a:sym typeface="Lato"/>
              </a:rPr>
              <a:t> la ley, y </a:t>
            </a:r>
            <a:r>
              <a:rPr lang="en-US" sz="4860" dirty="0" err="1">
                <a:solidFill>
                  <a:srgbClr val="009444"/>
                </a:solidFill>
                <a:latin typeface="Lato"/>
                <a:ea typeface="Lato"/>
                <a:cs typeface="Lato"/>
                <a:sym typeface="Lato"/>
              </a:rPr>
              <a:t>cuando</a:t>
            </a:r>
            <a:r>
              <a:rPr lang="en-US" sz="4860" dirty="0">
                <a:solidFill>
                  <a:srgbClr val="009444"/>
                </a:solidFill>
                <a:latin typeface="Lato"/>
                <a:ea typeface="Lato"/>
                <a:cs typeface="Lato"/>
                <a:sym typeface="Lato"/>
              </a:rPr>
              <a:t> </a:t>
            </a:r>
          </a:p>
          <a:p>
            <a:pPr marL="0" lvl="0" indent="0" algn="l" rtl="0">
              <a:spcBef>
                <a:spcPts val="0"/>
              </a:spcBef>
              <a:spcAft>
                <a:spcPts val="0"/>
              </a:spcAft>
              <a:buClr>
                <a:schemeClr val="dk1"/>
              </a:buClr>
              <a:buSzPts val="1100"/>
              <a:buFont typeface="Arial"/>
              <a:buNone/>
            </a:pPr>
            <a:r>
              <a:rPr lang="en-US" sz="4860" dirty="0" err="1">
                <a:solidFill>
                  <a:srgbClr val="009444"/>
                </a:solidFill>
                <a:latin typeface="Lato"/>
                <a:ea typeface="Lato"/>
                <a:cs typeface="Lato"/>
                <a:sym typeface="Lato"/>
              </a:rPr>
              <a:t>el</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evangelio</a:t>
            </a:r>
            <a:r>
              <a:rPr lang="en-US" sz="4860" dirty="0">
                <a:solidFill>
                  <a:srgbClr val="009444"/>
                </a:solidFill>
                <a:latin typeface="Lato"/>
                <a:ea typeface="Lato"/>
                <a:cs typeface="Lato"/>
                <a:sym typeface="Lato"/>
              </a:rPr>
              <a:t>? </a:t>
            </a:r>
            <a:endParaRPr sz="4860" dirty="0">
              <a:solidFill>
                <a:srgbClr val="009444"/>
              </a:solidFill>
              <a:latin typeface="Lato"/>
              <a:ea typeface="Lato"/>
              <a:cs typeface="Lato"/>
              <a:sym typeface="Lato"/>
            </a:endParaRPr>
          </a:p>
        </p:txBody>
      </p:sp>
      <p:sp>
        <p:nvSpPr>
          <p:cNvPr id="168" name="Google Shape;168;g27888c0f32c_0_98">
            <a:extLst>
              <a:ext uri="{FF2B5EF4-FFF2-40B4-BE49-F238E27FC236}">
                <a16:creationId xmlns:a16="http://schemas.microsoft.com/office/drawing/2014/main" id="{D9C92A9E-835C-3EC7-29D6-DB04E70871AD}"/>
              </a:ext>
            </a:extLst>
          </p:cNvPr>
          <p:cNvSpPr txBox="1"/>
          <p:nvPr/>
        </p:nvSpPr>
        <p:spPr>
          <a:xfrm>
            <a:off x="1973327" y="2828856"/>
            <a:ext cx="9926196" cy="2308284"/>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600" dirty="0">
                <a:solidFill>
                  <a:schemeClr val="dk1"/>
                </a:solidFill>
                <a:latin typeface="Lato"/>
                <a:ea typeface="Lato"/>
                <a:cs typeface="Lato"/>
                <a:sym typeface="Lato"/>
              </a:rPr>
              <a:t>Si </a:t>
            </a:r>
            <a:r>
              <a:rPr lang="en-US" sz="3600" dirty="0" err="1">
                <a:solidFill>
                  <a:schemeClr val="dk1"/>
                </a:solidFill>
                <a:latin typeface="Lato"/>
                <a:ea typeface="Lato"/>
                <a:cs typeface="Lato"/>
                <a:sym typeface="Lato"/>
              </a:rPr>
              <a:t>estoy</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seguro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mis </a:t>
            </a:r>
            <a:r>
              <a:rPr lang="en-US" sz="3600" dirty="0" err="1">
                <a:solidFill>
                  <a:schemeClr val="dk1"/>
                </a:solidFill>
                <a:latin typeface="Lato"/>
                <a:ea typeface="Lato"/>
                <a:cs typeface="Lato"/>
                <a:sym typeface="Lato"/>
              </a:rPr>
              <a:t>pecados</a:t>
            </a:r>
            <a:r>
              <a:rPr lang="en-US" sz="3600" dirty="0">
                <a:solidFill>
                  <a:schemeClr val="dk1"/>
                </a:solidFill>
                <a:latin typeface="Lato"/>
                <a:ea typeface="Lato"/>
                <a:cs typeface="Lato"/>
                <a:sym typeface="Lato"/>
              </a:rPr>
              <a:t> – la ley. </a:t>
            </a:r>
          </a:p>
          <a:p>
            <a:pPr marL="6350" marR="0" lvl="0" algn="l" rtl="0">
              <a:lnSpc>
                <a:spcPct val="100000"/>
              </a:lnSpc>
              <a:spcBef>
                <a:spcPts val="0"/>
              </a:spcBef>
              <a:spcAft>
                <a:spcPts val="0"/>
              </a:spcAft>
              <a:buClr>
                <a:schemeClr val="dk1"/>
              </a:buClr>
              <a:buSzPts val="3500"/>
            </a:pPr>
            <a:endParaRPr lang="en-US" sz="3600"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600" dirty="0">
                <a:solidFill>
                  <a:schemeClr val="dk1"/>
                </a:solidFill>
                <a:latin typeface="Lato"/>
                <a:ea typeface="Lato"/>
                <a:cs typeface="Lato"/>
                <a:sym typeface="Lato"/>
              </a:rPr>
              <a:t>Si </a:t>
            </a:r>
            <a:r>
              <a:rPr lang="en-US" sz="3600" dirty="0" err="1">
                <a:solidFill>
                  <a:schemeClr val="dk1"/>
                </a:solidFill>
                <a:latin typeface="Lato"/>
                <a:ea typeface="Lato"/>
                <a:cs typeface="Lato"/>
                <a:sym typeface="Lato"/>
              </a:rPr>
              <a:t>estoy</a:t>
            </a:r>
            <a:r>
              <a:rPr lang="en-US" sz="3600" dirty="0">
                <a:solidFill>
                  <a:schemeClr val="dk1"/>
                </a:solidFill>
                <a:latin typeface="Lato"/>
                <a:ea typeface="Lato"/>
                <a:cs typeface="Lato"/>
                <a:sym typeface="Lato"/>
              </a:rPr>
              <a:t> triste o con </a:t>
            </a:r>
            <a:r>
              <a:rPr lang="en-US" sz="3600" dirty="0" err="1">
                <a:solidFill>
                  <a:schemeClr val="dk1"/>
                </a:solidFill>
                <a:latin typeface="Lato"/>
                <a:ea typeface="Lato"/>
                <a:cs typeface="Lato"/>
                <a:sym typeface="Lato"/>
              </a:rPr>
              <a:t>miedo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por</a:t>
            </a:r>
            <a:r>
              <a:rPr lang="en-US" sz="3600" dirty="0">
                <a:solidFill>
                  <a:schemeClr val="dk1"/>
                </a:solidFill>
                <a:latin typeface="Lato"/>
                <a:ea typeface="Lato"/>
                <a:cs typeface="Lato"/>
                <a:sym typeface="Lato"/>
              </a:rPr>
              <a:t> mis </a:t>
            </a:r>
            <a:r>
              <a:rPr lang="en-US" sz="3600" dirty="0" err="1">
                <a:solidFill>
                  <a:schemeClr val="dk1"/>
                </a:solidFill>
                <a:latin typeface="Lato"/>
                <a:ea typeface="Lato"/>
                <a:cs typeface="Lato"/>
                <a:sym typeface="Lato"/>
              </a:rPr>
              <a:t>pecados</a:t>
            </a:r>
            <a:r>
              <a:rPr lang="en-US" sz="3600" dirty="0">
                <a:solidFill>
                  <a:schemeClr val="dk1"/>
                </a:solidFill>
                <a:latin typeface="Lato"/>
                <a:ea typeface="Lato"/>
                <a:cs typeface="Lato"/>
                <a:sym typeface="Lato"/>
              </a:rPr>
              <a:t> – </a:t>
            </a:r>
          </a:p>
          <a:p>
            <a:pPr marL="6350" marR="0" lvl="0" algn="l" rtl="0">
              <a:lnSpc>
                <a:spcPct val="100000"/>
              </a:lnSpc>
              <a:spcBef>
                <a:spcPts val="0"/>
              </a:spcBef>
              <a:spcAft>
                <a:spcPts val="0"/>
              </a:spcAft>
              <a:buClr>
                <a:schemeClr val="dk1"/>
              </a:buClr>
              <a:buSzPts val="3500"/>
            </a:pP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evangelio</a:t>
            </a:r>
            <a:r>
              <a:rPr lang="en-US" sz="3600" dirty="0">
                <a:solidFill>
                  <a:schemeClr val="dk1"/>
                </a:solidFill>
                <a:latin typeface="Lato"/>
                <a:ea typeface="Lato"/>
                <a:cs typeface="Lato"/>
                <a:sym typeface="Lato"/>
              </a:rPr>
              <a:t>. </a:t>
            </a:r>
            <a:endParaRPr sz="3500" dirty="0">
              <a:solidFill>
                <a:schemeClr val="dk1"/>
              </a:solidFill>
              <a:latin typeface="Lato"/>
              <a:ea typeface="Lato"/>
              <a:cs typeface="Lato"/>
              <a:sym typeface="Lato"/>
            </a:endParaRPr>
          </a:p>
        </p:txBody>
      </p:sp>
      <p:cxnSp>
        <p:nvCxnSpPr>
          <p:cNvPr id="169" name="Google Shape;169;g27888c0f32c_0_98">
            <a:extLst>
              <a:ext uri="{FF2B5EF4-FFF2-40B4-BE49-F238E27FC236}">
                <a16:creationId xmlns:a16="http://schemas.microsoft.com/office/drawing/2014/main" id="{FAC18F62-8868-CD65-5780-95A6DAD2E0EE}"/>
              </a:ext>
            </a:extLst>
          </p:cNvPr>
          <p:cNvCxnSpPr/>
          <p:nvPr/>
        </p:nvCxnSpPr>
        <p:spPr>
          <a:xfrm>
            <a:off x="1973327" y="2365546"/>
            <a:ext cx="6269700"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293022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8</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248551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La </a:t>
            </a:r>
            <a:r>
              <a:rPr lang="en-US" sz="3888" dirty="0" err="1">
                <a:solidFill>
                  <a:schemeClr val="dk1"/>
                </a:solidFill>
                <a:latin typeface="Lato"/>
                <a:ea typeface="Lato"/>
                <a:cs typeface="Lato"/>
                <a:sym typeface="Lato"/>
              </a:rPr>
              <a:t>Conclusión</a:t>
            </a:r>
            <a:r>
              <a:rPr lang="en-US" sz="3888" dirty="0">
                <a:solidFill>
                  <a:schemeClr val="dk1"/>
                </a:solidFill>
                <a:latin typeface="Lato"/>
                <a:ea typeface="Lato"/>
                <a:cs typeface="Lato"/>
                <a:sym typeface="Lato"/>
              </a:rPr>
              <a:t>, la Ley </a:t>
            </a:r>
            <a:endParaRPr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y </a:t>
            </a:r>
            <a:r>
              <a:rPr lang="en-US" sz="3888" dirty="0" err="1">
                <a:solidFill>
                  <a:schemeClr val="dk1"/>
                </a:solidFill>
                <a:latin typeface="Lato"/>
                <a:ea typeface="Lato"/>
                <a:cs typeface="Lato"/>
                <a:sym typeface="Lato"/>
              </a:rPr>
              <a:t>el</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Evangelio</a:t>
            </a:r>
            <a:endParaRPr lang="en-US"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lang="en-US"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Romanos 3</a:t>
            </a:r>
            <a:endParaRPr sz="3888" dirty="0">
              <a:solidFill>
                <a:schemeClr val="dk1"/>
              </a:solidFill>
              <a:latin typeface="Lato"/>
              <a:ea typeface="Lato"/>
              <a:cs typeface="Lato"/>
              <a:sym typeface="Lato"/>
            </a:endParaRPr>
          </a:p>
        </p:txBody>
      </p:sp>
      <p:sp>
        <p:nvSpPr>
          <p:cNvPr id="103" name="Google Shape;103;p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g27888c0f32c_0_141"/>
          <p:cNvSpPr txBox="1"/>
          <p:nvPr/>
        </p:nvSpPr>
        <p:spPr>
          <a:xfrm>
            <a:off x="3355989" y="2459524"/>
            <a:ext cx="71445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pasajes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bíblicos</a:t>
            </a:r>
            <a:r>
              <a:rPr lang="en-US" sz="4000" b="1" dirty="0">
                <a:solidFill>
                  <a:schemeClr val="dk1"/>
                </a:solidFill>
                <a:latin typeface="Lato"/>
                <a:ea typeface="Lato"/>
                <a:cs typeface="Lato"/>
                <a:sym typeface="Lato"/>
              </a:rPr>
              <a:t> de la </a:t>
            </a:r>
            <a:endParaRPr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ley se </a:t>
            </a:r>
            <a:r>
              <a:rPr lang="en-US" sz="4000" b="1" dirty="0" err="1">
                <a:solidFill>
                  <a:schemeClr val="tx1"/>
                </a:solidFill>
                <a:latin typeface="Lato"/>
                <a:ea typeface="Lato"/>
                <a:cs typeface="Lato"/>
                <a:sym typeface="Lato"/>
              </a:rPr>
              <a:t>aplican</a:t>
            </a:r>
            <a:r>
              <a:rPr lang="en-US" sz="4000" i="1" dirty="0">
                <a:solidFill>
                  <a:schemeClr val="tx1"/>
                </a:solidFill>
                <a:latin typeface="Lato"/>
                <a:ea typeface="Lato"/>
                <a:cs typeface="Lato"/>
                <a:sym typeface="Lato"/>
              </a:rPr>
              <a:t> </a:t>
            </a:r>
            <a:r>
              <a:rPr lang="en-US" sz="4000" b="1" dirty="0">
                <a:solidFill>
                  <a:schemeClr val="tx1"/>
                </a:solidFill>
                <a:latin typeface="Lato"/>
                <a:ea typeface="Lato"/>
                <a:cs typeface="Lato"/>
                <a:sym typeface="Lato"/>
              </a:rPr>
              <a:t>de </a:t>
            </a:r>
            <a:r>
              <a:rPr lang="en-US" sz="4000" b="1" dirty="0" err="1">
                <a:solidFill>
                  <a:schemeClr val="dk1"/>
                </a:solidFill>
                <a:latin typeface="Lato"/>
                <a:ea typeface="Lato"/>
                <a:cs typeface="Lato"/>
                <a:sym typeface="Lato"/>
              </a:rPr>
              <a:t>manera</a:t>
            </a:r>
            <a:r>
              <a:rPr lang="en-US" sz="4000" b="1" dirty="0">
                <a:solidFill>
                  <a:schemeClr val="dk1"/>
                </a:solidFill>
                <a:latin typeface="Lato"/>
                <a:ea typeface="Lato"/>
                <a:cs typeface="Lato"/>
                <a:sym typeface="Lato"/>
              </a:rPr>
              <a:t> regular a </a:t>
            </a:r>
            <a:r>
              <a:rPr lang="en-US" sz="4000" b="1" dirty="0" err="1">
                <a:solidFill>
                  <a:schemeClr val="dk1"/>
                </a:solidFill>
                <a:latin typeface="Lato"/>
                <a:ea typeface="Lato"/>
                <a:cs typeface="Lato"/>
                <a:sym typeface="Lato"/>
              </a:rPr>
              <a:t>sí</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mismo</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p:txBody>
      </p:sp>
      <p:sp>
        <p:nvSpPr>
          <p:cNvPr id="209" name="Google Shape;209;g27888c0f32c_0_14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0" name="Google Shape;210;g27888c0f32c_0_141"/>
          <p:cNvPicPr preferRelativeResize="0"/>
          <p:nvPr/>
        </p:nvPicPr>
        <p:blipFill rotWithShape="1">
          <a:blip r:embed="rId3">
            <a:alphaModFix/>
          </a:blip>
          <a:srcRect/>
          <a:stretch/>
        </p:blipFill>
        <p:spPr>
          <a:xfrm>
            <a:off x="128712" y="1819782"/>
            <a:ext cx="3125597" cy="3218436"/>
          </a:xfrm>
          <a:prstGeom prst="rect">
            <a:avLst/>
          </a:prstGeom>
          <a:noFill/>
          <a:ln>
            <a:noFill/>
          </a:ln>
          <a:effectLst>
            <a:outerShdw blurRad="50800" dist="38100" dir="2700000" algn="tl" rotWithShape="0">
              <a:srgbClr val="000000">
                <a:alpha val="40000"/>
              </a:srgbClr>
            </a:outerShdw>
          </a:effectLst>
        </p:spPr>
      </p:pic>
      <p:pic>
        <p:nvPicPr>
          <p:cNvPr id="211" name="Google Shape;211;g27888c0f32c_0_14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a:extLst>
            <a:ext uri="{FF2B5EF4-FFF2-40B4-BE49-F238E27FC236}">
              <a16:creationId xmlns:a16="http://schemas.microsoft.com/office/drawing/2014/main" id="{9E86C71B-7670-E76B-2476-418832E19CE3}"/>
            </a:ext>
          </a:extLst>
        </p:cNvPr>
        <p:cNvGrpSpPr/>
        <p:nvPr/>
      </p:nvGrpSpPr>
      <p:grpSpPr>
        <a:xfrm>
          <a:off x="0" y="0"/>
          <a:ext cx="0" cy="0"/>
          <a:chOff x="0" y="0"/>
          <a:chExt cx="0" cy="0"/>
        </a:xfrm>
      </p:grpSpPr>
      <p:sp>
        <p:nvSpPr>
          <p:cNvPr id="208" name="Google Shape;208;g27888c0f32c_0_141">
            <a:extLst>
              <a:ext uri="{FF2B5EF4-FFF2-40B4-BE49-F238E27FC236}">
                <a16:creationId xmlns:a16="http://schemas.microsoft.com/office/drawing/2014/main" id="{C3499160-10E5-518A-3C50-315688D39CA6}"/>
              </a:ext>
            </a:extLst>
          </p:cNvPr>
          <p:cNvSpPr txBox="1"/>
          <p:nvPr/>
        </p:nvSpPr>
        <p:spPr>
          <a:xfrm>
            <a:off x="3602242" y="2192280"/>
            <a:ext cx="71445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pasajes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bíblicos</a:t>
            </a:r>
            <a:r>
              <a:rPr lang="en-US" sz="4000" b="1" dirty="0">
                <a:solidFill>
                  <a:schemeClr val="dk1"/>
                </a:solidFill>
                <a:latin typeface="Lato"/>
                <a:ea typeface="Lato"/>
                <a:cs typeface="Lato"/>
                <a:sym typeface="Lato"/>
              </a:rPr>
              <a:t> del </a:t>
            </a:r>
            <a:r>
              <a:rPr lang="en-US" sz="4000" b="1" dirty="0" err="1">
                <a:solidFill>
                  <a:schemeClr val="dk1"/>
                </a:solidFill>
                <a:latin typeface="Lato"/>
                <a:ea typeface="Lato"/>
                <a:cs typeface="Lato"/>
                <a:sym typeface="Lato"/>
              </a:rPr>
              <a:t>evangelio</a:t>
            </a:r>
            <a:r>
              <a:rPr lang="en-US" sz="4000" b="1" dirty="0">
                <a:solidFill>
                  <a:schemeClr val="dk1"/>
                </a:solidFill>
                <a:latin typeface="Lato"/>
                <a:ea typeface="Lato"/>
                <a:cs typeface="Lato"/>
                <a:sym typeface="Lato"/>
              </a:rPr>
              <a:t> se</a:t>
            </a:r>
            <a:r>
              <a:rPr lang="en-US" sz="4000" b="1" dirty="0">
                <a:solidFill>
                  <a:schemeClr val="tx1"/>
                </a:solidFill>
                <a:latin typeface="Lato"/>
                <a:ea typeface="Lato"/>
                <a:cs typeface="Lato"/>
                <a:sym typeface="Lato"/>
              </a:rPr>
              <a:t> </a:t>
            </a:r>
            <a:r>
              <a:rPr lang="en-US" sz="4000" b="1" dirty="0" err="1">
                <a:solidFill>
                  <a:schemeClr val="tx1"/>
                </a:solidFill>
                <a:latin typeface="Lato"/>
                <a:ea typeface="Lato"/>
                <a:cs typeface="Lato"/>
                <a:sym typeface="Lato"/>
              </a:rPr>
              <a:t>aplican</a:t>
            </a:r>
            <a:r>
              <a:rPr lang="en-US" sz="4000" b="1" dirty="0">
                <a:solidFill>
                  <a:schemeClr val="tx1"/>
                </a:solidFill>
                <a:latin typeface="Lato"/>
                <a:ea typeface="Lato"/>
                <a:cs typeface="Lato"/>
                <a:sym typeface="Lato"/>
              </a:rPr>
              <a:t> </a:t>
            </a:r>
            <a:r>
              <a:rPr lang="en-US" sz="4000" b="1" dirty="0">
                <a:solidFill>
                  <a:schemeClr val="dk1"/>
                </a:solidFill>
                <a:latin typeface="Lato"/>
                <a:ea typeface="Lato"/>
                <a:cs typeface="Lato"/>
                <a:sym typeface="Lato"/>
              </a:rPr>
              <a:t>de </a:t>
            </a:r>
            <a:r>
              <a:rPr lang="en-US" sz="4000" b="1" dirty="0" err="1">
                <a:solidFill>
                  <a:schemeClr val="dk1"/>
                </a:solidFill>
                <a:latin typeface="Lato"/>
                <a:ea typeface="Lato"/>
                <a:cs typeface="Lato"/>
                <a:sym typeface="Lato"/>
              </a:rPr>
              <a:t>manera</a:t>
            </a:r>
            <a:r>
              <a:rPr lang="en-US" sz="4000" b="1" dirty="0">
                <a:solidFill>
                  <a:schemeClr val="dk1"/>
                </a:solidFill>
                <a:latin typeface="Lato"/>
                <a:ea typeface="Lato"/>
                <a:cs typeface="Lato"/>
                <a:sym typeface="Lato"/>
              </a:rPr>
              <a:t> regular  a </a:t>
            </a:r>
            <a:r>
              <a:rPr lang="en-US" sz="4000" b="1" dirty="0" err="1">
                <a:solidFill>
                  <a:schemeClr val="dk1"/>
                </a:solidFill>
                <a:latin typeface="Lato"/>
                <a:ea typeface="Lato"/>
                <a:cs typeface="Lato"/>
                <a:sym typeface="Lato"/>
              </a:rPr>
              <a:t>sí</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mismo</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p:txBody>
      </p:sp>
      <p:sp>
        <p:nvSpPr>
          <p:cNvPr id="209" name="Google Shape;209;g27888c0f32c_0_141">
            <a:extLst>
              <a:ext uri="{FF2B5EF4-FFF2-40B4-BE49-F238E27FC236}">
                <a16:creationId xmlns:a16="http://schemas.microsoft.com/office/drawing/2014/main" id="{C755F88C-E3B9-7A08-5303-B9D4177ED1C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0" name="Google Shape;210;g27888c0f32c_0_141">
            <a:extLst>
              <a:ext uri="{FF2B5EF4-FFF2-40B4-BE49-F238E27FC236}">
                <a16:creationId xmlns:a16="http://schemas.microsoft.com/office/drawing/2014/main" id="{54D6F13F-C8E4-EC4B-CB1F-3CA3976A0D9C}"/>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211" name="Google Shape;211;g27888c0f32c_0_141" descr="A green bird with leaves&#10;&#10;Description automatically generated">
            <a:extLst>
              <a:ext uri="{FF2B5EF4-FFF2-40B4-BE49-F238E27FC236}">
                <a16:creationId xmlns:a16="http://schemas.microsoft.com/office/drawing/2014/main" id="{7A243125-2CA3-53BF-2A11-A6AFFBD24590}"/>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27861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Aprender</a:t>
              </a:r>
              <a:r>
                <a:rPr lang="en-US" sz="2800" dirty="0">
                  <a:solidFill>
                    <a:schemeClr val="lt1"/>
                  </a:solidFill>
                  <a:latin typeface="Lato"/>
                  <a:ea typeface="Lato"/>
                  <a:cs typeface="Lato"/>
                  <a:sym typeface="Lato"/>
                </a:rPr>
                <a:t> a usar y </a:t>
              </a:r>
              <a:r>
                <a:rPr lang="en-US" sz="2800" dirty="0" err="1">
                  <a:solidFill>
                    <a:schemeClr val="lt1"/>
                  </a:solidFill>
                  <a:latin typeface="Lato"/>
                  <a:ea typeface="Lato"/>
                  <a:cs typeface="Lato"/>
                  <a:sym typeface="Lato"/>
                </a:rPr>
                <a:t>aplicar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correctamente</a:t>
              </a:r>
              <a:r>
                <a:rPr lang="en-US" sz="2800" dirty="0">
                  <a:solidFill>
                    <a:schemeClr val="lt1"/>
                  </a:solidFill>
                  <a:latin typeface="Lato"/>
                  <a:ea typeface="Lato"/>
                  <a:cs typeface="Lato"/>
                  <a:sym typeface="Lato"/>
                </a:rPr>
                <a:t> la ley y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evangelio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40000"/>
                <a:lumOff val="6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a:ea typeface="Lato"/>
                  <a:cs typeface="Lato"/>
                  <a:sym typeface="Lato"/>
                </a:rPr>
                <a:t>Afirmar</a:t>
              </a:r>
              <a:r>
                <a:rPr lang="en-US" sz="2800" dirty="0">
                  <a:solidFill>
                    <a:schemeClr val="tx1"/>
                  </a:solidFill>
                  <a:latin typeface="Lato"/>
                  <a:ea typeface="Lato"/>
                  <a:cs typeface="Lato"/>
                  <a:sym typeface="Lato"/>
                </a:rPr>
                <a:t> que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mensaje</a:t>
              </a:r>
              <a:r>
                <a:rPr lang="en-US" sz="2800" dirty="0">
                  <a:solidFill>
                    <a:schemeClr val="tx1"/>
                  </a:solidFill>
                  <a:latin typeface="Lato"/>
                  <a:ea typeface="Lato"/>
                  <a:cs typeface="Lato"/>
                  <a:sym typeface="Lato"/>
                </a:rPr>
                <a:t> principal de la Biblia es </a:t>
              </a:r>
              <a:r>
                <a:rPr lang="en-US" sz="2800" dirty="0" err="1">
                  <a:solidFill>
                    <a:schemeClr val="tx1"/>
                  </a:solidFill>
                  <a:latin typeface="Lato"/>
                  <a:ea typeface="Lato"/>
                  <a:cs typeface="Lato"/>
                  <a:sym typeface="Lato"/>
                </a:rPr>
                <a:t>Jesucristo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Salvador del </a:t>
              </a:r>
              <a:r>
                <a:rPr lang="en-US" sz="2800" dirty="0" err="1">
                  <a:solidFill>
                    <a:schemeClr val="tx1"/>
                  </a:solidFill>
                  <a:latin typeface="Lato"/>
                  <a:ea typeface="Lato"/>
                  <a:cs typeface="Lato"/>
                  <a:sym typeface="Lato"/>
                </a:rPr>
                <a:t>mundo</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grpSp>
      <p:sp>
        <p:nvSpPr>
          <p:cNvPr id="2" name="Google Shape;138;p5">
            <a:extLst>
              <a:ext uri="{FF2B5EF4-FFF2-40B4-BE49-F238E27FC236}">
                <a16:creationId xmlns:a16="http://schemas.microsoft.com/office/drawing/2014/main" id="{2EFFC204-6CEE-E9F5-E2EC-D668963E54D1}"/>
              </a:ext>
            </a:extLst>
          </p:cNvPr>
          <p:cNvSpPr txBox="1"/>
          <p:nvPr/>
        </p:nvSpPr>
        <p:spPr>
          <a:xfrm>
            <a:off x="2142630" y="342076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Reconocer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nuestra</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necesidad</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escuchar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constantemente</a:t>
            </a:r>
            <a:r>
              <a:rPr lang="en-US" sz="2800" dirty="0">
                <a:solidFill>
                  <a:schemeClr val="lt1"/>
                </a:solidFill>
                <a:latin typeface="Lato"/>
                <a:ea typeface="Lato"/>
                <a:cs typeface="Lato"/>
                <a:sym typeface="Lato"/>
              </a:rPr>
              <a:t> la ley y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evangelio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Tree>
    <p:extLst>
      <p:ext uri="{BB962C8B-B14F-4D97-AF65-F5344CB8AC3E}">
        <p14:creationId xmlns:p14="http://schemas.microsoft.com/office/powerpoint/2010/main" val="1669031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4">
          <a:extLst>
            <a:ext uri="{FF2B5EF4-FFF2-40B4-BE49-F238E27FC236}">
              <a16:creationId xmlns:a16="http://schemas.microsoft.com/office/drawing/2014/main" id="{F6D20D74-238B-96D1-C912-A5CA02468920}"/>
            </a:ext>
          </a:extLst>
        </p:cNvPr>
        <p:cNvGrpSpPr/>
        <p:nvPr/>
      </p:nvGrpSpPr>
      <p:grpSpPr>
        <a:xfrm>
          <a:off x="0" y="0"/>
          <a:ext cx="0" cy="0"/>
          <a:chOff x="0" y="0"/>
          <a:chExt cx="0" cy="0"/>
        </a:xfrm>
      </p:grpSpPr>
      <p:sp>
        <p:nvSpPr>
          <p:cNvPr id="165" name="Google Shape;165;g27888c0f32c_0_98">
            <a:extLst>
              <a:ext uri="{FF2B5EF4-FFF2-40B4-BE49-F238E27FC236}">
                <a16:creationId xmlns:a16="http://schemas.microsoft.com/office/drawing/2014/main" id="{972E791C-200F-B980-5872-A7CA50C9797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g27888c0f32c_0_98">
            <a:extLst>
              <a:ext uri="{FF2B5EF4-FFF2-40B4-BE49-F238E27FC236}">
                <a16:creationId xmlns:a16="http://schemas.microsoft.com/office/drawing/2014/main" id="{E07645E5-D9BC-92B4-477D-7CF8CC6DB3D2}"/>
              </a:ext>
            </a:extLst>
          </p:cNvPr>
          <p:cNvSpPr txBox="1"/>
          <p:nvPr/>
        </p:nvSpPr>
        <p:spPr>
          <a:xfrm>
            <a:off x="2234586" y="920641"/>
            <a:ext cx="8574930" cy="501671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dirty="0">
                <a:solidFill>
                  <a:srgbClr val="009444"/>
                </a:solidFill>
                <a:latin typeface="Lato"/>
                <a:ea typeface="Lato"/>
                <a:cs typeface="Lato"/>
                <a:sym typeface="Lato"/>
              </a:rPr>
              <a:t>El </a:t>
            </a:r>
            <a:r>
              <a:rPr lang="en-US" sz="4000" dirty="0" err="1">
                <a:solidFill>
                  <a:srgbClr val="009444"/>
                </a:solidFill>
                <a:latin typeface="Lato"/>
                <a:ea typeface="Lato"/>
                <a:cs typeface="Lato"/>
                <a:sym typeface="Lato"/>
              </a:rPr>
              <a:t>centro</a:t>
            </a:r>
            <a:r>
              <a:rPr lang="en-US" sz="4000" dirty="0">
                <a:solidFill>
                  <a:srgbClr val="00B050"/>
                </a:solidFill>
                <a:latin typeface="Lato"/>
                <a:ea typeface="Lato"/>
                <a:cs typeface="Lato"/>
                <a:sym typeface="Lato"/>
              </a:rPr>
              <a:t> del </a:t>
            </a:r>
            <a:r>
              <a:rPr lang="en-US" sz="4000" dirty="0" err="1">
                <a:solidFill>
                  <a:srgbClr val="009444"/>
                </a:solidFill>
                <a:latin typeface="Lato"/>
                <a:ea typeface="Lato"/>
                <a:cs typeface="Lato"/>
                <a:sym typeface="Lato"/>
              </a:rPr>
              <a:t>mensaje</a:t>
            </a:r>
            <a:r>
              <a:rPr lang="en-US" sz="4000" dirty="0">
                <a:solidFill>
                  <a:srgbClr val="009444"/>
                </a:solidFill>
                <a:latin typeface="Lato"/>
                <a:ea typeface="Lato"/>
                <a:cs typeface="Lato"/>
                <a:sym typeface="Lato"/>
              </a:rPr>
              <a:t> del </a:t>
            </a:r>
            <a:r>
              <a:rPr lang="en-US" sz="4000" dirty="0" err="1">
                <a:solidFill>
                  <a:srgbClr val="009444"/>
                </a:solidFill>
                <a:latin typeface="Lato"/>
                <a:ea typeface="Lato"/>
                <a:cs typeface="Lato"/>
                <a:sym typeface="Lato"/>
              </a:rPr>
              <a:t>evangelio</a:t>
            </a:r>
            <a:r>
              <a:rPr lang="en-US" sz="4000" dirty="0">
                <a:solidFill>
                  <a:srgbClr val="009444"/>
                </a:solidFill>
                <a:latin typeface="Lato"/>
                <a:ea typeface="Lato"/>
                <a:cs typeface="Lato"/>
                <a:sym typeface="Lato"/>
              </a:rPr>
              <a:t> es lo que Jesús </a:t>
            </a:r>
            <a:r>
              <a:rPr lang="en-US" sz="4000" dirty="0" err="1">
                <a:solidFill>
                  <a:srgbClr val="009444"/>
                </a:solidFill>
                <a:latin typeface="Lato"/>
                <a:ea typeface="Lato"/>
                <a:cs typeface="Lato"/>
                <a:sym typeface="Lato"/>
              </a:rPr>
              <a:t>hizo</a:t>
            </a:r>
            <a:r>
              <a:rPr lang="en-US" sz="4000" dirty="0">
                <a:solidFill>
                  <a:srgbClr val="009444"/>
                </a:solidFill>
                <a:latin typeface="Lato"/>
                <a:ea typeface="Lato"/>
                <a:cs typeface="Lato"/>
                <a:sym typeface="Lato"/>
              </a:rPr>
              <a:t> por </a:t>
            </a:r>
            <a:r>
              <a:rPr lang="en-US" sz="4000" dirty="0" err="1">
                <a:solidFill>
                  <a:srgbClr val="009444"/>
                </a:solidFill>
                <a:latin typeface="Lato"/>
                <a:ea typeface="Lato"/>
                <a:cs typeface="Lato"/>
                <a:sym typeface="Lato"/>
              </a:rPr>
              <a:t>nosotros</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como</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nuestro</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sustituto</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en</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su</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vida</a:t>
            </a:r>
            <a:r>
              <a:rPr lang="en-US" sz="4000" dirty="0">
                <a:solidFill>
                  <a:srgbClr val="009444"/>
                </a:solidFill>
                <a:latin typeface="Lato"/>
                <a:ea typeface="Lato"/>
                <a:cs typeface="Lato"/>
                <a:sym typeface="Lato"/>
              </a:rPr>
              <a:t> y </a:t>
            </a:r>
            <a:r>
              <a:rPr lang="en-US" sz="4000" dirty="0" err="1">
                <a:solidFill>
                  <a:srgbClr val="009444"/>
                </a:solidFill>
                <a:latin typeface="Lato"/>
                <a:ea typeface="Lato"/>
                <a:cs typeface="Lato"/>
                <a:sym typeface="Lato"/>
              </a:rPr>
              <a:t>muerte</a:t>
            </a:r>
            <a:r>
              <a:rPr lang="en-US" sz="4000" dirty="0">
                <a:solidFill>
                  <a:srgbClr val="009444"/>
                </a:solidFill>
                <a:latin typeface="Lato"/>
                <a:ea typeface="Lato"/>
                <a:cs typeface="Lato"/>
                <a:sym typeface="Lato"/>
              </a:rPr>
              <a:t>. </a:t>
            </a:r>
          </a:p>
          <a:p>
            <a:pPr marL="0" lvl="0" indent="0" algn="l" rtl="0">
              <a:spcBef>
                <a:spcPts val="0"/>
              </a:spcBef>
              <a:spcAft>
                <a:spcPts val="0"/>
              </a:spcAft>
              <a:buClr>
                <a:schemeClr val="dk1"/>
              </a:buClr>
              <a:buSzPts val="1100"/>
              <a:buFont typeface="Arial"/>
              <a:buNone/>
            </a:pPr>
            <a:endParaRPr lang="en-US" sz="4000" dirty="0">
              <a:solidFill>
                <a:srgbClr val="009444"/>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dirty="0">
                <a:solidFill>
                  <a:srgbClr val="009444"/>
                </a:solidFill>
                <a:latin typeface="Lato"/>
                <a:ea typeface="Lato"/>
                <a:cs typeface="Lato"/>
                <a:sym typeface="Lato"/>
              </a:rPr>
              <a:t>La Biblia, sin embargo, </a:t>
            </a:r>
            <a:r>
              <a:rPr lang="en-US" sz="4000" dirty="0" err="1">
                <a:solidFill>
                  <a:srgbClr val="009444"/>
                </a:solidFill>
                <a:latin typeface="Lato"/>
                <a:ea typeface="Lato"/>
                <a:cs typeface="Lato"/>
                <a:sym typeface="Lato"/>
              </a:rPr>
              <a:t>usa</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muchas</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imágenes</a:t>
            </a:r>
            <a:r>
              <a:rPr lang="en-US" sz="4000" dirty="0">
                <a:solidFill>
                  <a:srgbClr val="009444"/>
                </a:solidFill>
                <a:latin typeface="Lato"/>
                <a:ea typeface="Lato"/>
                <a:cs typeface="Lato"/>
                <a:sym typeface="Lato"/>
              </a:rPr>
              <a:t> para </a:t>
            </a:r>
            <a:r>
              <a:rPr lang="en-US" sz="4000" dirty="0" err="1">
                <a:solidFill>
                  <a:srgbClr val="009444"/>
                </a:solidFill>
                <a:latin typeface="Lato"/>
                <a:ea typeface="Lato"/>
                <a:cs typeface="Lato"/>
                <a:sym typeface="Lato"/>
              </a:rPr>
              <a:t>describir</a:t>
            </a:r>
            <a:r>
              <a:rPr lang="en-US" sz="4000" dirty="0">
                <a:solidFill>
                  <a:srgbClr val="009444"/>
                </a:solidFill>
                <a:latin typeface="Lato"/>
                <a:ea typeface="Lato"/>
                <a:cs typeface="Lato"/>
                <a:sym typeface="Lato"/>
              </a:rPr>
              <a:t> las </a:t>
            </a:r>
            <a:r>
              <a:rPr lang="en-US" sz="4000" dirty="0" err="1">
                <a:solidFill>
                  <a:srgbClr val="009444"/>
                </a:solidFill>
                <a:latin typeface="Lato"/>
                <a:ea typeface="Lato"/>
                <a:cs typeface="Lato"/>
                <a:sym typeface="Lato"/>
              </a:rPr>
              <a:t>buenas</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nuevas</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spTree>
    <p:extLst>
      <p:ext uri="{BB962C8B-B14F-4D97-AF65-F5344CB8AC3E}">
        <p14:creationId xmlns:p14="http://schemas.microsoft.com/office/powerpoint/2010/main" val="73230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g2788883def7_0_242"/>
          <p:cNvSpPr txBox="1"/>
          <p:nvPr/>
        </p:nvSpPr>
        <p:spPr>
          <a:xfrm>
            <a:off x="3125595" y="516616"/>
            <a:ext cx="7905000" cy="2554505"/>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4000" b="1" dirty="0">
                <a:solidFill>
                  <a:srgbClr val="00B050"/>
                </a:solidFill>
                <a:latin typeface="Lato"/>
                <a:ea typeface="Lato"/>
                <a:cs typeface="Lato"/>
                <a:sym typeface="Lato"/>
              </a:rPr>
              <a:t>Salmo 103:12</a:t>
            </a:r>
          </a:p>
          <a:p>
            <a:pPr marL="12700" marR="0" lvl="0" algn="l" rtl="0">
              <a:lnSpc>
                <a:spcPct val="100000"/>
              </a:lnSpc>
              <a:spcBef>
                <a:spcPts val="0"/>
              </a:spcBef>
              <a:spcAft>
                <a:spcPts val="0"/>
              </a:spcAft>
              <a:buClr>
                <a:schemeClr val="dk1"/>
              </a:buClr>
              <a:buSzPts val="3400"/>
            </a:pPr>
            <a:r>
              <a:rPr lang="en-US" sz="4000" dirty="0">
                <a:solidFill>
                  <a:schemeClr val="dk1"/>
                </a:solidFill>
                <a:latin typeface="Lato"/>
                <a:ea typeface="Lato"/>
                <a:cs typeface="Lato"/>
                <a:sym typeface="Lato"/>
              </a:rPr>
              <a:t>Tan </a:t>
            </a:r>
            <a:r>
              <a:rPr lang="en-US" sz="4000" dirty="0" err="1">
                <a:solidFill>
                  <a:schemeClr val="dk1"/>
                </a:solidFill>
                <a:latin typeface="Lato"/>
                <a:ea typeface="Lato"/>
                <a:cs typeface="Lato"/>
                <a:sym typeface="Lato"/>
              </a:rPr>
              <a:t>lejos</a:t>
            </a:r>
            <a:r>
              <a:rPr lang="en-US" sz="4000" dirty="0">
                <a:solidFill>
                  <a:schemeClr val="dk1"/>
                </a:solidFill>
                <a:latin typeface="Lato"/>
                <a:ea typeface="Lato"/>
                <a:cs typeface="Lato"/>
                <a:sym typeface="Lato"/>
              </a:rPr>
              <a:t> de </a:t>
            </a:r>
            <a:r>
              <a:rPr lang="en-US" sz="4000" dirty="0" err="1">
                <a:solidFill>
                  <a:schemeClr val="dk1"/>
                </a:solidFill>
                <a:latin typeface="Lato"/>
                <a:ea typeface="Lato"/>
                <a:cs typeface="Lato"/>
                <a:sym typeface="Lato"/>
              </a:rPr>
              <a:t>nosotros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echó</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nuestras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transgresiones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como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lejos</a:t>
            </a:r>
            <a:r>
              <a:rPr lang="en-US" sz="4000" dirty="0">
                <a:solidFill>
                  <a:schemeClr val="dk1"/>
                </a:solidFill>
                <a:latin typeface="Lato"/>
                <a:ea typeface="Lato"/>
                <a:cs typeface="Lato"/>
                <a:sym typeface="Lato"/>
              </a:rPr>
              <a:t> del </a:t>
            </a:r>
            <a:r>
              <a:rPr lang="en-US" sz="4000" dirty="0" err="1">
                <a:solidFill>
                  <a:schemeClr val="dk1"/>
                </a:solidFill>
                <a:latin typeface="Lato"/>
                <a:ea typeface="Lato"/>
                <a:cs typeface="Lato"/>
                <a:sym typeface="Lato"/>
              </a:rPr>
              <a:t>oriente</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está</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el</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occidente</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p:txBody>
      </p:sp>
      <p:sp>
        <p:nvSpPr>
          <p:cNvPr id="225" name="Google Shape;225;g2788883def7_0_24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6" name="Google Shape;226;g2788883def7_0_242"/>
          <p:cNvPicPr preferRelativeResize="0"/>
          <p:nvPr/>
        </p:nvPicPr>
        <p:blipFill rotWithShape="1">
          <a:blip r:embed="rId3">
            <a:alphaModFix/>
          </a:blip>
          <a:srcRect/>
          <a:stretch/>
        </p:blipFill>
        <p:spPr>
          <a:xfrm>
            <a:off x="-1" y="492427"/>
            <a:ext cx="3125596" cy="3218436"/>
          </a:xfrm>
          <a:prstGeom prst="rect">
            <a:avLst/>
          </a:prstGeom>
          <a:noFill/>
          <a:ln>
            <a:noFill/>
          </a:ln>
          <a:effectLst>
            <a:outerShdw blurRad="50800" dist="38100" dir="2700000" algn="tl" rotWithShape="0">
              <a:srgbClr val="000000">
                <a:alpha val="40000"/>
              </a:srgbClr>
            </a:outerShdw>
          </a:effectLst>
        </p:spPr>
      </p:pic>
      <p:pic>
        <p:nvPicPr>
          <p:cNvPr id="227" name="Google Shape;227;g2788883def7_0_24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pic>
        <p:nvPicPr>
          <p:cNvPr id="1026" name="Picture 2" descr="Top 10 ocean facts you should know">
            <a:extLst>
              <a:ext uri="{FF2B5EF4-FFF2-40B4-BE49-F238E27FC236}">
                <a16:creationId xmlns:a16="http://schemas.microsoft.com/office/drawing/2014/main" id="{0A26B0B0-F84C-EA62-36E0-267659EAA4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840" y="3453376"/>
            <a:ext cx="9066405" cy="3404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a:extLst>
            <a:ext uri="{FF2B5EF4-FFF2-40B4-BE49-F238E27FC236}">
              <a16:creationId xmlns:a16="http://schemas.microsoft.com/office/drawing/2014/main" id="{BBA6EF6C-250E-25DB-7F19-89AA8F816A79}"/>
            </a:ext>
          </a:extLst>
        </p:cNvPr>
        <p:cNvGrpSpPr/>
        <p:nvPr/>
      </p:nvGrpSpPr>
      <p:grpSpPr>
        <a:xfrm>
          <a:off x="0" y="0"/>
          <a:ext cx="0" cy="0"/>
          <a:chOff x="0" y="0"/>
          <a:chExt cx="0" cy="0"/>
        </a:xfrm>
      </p:grpSpPr>
      <p:sp>
        <p:nvSpPr>
          <p:cNvPr id="224" name="Google Shape;224;g2788883def7_0_242">
            <a:extLst>
              <a:ext uri="{FF2B5EF4-FFF2-40B4-BE49-F238E27FC236}">
                <a16:creationId xmlns:a16="http://schemas.microsoft.com/office/drawing/2014/main" id="{4D7CC4C1-CB94-F1BD-F808-31537EA4D22E}"/>
              </a:ext>
            </a:extLst>
          </p:cNvPr>
          <p:cNvSpPr txBox="1"/>
          <p:nvPr/>
        </p:nvSpPr>
        <p:spPr>
          <a:xfrm>
            <a:off x="3196133" y="408644"/>
            <a:ext cx="7905000" cy="2554505"/>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4000" b="1" dirty="0">
                <a:solidFill>
                  <a:srgbClr val="00B050"/>
                </a:solidFill>
                <a:latin typeface="Lato"/>
                <a:ea typeface="Lato"/>
                <a:cs typeface="Lato"/>
                <a:sym typeface="Lato"/>
              </a:rPr>
              <a:t>Salmo 32:1</a:t>
            </a:r>
          </a:p>
          <a:p>
            <a:pPr marL="12700" marR="0" lvl="0" algn="l" rtl="0">
              <a:lnSpc>
                <a:spcPct val="100000"/>
              </a:lnSpc>
              <a:spcBef>
                <a:spcPts val="0"/>
              </a:spcBef>
              <a:spcAft>
                <a:spcPts val="0"/>
              </a:spcAft>
              <a:buClr>
                <a:schemeClr val="dk1"/>
              </a:buClr>
              <a:buSzPts val="3400"/>
            </a:pPr>
            <a:r>
              <a:rPr lang="en-US" sz="4000" dirty="0" err="1">
                <a:solidFill>
                  <a:schemeClr val="dk1"/>
                </a:solidFill>
                <a:latin typeface="Lato"/>
                <a:ea typeface="Lato"/>
                <a:cs typeface="Lato"/>
                <a:sym typeface="Lato"/>
              </a:rPr>
              <a:t>Dichoso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aquel</a:t>
            </a:r>
            <a:r>
              <a:rPr lang="en-US" sz="4000" dirty="0">
                <a:solidFill>
                  <a:schemeClr val="dk1"/>
                </a:solidFill>
                <a:latin typeface="Lato"/>
                <a:ea typeface="Lato"/>
                <a:cs typeface="Lato"/>
                <a:sym typeface="Lato"/>
              </a:rPr>
              <a:t> a </a:t>
            </a:r>
            <a:r>
              <a:rPr lang="en-US" sz="4000" dirty="0" err="1">
                <a:solidFill>
                  <a:schemeClr val="dk1"/>
                </a:solidFill>
                <a:latin typeface="Lato"/>
                <a:ea typeface="Lato"/>
                <a:cs typeface="Lato"/>
                <a:sym typeface="Lato"/>
              </a:rPr>
              <a:t>quien</a:t>
            </a:r>
            <a:r>
              <a:rPr lang="en-US" sz="4000" dirty="0">
                <a:solidFill>
                  <a:schemeClr val="dk1"/>
                </a:solidFill>
                <a:latin typeface="Lato"/>
                <a:ea typeface="Lato"/>
                <a:cs typeface="Lato"/>
                <a:sym typeface="Lato"/>
              </a:rPr>
              <a:t> se le </a:t>
            </a:r>
            <a:r>
              <a:rPr lang="en-US" sz="4000" dirty="0" err="1">
                <a:solidFill>
                  <a:schemeClr val="dk1"/>
                </a:solidFill>
                <a:latin typeface="Lato"/>
                <a:ea typeface="Lato"/>
                <a:cs typeface="Lato"/>
                <a:sym typeface="Lato"/>
              </a:rPr>
              <a:t>perdonan</a:t>
            </a:r>
            <a:r>
              <a:rPr lang="en-US" sz="4000" dirty="0">
                <a:solidFill>
                  <a:schemeClr val="dk1"/>
                </a:solidFill>
                <a:latin typeface="Lato"/>
                <a:ea typeface="Lato"/>
                <a:cs typeface="Lato"/>
                <a:sym typeface="Lato"/>
              </a:rPr>
              <a:t> sus </a:t>
            </a:r>
            <a:r>
              <a:rPr lang="en-US" sz="4000" dirty="0" err="1">
                <a:solidFill>
                  <a:schemeClr val="dk1"/>
                </a:solidFill>
                <a:latin typeface="Lato"/>
                <a:ea typeface="Lato"/>
                <a:cs typeface="Lato"/>
                <a:sym typeface="Lato"/>
              </a:rPr>
              <a:t>transgresiones</a:t>
            </a:r>
            <a:r>
              <a:rPr lang="en-US" sz="4000" dirty="0">
                <a:solidFill>
                  <a:schemeClr val="dk1"/>
                </a:solidFill>
                <a:latin typeface="Lato"/>
                <a:ea typeface="Lato"/>
                <a:cs typeface="Lato"/>
                <a:sym typeface="Lato"/>
              </a:rPr>
              <a:t>, a </a:t>
            </a:r>
            <a:r>
              <a:rPr lang="en-US" sz="4000" dirty="0" err="1">
                <a:solidFill>
                  <a:schemeClr val="dk1"/>
                </a:solidFill>
                <a:latin typeface="Lato"/>
                <a:ea typeface="Lato"/>
                <a:cs typeface="Lato"/>
                <a:sym typeface="Lato"/>
              </a:rPr>
              <a:t>quien</a:t>
            </a:r>
            <a:r>
              <a:rPr lang="en-US" sz="4000" dirty="0">
                <a:solidFill>
                  <a:schemeClr val="dk1"/>
                </a:solidFill>
                <a:latin typeface="Lato"/>
                <a:ea typeface="Lato"/>
                <a:cs typeface="Lato"/>
                <a:sym typeface="Lato"/>
              </a:rPr>
              <a:t> se le </a:t>
            </a:r>
            <a:r>
              <a:rPr lang="en-US" sz="4000" dirty="0" err="1">
                <a:solidFill>
                  <a:schemeClr val="dk1"/>
                </a:solidFill>
                <a:latin typeface="Lato"/>
                <a:ea typeface="Lato"/>
                <a:cs typeface="Lato"/>
                <a:sym typeface="Lato"/>
              </a:rPr>
              <a:t>borran</a:t>
            </a:r>
            <a:r>
              <a:rPr lang="en-US" sz="4000" dirty="0">
                <a:solidFill>
                  <a:schemeClr val="dk1"/>
                </a:solidFill>
                <a:latin typeface="Lato"/>
                <a:ea typeface="Lato"/>
                <a:cs typeface="Lato"/>
                <a:sym typeface="Lato"/>
              </a:rPr>
              <a:t> sus </a:t>
            </a:r>
            <a:r>
              <a:rPr lang="en-US" sz="4000" dirty="0" err="1">
                <a:solidFill>
                  <a:schemeClr val="dk1"/>
                </a:solidFill>
                <a:latin typeface="Lato"/>
                <a:ea typeface="Lato"/>
                <a:cs typeface="Lato"/>
                <a:sym typeface="Lato"/>
              </a:rPr>
              <a:t>pecados</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p:txBody>
      </p:sp>
      <p:sp>
        <p:nvSpPr>
          <p:cNvPr id="225" name="Google Shape;225;g2788883def7_0_242">
            <a:extLst>
              <a:ext uri="{FF2B5EF4-FFF2-40B4-BE49-F238E27FC236}">
                <a16:creationId xmlns:a16="http://schemas.microsoft.com/office/drawing/2014/main" id="{AE308931-F0F8-4A37-DA51-277047EC5B5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6" name="Google Shape;226;g2788883def7_0_242">
            <a:extLst>
              <a:ext uri="{FF2B5EF4-FFF2-40B4-BE49-F238E27FC236}">
                <a16:creationId xmlns:a16="http://schemas.microsoft.com/office/drawing/2014/main" id="{69AB3F7D-1117-4DF5-024E-3071937FDF4C}"/>
              </a:ext>
            </a:extLst>
          </p:cNvPr>
          <p:cNvPicPr preferRelativeResize="0"/>
          <p:nvPr/>
        </p:nvPicPr>
        <p:blipFill rotWithShape="1">
          <a:blip r:embed="rId3">
            <a:alphaModFix/>
          </a:blip>
          <a:srcRect/>
          <a:stretch/>
        </p:blipFill>
        <p:spPr>
          <a:xfrm>
            <a:off x="-96611" y="289924"/>
            <a:ext cx="3125596" cy="3218436"/>
          </a:xfrm>
          <a:prstGeom prst="rect">
            <a:avLst/>
          </a:prstGeom>
          <a:noFill/>
          <a:ln>
            <a:noFill/>
          </a:ln>
          <a:effectLst>
            <a:outerShdw blurRad="50800" dist="38100" dir="2700000" algn="tl" rotWithShape="0">
              <a:srgbClr val="000000">
                <a:alpha val="40000"/>
              </a:srgbClr>
            </a:outerShdw>
          </a:effectLst>
        </p:spPr>
      </p:pic>
      <p:pic>
        <p:nvPicPr>
          <p:cNvPr id="227" name="Google Shape;227;g2788883def7_0_242" descr="A green bird with leaves&#10;&#10;Description automatically generated">
            <a:extLst>
              <a:ext uri="{FF2B5EF4-FFF2-40B4-BE49-F238E27FC236}">
                <a16:creationId xmlns:a16="http://schemas.microsoft.com/office/drawing/2014/main" id="{EB0DAF38-2243-6CB2-F8C9-C1DAB53D6D4D}"/>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pic>
        <p:nvPicPr>
          <p:cNvPr id="2050" name="Picture 2" descr="Erasing Pencil Images – Browse 24,784 Stock Photos, Vectors, and Video |  Adobe Stock">
            <a:extLst>
              <a:ext uri="{FF2B5EF4-FFF2-40B4-BE49-F238E27FC236}">
                <a16:creationId xmlns:a16="http://schemas.microsoft.com/office/drawing/2014/main" id="{FBE5939D-E939-33B7-5897-0FDDF52ED5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024" y="3218436"/>
            <a:ext cx="514349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882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a:extLst>
            <a:ext uri="{FF2B5EF4-FFF2-40B4-BE49-F238E27FC236}">
              <a16:creationId xmlns:a16="http://schemas.microsoft.com/office/drawing/2014/main" id="{5B6834E8-BBEE-2916-7FA4-4524756F9923}"/>
            </a:ext>
          </a:extLst>
        </p:cNvPr>
        <p:cNvGrpSpPr/>
        <p:nvPr/>
      </p:nvGrpSpPr>
      <p:grpSpPr>
        <a:xfrm>
          <a:off x="0" y="0"/>
          <a:ext cx="0" cy="0"/>
          <a:chOff x="0" y="0"/>
          <a:chExt cx="0" cy="0"/>
        </a:xfrm>
      </p:grpSpPr>
      <p:sp>
        <p:nvSpPr>
          <p:cNvPr id="224" name="Google Shape;224;g2788883def7_0_242">
            <a:extLst>
              <a:ext uri="{FF2B5EF4-FFF2-40B4-BE49-F238E27FC236}">
                <a16:creationId xmlns:a16="http://schemas.microsoft.com/office/drawing/2014/main" id="{D981B2AB-892E-0FC1-AFBF-795596414C69}"/>
              </a:ext>
            </a:extLst>
          </p:cNvPr>
          <p:cNvSpPr txBox="1"/>
          <p:nvPr/>
        </p:nvSpPr>
        <p:spPr>
          <a:xfrm>
            <a:off x="3125595" y="1843971"/>
            <a:ext cx="7905000" cy="3170058"/>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4000" b="1" dirty="0" err="1">
                <a:solidFill>
                  <a:srgbClr val="00B050"/>
                </a:solidFill>
                <a:latin typeface="Lato"/>
                <a:ea typeface="Lato"/>
                <a:cs typeface="Lato"/>
                <a:sym typeface="Lato"/>
              </a:rPr>
              <a:t>Jeremías</a:t>
            </a:r>
            <a:r>
              <a:rPr lang="en-US" sz="4000" b="1" dirty="0">
                <a:solidFill>
                  <a:srgbClr val="00B050"/>
                </a:solidFill>
                <a:latin typeface="Lato"/>
                <a:ea typeface="Lato"/>
                <a:cs typeface="Lato"/>
                <a:sym typeface="Lato"/>
              </a:rPr>
              <a:t> 31:34</a:t>
            </a:r>
          </a:p>
          <a:p>
            <a:pPr marL="12700" marR="0" lvl="0" algn="l" rtl="0">
              <a:lnSpc>
                <a:spcPct val="100000"/>
              </a:lnSpc>
              <a:spcBef>
                <a:spcPts val="0"/>
              </a:spcBef>
              <a:spcAft>
                <a:spcPts val="0"/>
              </a:spcAft>
              <a:buClr>
                <a:schemeClr val="dk1"/>
              </a:buClr>
              <a:buSzPts val="3400"/>
            </a:pPr>
            <a:endParaRPr lang="en-US" sz="4000" b="1" dirty="0">
              <a:solidFill>
                <a:srgbClr val="00B050"/>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4000" dirty="0" err="1">
                <a:solidFill>
                  <a:schemeClr val="dk1"/>
                </a:solidFill>
                <a:latin typeface="Lato"/>
                <a:ea typeface="Lato"/>
                <a:cs typeface="Lato"/>
                <a:sym typeface="Lato"/>
              </a:rPr>
              <a:t>Yo</a:t>
            </a:r>
            <a:r>
              <a:rPr lang="en-US" sz="4000" dirty="0">
                <a:solidFill>
                  <a:schemeClr val="dk1"/>
                </a:solidFill>
                <a:latin typeface="Lato"/>
                <a:ea typeface="Lato"/>
                <a:cs typeface="Lato"/>
                <a:sym typeface="Lato"/>
              </a:rPr>
              <a:t> les </a:t>
            </a:r>
            <a:r>
              <a:rPr lang="en-US" sz="4000" dirty="0" err="1">
                <a:solidFill>
                  <a:schemeClr val="dk1"/>
                </a:solidFill>
                <a:latin typeface="Lato"/>
                <a:ea typeface="Lato"/>
                <a:cs typeface="Lato"/>
                <a:sym typeface="Lato"/>
              </a:rPr>
              <a:t>perdonaré</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su</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iniquidad</a:t>
            </a:r>
            <a:r>
              <a:rPr lang="en-US" sz="4000" dirty="0">
                <a:solidFill>
                  <a:schemeClr val="dk1"/>
                </a:solidFill>
                <a:latin typeface="Lato"/>
                <a:ea typeface="Lato"/>
                <a:cs typeface="Lato"/>
                <a:sym typeface="Lato"/>
              </a:rPr>
              <a:t>, y </a:t>
            </a:r>
            <a:r>
              <a:rPr lang="en-US" sz="4000" dirty="0" err="1">
                <a:solidFill>
                  <a:schemeClr val="dk1"/>
                </a:solidFill>
                <a:latin typeface="Lato"/>
                <a:ea typeface="Lato"/>
                <a:cs typeface="Lato"/>
                <a:sym typeface="Lato"/>
              </a:rPr>
              <a:t>nunca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más</a:t>
            </a:r>
            <a:r>
              <a:rPr lang="en-US" sz="4000" dirty="0">
                <a:solidFill>
                  <a:schemeClr val="dk1"/>
                </a:solidFill>
                <a:latin typeface="Lato"/>
                <a:ea typeface="Lato"/>
                <a:cs typeface="Lato"/>
                <a:sym typeface="Lato"/>
              </a:rPr>
              <a:t> me </a:t>
            </a:r>
            <a:r>
              <a:rPr lang="en-US" sz="4000" dirty="0" err="1">
                <a:solidFill>
                  <a:schemeClr val="dk1"/>
                </a:solidFill>
                <a:latin typeface="Lato"/>
                <a:ea typeface="Lato"/>
                <a:cs typeface="Lato"/>
                <a:sym typeface="Lato"/>
              </a:rPr>
              <a:t>acordaré</a:t>
            </a:r>
            <a:r>
              <a:rPr lang="en-US" sz="4000" dirty="0">
                <a:solidFill>
                  <a:schemeClr val="dk1"/>
                </a:solidFill>
                <a:latin typeface="Lato"/>
                <a:ea typeface="Lato"/>
                <a:cs typeface="Lato"/>
                <a:sym typeface="Lato"/>
              </a:rPr>
              <a:t> de sus </a:t>
            </a:r>
            <a:r>
              <a:rPr lang="en-US" sz="4000" dirty="0" err="1">
                <a:solidFill>
                  <a:schemeClr val="dk1"/>
                </a:solidFill>
                <a:latin typeface="Lato"/>
                <a:ea typeface="Lato"/>
                <a:cs typeface="Lato"/>
                <a:sym typeface="Lato"/>
              </a:rPr>
              <a:t>peados</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p:txBody>
      </p:sp>
      <p:sp>
        <p:nvSpPr>
          <p:cNvPr id="225" name="Google Shape;225;g2788883def7_0_242">
            <a:extLst>
              <a:ext uri="{FF2B5EF4-FFF2-40B4-BE49-F238E27FC236}">
                <a16:creationId xmlns:a16="http://schemas.microsoft.com/office/drawing/2014/main" id="{39BF357A-12E2-D78D-EB2A-9EDE3424778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6" name="Google Shape;226;g2788883def7_0_242">
            <a:extLst>
              <a:ext uri="{FF2B5EF4-FFF2-40B4-BE49-F238E27FC236}">
                <a16:creationId xmlns:a16="http://schemas.microsoft.com/office/drawing/2014/main" id="{3A2081F4-DAFC-5236-32FC-6A60E54A0680}"/>
              </a:ext>
            </a:extLst>
          </p:cNvPr>
          <p:cNvPicPr preferRelativeResize="0"/>
          <p:nvPr/>
        </p:nvPicPr>
        <p:blipFill rotWithShape="1">
          <a:blip r:embed="rId3">
            <a:alphaModFix/>
          </a:blip>
          <a:srcRect/>
          <a:stretch/>
        </p:blipFill>
        <p:spPr>
          <a:xfrm>
            <a:off x="-1" y="1579890"/>
            <a:ext cx="3125596" cy="3218436"/>
          </a:xfrm>
          <a:prstGeom prst="rect">
            <a:avLst/>
          </a:prstGeom>
          <a:noFill/>
          <a:ln>
            <a:noFill/>
          </a:ln>
          <a:effectLst>
            <a:outerShdw blurRad="50800" dist="38100" dir="2700000" algn="tl" rotWithShape="0">
              <a:srgbClr val="000000">
                <a:alpha val="40000"/>
              </a:srgbClr>
            </a:outerShdw>
          </a:effectLst>
        </p:spPr>
      </p:pic>
      <p:pic>
        <p:nvPicPr>
          <p:cNvPr id="227" name="Google Shape;227;g2788883def7_0_242" descr="A green bird with leaves&#10;&#10;Description automatically generated">
            <a:extLst>
              <a:ext uri="{FF2B5EF4-FFF2-40B4-BE49-F238E27FC236}">
                <a16:creationId xmlns:a16="http://schemas.microsoft.com/office/drawing/2014/main" id="{29219221-842B-C475-4CA2-63C1D5BA0FA2}"/>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535754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a:extLst>
            <a:ext uri="{FF2B5EF4-FFF2-40B4-BE49-F238E27FC236}">
              <a16:creationId xmlns:a16="http://schemas.microsoft.com/office/drawing/2014/main" id="{656461DE-6109-83A1-47F2-C475B7A9BD80}"/>
            </a:ext>
          </a:extLst>
        </p:cNvPr>
        <p:cNvGrpSpPr/>
        <p:nvPr/>
      </p:nvGrpSpPr>
      <p:grpSpPr>
        <a:xfrm>
          <a:off x="0" y="0"/>
          <a:ext cx="0" cy="0"/>
          <a:chOff x="0" y="0"/>
          <a:chExt cx="0" cy="0"/>
        </a:xfrm>
      </p:grpSpPr>
      <p:sp>
        <p:nvSpPr>
          <p:cNvPr id="224" name="Google Shape;224;g2788883def7_0_242">
            <a:extLst>
              <a:ext uri="{FF2B5EF4-FFF2-40B4-BE49-F238E27FC236}">
                <a16:creationId xmlns:a16="http://schemas.microsoft.com/office/drawing/2014/main" id="{2D997CE5-C5E1-295A-565F-4757CD895C16}"/>
              </a:ext>
            </a:extLst>
          </p:cNvPr>
          <p:cNvSpPr txBox="1"/>
          <p:nvPr/>
        </p:nvSpPr>
        <p:spPr>
          <a:xfrm>
            <a:off x="3295006" y="575498"/>
            <a:ext cx="7905000" cy="5755381"/>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4000" b="1" dirty="0" err="1">
                <a:solidFill>
                  <a:srgbClr val="00B050"/>
                </a:solidFill>
                <a:latin typeface="Lato"/>
                <a:ea typeface="Lato"/>
                <a:cs typeface="Lato"/>
                <a:sym typeface="Lato"/>
              </a:rPr>
              <a:t>Miqueas</a:t>
            </a:r>
            <a:r>
              <a:rPr lang="en-US" sz="4000" b="1" dirty="0">
                <a:solidFill>
                  <a:srgbClr val="00B050"/>
                </a:solidFill>
                <a:latin typeface="Lato"/>
                <a:ea typeface="Lato"/>
                <a:cs typeface="Lato"/>
                <a:sym typeface="Lato"/>
              </a:rPr>
              <a:t> 7:18-19</a:t>
            </a:r>
          </a:p>
          <a:p>
            <a:pPr marL="12700" marR="0" lvl="0" algn="l" rtl="0">
              <a:lnSpc>
                <a:spcPct val="100000"/>
              </a:lnSpc>
              <a:spcBef>
                <a:spcPts val="0"/>
              </a:spcBef>
              <a:spcAft>
                <a:spcPts val="0"/>
              </a:spcAft>
              <a:buClr>
                <a:schemeClr val="dk1"/>
              </a:buClr>
              <a:buSzPts val="3400"/>
            </a:pPr>
            <a:endParaRPr lang="en-US" sz="4000" b="1" dirty="0">
              <a:solidFill>
                <a:srgbClr val="00B050"/>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Qué</a:t>
            </a:r>
            <a:r>
              <a:rPr lang="en-US" sz="3600" dirty="0">
                <a:solidFill>
                  <a:schemeClr val="dk1"/>
                </a:solidFill>
                <a:latin typeface="Lato"/>
                <a:ea typeface="Lato"/>
                <a:cs typeface="Lato"/>
                <a:sym typeface="Lato"/>
              </a:rPr>
              <a:t> Dios hay </a:t>
            </a:r>
            <a:r>
              <a:rPr lang="en-US" sz="3600" dirty="0" err="1">
                <a:solidFill>
                  <a:schemeClr val="dk1"/>
                </a:solidFill>
                <a:latin typeface="Lato"/>
                <a:ea typeface="Lato"/>
                <a:cs typeface="Lato"/>
                <a:sym typeface="Lato"/>
              </a:rPr>
              <a:t>como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tú</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perdone</a:t>
            </a:r>
            <a:r>
              <a:rPr lang="en-US" sz="3600" dirty="0">
                <a:solidFill>
                  <a:schemeClr val="dk1"/>
                </a:solidFill>
                <a:latin typeface="Lato"/>
                <a:ea typeface="Lato"/>
                <a:cs typeface="Lato"/>
                <a:sym typeface="Lato"/>
              </a:rPr>
              <a:t> la </a:t>
            </a:r>
            <a:r>
              <a:rPr lang="en-US" sz="3600" dirty="0" err="1">
                <a:solidFill>
                  <a:schemeClr val="dk1"/>
                </a:solidFill>
                <a:latin typeface="Lato"/>
                <a:ea typeface="Lato"/>
                <a:cs typeface="Lato"/>
                <a:sym typeface="Lato"/>
              </a:rPr>
              <a:t>maldad</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pase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por</a:t>
            </a:r>
            <a:r>
              <a:rPr lang="en-US" sz="3600" dirty="0">
                <a:solidFill>
                  <a:schemeClr val="dk1"/>
                </a:solidFill>
                <a:latin typeface="Lato"/>
                <a:ea typeface="Lato"/>
                <a:cs typeface="Lato"/>
                <a:sym typeface="Lato"/>
              </a:rPr>
              <a:t> alto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delito</a:t>
            </a:r>
            <a:r>
              <a:rPr lang="en-US" sz="3600" dirty="0">
                <a:solidFill>
                  <a:schemeClr val="dk1"/>
                </a:solidFill>
                <a:latin typeface="Lato"/>
                <a:ea typeface="Lato"/>
                <a:cs typeface="Lato"/>
                <a:sym typeface="Lato"/>
              </a:rPr>
              <a:t> del </a:t>
            </a:r>
            <a:r>
              <a:rPr lang="en-US" sz="3600" dirty="0" err="1">
                <a:solidFill>
                  <a:schemeClr val="dk1"/>
                </a:solidFill>
                <a:latin typeface="Lato"/>
                <a:ea typeface="Lato"/>
                <a:cs typeface="Lato"/>
                <a:sym typeface="Lato"/>
              </a:rPr>
              <a:t>remanente</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su</a:t>
            </a:r>
            <a:r>
              <a:rPr lang="en-US" sz="3600" dirty="0">
                <a:solidFill>
                  <a:schemeClr val="dk1"/>
                </a:solidFill>
                <a:latin typeface="Lato"/>
                <a:ea typeface="Lato"/>
                <a:cs typeface="Lato"/>
                <a:sym typeface="Lato"/>
              </a:rPr>
              <a:t> pueblo? No </a:t>
            </a:r>
            <a:r>
              <a:rPr lang="en-US" sz="3600" dirty="0" err="1">
                <a:solidFill>
                  <a:schemeClr val="dk1"/>
                </a:solidFill>
                <a:latin typeface="Lato"/>
                <a:ea typeface="Lato"/>
                <a:cs typeface="Lato"/>
                <a:sym typeface="Lato"/>
              </a:rPr>
              <a:t>siempre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estarás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airado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porque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tu</a:t>
            </a:r>
            <a:r>
              <a:rPr lang="en-US" sz="3600" dirty="0">
                <a:solidFill>
                  <a:schemeClr val="dk1"/>
                </a:solidFill>
                <a:latin typeface="Lato"/>
                <a:ea typeface="Lato"/>
                <a:cs typeface="Lato"/>
                <a:sym typeface="Lato"/>
              </a:rPr>
              <a:t> mayor placer es </a:t>
            </a:r>
            <a:r>
              <a:rPr lang="en-US" sz="3600" dirty="0" err="1">
                <a:solidFill>
                  <a:schemeClr val="dk1"/>
                </a:solidFill>
                <a:latin typeface="Lato"/>
                <a:ea typeface="Lato"/>
                <a:cs typeface="Lato"/>
                <a:sym typeface="Lato"/>
              </a:rPr>
              <a:t>amar</a:t>
            </a:r>
            <a:r>
              <a:rPr lang="en-US" sz="3600" dirty="0">
                <a:solidFill>
                  <a:schemeClr val="dk1"/>
                </a:solidFill>
                <a:latin typeface="Lato"/>
                <a:ea typeface="Lato"/>
                <a:cs typeface="Lato"/>
                <a:sym typeface="Lato"/>
              </a:rPr>
              <a:t>. Vuelve a </a:t>
            </a:r>
            <a:r>
              <a:rPr lang="en-US" sz="3600" dirty="0" err="1">
                <a:solidFill>
                  <a:schemeClr val="dk1"/>
                </a:solidFill>
                <a:latin typeface="Lato"/>
                <a:ea typeface="Lato"/>
                <a:cs typeface="Lato"/>
                <a:sym typeface="Lato"/>
              </a:rPr>
              <a:t>compadecerte</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nosotros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tu</a:t>
            </a:r>
            <a:r>
              <a:rPr lang="en-US" sz="3600" dirty="0">
                <a:solidFill>
                  <a:schemeClr val="dk1"/>
                </a:solidFill>
                <a:latin typeface="Lato"/>
                <a:ea typeface="Lato"/>
                <a:cs typeface="Lato"/>
                <a:sym typeface="Lato"/>
              </a:rPr>
              <a:t> pie </a:t>
            </a:r>
            <a:r>
              <a:rPr lang="en-US" sz="3600" dirty="0" err="1">
                <a:solidFill>
                  <a:schemeClr val="dk1"/>
                </a:solidFill>
                <a:latin typeface="Lato"/>
                <a:ea typeface="Lato"/>
                <a:cs typeface="Lato"/>
                <a:sym typeface="Lato"/>
              </a:rPr>
              <a:t>sobre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nuestras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maldades</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arroja</a:t>
            </a:r>
            <a:r>
              <a:rPr lang="en-US" sz="3600" dirty="0">
                <a:solidFill>
                  <a:schemeClr val="dk1"/>
                </a:solidFill>
                <a:latin typeface="Lato"/>
                <a:ea typeface="Lato"/>
                <a:cs typeface="Lato"/>
                <a:sym typeface="Lato"/>
              </a:rPr>
              <a:t> al </a:t>
            </a:r>
            <a:r>
              <a:rPr lang="en-US" sz="3600" dirty="0" err="1">
                <a:solidFill>
                  <a:schemeClr val="dk1"/>
                </a:solidFill>
                <a:latin typeface="Lato"/>
                <a:ea typeface="Lato"/>
                <a:cs typeface="Lato"/>
                <a:sym typeface="Lato"/>
              </a:rPr>
              <a:t>fondo</a:t>
            </a:r>
            <a:r>
              <a:rPr lang="en-US" sz="3600" dirty="0">
                <a:solidFill>
                  <a:schemeClr val="dk1"/>
                </a:solidFill>
                <a:latin typeface="Lato"/>
                <a:ea typeface="Lato"/>
                <a:cs typeface="Lato"/>
                <a:sym typeface="Lato"/>
              </a:rPr>
              <a:t> del mar </a:t>
            </a:r>
            <a:r>
              <a:rPr lang="en-US" sz="3600" dirty="0" err="1">
                <a:solidFill>
                  <a:schemeClr val="dk1"/>
                </a:solidFill>
                <a:latin typeface="Lato"/>
                <a:ea typeface="Lato"/>
                <a:cs typeface="Lato"/>
                <a:sym typeface="Lato"/>
              </a:rPr>
              <a:t>todos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pecados</a:t>
            </a:r>
            <a:r>
              <a:rPr lang="en-US" sz="3600" dirty="0">
                <a:solidFill>
                  <a:schemeClr val="dk1"/>
                </a:solidFill>
                <a:latin typeface="Lato"/>
                <a:ea typeface="Lato"/>
                <a:cs typeface="Lato"/>
                <a:sym typeface="Lato"/>
              </a:rPr>
              <a:t>. </a:t>
            </a:r>
            <a:endParaRPr sz="3600" dirty="0">
              <a:solidFill>
                <a:schemeClr val="dk1"/>
              </a:solidFill>
              <a:latin typeface="Lato"/>
              <a:ea typeface="Lato"/>
              <a:cs typeface="Lato"/>
              <a:sym typeface="Lato"/>
            </a:endParaRPr>
          </a:p>
        </p:txBody>
      </p:sp>
      <p:sp>
        <p:nvSpPr>
          <p:cNvPr id="225" name="Google Shape;225;g2788883def7_0_242">
            <a:extLst>
              <a:ext uri="{FF2B5EF4-FFF2-40B4-BE49-F238E27FC236}">
                <a16:creationId xmlns:a16="http://schemas.microsoft.com/office/drawing/2014/main" id="{EDC840CA-9496-A395-8A3C-DF50ED67CBA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6" name="Google Shape;226;g2788883def7_0_242">
            <a:extLst>
              <a:ext uri="{FF2B5EF4-FFF2-40B4-BE49-F238E27FC236}">
                <a16:creationId xmlns:a16="http://schemas.microsoft.com/office/drawing/2014/main" id="{50B17AC1-57DA-1BE7-89EB-953A76119223}"/>
              </a:ext>
            </a:extLst>
          </p:cNvPr>
          <p:cNvPicPr preferRelativeResize="0"/>
          <p:nvPr/>
        </p:nvPicPr>
        <p:blipFill rotWithShape="1">
          <a:blip r:embed="rId3">
            <a:alphaModFix/>
          </a:blip>
          <a:srcRect/>
          <a:stretch/>
        </p:blipFill>
        <p:spPr>
          <a:xfrm>
            <a:off x="-1" y="1843971"/>
            <a:ext cx="3125596" cy="3218436"/>
          </a:xfrm>
          <a:prstGeom prst="rect">
            <a:avLst/>
          </a:prstGeom>
          <a:noFill/>
          <a:ln>
            <a:noFill/>
          </a:ln>
          <a:effectLst>
            <a:outerShdw blurRad="50800" dist="38100" dir="2700000" algn="tl" rotWithShape="0">
              <a:srgbClr val="000000">
                <a:alpha val="40000"/>
              </a:srgbClr>
            </a:outerShdw>
          </a:effectLst>
        </p:spPr>
      </p:pic>
      <p:pic>
        <p:nvPicPr>
          <p:cNvPr id="227" name="Google Shape;227;g2788883def7_0_242" descr="A green bird with leaves&#10;&#10;Description automatically generated">
            <a:extLst>
              <a:ext uri="{FF2B5EF4-FFF2-40B4-BE49-F238E27FC236}">
                <a16:creationId xmlns:a16="http://schemas.microsoft.com/office/drawing/2014/main" id="{274D7D4C-385A-5FCB-86BB-73A313978B40}"/>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964419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3192F2AD-0DFB-EF86-142C-4A59636171A3}"/>
            </a:ext>
          </a:extLst>
        </p:cNvPr>
        <p:cNvGrpSpPr/>
        <p:nvPr/>
      </p:nvGrpSpPr>
      <p:grpSpPr>
        <a:xfrm>
          <a:off x="0" y="0"/>
          <a:ext cx="0" cy="0"/>
          <a:chOff x="0" y="0"/>
          <a:chExt cx="0" cy="0"/>
        </a:xfrm>
      </p:grpSpPr>
      <p:sp>
        <p:nvSpPr>
          <p:cNvPr id="224" name="Google Shape;224;g2788883def7_0_242">
            <a:extLst>
              <a:ext uri="{FF2B5EF4-FFF2-40B4-BE49-F238E27FC236}">
                <a16:creationId xmlns:a16="http://schemas.microsoft.com/office/drawing/2014/main" id="{9CAFD75D-81F1-9D67-2855-CDA60304375B}"/>
              </a:ext>
            </a:extLst>
          </p:cNvPr>
          <p:cNvSpPr txBox="1"/>
          <p:nvPr/>
        </p:nvSpPr>
        <p:spPr>
          <a:xfrm>
            <a:off x="3125594" y="289924"/>
            <a:ext cx="8761605" cy="3170058"/>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4000" b="1" dirty="0" err="1">
                <a:solidFill>
                  <a:srgbClr val="00B050"/>
                </a:solidFill>
                <a:latin typeface="Lato"/>
                <a:ea typeface="Lato"/>
                <a:cs typeface="Lato"/>
                <a:sym typeface="Lato"/>
              </a:rPr>
              <a:t>Colosenses</a:t>
            </a:r>
            <a:r>
              <a:rPr lang="en-US" sz="4000" b="1" dirty="0">
                <a:solidFill>
                  <a:srgbClr val="00B050"/>
                </a:solidFill>
                <a:latin typeface="Lato"/>
                <a:ea typeface="Lato"/>
                <a:cs typeface="Lato"/>
                <a:sym typeface="Lato"/>
              </a:rPr>
              <a:t> 2:14</a:t>
            </a:r>
          </a:p>
          <a:p>
            <a:pPr marL="12700" marR="0" lvl="0" algn="l" rtl="0">
              <a:lnSpc>
                <a:spcPct val="100000"/>
              </a:lnSpc>
              <a:spcBef>
                <a:spcPts val="0"/>
              </a:spcBef>
              <a:spcAft>
                <a:spcPts val="0"/>
              </a:spcAft>
              <a:buClr>
                <a:schemeClr val="dk1"/>
              </a:buClr>
              <a:buSzPts val="3400"/>
            </a:pPr>
            <a:r>
              <a:rPr lang="en-US" sz="4000" dirty="0">
                <a:solidFill>
                  <a:schemeClr val="dk1"/>
                </a:solidFill>
                <a:latin typeface="Lato"/>
                <a:ea typeface="Lato"/>
                <a:cs typeface="Lato"/>
                <a:sym typeface="Lato"/>
              </a:rPr>
              <a:t>Y </a:t>
            </a:r>
            <a:r>
              <a:rPr lang="en-US" sz="4000" dirty="0" err="1">
                <a:solidFill>
                  <a:schemeClr val="dk1"/>
                </a:solidFill>
                <a:latin typeface="Lato"/>
                <a:ea typeface="Lato"/>
                <a:cs typeface="Lato"/>
                <a:sym typeface="Lato"/>
              </a:rPr>
              <a:t>anular</a:t>
            </a:r>
            <a:r>
              <a:rPr lang="en-US" sz="4000" dirty="0">
                <a:solidFill>
                  <a:schemeClr val="dk1"/>
                </a:solidFill>
                <a:latin typeface="Lato"/>
                <a:ea typeface="Lato"/>
                <a:cs typeface="Lato"/>
                <a:sym typeface="Lato"/>
              </a:rPr>
              <a:t> la </a:t>
            </a:r>
            <a:r>
              <a:rPr lang="en-US" sz="4000" dirty="0" err="1">
                <a:solidFill>
                  <a:schemeClr val="dk1"/>
                </a:solidFill>
                <a:latin typeface="Lato"/>
                <a:ea typeface="Lato"/>
                <a:cs typeface="Lato"/>
                <a:sym typeface="Lato"/>
              </a:rPr>
              <a:t>deuda</a:t>
            </a:r>
            <a:r>
              <a:rPr lang="en-US" sz="4000" dirty="0">
                <a:solidFill>
                  <a:schemeClr val="dk1"/>
                </a:solidFill>
                <a:latin typeface="Lato"/>
                <a:ea typeface="Lato"/>
                <a:cs typeface="Lato"/>
                <a:sym typeface="Lato"/>
              </a:rPr>
              <a:t> que </a:t>
            </a:r>
            <a:r>
              <a:rPr lang="en-US" sz="4000" dirty="0" err="1">
                <a:solidFill>
                  <a:schemeClr val="dk1"/>
                </a:solidFill>
                <a:latin typeface="Lato"/>
                <a:ea typeface="Lato"/>
                <a:cs typeface="Lato"/>
                <a:sym typeface="Lato"/>
              </a:rPr>
              <a:t>teníamos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pendiente</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por</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los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requisitos</a:t>
            </a:r>
            <a:r>
              <a:rPr lang="en-US" sz="4000" dirty="0">
                <a:solidFill>
                  <a:schemeClr val="dk1"/>
                </a:solidFill>
                <a:latin typeface="Lato"/>
                <a:ea typeface="Lato"/>
                <a:cs typeface="Lato"/>
                <a:sym typeface="Lato"/>
              </a:rPr>
              <a:t> de la ley. </a:t>
            </a:r>
            <a:r>
              <a:rPr lang="en-US" sz="4000" dirty="0" err="1">
                <a:solidFill>
                  <a:schemeClr val="dk1"/>
                </a:solidFill>
                <a:latin typeface="Lato"/>
                <a:ea typeface="Lato"/>
                <a:cs typeface="Lato"/>
                <a:sym typeface="Lato"/>
              </a:rPr>
              <a:t>Él</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anuló</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esa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deuda</a:t>
            </a:r>
            <a:r>
              <a:rPr lang="en-US" sz="4000" dirty="0">
                <a:solidFill>
                  <a:schemeClr val="dk1"/>
                </a:solidFill>
                <a:latin typeface="Lato"/>
                <a:ea typeface="Lato"/>
                <a:cs typeface="Lato"/>
                <a:sym typeface="Lato"/>
              </a:rPr>
              <a:t> que </a:t>
            </a:r>
            <a:r>
              <a:rPr lang="en-US" sz="4000" dirty="0" err="1">
                <a:solidFill>
                  <a:schemeClr val="dk1"/>
                </a:solidFill>
                <a:latin typeface="Lato"/>
                <a:ea typeface="Lato"/>
                <a:cs typeface="Lato"/>
                <a:sym typeface="Lato"/>
              </a:rPr>
              <a:t>nos</a:t>
            </a:r>
            <a:r>
              <a:rPr lang="en-US" sz="4000" dirty="0">
                <a:solidFill>
                  <a:schemeClr val="dk1"/>
                </a:solidFill>
                <a:latin typeface="Lato"/>
                <a:ea typeface="Lato"/>
                <a:cs typeface="Lato"/>
                <a:sym typeface="Lato"/>
              </a:rPr>
              <a:t> era </a:t>
            </a:r>
            <a:r>
              <a:rPr lang="en-US" sz="4000" dirty="0" err="1">
                <a:solidFill>
                  <a:schemeClr val="dk1"/>
                </a:solidFill>
                <a:latin typeface="Lato"/>
                <a:ea typeface="Lato"/>
                <a:cs typeface="Lato"/>
                <a:sym typeface="Lato"/>
              </a:rPr>
              <a:t>adversa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clavándola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en</a:t>
            </a:r>
            <a:r>
              <a:rPr lang="en-US" sz="4000" dirty="0">
                <a:solidFill>
                  <a:schemeClr val="dk1"/>
                </a:solidFill>
                <a:latin typeface="Lato"/>
                <a:ea typeface="Lato"/>
                <a:cs typeface="Lato"/>
                <a:sym typeface="Lato"/>
              </a:rPr>
              <a:t> la </a:t>
            </a:r>
            <a:r>
              <a:rPr lang="en-US" sz="4000" dirty="0" err="1">
                <a:solidFill>
                  <a:schemeClr val="dk1"/>
                </a:solidFill>
                <a:latin typeface="Lato"/>
                <a:ea typeface="Lato"/>
                <a:cs typeface="Lato"/>
                <a:sym typeface="Lato"/>
              </a:rPr>
              <a:t>cruz</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p:txBody>
      </p:sp>
      <p:sp>
        <p:nvSpPr>
          <p:cNvPr id="225" name="Google Shape;225;g2788883def7_0_242">
            <a:extLst>
              <a:ext uri="{FF2B5EF4-FFF2-40B4-BE49-F238E27FC236}">
                <a16:creationId xmlns:a16="http://schemas.microsoft.com/office/drawing/2014/main" id="{78EC50FF-9384-29F9-B16C-2D15BD8A53F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6" name="Google Shape;226;g2788883def7_0_242">
            <a:extLst>
              <a:ext uri="{FF2B5EF4-FFF2-40B4-BE49-F238E27FC236}">
                <a16:creationId xmlns:a16="http://schemas.microsoft.com/office/drawing/2014/main" id="{E534A5F8-C8C1-52FD-0611-E708ED6F4255}"/>
              </a:ext>
            </a:extLst>
          </p:cNvPr>
          <p:cNvPicPr preferRelativeResize="0"/>
          <p:nvPr/>
        </p:nvPicPr>
        <p:blipFill rotWithShape="1">
          <a:blip r:embed="rId3">
            <a:alphaModFix/>
          </a:blip>
          <a:srcRect/>
          <a:stretch/>
        </p:blipFill>
        <p:spPr>
          <a:xfrm>
            <a:off x="-1" y="289924"/>
            <a:ext cx="3125596" cy="3218436"/>
          </a:xfrm>
          <a:prstGeom prst="rect">
            <a:avLst/>
          </a:prstGeom>
          <a:noFill/>
          <a:ln>
            <a:noFill/>
          </a:ln>
          <a:effectLst>
            <a:outerShdw blurRad="50800" dist="38100" dir="2700000" algn="tl" rotWithShape="0">
              <a:srgbClr val="000000">
                <a:alpha val="40000"/>
              </a:srgbClr>
            </a:outerShdw>
          </a:effectLst>
        </p:spPr>
      </p:pic>
      <p:pic>
        <p:nvPicPr>
          <p:cNvPr id="3074" name="Picture 2" descr="Leaving My Sin at the Cross">
            <a:extLst>
              <a:ext uri="{FF2B5EF4-FFF2-40B4-BE49-F238E27FC236}">
                <a16:creationId xmlns:a16="http://schemas.microsoft.com/office/drawing/2014/main" id="{925760ED-A10D-A36C-9394-C8FF82F9FE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4625" y="3633139"/>
            <a:ext cx="4827588" cy="3224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562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F5CFBE1F-F0EE-D981-4068-4CBC08EFF42B}"/>
            </a:ext>
          </a:extLst>
        </p:cNvPr>
        <p:cNvGrpSpPr/>
        <p:nvPr/>
      </p:nvGrpSpPr>
      <p:grpSpPr>
        <a:xfrm>
          <a:off x="0" y="0"/>
          <a:ext cx="0" cy="0"/>
          <a:chOff x="0" y="0"/>
          <a:chExt cx="0" cy="0"/>
        </a:xfrm>
      </p:grpSpPr>
      <p:sp>
        <p:nvSpPr>
          <p:cNvPr id="224" name="Google Shape;224;g2788883def7_0_242">
            <a:extLst>
              <a:ext uri="{FF2B5EF4-FFF2-40B4-BE49-F238E27FC236}">
                <a16:creationId xmlns:a16="http://schemas.microsoft.com/office/drawing/2014/main" id="{F54D559E-0A58-6BD6-EC56-A6BB237748C8}"/>
              </a:ext>
            </a:extLst>
          </p:cNvPr>
          <p:cNvSpPr txBox="1"/>
          <p:nvPr/>
        </p:nvSpPr>
        <p:spPr>
          <a:xfrm>
            <a:off x="3125595" y="397201"/>
            <a:ext cx="8791102" cy="3170058"/>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4000" b="1" dirty="0" err="1">
                <a:solidFill>
                  <a:srgbClr val="00B050"/>
                </a:solidFill>
                <a:latin typeface="Lato"/>
                <a:ea typeface="Lato"/>
                <a:cs typeface="Lato"/>
                <a:sym typeface="Lato"/>
              </a:rPr>
              <a:t>Gálatas</a:t>
            </a:r>
            <a:r>
              <a:rPr lang="en-US" sz="4000" b="1" dirty="0">
                <a:solidFill>
                  <a:srgbClr val="00B050"/>
                </a:solidFill>
                <a:latin typeface="Lato"/>
                <a:ea typeface="Lato"/>
                <a:cs typeface="Lato"/>
                <a:sym typeface="Lato"/>
              </a:rPr>
              <a:t> 3:26-27</a:t>
            </a:r>
          </a:p>
          <a:p>
            <a:pPr marL="12700" marR="0" lvl="0" algn="l" rtl="0">
              <a:lnSpc>
                <a:spcPct val="100000"/>
              </a:lnSpc>
              <a:spcBef>
                <a:spcPts val="0"/>
              </a:spcBef>
              <a:spcAft>
                <a:spcPts val="0"/>
              </a:spcAft>
              <a:buClr>
                <a:schemeClr val="dk1"/>
              </a:buClr>
              <a:buSzPts val="3400"/>
            </a:pPr>
            <a:r>
              <a:rPr lang="en-US" sz="4000" dirty="0" err="1">
                <a:solidFill>
                  <a:schemeClr val="dk1"/>
                </a:solidFill>
                <a:latin typeface="Lato"/>
                <a:ea typeface="Lato"/>
                <a:cs typeface="Lato"/>
                <a:sym typeface="Lato"/>
              </a:rPr>
              <a:t>Todos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ustedes</a:t>
            </a:r>
            <a:r>
              <a:rPr lang="en-US" sz="4000" dirty="0">
                <a:solidFill>
                  <a:schemeClr val="dk1"/>
                </a:solidFill>
                <a:latin typeface="Lato"/>
                <a:ea typeface="Lato"/>
                <a:cs typeface="Lato"/>
                <a:sym typeface="Lato"/>
              </a:rPr>
              <a:t> son </a:t>
            </a:r>
            <a:r>
              <a:rPr lang="en-US" sz="4000" dirty="0" err="1">
                <a:solidFill>
                  <a:schemeClr val="dk1"/>
                </a:solidFill>
                <a:latin typeface="Lato"/>
                <a:ea typeface="Lato"/>
                <a:cs typeface="Lato"/>
                <a:sym typeface="Lato"/>
              </a:rPr>
              <a:t>hijos</a:t>
            </a:r>
            <a:r>
              <a:rPr lang="en-US" sz="4000" dirty="0">
                <a:solidFill>
                  <a:schemeClr val="dk1"/>
                </a:solidFill>
                <a:latin typeface="Lato"/>
                <a:ea typeface="Lato"/>
                <a:cs typeface="Lato"/>
                <a:sym typeface="Lato"/>
              </a:rPr>
              <a:t> de Dios </a:t>
            </a:r>
            <a:r>
              <a:rPr lang="en-US" sz="4000" dirty="0" err="1">
                <a:solidFill>
                  <a:schemeClr val="dk1"/>
                </a:solidFill>
                <a:latin typeface="Lato"/>
                <a:ea typeface="Lato"/>
                <a:cs typeface="Lato"/>
                <a:sym typeface="Lato"/>
              </a:rPr>
              <a:t>mediante</a:t>
            </a:r>
            <a:r>
              <a:rPr lang="en-US" sz="4000" dirty="0">
                <a:solidFill>
                  <a:schemeClr val="dk1"/>
                </a:solidFill>
                <a:latin typeface="Lato"/>
                <a:ea typeface="Lato"/>
                <a:cs typeface="Lato"/>
                <a:sym typeface="Lato"/>
              </a:rPr>
              <a:t> la </a:t>
            </a:r>
            <a:r>
              <a:rPr lang="en-US" sz="4000" dirty="0" err="1">
                <a:solidFill>
                  <a:schemeClr val="dk1"/>
                </a:solidFill>
                <a:latin typeface="Lato"/>
                <a:ea typeface="Lato"/>
                <a:cs typeface="Lato"/>
                <a:sym typeface="Lato"/>
              </a:rPr>
              <a:t>fe</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en</a:t>
            </a:r>
            <a:r>
              <a:rPr lang="en-US" sz="4000" dirty="0">
                <a:solidFill>
                  <a:schemeClr val="dk1"/>
                </a:solidFill>
                <a:latin typeface="Lato"/>
                <a:ea typeface="Lato"/>
                <a:cs typeface="Lato"/>
                <a:sym typeface="Lato"/>
              </a:rPr>
              <a:t> Cristo Jesús, </a:t>
            </a:r>
            <a:r>
              <a:rPr lang="en-US" sz="4000" dirty="0" err="1">
                <a:solidFill>
                  <a:schemeClr val="dk1"/>
                </a:solidFill>
                <a:latin typeface="Lato"/>
                <a:ea typeface="Lato"/>
                <a:cs typeface="Lato"/>
                <a:sym typeface="Lato"/>
              </a:rPr>
              <a:t>porque</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todos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los</a:t>
            </a:r>
            <a:r>
              <a:rPr lang="en-US" sz="4000" dirty="0">
                <a:solidFill>
                  <a:schemeClr val="dk1"/>
                </a:solidFill>
                <a:latin typeface="Lato"/>
                <a:ea typeface="Lato"/>
                <a:cs typeface="Lato"/>
                <a:sym typeface="Lato"/>
              </a:rPr>
              <a:t> que </a:t>
            </a:r>
            <a:r>
              <a:rPr lang="en-US" sz="4000" dirty="0" err="1">
                <a:solidFill>
                  <a:schemeClr val="dk1"/>
                </a:solidFill>
                <a:latin typeface="Lato"/>
                <a:ea typeface="Lato"/>
                <a:cs typeface="Lato"/>
                <a:sym typeface="Lato"/>
              </a:rPr>
              <a:t>han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sido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bautizados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en</a:t>
            </a:r>
            <a:r>
              <a:rPr lang="en-US" sz="4000" dirty="0">
                <a:solidFill>
                  <a:schemeClr val="dk1"/>
                </a:solidFill>
                <a:latin typeface="Lato"/>
                <a:ea typeface="Lato"/>
                <a:cs typeface="Lato"/>
                <a:sym typeface="Lato"/>
              </a:rPr>
              <a:t> Cristo se </a:t>
            </a:r>
            <a:r>
              <a:rPr lang="en-US" sz="4000" dirty="0" err="1">
                <a:solidFill>
                  <a:schemeClr val="dk1"/>
                </a:solidFill>
                <a:latin typeface="Lato"/>
                <a:ea typeface="Lato"/>
                <a:cs typeface="Lato"/>
                <a:sym typeface="Lato"/>
              </a:rPr>
              <a:t>han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revistido</a:t>
            </a:r>
            <a:r>
              <a:rPr lang="en-US" sz="4000" dirty="0">
                <a:solidFill>
                  <a:schemeClr val="dk1"/>
                </a:solidFill>
                <a:latin typeface="Lato"/>
                <a:ea typeface="Lato"/>
                <a:cs typeface="Lato"/>
                <a:sym typeface="Lato"/>
              </a:rPr>
              <a:t> de Cristo. </a:t>
            </a:r>
            <a:endParaRPr sz="4000" dirty="0">
              <a:solidFill>
                <a:schemeClr val="dk1"/>
              </a:solidFill>
              <a:latin typeface="Lato"/>
              <a:ea typeface="Lato"/>
              <a:cs typeface="Lato"/>
              <a:sym typeface="Lato"/>
            </a:endParaRPr>
          </a:p>
        </p:txBody>
      </p:sp>
      <p:sp>
        <p:nvSpPr>
          <p:cNvPr id="225" name="Google Shape;225;g2788883def7_0_242">
            <a:extLst>
              <a:ext uri="{FF2B5EF4-FFF2-40B4-BE49-F238E27FC236}">
                <a16:creationId xmlns:a16="http://schemas.microsoft.com/office/drawing/2014/main" id="{408B0EB4-CA66-80D5-6D08-48EB32C792A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6" name="Google Shape;226;g2788883def7_0_242">
            <a:extLst>
              <a:ext uri="{FF2B5EF4-FFF2-40B4-BE49-F238E27FC236}">
                <a16:creationId xmlns:a16="http://schemas.microsoft.com/office/drawing/2014/main" id="{97F098C6-7F78-1623-028D-7008B642ABB5}"/>
              </a:ext>
            </a:extLst>
          </p:cNvPr>
          <p:cNvPicPr preferRelativeResize="0"/>
          <p:nvPr/>
        </p:nvPicPr>
        <p:blipFill rotWithShape="1">
          <a:blip r:embed="rId3">
            <a:alphaModFix/>
          </a:blip>
          <a:srcRect/>
          <a:stretch/>
        </p:blipFill>
        <p:spPr>
          <a:xfrm>
            <a:off x="-1" y="183134"/>
            <a:ext cx="3125596" cy="3218436"/>
          </a:xfrm>
          <a:prstGeom prst="rect">
            <a:avLst/>
          </a:prstGeom>
          <a:noFill/>
          <a:ln>
            <a:noFill/>
          </a:ln>
          <a:effectLst>
            <a:outerShdw blurRad="50800" dist="38100" dir="2700000" algn="tl" rotWithShape="0">
              <a:srgbClr val="000000">
                <a:alpha val="40000"/>
              </a:srgbClr>
            </a:outerShdw>
          </a:effectLst>
        </p:spPr>
      </p:pic>
      <p:pic>
        <p:nvPicPr>
          <p:cNvPr id="4098" name="Picture 2" descr="Clothed With Christ ⋆ East Hills Moravian Church">
            <a:extLst>
              <a:ext uri="{FF2B5EF4-FFF2-40B4-BE49-F238E27FC236}">
                <a16:creationId xmlns:a16="http://schemas.microsoft.com/office/drawing/2014/main" id="{40383E85-B98C-D9B7-1063-C130DCD90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0798" y="3687942"/>
            <a:ext cx="4226744" cy="3170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412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40000"/>
                <a:lumOff val="6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a:ea typeface="Lato"/>
                  <a:cs typeface="Lato"/>
                  <a:sym typeface="Lato"/>
                </a:rPr>
                <a:t>Aprender</a:t>
              </a:r>
              <a:r>
                <a:rPr lang="en-US" sz="2800" dirty="0">
                  <a:solidFill>
                    <a:schemeClr val="tx1"/>
                  </a:solidFill>
                  <a:latin typeface="Lato"/>
                  <a:ea typeface="Lato"/>
                  <a:cs typeface="Lato"/>
                  <a:sym typeface="Lato"/>
                </a:rPr>
                <a:t> a usar y </a:t>
              </a:r>
              <a:r>
                <a:rPr lang="en-US" sz="2800" dirty="0" err="1">
                  <a:solidFill>
                    <a:schemeClr val="tx1"/>
                  </a:solidFill>
                  <a:latin typeface="Lato"/>
                  <a:ea typeface="Lato"/>
                  <a:cs typeface="Lato"/>
                  <a:sym typeface="Lato"/>
                </a:rPr>
                <a:t>aplicar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correctamente</a:t>
              </a:r>
              <a:r>
                <a:rPr lang="en-US" sz="2800" dirty="0">
                  <a:solidFill>
                    <a:schemeClr val="tx1"/>
                  </a:solidFill>
                  <a:latin typeface="Lato"/>
                  <a:ea typeface="Lato"/>
                  <a:cs typeface="Lato"/>
                  <a:sym typeface="Lato"/>
                </a:rPr>
                <a:t> la ley y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evangelio</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Reconocer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nuestra</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necesidad</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escuchar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constantemente</a:t>
              </a:r>
              <a:r>
                <a:rPr lang="en-US" sz="2800" dirty="0">
                  <a:solidFill>
                    <a:schemeClr val="lt1"/>
                  </a:solidFill>
                  <a:latin typeface="Lato"/>
                  <a:ea typeface="Lato"/>
                  <a:cs typeface="Lato"/>
                  <a:sym typeface="Lato"/>
                </a:rPr>
                <a:t> la ley y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evangelio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Afirmar</a:t>
              </a:r>
              <a:r>
                <a:rPr lang="en-US" sz="2800" dirty="0">
                  <a:solidFill>
                    <a:schemeClr val="lt1"/>
                  </a:solidFill>
                  <a:latin typeface="Lato"/>
                  <a:ea typeface="Lato"/>
                  <a:cs typeface="Lato"/>
                  <a:sym typeface="Lato"/>
                </a:rPr>
                <a:t> que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mensaje</a:t>
              </a:r>
              <a:r>
                <a:rPr lang="en-US" sz="2800" dirty="0">
                  <a:solidFill>
                    <a:schemeClr val="lt1"/>
                  </a:solidFill>
                  <a:latin typeface="Lato"/>
                  <a:ea typeface="Lato"/>
                  <a:cs typeface="Lato"/>
                  <a:sym typeface="Lato"/>
                </a:rPr>
                <a:t> principal de la Biblia es </a:t>
              </a:r>
              <a:r>
                <a:rPr lang="en-US" sz="2800" dirty="0" err="1">
                  <a:solidFill>
                    <a:schemeClr val="lt1"/>
                  </a:solidFill>
                  <a:latin typeface="Lato"/>
                  <a:ea typeface="Lato"/>
                  <a:cs typeface="Lato"/>
                  <a:sym typeface="Lato"/>
                </a:rPr>
                <a:t>Jesucristo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Salvador del </a:t>
              </a:r>
              <a:r>
                <a:rPr lang="en-US" sz="2800" dirty="0" err="1">
                  <a:solidFill>
                    <a:schemeClr val="lt1"/>
                  </a:solidFill>
                  <a:latin typeface="Lato"/>
                  <a:ea typeface="Lato"/>
                  <a:cs typeface="Lato"/>
                  <a:sym typeface="Lato"/>
                </a:rPr>
                <a:t>mundo</a:t>
              </a:r>
              <a:r>
                <a:rPr lang="en-US" sz="2800" dirty="0">
                  <a:solidFill>
                    <a:schemeClr val="lt1"/>
                  </a:solidFill>
                  <a:latin typeface="Lato"/>
                  <a:ea typeface="Lato"/>
                  <a:cs typeface="Lato"/>
                  <a:sym typeface="Lato"/>
                </a:rPr>
                <a:t>. </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B35F9887-EAC0-FD32-4192-388BA0917669}"/>
            </a:ext>
          </a:extLst>
        </p:cNvPr>
        <p:cNvGrpSpPr/>
        <p:nvPr/>
      </p:nvGrpSpPr>
      <p:grpSpPr>
        <a:xfrm>
          <a:off x="0" y="0"/>
          <a:ext cx="0" cy="0"/>
          <a:chOff x="0" y="0"/>
          <a:chExt cx="0" cy="0"/>
        </a:xfrm>
      </p:grpSpPr>
      <p:sp>
        <p:nvSpPr>
          <p:cNvPr id="224" name="Google Shape;224;g2788883def7_0_242">
            <a:extLst>
              <a:ext uri="{FF2B5EF4-FFF2-40B4-BE49-F238E27FC236}">
                <a16:creationId xmlns:a16="http://schemas.microsoft.com/office/drawing/2014/main" id="{363F9AF4-2149-2CB7-E8D0-FAA39673E5FE}"/>
              </a:ext>
            </a:extLst>
          </p:cNvPr>
          <p:cNvSpPr txBox="1"/>
          <p:nvPr/>
        </p:nvSpPr>
        <p:spPr>
          <a:xfrm>
            <a:off x="3125595" y="875141"/>
            <a:ext cx="7905000" cy="5016718"/>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4000" b="1" dirty="0" err="1">
                <a:solidFill>
                  <a:srgbClr val="00B050"/>
                </a:solidFill>
                <a:latin typeface="Lato"/>
                <a:ea typeface="Lato"/>
                <a:cs typeface="Lato"/>
                <a:sym typeface="Lato"/>
              </a:rPr>
              <a:t>Apocalipsis</a:t>
            </a:r>
            <a:r>
              <a:rPr lang="en-US" sz="4000" b="1" dirty="0">
                <a:solidFill>
                  <a:srgbClr val="00B050"/>
                </a:solidFill>
                <a:latin typeface="Lato"/>
                <a:ea typeface="Lato"/>
                <a:cs typeface="Lato"/>
                <a:sym typeface="Lato"/>
              </a:rPr>
              <a:t> 2:7</a:t>
            </a:r>
          </a:p>
          <a:p>
            <a:pPr marL="12700" marR="0" lvl="0" algn="l" rtl="0">
              <a:lnSpc>
                <a:spcPct val="100000"/>
              </a:lnSpc>
              <a:spcBef>
                <a:spcPts val="0"/>
              </a:spcBef>
              <a:spcAft>
                <a:spcPts val="0"/>
              </a:spcAft>
              <a:buClr>
                <a:schemeClr val="dk1"/>
              </a:buClr>
              <a:buSzPts val="3400"/>
            </a:pPr>
            <a:endParaRPr lang="en-US" sz="4000" b="1" dirty="0">
              <a:solidFill>
                <a:srgbClr val="00B050"/>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4000" dirty="0">
                <a:solidFill>
                  <a:schemeClr val="dk1"/>
                </a:solidFill>
                <a:latin typeface="Lato"/>
                <a:ea typeface="Lato"/>
                <a:cs typeface="Lato"/>
                <a:sym typeface="Lato"/>
              </a:rPr>
              <a:t>El que </a:t>
            </a:r>
            <a:r>
              <a:rPr lang="en-US" sz="4000" dirty="0" err="1">
                <a:solidFill>
                  <a:schemeClr val="dk1"/>
                </a:solidFill>
                <a:latin typeface="Lato"/>
                <a:ea typeface="Lato"/>
                <a:cs typeface="Lato"/>
                <a:sym typeface="Lato"/>
              </a:rPr>
              <a:t>tenga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oídos</a:t>
            </a:r>
            <a:r>
              <a:rPr lang="en-US" sz="4000" dirty="0">
                <a:solidFill>
                  <a:schemeClr val="dk1"/>
                </a:solidFill>
                <a:latin typeface="Lato"/>
                <a:ea typeface="Lato"/>
                <a:cs typeface="Lato"/>
                <a:sym typeface="Lato"/>
              </a:rPr>
              <a:t>, que </a:t>
            </a:r>
            <a:r>
              <a:rPr lang="en-US" sz="4000" dirty="0" err="1">
                <a:solidFill>
                  <a:schemeClr val="dk1"/>
                </a:solidFill>
                <a:latin typeface="Lato"/>
                <a:ea typeface="Lato"/>
                <a:cs typeface="Lato"/>
                <a:sym typeface="Lato"/>
              </a:rPr>
              <a:t>oiga</a:t>
            </a:r>
            <a:r>
              <a:rPr lang="en-US" sz="4000" dirty="0">
                <a:solidFill>
                  <a:schemeClr val="dk1"/>
                </a:solidFill>
                <a:latin typeface="Lato"/>
                <a:ea typeface="Lato"/>
                <a:cs typeface="Lato"/>
                <a:sym typeface="Lato"/>
              </a:rPr>
              <a:t> lo que </a:t>
            </a:r>
            <a:r>
              <a:rPr lang="en-US" sz="4000" dirty="0" err="1">
                <a:solidFill>
                  <a:schemeClr val="dk1"/>
                </a:solidFill>
                <a:latin typeface="Lato"/>
                <a:ea typeface="Lato"/>
                <a:cs typeface="Lato"/>
                <a:sym typeface="Lato"/>
              </a:rPr>
              <a:t>el</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Espíritu</a:t>
            </a:r>
            <a:r>
              <a:rPr lang="en-US" sz="4000" dirty="0">
                <a:solidFill>
                  <a:schemeClr val="dk1"/>
                </a:solidFill>
                <a:latin typeface="Lato"/>
                <a:ea typeface="Lato"/>
                <a:cs typeface="Lato"/>
                <a:sym typeface="Lato"/>
              </a:rPr>
              <a:t> dice a las Iglesias. Al que </a:t>
            </a:r>
            <a:r>
              <a:rPr lang="en-US" sz="4000" dirty="0" err="1">
                <a:solidFill>
                  <a:schemeClr val="dk1"/>
                </a:solidFill>
                <a:latin typeface="Lato"/>
                <a:ea typeface="Lato"/>
                <a:cs typeface="Lato"/>
                <a:sym typeface="Lato"/>
              </a:rPr>
              <a:t>salga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vencedor</a:t>
            </a:r>
            <a:r>
              <a:rPr lang="en-US" sz="4000" dirty="0">
                <a:solidFill>
                  <a:schemeClr val="dk1"/>
                </a:solidFill>
                <a:latin typeface="Lato"/>
                <a:ea typeface="Lato"/>
                <a:cs typeface="Lato"/>
                <a:sym typeface="Lato"/>
              </a:rPr>
              <a:t> le </a:t>
            </a:r>
            <a:r>
              <a:rPr lang="en-US" sz="4000" dirty="0" err="1">
                <a:solidFill>
                  <a:schemeClr val="dk1"/>
                </a:solidFill>
                <a:latin typeface="Lato"/>
                <a:ea typeface="Lato"/>
                <a:cs typeface="Lato"/>
                <a:sym typeface="Lato"/>
              </a:rPr>
              <a:t>daré</a:t>
            </a:r>
            <a:r>
              <a:rPr lang="en-US" sz="4000" dirty="0">
                <a:solidFill>
                  <a:schemeClr val="dk1"/>
                </a:solidFill>
                <a:latin typeface="Lato"/>
                <a:ea typeface="Lato"/>
                <a:cs typeface="Lato"/>
                <a:sym typeface="Lato"/>
              </a:rPr>
              <a:t> derecho a comer del árbol de la </a:t>
            </a:r>
            <a:r>
              <a:rPr lang="en-US" sz="4000" dirty="0" err="1">
                <a:solidFill>
                  <a:schemeClr val="dk1"/>
                </a:solidFill>
                <a:latin typeface="Lato"/>
                <a:ea typeface="Lato"/>
                <a:cs typeface="Lato"/>
                <a:sym typeface="Lato"/>
              </a:rPr>
              <a:t>vida</a:t>
            </a:r>
            <a:r>
              <a:rPr lang="en-US" sz="4000" dirty="0">
                <a:solidFill>
                  <a:schemeClr val="dk1"/>
                </a:solidFill>
                <a:latin typeface="Lato"/>
                <a:ea typeface="Lato"/>
                <a:cs typeface="Lato"/>
                <a:sym typeface="Lato"/>
              </a:rPr>
              <a:t>, que </a:t>
            </a:r>
            <a:r>
              <a:rPr lang="en-US" sz="4000" dirty="0" err="1">
                <a:solidFill>
                  <a:schemeClr val="dk1"/>
                </a:solidFill>
                <a:latin typeface="Lato"/>
                <a:ea typeface="Lato"/>
                <a:cs typeface="Lato"/>
                <a:sym typeface="Lato"/>
              </a:rPr>
              <a:t>está</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el</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paraíso</a:t>
            </a:r>
            <a:r>
              <a:rPr lang="en-US" sz="4000" dirty="0">
                <a:solidFill>
                  <a:schemeClr val="dk1"/>
                </a:solidFill>
                <a:latin typeface="Lato"/>
                <a:ea typeface="Lato"/>
                <a:cs typeface="Lato"/>
                <a:sym typeface="Lato"/>
              </a:rPr>
              <a:t> de Dios. </a:t>
            </a:r>
            <a:endParaRPr sz="4000" dirty="0">
              <a:solidFill>
                <a:schemeClr val="dk1"/>
              </a:solidFill>
              <a:latin typeface="Lato"/>
              <a:ea typeface="Lato"/>
              <a:cs typeface="Lato"/>
              <a:sym typeface="Lato"/>
            </a:endParaRPr>
          </a:p>
        </p:txBody>
      </p:sp>
      <p:sp>
        <p:nvSpPr>
          <p:cNvPr id="225" name="Google Shape;225;g2788883def7_0_242">
            <a:extLst>
              <a:ext uri="{FF2B5EF4-FFF2-40B4-BE49-F238E27FC236}">
                <a16:creationId xmlns:a16="http://schemas.microsoft.com/office/drawing/2014/main" id="{FDDCC2AE-5A53-13F9-4D8E-6375A8A20AD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6" name="Google Shape;226;g2788883def7_0_242">
            <a:extLst>
              <a:ext uri="{FF2B5EF4-FFF2-40B4-BE49-F238E27FC236}">
                <a16:creationId xmlns:a16="http://schemas.microsoft.com/office/drawing/2014/main" id="{A35B10D2-795B-3D2B-A5CF-B9B338B93632}"/>
              </a:ext>
            </a:extLst>
          </p:cNvPr>
          <p:cNvPicPr preferRelativeResize="0"/>
          <p:nvPr/>
        </p:nvPicPr>
        <p:blipFill rotWithShape="1">
          <a:blip r:embed="rId3">
            <a:alphaModFix/>
          </a:blip>
          <a:srcRect/>
          <a:stretch/>
        </p:blipFill>
        <p:spPr>
          <a:xfrm>
            <a:off x="-1" y="1843971"/>
            <a:ext cx="3125596" cy="3218436"/>
          </a:xfrm>
          <a:prstGeom prst="rect">
            <a:avLst/>
          </a:prstGeom>
          <a:noFill/>
          <a:ln>
            <a:noFill/>
          </a:ln>
          <a:effectLst>
            <a:outerShdw blurRad="50800" dist="38100" dir="2700000" algn="tl" rotWithShape="0">
              <a:srgbClr val="000000">
                <a:alpha val="40000"/>
              </a:srgbClr>
            </a:outerShdw>
          </a:effectLst>
        </p:spPr>
      </p:pic>
      <p:pic>
        <p:nvPicPr>
          <p:cNvPr id="227" name="Google Shape;227;g2788883def7_0_242" descr="A green bird with leaves&#10;&#10;Description automatically generated">
            <a:extLst>
              <a:ext uri="{FF2B5EF4-FFF2-40B4-BE49-F238E27FC236}">
                <a16:creationId xmlns:a16="http://schemas.microsoft.com/office/drawing/2014/main" id="{1D666252-35F7-A03F-3041-5113A660BB4C}"/>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735299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EFC86F34-312E-E559-2DE2-D41C0BB728F3}"/>
            </a:ext>
          </a:extLst>
        </p:cNvPr>
        <p:cNvGrpSpPr/>
        <p:nvPr/>
      </p:nvGrpSpPr>
      <p:grpSpPr>
        <a:xfrm>
          <a:off x="0" y="0"/>
          <a:ext cx="0" cy="0"/>
          <a:chOff x="0" y="0"/>
          <a:chExt cx="0" cy="0"/>
        </a:xfrm>
      </p:grpSpPr>
      <p:sp>
        <p:nvSpPr>
          <p:cNvPr id="224" name="Google Shape;224;g2788883def7_0_242">
            <a:extLst>
              <a:ext uri="{FF2B5EF4-FFF2-40B4-BE49-F238E27FC236}">
                <a16:creationId xmlns:a16="http://schemas.microsoft.com/office/drawing/2014/main" id="{606BB386-AE54-F6DD-E868-B7477770E007}"/>
              </a:ext>
            </a:extLst>
          </p:cNvPr>
          <p:cNvSpPr txBox="1"/>
          <p:nvPr/>
        </p:nvSpPr>
        <p:spPr>
          <a:xfrm>
            <a:off x="3114709" y="424543"/>
            <a:ext cx="7905000" cy="5632271"/>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4000" b="1" dirty="0" err="1">
                <a:solidFill>
                  <a:srgbClr val="00B050"/>
                </a:solidFill>
                <a:latin typeface="Lato"/>
                <a:ea typeface="Lato"/>
                <a:cs typeface="Lato"/>
                <a:sym typeface="Lato"/>
              </a:rPr>
              <a:t>Filipenses</a:t>
            </a:r>
            <a:r>
              <a:rPr lang="en-US" sz="4000" b="1" dirty="0">
                <a:solidFill>
                  <a:srgbClr val="00B050"/>
                </a:solidFill>
                <a:latin typeface="Lato"/>
                <a:ea typeface="Lato"/>
                <a:cs typeface="Lato"/>
                <a:sym typeface="Lato"/>
              </a:rPr>
              <a:t> 4:3</a:t>
            </a:r>
          </a:p>
          <a:p>
            <a:pPr marL="12700" marR="0" lvl="0" algn="l" rtl="0">
              <a:lnSpc>
                <a:spcPct val="100000"/>
              </a:lnSpc>
              <a:spcBef>
                <a:spcPts val="0"/>
              </a:spcBef>
              <a:spcAft>
                <a:spcPts val="0"/>
              </a:spcAft>
              <a:buClr>
                <a:schemeClr val="dk1"/>
              </a:buClr>
              <a:buSzPts val="3400"/>
            </a:pPr>
            <a:endParaRPr lang="en-US" sz="4000" b="1" dirty="0">
              <a:solidFill>
                <a:srgbClr val="00B050"/>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4000" dirty="0">
                <a:solidFill>
                  <a:schemeClr val="dk1"/>
                </a:solidFill>
                <a:latin typeface="Lato"/>
                <a:ea typeface="Lato"/>
                <a:cs typeface="Lato"/>
                <a:sym typeface="Lato"/>
              </a:rPr>
              <a:t>Y a </a:t>
            </a:r>
            <a:r>
              <a:rPr lang="en-US" sz="4000" dirty="0" err="1">
                <a:solidFill>
                  <a:schemeClr val="dk1"/>
                </a:solidFill>
                <a:latin typeface="Lato"/>
                <a:ea typeface="Lato"/>
                <a:cs typeface="Lato"/>
                <a:sym typeface="Lato"/>
              </a:rPr>
              <a:t>ti</a:t>
            </a:r>
            <a:r>
              <a:rPr lang="en-US" sz="4000" dirty="0">
                <a:solidFill>
                  <a:schemeClr val="dk1"/>
                </a:solidFill>
                <a:latin typeface="Lato"/>
                <a:ea typeface="Lato"/>
                <a:cs typeface="Lato"/>
                <a:sym typeface="Lato"/>
              </a:rPr>
              <a:t>, mi </a:t>
            </a:r>
            <a:r>
              <a:rPr lang="en-US" sz="4000" dirty="0" err="1">
                <a:solidFill>
                  <a:schemeClr val="dk1"/>
                </a:solidFill>
                <a:latin typeface="Lato"/>
                <a:ea typeface="Lato"/>
                <a:cs typeface="Lato"/>
                <a:sym typeface="Lato"/>
              </a:rPr>
              <a:t>fiel</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compañero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te</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pido</a:t>
            </a:r>
            <a:r>
              <a:rPr lang="en-US" sz="4000" dirty="0">
                <a:solidFill>
                  <a:schemeClr val="dk1"/>
                </a:solidFill>
                <a:latin typeface="Lato"/>
                <a:ea typeface="Lato"/>
                <a:cs typeface="Lato"/>
                <a:sym typeface="Lato"/>
              </a:rPr>
              <a:t> que </a:t>
            </a:r>
            <a:r>
              <a:rPr lang="en-US" sz="4000" dirty="0" err="1">
                <a:solidFill>
                  <a:schemeClr val="dk1"/>
                </a:solidFill>
                <a:latin typeface="Lato"/>
                <a:ea typeface="Lato"/>
                <a:cs typeface="Lato"/>
                <a:sym typeface="Lato"/>
              </a:rPr>
              <a:t>ayudes</a:t>
            </a:r>
            <a:r>
              <a:rPr lang="en-US" sz="4000" dirty="0">
                <a:solidFill>
                  <a:schemeClr val="dk1"/>
                </a:solidFill>
                <a:latin typeface="Lato"/>
                <a:ea typeface="Lato"/>
                <a:cs typeface="Lato"/>
                <a:sym typeface="Lato"/>
              </a:rPr>
              <a:t> a </a:t>
            </a:r>
            <a:r>
              <a:rPr lang="en-US" sz="4000" dirty="0" err="1">
                <a:solidFill>
                  <a:schemeClr val="dk1"/>
                </a:solidFill>
                <a:latin typeface="Lato"/>
                <a:ea typeface="Lato"/>
                <a:cs typeface="Lato"/>
                <a:sym typeface="Lato"/>
              </a:rPr>
              <a:t>estas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mujeres</a:t>
            </a:r>
            <a:r>
              <a:rPr lang="en-US" sz="4000" dirty="0">
                <a:solidFill>
                  <a:schemeClr val="dk1"/>
                </a:solidFill>
                <a:latin typeface="Lato"/>
                <a:ea typeface="Lato"/>
                <a:cs typeface="Lato"/>
                <a:sym typeface="Lato"/>
              </a:rPr>
              <a:t> que </a:t>
            </a:r>
            <a:r>
              <a:rPr lang="en-US" sz="4000" dirty="0" err="1">
                <a:solidFill>
                  <a:schemeClr val="dk1"/>
                </a:solidFill>
                <a:latin typeface="Lato"/>
                <a:ea typeface="Lato"/>
                <a:cs typeface="Lato"/>
                <a:sym typeface="Lato"/>
              </a:rPr>
              <a:t>han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luchado</a:t>
            </a:r>
            <a:r>
              <a:rPr lang="en-US" sz="4000" dirty="0">
                <a:solidFill>
                  <a:schemeClr val="dk1"/>
                </a:solidFill>
                <a:latin typeface="Lato"/>
                <a:ea typeface="Lato"/>
                <a:cs typeface="Lato"/>
                <a:sym typeface="Lato"/>
              </a:rPr>
              <a:t> a mi </a:t>
            </a:r>
            <a:r>
              <a:rPr lang="en-US" sz="4000" dirty="0" err="1">
                <a:solidFill>
                  <a:schemeClr val="dk1"/>
                </a:solidFill>
                <a:latin typeface="Lato"/>
                <a:ea typeface="Lato"/>
                <a:cs typeface="Lato"/>
                <a:sym typeface="Lato"/>
              </a:rPr>
              <a:t>lado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en</a:t>
            </a:r>
            <a:r>
              <a:rPr lang="en-US" sz="4000" dirty="0">
                <a:solidFill>
                  <a:schemeClr val="dk1"/>
                </a:solidFill>
                <a:latin typeface="Lato"/>
                <a:ea typeface="Lato"/>
                <a:cs typeface="Lato"/>
                <a:sym typeface="Lato"/>
              </a:rPr>
              <a:t> la </a:t>
            </a:r>
            <a:r>
              <a:rPr lang="en-US" sz="4000" dirty="0" err="1">
                <a:solidFill>
                  <a:schemeClr val="dk1"/>
                </a:solidFill>
                <a:latin typeface="Lato"/>
                <a:ea typeface="Lato"/>
                <a:cs typeface="Lato"/>
                <a:sym typeface="Lato"/>
              </a:rPr>
              <a:t>obra</a:t>
            </a:r>
            <a:r>
              <a:rPr lang="en-US" sz="4000" dirty="0">
                <a:solidFill>
                  <a:schemeClr val="dk1"/>
                </a:solidFill>
                <a:latin typeface="Lato"/>
                <a:ea typeface="Lato"/>
                <a:cs typeface="Lato"/>
                <a:sym typeface="Lato"/>
              </a:rPr>
              <a:t> del </a:t>
            </a:r>
            <a:r>
              <a:rPr lang="en-US" sz="4000" dirty="0" err="1">
                <a:solidFill>
                  <a:schemeClr val="dk1"/>
                </a:solidFill>
                <a:latin typeface="Lato"/>
                <a:ea typeface="Lato"/>
                <a:cs typeface="Lato"/>
                <a:sym typeface="Lato"/>
              </a:rPr>
              <a:t>evangelio</a:t>
            </a:r>
            <a:r>
              <a:rPr lang="en-US" sz="4000" dirty="0">
                <a:solidFill>
                  <a:schemeClr val="dk1"/>
                </a:solidFill>
                <a:latin typeface="Lato"/>
                <a:ea typeface="Lato"/>
                <a:cs typeface="Lato"/>
                <a:sym typeface="Lato"/>
              </a:rPr>
              <a:t>, junto con Clemente y </a:t>
            </a:r>
            <a:r>
              <a:rPr lang="en-US" sz="4000" dirty="0" err="1">
                <a:solidFill>
                  <a:schemeClr val="dk1"/>
                </a:solidFill>
                <a:latin typeface="Lato"/>
                <a:ea typeface="Lato"/>
                <a:cs typeface="Lato"/>
                <a:sym typeface="Lato"/>
              </a:rPr>
              <a:t>los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demás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colaboradores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mios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cuyos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nombres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están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el</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libro</a:t>
            </a:r>
            <a:r>
              <a:rPr lang="en-US" sz="4000" dirty="0">
                <a:solidFill>
                  <a:schemeClr val="dk1"/>
                </a:solidFill>
                <a:latin typeface="Lato"/>
                <a:ea typeface="Lato"/>
                <a:cs typeface="Lato"/>
                <a:sym typeface="Lato"/>
              </a:rPr>
              <a:t> de la </a:t>
            </a:r>
            <a:r>
              <a:rPr lang="en-US" sz="4000" dirty="0" err="1">
                <a:solidFill>
                  <a:schemeClr val="dk1"/>
                </a:solidFill>
                <a:latin typeface="Lato"/>
                <a:ea typeface="Lato"/>
                <a:cs typeface="Lato"/>
                <a:sym typeface="Lato"/>
              </a:rPr>
              <a:t>vida</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p:txBody>
      </p:sp>
      <p:sp>
        <p:nvSpPr>
          <p:cNvPr id="225" name="Google Shape;225;g2788883def7_0_242">
            <a:extLst>
              <a:ext uri="{FF2B5EF4-FFF2-40B4-BE49-F238E27FC236}">
                <a16:creationId xmlns:a16="http://schemas.microsoft.com/office/drawing/2014/main" id="{B178DB7E-EF08-63C7-544D-22E38D3EC41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6" name="Google Shape;226;g2788883def7_0_242">
            <a:extLst>
              <a:ext uri="{FF2B5EF4-FFF2-40B4-BE49-F238E27FC236}">
                <a16:creationId xmlns:a16="http://schemas.microsoft.com/office/drawing/2014/main" id="{A8EAC19E-29C3-4F02-C3AD-1F36A593AA72}"/>
              </a:ext>
            </a:extLst>
          </p:cNvPr>
          <p:cNvPicPr preferRelativeResize="0"/>
          <p:nvPr/>
        </p:nvPicPr>
        <p:blipFill rotWithShape="1">
          <a:blip r:embed="rId3">
            <a:alphaModFix/>
          </a:blip>
          <a:srcRect/>
          <a:stretch/>
        </p:blipFill>
        <p:spPr>
          <a:xfrm>
            <a:off x="-1" y="1843971"/>
            <a:ext cx="3125596" cy="3218436"/>
          </a:xfrm>
          <a:prstGeom prst="rect">
            <a:avLst/>
          </a:prstGeom>
          <a:noFill/>
          <a:ln>
            <a:noFill/>
          </a:ln>
          <a:effectLst>
            <a:outerShdw blurRad="50800" dist="38100" dir="2700000" algn="tl" rotWithShape="0">
              <a:srgbClr val="000000">
                <a:alpha val="40000"/>
              </a:srgbClr>
            </a:outerShdw>
          </a:effectLst>
        </p:spPr>
      </p:pic>
      <p:pic>
        <p:nvPicPr>
          <p:cNvPr id="227" name="Google Shape;227;g2788883def7_0_242" descr="A green bird with leaves&#10;&#10;Description automatically generated">
            <a:extLst>
              <a:ext uri="{FF2B5EF4-FFF2-40B4-BE49-F238E27FC236}">
                <a16:creationId xmlns:a16="http://schemas.microsoft.com/office/drawing/2014/main" id="{9B03CA5B-4867-EA92-1666-989777257739}"/>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382413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60804DC2-2605-66EB-8729-DF5593B26B62}"/>
            </a:ext>
          </a:extLst>
        </p:cNvPr>
        <p:cNvGrpSpPr/>
        <p:nvPr/>
      </p:nvGrpSpPr>
      <p:grpSpPr>
        <a:xfrm>
          <a:off x="0" y="0"/>
          <a:ext cx="0" cy="0"/>
          <a:chOff x="0" y="0"/>
          <a:chExt cx="0" cy="0"/>
        </a:xfrm>
      </p:grpSpPr>
      <p:sp>
        <p:nvSpPr>
          <p:cNvPr id="2" name="Google Shape;193;g2788883def7_0_220">
            <a:extLst>
              <a:ext uri="{FF2B5EF4-FFF2-40B4-BE49-F238E27FC236}">
                <a16:creationId xmlns:a16="http://schemas.microsoft.com/office/drawing/2014/main" id="{808D808A-B0D3-97A8-ECEA-4FB0DD3F78FF}"/>
              </a:ext>
            </a:extLst>
          </p:cNvPr>
          <p:cNvSpPr/>
          <p:nvPr/>
        </p:nvSpPr>
        <p:spPr>
          <a:xfrm>
            <a:off x="-2" y="0"/>
            <a:ext cx="12192001"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16">
            <a:extLst>
              <a:ext uri="{FF2B5EF4-FFF2-40B4-BE49-F238E27FC236}">
                <a16:creationId xmlns:a16="http://schemas.microsoft.com/office/drawing/2014/main" id="{2FCBEF6C-DC19-B686-0753-FEB25C1C6BBC}"/>
              </a:ext>
            </a:extLst>
          </p:cNvPr>
          <p:cNvSpPr/>
          <p:nvPr/>
        </p:nvSpPr>
        <p:spPr>
          <a:xfrm>
            <a:off x="1399147" y="1224793"/>
            <a:ext cx="9393702" cy="4408413"/>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lgn="ctr">
              <a:buSzPts val="1400"/>
            </a:pPr>
            <a:r>
              <a:rPr lang="en-US" sz="4000" b="1" dirty="0">
                <a:solidFill>
                  <a:schemeClr val="dk1"/>
                </a:solidFill>
                <a:latin typeface="+mn-lt"/>
                <a:ea typeface="Lato"/>
                <a:cs typeface="Lato"/>
                <a:sym typeface="Lato"/>
              </a:rPr>
              <a:t>¿En </a:t>
            </a:r>
            <a:r>
              <a:rPr lang="en-US" sz="4000" b="1" dirty="0" err="1">
                <a:solidFill>
                  <a:schemeClr val="dk1"/>
                </a:solidFill>
                <a:latin typeface="+mn-lt"/>
                <a:ea typeface="Lato"/>
                <a:cs typeface="Lato"/>
                <a:sym typeface="Lato"/>
              </a:rPr>
              <a:t>qué</a:t>
            </a:r>
            <a:r>
              <a:rPr lang="en-US" sz="4000" b="1" dirty="0">
                <a:solidFill>
                  <a:schemeClr val="tx1"/>
                </a:solidFill>
                <a:latin typeface="+mn-lt"/>
                <a:ea typeface="Lato"/>
                <a:cs typeface="Lato"/>
                <a:sym typeface="Lato"/>
              </a:rPr>
              <a:t> </a:t>
            </a:r>
            <a:r>
              <a:rPr lang="en-US" sz="4000" b="1" dirty="0" err="1">
                <a:solidFill>
                  <a:schemeClr val="tx1"/>
                </a:solidFill>
                <a:latin typeface="+mn-lt"/>
                <a:ea typeface="Lato"/>
                <a:cs typeface="Lato"/>
                <a:sym typeface="Lato"/>
              </a:rPr>
              <a:t>sentido</a:t>
            </a:r>
            <a:r>
              <a:rPr lang="en-US" sz="4000" b="1" dirty="0">
                <a:solidFill>
                  <a:schemeClr val="tx1"/>
                </a:solidFill>
                <a:latin typeface="+mn-lt"/>
                <a:ea typeface="Lato"/>
                <a:cs typeface="Lato"/>
                <a:sym typeface="Lato"/>
              </a:rPr>
              <a:t> </a:t>
            </a:r>
            <a:r>
              <a:rPr lang="en-US" sz="4000" b="1" dirty="0">
                <a:solidFill>
                  <a:schemeClr val="dk1"/>
                </a:solidFill>
                <a:latin typeface="+mn-lt"/>
                <a:ea typeface="Lato"/>
                <a:cs typeface="Lato"/>
                <a:sym typeface="Lato"/>
              </a:rPr>
              <a:t>la </a:t>
            </a:r>
            <a:r>
              <a:rPr lang="en-US" sz="4000" b="1" dirty="0" err="1">
                <a:solidFill>
                  <a:schemeClr val="dk1"/>
                </a:solidFill>
                <a:latin typeface="+mn-lt"/>
                <a:ea typeface="Lato"/>
                <a:cs typeface="Lato"/>
                <a:sym typeface="Lato"/>
              </a:rPr>
              <a:t>muerte</a:t>
            </a:r>
            <a:r>
              <a:rPr lang="en-US" sz="4000" b="1" dirty="0">
                <a:solidFill>
                  <a:schemeClr val="dk1"/>
                </a:solidFill>
                <a:latin typeface="+mn-lt"/>
                <a:ea typeface="Lato"/>
                <a:cs typeface="Lato"/>
                <a:sym typeface="Lato"/>
              </a:rPr>
              <a:t> y la </a:t>
            </a:r>
            <a:r>
              <a:rPr lang="en-US" sz="4000" b="1" dirty="0" err="1">
                <a:solidFill>
                  <a:schemeClr val="dk1"/>
                </a:solidFill>
                <a:latin typeface="+mn-lt"/>
                <a:ea typeface="Lato"/>
                <a:cs typeface="Lato"/>
                <a:sym typeface="Lato"/>
              </a:rPr>
              <a:t>resurrección</a:t>
            </a:r>
            <a:r>
              <a:rPr lang="en-US" sz="4000" b="1" dirty="0">
                <a:solidFill>
                  <a:schemeClr val="dk1"/>
                </a:solidFill>
                <a:latin typeface="+mn-lt"/>
                <a:ea typeface="Lato"/>
                <a:cs typeface="Lato"/>
                <a:sym typeface="Lato"/>
              </a:rPr>
              <a:t> de </a:t>
            </a:r>
            <a:r>
              <a:rPr lang="en-US" sz="4000" b="1" dirty="0" err="1">
                <a:solidFill>
                  <a:schemeClr val="dk1"/>
                </a:solidFill>
                <a:latin typeface="+mn-lt"/>
                <a:ea typeface="Lato"/>
                <a:cs typeface="Lato"/>
                <a:sym typeface="Lato"/>
              </a:rPr>
              <a:t>Jesucristo</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garantizan</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nuestra</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resurrección</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física</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en</a:t>
            </a:r>
            <a:r>
              <a:rPr lang="en-US" sz="4000" b="1" dirty="0">
                <a:solidFill>
                  <a:schemeClr val="dk1"/>
                </a:solidFill>
                <a:latin typeface="+mn-lt"/>
                <a:ea typeface="Lato"/>
                <a:cs typeface="Lato"/>
                <a:sym typeface="Lato"/>
              </a:rPr>
              <a:t> el </a:t>
            </a:r>
            <a:r>
              <a:rPr lang="en-US" sz="4000" b="1" dirty="0" err="1">
                <a:solidFill>
                  <a:schemeClr val="dk1"/>
                </a:solidFill>
                <a:latin typeface="+mn-lt"/>
                <a:ea typeface="Lato"/>
                <a:cs typeface="Lato"/>
                <a:sym typeface="Lato"/>
              </a:rPr>
              <a:t>cielo</a:t>
            </a:r>
            <a:r>
              <a:rPr lang="en-US" sz="4000" b="1" dirty="0">
                <a:solidFill>
                  <a:schemeClr val="dk1"/>
                </a:solidFill>
                <a:latin typeface="+mn-lt"/>
                <a:ea typeface="Lato"/>
                <a:cs typeface="Lato"/>
                <a:sym typeface="Lato"/>
              </a:rPr>
              <a:t>? </a:t>
            </a:r>
          </a:p>
          <a:p>
            <a:pPr algn="ctr">
              <a:buSzPts val="1400"/>
            </a:pPr>
            <a:endParaRPr lang="en-US" sz="4000" b="1" dirty="0">
              <a:solidFill>
                <a:schemeClr val="dk1"/>
              </a:solidFill>
              <a:latin typeface="+mn-lt"/>
              <a:ea typeface="Lato"/>
              <a:cs typeface="Lato"/>
              <a:sym typeface="Lato"/>
            </a:endParaRPr>
          </a:p>
          <a:p>
            <a:pPr algn="ctr">
              <a:buSzPts val="1400"/>
            </a:pPr>
            <a:r>
              <a:rPr lang="en-US" sz="4000" i="1" dirty="0">
                <a:solidFill>
                  <a:schemeClr val="dk1"/>
                </a:solidFill>
                <a:latin typeface="+mn-lt"/>
                <a:ea typeface="Lato"/>
                <a:cs typeface="Lato"/>
                <a:sym typeface="Lato"/>
              </a:rPr>
              <a:t>Proyecto Final </a:t>
            </a:r>
            <a:r>
              <a:rPr lang="en-US" sz="4000" i="1" dirty="0" err="1">
                <a:solidFill>
                  <a:schemeClr val="dk1"/>
                </a:solidFill>
                <a:latin typeface="+mn-lt"/>
                <a:ea typeface="Lato"/>
                <a:cs typeface="Lato"/>
                <a:sym typeface="Lato"/>
              </a:rPr>
              <a:t>pregunta</a:t>
            </a:r>
            <a:r>
              <a:rPr lang="en-US" sz="4000" i="1" dirty="0">
                <a:solidFill>
                  <a:schemeClr val="dk1"/>
                </a:solidFill>
                <a:latin typeface="+mn-lt"/>
                <a:ea typeface="Lato"/>
                <a:cs typeface="Lato"/>
                <a:sym typeface="Lato"/>
              </a:rPr>
              <a:t> #10</a:t>
            </a:r>
            <a:endParaRPr lang="en-US" sz="4000" i="1" dirty="0"/>
          </a:p>
        </p:txBody>
      </p:sp>
    </p:spTree>
    <p:extLst>
      <p:ext uri="{BB962C8B-B14F-4D97-AF65-F5344CB8AC3E}">
        <p14:creationId xmlns:p14="http://schemas.microsoft.com/office/powerpoint/2010/main" val="3979958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4">
          <a:extLst>
            <a:ext uri="{FF2B5EF4-FFF2-40B4-BE49-F238E27FC236}">
              <a16:creationId xmlns:a16="http://schemas.microsoft.com/office/drawing/2014/main" id="{A323CE09-CEE3-8BF6-6CF2-B3EF5961B414}"/>
            </a:ext>
          </a:extLst>
        </p:cNvPr>
        <p:cNvGrpSpPr/>
        <p:nvPr/>
      </p:nvGrpSpPr>
      <p:grpSpPr>
        <a:xfrm>
          <a:off x="0" y="0"/>
          <a:ext cx="0" cy="0"/>
          <a:chOff x="0" y="0"/>
          <a:chExt cx="0" cy="0"/>
        </a:xfrm>
      </p:grpSpPr>
      <p:sp>
        <p:nvSpPr>
          <p:cNvPr id="165" name="Google Shape;165;g27888c0f32c_0_98">
            <a:extLst>
              <a:ext uri="{FF2B5EF4-FFF2-40B4-BE49-F238E27FC236}">
                <a16:creationId xmlns:a16="http://schemas.microsoft.com/office/drawing/2014/main" id="{7682655E-F89D-9DC0-72D7-FE6B7B0898E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g27888c0f32c_0_98">
            <a:extLst>
              <a:ext uri="{FF2B5EF4-FFF2-40B4-BE49-F238E27FC236}">
                <a16:creationId xmlns:a16="http://schemas.microsoft.com/office/drawing/2014/main" id="{93C61155-77DD-5CD1-BBE5-E62B569F65BD}"/>
              </a:ext>
            </a:extLst>
          </p:cNvPr>
          <p:cNvSpPr txBox="1"/>
          <p:nvPr/>
        </p:nvSpPr>
        <p:spPr>
          <a:xfrm>
            <a:off x="1973327" y="920641"/>
            <a:ext cx="9619957" cy="501671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dirty="0">
                <a:solidFill>
                  <a:srgbClr val="009444"/>
                </a:solidFill>
                <a:latin typeface="Lato"/>
                <a:ea typeface="Lato"/>
                <a:cs typeface="Lato"/>
                <a:sym typeface="Lato"/>
              </a:rPr>
              <a:t>La </a:t>
            </a:r>
            <a:r>
              <a:rPr lang="en-US" sz="4000" dirty="0" err="1">
                <a:solidFill>
                  <a:srgbClr val="009444"/>
                </a:solidFill>
                <a:latin typeface="Lato"/>
                <a:ea typeface="Lato"/>
                <a:cs typeface="Lato"/>
                <a:sym typeface="Lato"/>
              </a:rPr>
              <a:t>obra</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salvadora</a:t>
            </a:r>
            <a:r>
              <a:rPr lang="en-US" sz="4000" dirty="0">
                <a:solidFill>
                  <a:srgbClr val="009444"/>
                </a:solidFill>
                <a:latin typeface="Lato"/>
                <a:ea typeface="Lato"/>
                <a:cs typeface="Lato"/>
                <a:sym typeface="Lato"/>
              </a:rPr>
              <a:t> de </a:t>
            </a:r>
            <a:r>
              <a:rPr lang="en-US" sz="4000" dirty="0" err="1">
                <a:solidFill>
                  <a:srgbClr val="009444"/>
                </a:solidFill>
                <a:latin typeface="Lato"/>
                <a:ea typeface="Lato"/>
                <a:cs typeface="Lato"/>
                <a:sym typeface="Lato"/>
              </a:rPr>
              <a:t>Jesucristo</a:t>
            </a:r>
            <a:endParaRPr lang="en-US" sz="4000" dirty="0">
              <a:solidFill>
                <a:srgbClr val="009444"/>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lang="en-US" sz="4000" dirty="0">
              <a:solidFill>
                <a:srgbClr val="009444"/>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dirty="0">
                <a:solidFill>
                  <a:schemeClr val="tx1"/>
                </a:solidFill>
                <a:latin typeface="Lato"/>
                <a:ea typeface="Lato"/>
                <a:cs typeface="Lato"/>
                <a:sym typeface="Lato"/>
              </a:rPr>
              <a:t>Jesús </a:t>
            </a:r>
            <a:r>
              <a:rPr lang="en-US" sz="4000" dirty="0" err="1">
                <a:solidFill>
                  <a:schemeClr val="tx1"/>
                </a:solidFill>
                <a:latin typeface="Lato"/>
                <a:ea typeface="Lato"/>
                <a:cs typeface="Lato"/>
                <a:sym typeface="Lato"/>
              </a:rPr>
              <a:t>obedeció</a:t>
            </a:r>
            <a:r>
              <a:rPr lang="en-US" sz="4000" dirty="0">
                <a:solidFill>
                  <a:schemeClr val="tx1"/>
                </a:solidFill>
                <a:latin typeface="Lato"/>
                <a:ea typeface="Lato"/>
                <a:cs typeface="Lato"/>
                <a:sym typeface="Lato"/>
              </a:rPr>
              <a:t> </a:t>
            </a:r>
            <a:r>
              <a:rPr lang="en-US" sz="4000" dirty="0" err="1">
                <a:solidFill>
                  <a:schemeClr val="tx1"/>
                </a:solidFill>
                <a:latin typeface="Lato"/>
                <a:ea typeface="Lato"/>
                <a:cs typeface="Lato"/>
                <a:sym typeface="Lato"/>
              </a:rPr>
              <a:t>toda</a:t>
            </a:r>
            <a:r>
              <a:rPr lang="en-US" sz="4000" dirty="0">
                <a:solidFill>
                  <a:schemeClr val="tx1"/>
                </a:solidFill>
                <a:latin typeface="Lato"/>
                <a:ea typeface="Lato"/>
                <a:cs typeface="Lato"/>
                <a:sym typeface="Lato"/>
              </a:rPr>
              <a:t> la ley de Dios </a:t>
            </a:r>
            <a:r>
              <a:rPr lang="en-US" sz="4000" dirty="0" err="1">
                <a:solidFill>
                  <a:schemeClr val="tx1"/>
                </a:solidFill>
                <a:latin typeface="Lato"/>
                <a:ea typeface="Lato"/>
                <a:cs typeface="Lato"/>
                <a:sym typeface="Lato"/>
              </a:rPr>
              <a:t>en</a:t>
            </a:r>
            <a:r>
              <a:rPr lang="en-US" sz="4000" dirty="0">
                <a:solidFill>
                  <a:schemeClr val="tx1"/>
                </a:solidFill>
                <a:latin typeface="Lato"/>
                <a:ea typeface="Lato"/>
                <a:cs typeface="Lato"/>
                <a:sym typeface="Lato"/>
              </a:rPr>
              <a:t> </a:t>
            </a:r>
            <a:r>
              <a:rPr lang="en-US" sz="4000" dirty="0" err="1">
                <a:solidFill>
                  <a:schemeClr val="tx1"/>
                </a:solidFill>
                <a:latin typeface="Lato"/>
                <a:ea typeface="Lato"/>
                <a:cs typeface="Lato"/>
                <a:sym typeface="Lato"/>
              </a:rPr>
              <a:t>nuestro</a:t>
            </a:r>
            <a:r>
              <a:rPr lang="en-US" sz="4000" dirty="0">
                <a:solidFill>
                  <a:schemeClr val="tx1"/>
                </a:solidFill>
                <a:latin typeface="Lato"/>
                <a:ea typeface="Lato"/>
                <a:cs typeface="Lato"/>
                <a:sym typeface="Lato"/>
              </a:rPr>
              <a:t> </a:t>
            </a:r>
            <a:r>
              <a:rPr lang="en-US" sz="4000" dirty="0" err="1">
                <a:solidFill>
                  <a:schemeClr val="tx1"/>
                </a:solidFill>
                <a:latin typeface="Lato"/>
                <a:ea typeface="Lato"/>
                <a:cs typeface="Lato"/>
                <a:sym typeface="Lato"/>
              </a:rPr>
              <a:t>lugar</a:t>
            </a:r>
            <a:r>
              <a:rPr lang="en-US" sz="4000" dirty="0">
                <a:solidFill>
                  <a:schemeClr val="tx1"/>
                </a:solidFill>
                <a:latin typeface="Lato"/>
                <a:ea typeface="Lato"/>
                <a:cs typeface="Lato"/>
                <a:sym typeface="Lato"/>
              </a:rPr>
              <a:t>, y </a:t>
            </a:r>
            <a:r>
              <a:rPr lang="en-US" sz="4000" dirty="0" err="1">
                <a:solidFill>
                  <a:schemeClr val="tx1"/>
                </a:solidFill>
                <a:latin typeface="Lato"/>
                <a:ea typeface="Lato"/>
                <a:cs typeface="Lato"/>
                <a:sym typeface="Lato"/>
              </a:rPr>
              <a:t>Él</a:t>
            </a:r>
            <a:r>
              <a:rPr lang="en-US" sz="4000" dirty="0">
                <a:solidFill>
                  <a:schemeClr val="tx1"/>
                </a:solidFill>
                <a:latin typeface="Lato"/>
                <a:ea typeface="Lato"/>
                <a:cs typeface="Lato"/>
                <a:sym typeface="Lato"/>
              </a:rPr>
              <a:t> </a:t>
            </a:r>
            <a:r>
              <a:rPr lang="en-US" sz="4000" dirty="0" err="1">
                <a:solidFill>
                  <a:schemeClr val="tx1"/>
                </a:solidFill>
                <a:latin typeface="Lato"/>
                <a:ea typeface="Lato"/>
                <a:cs typeface="Lato"/>
                <a:sym typeface="Lato"/>
              </a:rPr>
              <a:t>acredita</a:t>
            </a:r>
            <a:r>
              <a:rPr lang="en-US" sz="4000" dirty="0">
                <a:solidFill>
                  <a:schemeClr val="tx1"/>
                </a:solidFill>
                <a:latin typeface="Lato"/>
                <a:ea typeface="Lato"/>
                <a:cs typeface="Lato"/>
                <a:sym typeface="Lato"/>
              </a:rPr>
              <a:t> </a:t>
            </a:r>
            <a:r>
              <a:rPr lang="en-US" sz="4000" dirty="0" err="1">
                <a:solidFill>
                  <a:schemeClr val="tx1"/>
                </a:solidFill>
                <a:latin typeface="Lato"/>
                <a:ea typeface="Lato"/>
                <a:cs typeface="Lato"/>
                <a:sym typeface="Lato"/>
              </a:rPr>
              <a:t>esta</a:t>
            </a:r>
            <a:r>
              <a:rPr lang="en-US" sz="4000" dirty="0">
                <a:solidFill>
                  <a:schemeClr val="tx1"/>
                </a:solidFill>
                <a:latin typeface="Lato"/>
                <a:ea typeface="Lato"/>
                <a:cs typeface="Lato"/>
                <a:sym typeface="Lato"/>
              </a:rPr>
              <a:t> </a:t>
            </a:r>
            <a:r>
              <a:rPr lang="en-US" sz="4000" dirty="0" err="1">
                <a:solidFill>
                  <a:schemeClr val="tx1"/>
                </a:solidFill>
                <a:latin typeface="Lato"/>
                <a:ea typeface="Lato"/>
                <a:cs typeface="Lato"/>
                <a:sym typeface="Lato"/>
              </a:rPr>
              <a:t>obediencia</a:t>
            </a:r>
            <a:r>
              <a:rPr lang="en-US" sz="4000" dirty="0">
                <a:solidFill>
                  <a:schemeClr val="tx1"/>
                </a:solidFill>
                <a:latin typeface="Lato"/>
                <a:ea typeface="Lato"/>
                <a:cs typeface="Lato"/>
                <a:sym typeface="Lato"/>
              </a:rPr>
              <a:t> a </a:t>
            </a:r>
            <a:r>
              <a:rPr lang="en-US" sz="4000" dirty="0" err="1">
                <a:solidFill>
                  <a:schemeClr val="tx1"/>
                </a:solidFill>
                <a:latin typeface="Lato"/>
                <a:ea typeface="Lato"/>
                <a:cs typeface="Lato"/>
                <a:sym typeface="Lato"/>
              </a:rPr>
              <a:t>nosotros</a:t>
            </a:r>
            <a:r>
              <a:rPr lang="en-US" sz="4000" dirty="0">
                <a:solidFill>
                  <a:schemeClr val="tx1"/>
                </a:solidFill>
                <a:latin typeface="Lato"/>
                <a:ea typeface="Lato"/>
                <a:cs typeface="Lato"/>
                <a:sym typeface="Lato"/>
              </a:rPr>
              <a:t> </a:t>
            </a:r>
            <a:r>
              <a:rPr lang="en-US" sz="4000" dirty="0" err="1">
                <a:solidFill>
                  <a:schemeClr val="tx1"/>
                </a:solidFill>
                <a:latin typeface="Lato"/>
                <a:ea typeface="Lato"/>
                <a:cs typeface="Lato"/>
                <a:sym typeface="Lato"/>
              </a:rPr>
              <a:t>por</a:t>
            </a:r>
            <a:r>
              <a:rPr lang="en-US" sz="4000" dirty="0">
                <a:solidFill>
                  <a:schemeClr val="tx1"/>
                </a:solidFill>
                <a:latin typeface="Lato"/>
                <a:ea typeface="Lato"/>
                <a:cs typeface="Lato"/>
                <a:sym typeface="Lato"/>
              </a:rPr>
              <a:t> medio de la </a:t>
            </a:r>
            <a:r>
              <a:rPr lang="en-US" sz="4000" dirty="0" err="1">
                <a:solidFill>
                  <a:schemeClr val="tx1"/>
                </a:solidFill>
                <a:latin typeface="Lato"/>
                <a:ea typeface="Lato"/>
                <a:cs typeface="Lato"/>
                <a:sym typeface="Lato"/>
              </a:rPr>
              <a:t>fe</a:t>
            </a:r>
            <a:r>
              <a:rPr lang="en-US" sz="4000" dirty="0">
                <a:solidFill>
                  <a:schemeClr val="tx1"/>
                </a:solidFill>
                <a:latin typeface="Lato"/>
                <a:ea typeface="Lato"/>
                <a:cs typeface="Lato"/>
                <a:sym typeface="Lato"/>
              </a:rPr>
              <a:t>. </a:t>
            </a:r>
          </a:p>
          <a:p>
            <a:pPr marL="0" lvl="0" indent="0" algn="l" rtl="0">
              <a:spcBef>
                <a:spcPts val="0"/>
              </a:spcBef>
              <a:spcAft>
                <a:spcPts val="0"/>
              </a:spcAft>
              <a:buClr>
                <a:schemeClr val="dk1"/>
              </a:buClr>
              <a:buSzPts val="1100"/>
              <a:buFont typeface="Arial"/>
              <a:buNone/>
            </a:pPr>
            <a:endParaRPr lang="en-US" sz="4000" dirty="0">
              <a:solidFill>
                <a:schemeClr val="tx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dirty="0">
                <a:solidFill>
                  <a:schemeClr val="tx1"/>
                </a:solidFill>
                <a:latin typeface="Lato"/>
                <a:ea typeface="Lato"/>
                <a:cs typeface="Lato"/>
                <a:sym typeface="Lato"/>
              </a:rPr>
              <a:t>Jesús </a:t>
            </a:r>
            <a:r>
              <a:rPr lang="en-US" sz="4000" dirty="0" err="1">
                <a:solidFill>
                  <a:schemeClr val="tx1"/>
                </a:solidFill>
                <a:latin typeface="Lato"/>
                <a:ea typeface="Lato"/>
                <a:cs typeface="Lato"/>
                <a:sym typeface="Lato"/>
              </a:rPr>
              <a:t>cargó</a:t>
            </a:r>
            <a:r>
              <a:rPr lang="en-US" sz="4000" dirty="0">
                <a:solidFill>
                  <a:schemeClr val="tx1"/>
                </a:solidFill>
                <a:latin typeface="Lato"/>
                <a:ea typeface="Lato"/>
                <a:cs typeface="Lato"/>
                <a:sym typeface="Lato"/>
              </a:rPr>
              <a:t> con </a:t>
            </a:r>
            <a:r>
              <a:rPr lang="en-US" sz="4000" dirty="0" err="1">
                <a:solidFill>
                  <a:schemeClr val="tx1"/>
                </a:solidFill>
                <a:latin typeface="Lato"/>
                <a:ea typeface="Lato"/>
                <a:cs typeface="Lato"/>
                <a:sym typeface="Lato"/>
              </a:rPr>
              <a:t>nuestro</a:t>
            </a:r>
            <a:r>
              <a:rPr lang="en-US" sz="4000" dirty="0">
                <a:solidFill>
                  <a:schemeClr val="tx1"/>
                </a:solidFill>
                <a:latin typeface="Lato"/>
                <a:ea typeface="Lato"/>
                <a:cs typeface="Lato"/>
                <a:sym typeface="Lato"/>
              </a:rPr>
              <a:t> </a:t>
            </a:r>
            <a:r>
              <a:rPr lang="en-US" sz="4000" dirty="0" err="1">
                <a:solidFill>
                  <a:schemeClr val="tx1"/>
                </a:solidFill>
                <a:latin typeface="Lato"/>
                <a:ea typeface="Lato"/>
                <a:cs typeface="Lato"/>
                <a:sym typeface="Lato"/>
              </a:rPr>
              <a:t>pecado</a:t>
            </a:r>
            <a:r>
              <a:rPr lang="en-US" sz="4000" dirty="0">
                <a:solidFill>
                  <a:schemeClr val="tx1"/>
                </a:solidFill>
                <a:latin typeface="Lato"/>
                <a:ea typeface="Lato"/>
                <a:cs typeface="Lato"/>
                <a:sym typeface="Lato"/>
              </a:rPr>
              <a:t> </a:t>
            </a:r>
            <a:r>
              <a:rPr lang="en-US" sz="4000" dirty="0" err="1">
                <a:solidFill>
                  <a:schemeClr val="tx1"/>
                </a:solidFill>
                <a:latin typeface="Lato"/>
                <a:ea typeface="Lato"/>
                <a:cs typeface="Lato"/>
                <a:sym typeface="Lato"/>
              </a:rPr>
              <a:t>en</a:t>
            </a:r>
            <a:r>
              <a:rPr lang="en-US" sz="4000" dirty="0">
                <a:solidFill>
                  <a:schemeClr val="tx1"/>
                </a:solidFill>
                <a:latin typeface="Lato"/>
                <a:ea typeface="Lato"/>
                <a:cs typeface="Lato"/>
                <a:sym typeface="Lato"/>
              </a:rPr>
              <a:t> </a:t>
            </a:r>
            <a:r>
              <a:rPr lang="en-US" sz="4000" dirty="0" err="1">
                <a:solidFill>
                  <a:schemeClr val="tx1"/>
                </a:solidFill>
                <a:latin typeface="Lato"/>
                <a:ea typeface="Lato"/>
                <a:cs typeface="Lato"/>
                <a:sym typeface="Lato"/>
              </a:rPr>
              <a:t>su</a:t>
            </a:r>
            <a:r>
              <a:rPr lang="en-US" sz="4000" dirty="0">
                <a:solidFill>
                  <a:schemeClr val="tx1"/>
                </a:solidFill>
                <a:latin typeface="Lato"/>
                <a:ea typeface="Lato"/>
                <a:cs typeface="Lato"/>
                <a:sym typeface="Lato"/>
              </a:rPr>
              <a:t> </a:t>
            </a:r>
            <a:r>
              <a:rPr lang="en-US" sz="4000" dirty="0" err="1">
                <a:solidFill>
                  <a:schemeClr val="tx1"/>
                </a:solidFill>
                <a:latin typeface="Lato"/>
                <a:ea typeface="Lato"/>
                <a:cs typeface="Lato"/>
                <a:sym typeface="Lato"/>
              </a:rPr>
              <a:t>sufrimiento</a:t>
            </a:r>
            <a:r>
              <a:rPr lang="en-US" sz="4000" dirty="0">
                <a:solidFill>
                  <a:schemeClr val="tx1"/>
                </a:solidFill>
                <a:latin typeface="Lato"/>
                <a:ea typeface="Lato"/>
                <a:cs typeface="Lato"/>
                <a:sym typeface="Lato"/>
              </a:rPr>
              <a:t> y </a:t>
            </a:r>
            <a:r>
              <a:rPr lang="en-US" sz="4000" dirty="0" err="1">
                <a:solidFill>
                  <a:schemeClr val="tx1"/>
                </a:solidFill>
                <a:latin typeface="Lato"/>
                <a:ea typeface="Lato"/>
                <a:cs typeface="Lato"/>
                <a:sym typeface="Lato"/>
              </a:rPr>
              <a:t>muerte</a:t>
            </a:r>
            <a:r>
              <a:rPr lang="en-US" sz="4000" dirty="0">
                <a:solidFill>
                  <a:schemeClr val="tx1"/>
                </a:solidFill>
                <a:latin typeface="Lato"/>
                <a:ea typeface="Lato"/>
                <a:cs typeface="Lato"/>
                <a:sym typeface="Lato"/>
              </a:rPr>
              <a:t> </a:t>
            </a:r>
            <a:r>
              <a:rPr lang="en-US" sz="4000" dirty="0" err="1">
                <a:solidFill>
                  <a:schemeClr val="tx1"/>
                </a:solidFill>
                <a:latin typeface="Lato"/>
                <a:ea typeface="Lato"/>
                <a:cs typeface="Lato"/>
                <a:sym typeface="Lato"/>
              </a:rPr>
              <a:t>inocente</a:t>
            </a:r>
            <a:r>
              <a:rPr lang="en-US" sz="4000" dirty="0">
                <a:solidFill>
                  <a:schemeClr val="tx1"/>
                </a:solidFill>
                <a:latin typeface="Lato"/>
                <a:ea typeface="Lato"/>
                <a:cs typeface="Lato"/>
                <a:sym typeface="Lato"/>
              </a:rPr>
              <a:t> </a:t>
            </a:r>
            <a:r>
              <a:rPr lang="en-US" sz="4000" dirty="0" err="1">
                <a:solidFill>
                  <a:schemeClr val="tx1"/>
                </a:solidFill>
                <a:latin typeface="Lato"/>
                <a:ea typeface="Lato"/>
                <a:cs typeface="Lato"/>
                <a:sym typeface="Lato"/>
              </a:rPr>
              <a:t>en</a:t>
            </a:r>
            <a:r>
              <a:rPr lang="en-US" sz="4000" dirty="0">
                <a:solidFill>
                  <a:schemeClr val="tx1"/>
                </a:solidFill>
                <a:latin typeface="Lato"/>
                <a:ea typeface="Lato"/>
                <a:cs typeface="Lato"/>
                <a:sym typeface="Lato"/>
              </a:rPr>
              <a:t> la </a:t>
            </a:r>
            <a:r>
              <a:rPr lang="en-US" sz="4000" dirty="0" err="1">
                <a:solidFill>
                  <a:schemeClr val="tx1"/>
                </a:solidFill>
                <a:latin typeface="Lato"/>
                <a:ea typeface="Lato"/>
                <a:cs typeface="Lato"/>
                <a:sym typeface="Lato"/>
              </a:rPr>
              <a:t>cruz</a:t>
            </a:r>
            <a:r>
              <a:rPr lang="en-US" sz="4000" dirty="0">
                <a:solidFill>
                  <a:schemeClr val="tx1"/>
                </a:solidFill>
                <a:latin typeface="Lato"/>
                <a:ea typeface="Lato"/>
                <a:cs typeface="Lato"/>
                <a:sym typeface="Lato"/>
              </a:rPr>
              <a:t>. </a:t>
            </a:r>
            <a:endParaRPr sz="4000" dirty="0">
              <a:solidFill>
                <a:schemeClr val="tx1"/>
              </a:solidFill>
              <a:latin typeface="Lato"/>
              <a:ea typeface="Lato"/>
              <a:cs typeface="Lato"/>
              <a:sym typeface="Lato"/>
            </a:endParaRPr>
          </a:p>
        </p:txBody>
      </p:sp>
    </p:spTree>
    <p:extLst>
      <p:ext uri="{BB962C8B-B14F-4D97-AF65-F5344CB8AC3E}">
        <p14:creationId xmlns:p14="http://schemas.microsoft.com/office/powerpoint/2010/main" val="504442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4">
          <a:extLst>
            <a:ext uri="{FF2B5EF4-FFF2-40B4-BE49-F238E27FC236}">
              <a16:creationId xmlns:a16="http://schemas.microsoft.com/office/drawing/2014/main" id="{EC994CE6-E419-FBC5-4203-C7312471888D}"/>
            </a:ext>
          </a:extLst>
        </p:cNvPr>
        <p:cNvGrpSpPr/>
        <p:nvPr/>
      </p:nvGrpSpPr>
      <p:grpSpPr>
        <a:xfrm>
          <a:off x="0" y="0"/>
          <a:ext cx="0" cy="0"/>
          <a:chOff x="0" y="0"/>
          <a:chExt cx="0" cy="0"/>
        </a:xfrm>
      </p:grpSpPr>
      <p:sp>
        <p:nvSpPr>
          <p:cNvPr id="165" name="Google Shape;165;g27888c0f32c_0_98">
            <a:extLst>
              <a:ext uri="{FF2B5EF4-FFF2-40B4-BE49-F238E27FC236}">
                <a16:creationId xmlns:a16="http://schemas.microsoft.com/office/drawing/2014/main" id="{2C8854C2-7D53-0E44-077E-AAF54A3BA10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50" name="Picture 2" descr="An Empty Tomb: Science Weighs in on Christ's Resurrection – History Enhanced">
            <a:extLst>
              <a:ext uri="{FF2B5EF4-FFF2-40B4-BE49-F238E27FC236}">
                <a16:creationId xmlns:a16="http://schemas.microsoft.com/office/drawing/2014/main" id="{2311C034-6880-C680-C30F-BA41C73E7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0"/>
            <a:ext cx="11988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564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0F4C8BD8-211F-5015-FE0D-5330E3CFBF76}"/>
            </a:ext>
          </a:extLst>
        </p:cNvPr>
        <p:cNvGrpSpPr/>
        <p:nvPr/>
      </p:nvGrpSpPr>
      <p:grpSpPr>
        <a:xfrm>
          <a:off x="0" y="0"/>
          <a:ext cx="0" cy="0"/>
          <a:chOff x="0" y="0"/>
          <a:chExt cx="0" cy="0"/>
        </a:xfrm>
      </p:grpSpPr>
      <p:sp>
        <p:nvSpPr>
          <p:cNvPr id="224" name="Google Shape;224;g2788883def7_0_242">
            <a:extLst>
              <a:ext uri="{FF2B5EF4-FFF2-40B4-BE49-F238E27FC236}">
                <a16:creationId xmlns:a16="http://schemas.microsoft.com/office/drawing/2014/main" id="{3FE40CEC-2614-04B9-E388-9F9899988DEC}"/>
              </a:ext>
            </a:extLst>
          </p:cNvPr>
          <p:cNvSpPr txBox="1"/>
          <p:nvPr/>
        </p:nvSpPr>
        <p:spPr>
          <a:xfrm>
            <a:off x="3125595" y="606276"/>
            <a:ext cx="7905000" cy="5693826"/>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4000" b="1" dirty="0">
                <a:solidFill>
                  <a:srgbClr val="00B050"/>
                </a:solidFill>
                <a:latin typeface="Lato"/>
                <a:ea typeface="Lato"/>
                <a:cs typeface="Lato"/>
                <a:sym typeface="Lato"/>
              </a:rPr>
              <a:t>Romanos 6:5-11</a:t>
            </a:r>
          </a:p>
          <a:p>
            <a:pPr marL="12700" marR="0" lvl="0" algn="l" rtl="0">
              <a:lnSpc>
                <a:spcPct val="100000"/>
              </a:lnSpc>
              <a:spcBef>
                <a:spcPts val="0"/>
              </a:spcBef>
              <a:spcAft>
                <a:spcPts val="0"/>
              </a:spcAft>
              <a:buClr>
                <a:schemeClr val="dk1"/>
              </a:buClr>
              <a:buSzPts val="3400"/>
            </a:pPr>
            <a:r>
              <a:rPr lang="en-US" sz="3600" dirty="0" err="1">
                <a:solidFill>
                  <a:schemeClr val="dk1"/>
                </a:solidFill>
                <a:latin typeface="Lato"/>
                <a:ea typeface="Lato"/>
                <a:cs typeface="Lato"/>
                <a:sym typeface="Lato"/>
              </a:rPr>
              <a:t>Porque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si</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hemos</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unido</a:t>
            </a:r>
            <a:r>
              <a:rPr lang="en-US" sz="3600" dirty="0">
                <a:solidFill>
                  <a:schemeClr val="tx1"/>
                </a:solidFill>
                <a:latin typeface="Lato"/>
                <a:ea typeface="Lato"/>
                <a:cs typeface="Lato"/>
                <a:sym typeface="Lato"/>
              </a:rPr>
              <a:t> </a:t>
            </a:r>
            <a:r>
              <a:rPr lang="en-US" sz="3600" dirty="0">
                <a:solidFill>
                  <a:schemeClr val="dk1"/>
                </a:solidFill>
                <a:latin typeface="Lato"/>
                <a:ea typeface="Lato"/>
                <a:cs typeface="Lato"/>
                <a:sym typeface="Lato"/>
              </a:rPr>
              <a:t>a Cristo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su</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muerte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así</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también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uniremos</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él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su</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resurrección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Sabemos</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nuestro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antiguo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yo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fue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crucificado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juntamente</a:t>
            </a:r>
            <a:r>
              <a:rPr lang="en-US" sz="3600" dirty="0">
                <a:solidFill>
                  <a:schemeClr val="dk1"/>
                </a:solidFill>
                <a:latin typeface="Lato"/>
                <a:ea typeface="Lato"/>
                <a:cs typeface="Lato"/>
                <a:sym typeface="Lato"/>
              </a:rPr>
              <a:t> con </a:t>
            </a:r>
            <a:r>
              <a:rPr lang="en-US" sz="3600" dirty="0" err="1">
                <a:solidFill>
                  <a:schemeClr val="dk1"/>
                </a:solidFill>
                <a:latin typeface="Lato"/>
                <a:ea typeface="Lato"/>
                <a:cs typeface="Lato"/>
                <a:sym typeface="Lato"/>
              </a:rPr>
              <a:t>él</a:t>
            </a:r>
            <a:r>
              <a:rPr lang="en-US" sz="3600" dirty="0">
                <a:solidFill>
                  <a:schemeClr val="dk1"/>
                </a:solidFill>
                <a:latin typeface="Lato"/>
                <a:ea typeface="Lato"/>
                <a:cs typeface="Lato"/>
                <a:sym typeface="Lato"/>
              </a:rPr>
              <a:t>, para que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cuerpo</a:t>
            </a:r>
            <a:r>
              <a:rPr lang="en-US" sz="3600" dirty="0">
                <a:solidFill>
                  <a:schemeClr val="dk1"/>
                </a:solidFill>
                <a:latin typeface="Lato"/>
                <a:ea typeface="Lato"/>
                <a:cs typeface="Lato"/>
                <a:sym typeface="Lato"/>
              </a:rPr>
              <a:t> del </a:t>
            </a:r>
            <a:r>
              <a:rPr lang="en-US" sz="3600" dirty="0" err="1">
                <a:solidFill>
                  <a:schemeClr val="dk1"/>
                </a:solidFill>
                <a:latin typeface="Lato"/>
                <a:ea typeface="Lato"/>
                <a:cs typeface="Lato"/>
                <a:sym typeface="Lato"/>
              </a:rPr>
              <a:t>pecado</a:t>
            </a:r>
            <a:r>
              <a:rPr lang="en-US" sz="3600" dirty="0">
                <a:solidFill>
                  <a:schemeClr val="dk1"/>
                </a:solidFill>
                <a:latin typeface="Lato"/>
                <a:ea typeface="Lato"/>
                <a:cs typeface="Lato"/>
                <a:sym typeface="Lato"/>
              </a:rPr>
              <a:t> sea </a:t>
            </a:r>
            <a:r>
              <a:rPr lang="en-US" sz="3600" dirty="0" err="1">
                <a:solidFill>
                  <a:schemeClr val="dk1"/>
                </a:solidFill>
                <a:latin typeface="Lato"/>
                <a:ea typeface="Lato"/>
                <a:cs typeface="Lato"/>
                <a:sym typeface="Lato"/>
              </a:rPr>
              <a:t>destruido</a:t>
            </a:r>
            <a:r>
              <a:rPr lang="en-US" sz="3600" dirty="0">
                <a:solidFill>
                  <a:schemeClr val="dk1"/>
                </a:solidFill>
                <a:latin typeface="Lato"/>
                <a:ea typeface="Lato"/>
                <a:cs typeface="Lato"/>
                <a:sym typeface="Lato"/>
              </a:rPr>
              <a:t>, a fin de que no </a:t>
            </a:r>
            <a:r>
              <a:rPr lang="en-US" sz="3600" dirty="0" err="1">
                <a:solidFill>
                  <a:schemeClr val="dk1"/>
                </a:solidFill>
                <a:latin typeface="Lato"/>
                <a:ea typeface="Lato"/>
                <a:cs typeface="Lato"/>
                <a:sym typeface="Lato"/>
              </a:rPr>
              <a:t>sirvamos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más</a:t>
            </a:r>
            <a:r>
              <a:rPr lang="en-US" sz="3600" dirty="0">
                <a:solidFill>
                  <a:schemeClr val="dk1"/>
                </a:solidFill>
                <a:latin typeface="Lato"/>
                <a:ea typeface="Lato"/>
                <a:cs typeface="Lato"/>
                <a:sym typeface="Lato"/>
              </a:rPr>
              <a:t> al </a:t>
            </a:r>
            <a:r>
              <a:rPr lang="en-US" sz="3600" dirty="0" err="1">
                <a:solidFill>
                  <a:schemeClr val="dk1"/>
                </a:solidFill>
                <a:latin typeface="Lato"/>
                <a:ea typeface="Lato"/>
                <a:cs typeface="Lato"/>
                <a:sym typeface="Lato"/>
              </a:rPr>
              <a:t>pecado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Porque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que ha </a:t>
            </a:r>
            <a:r>
              <a:rPr lang="en-US" sz="3600" dirty="0" err="1">
                <a:solidFill>
                  <a:schemeClr val="dk1"/>
                </a:solidFill>
                <a:latin typeface="Lato"/>
                <a:ea typeface="Lato"/>
                <a:cs typeface="Lato"/>
                <a:sym typeface="Lato"/>
              </a:rPr>
              <a:t>muerto</a:t>
            </a:r>
            <a:r>
              <a:rPr lang="en-US" sz="3600" dirty="0">
                <a:solidFill>
                  <a:schemeClr val="dk1"/>
                </a:solidFill>
                <a:latin typeface="Lato"/>
                <a:ea typeface="Lato"/>
                <a:cs typeface="Lato"/>
                <a:sym typeface="Lato"/>
              </a:rPr>
              <a:t>, ha </a:t>
            </a:r>
            <a:r>
              <a:rPr lang="en-US" sz="3600" dirty="0" err="1">
                <a:solidFill>
                  <a:schemeClr val="dk1"/>
                </a:solidFill>
                <a:latin typeface="Lato"/>
                <a:ea typeface="Lato"/>
                <a:cs typeface="Lato"/>
                <a:sym typeface="Lato"/>
              </a:rPr>
              <a:t>sido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liberado</a:t>
            </a:r>
            <a:r>
              <a:rPr lang="en-US" sz="3600" dirty="0">
                <a:solidFill>
                  <a:schemeClr val="dk1"/>
                </a:solidFill>
                <a:latin typeface="Lato"/>
                <a:ea typeface="Lato"/>
                <a:cs typeface="Lato"/>
                <a:sym typeface="Lato"/>
              </a:rPr>
              <a:t> del </a:t>
            </a:r>
            <a:r>
              <a:rPr lang="en-US" sz="3600" dirty="0" err="1">
                <a:solidFill>
                  <a:schemeClr val="dk1"/>
                </a:solidFill>
                <a:latin typeface="Lato"/>
                <a:ea typeface="Lato"/>
                <a:cs typeface="Lato"/>
                <a:sym typeface="Lato"/>
              </a:rPr>
              <a:t>pecado</a:t>
            </a:r>
            <a:r>
              <a:rPr lang="en-US" sz="3600" dirty="0">
                <a:solidFill>
                  <a:schemeClr val="dk1"/>
                </a:solidFill>
                <a:latin typeface="Lato"/>
                <a:ea typeface="Lato"/>
                <a:cs typeface="Lato"/>
                <a:sym typeface="Lato"/>
              </a:rPr>
              <a:t>. </a:t>
            </a:r>
            <a:endParaRPr sz="3600" dirty="0">
              <a:solidFill>
                <a:schemeClr val="dk1"/>
              </a:solidFill>
              <a:latin typeface="Lato"/>
              <a:ea typeface="Lato"/>
              <a:cs typeface="Lato"/>
              <a:sym typeface="Lato"/>
            </a:endParaRPr>
          </a:p>
        </p:txBody>
      </p:sp>
      <p:sp>
        <p:nvSpPr>
          <p:cNvPr id="225" name="Google Shape;225;g2788883def7_0_242">
            <a:extLst>
              <a:ext uri="{FF2B5EF4-FFF2-40B4-BE49-F238E27FC236}">
                <a16:creationId xmlns:a16="http://schemas.microsoft.com/office/drawing/2014/main" id="{7AEC9C90-9CB4-2C1A-38EE-DA0D91DE609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6" name="Google Shape;226;g2788883def7_0_242">
            <a:extLst>
              <a:ext uri="{FF2B5EF4-FFF2-40B4-BE49-F238E27FC236}">
                <a16:creationId xmlns:a16="http://schemas.microsoft.com/office/drawing/2014/main" id="{89AB4EF2-7BBB-4918-AC85-C35A227BD65C}"/>
              </a:ext>
            </a:extLst>
          </p:cNvPr>
          <p:cNvPicPr preferRelativeResize="0"/>
          <p:nvPr/>
        </p:nvPicPr>
        <p:blipFill rotWithShape="1">
          <a:blip r:embed="rId3">
            <a:alphaModFix/>
          </a:blip>
          <a:srcRect/>
          <a:stretch/>
        </p:blipFill>
        <p:spPr>
          <a:xfrm>
            <a:off x="-1" y="1843971"/>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272478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7BD253FD-609E-A8A3-C325-DB6232CA76F2}"/>
            </a:ext>
          </a:extLst>
        </p:cNvPr>
        <p:cNvGrpSpPr/>
        <p:nvPr/>
      </p:nvGrpSpPr>
      <p:grpSpPr>
        <a:xfrm>
          <a:off x="0" y="0"/>
          <a:ext cx="0" cy="0"/>
          <a:chOff x="0" y="0"/>
          <a:chExt cx="0" cy="0"/>
        </a:xfrm>
      </p:grpSpPr>
      <p:sp>
        <p:nvSpPr>
          <p:cNvPr id="224" name="Google Shape;224;g2788883def7_0_242">
            <a:extLst>
              <a:ext uri="{FF2B5EF4-FFF2-40B4-BE49-F238E27FC236}">
                <a16:creationId xmlns:a16="http://schemas.microsoft.com/office/drawing/2014/main" id="{DD0FEA44-28F6-1825-7B01-A18D0361D694}"/>
              </a:ext>
            </a:extLst>
          </p:cNvPr>
          <p:cNvSpPr txBox="1"/>
          <p:nvPr/>
        </p:nvSpPr>
        <p:spPr>
          <a:xfrm>
            <a:off x="2864338" y="305088"/>
            <a:ext cx="9066405" cy="6247824"/>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4000" b="1" dirty="0">
                <a:solidFill>
                  <a:srgbClr val="00B050"/>
                </a:solidFill>
                <a:latin typeface="Lato"/>
                <a:ea typeface="Lato"/>
                <a:cs typeface="Lato"/>
                <a:sym typeface="Lato"/>
              </a:rPr>
              <a:t>Romanos 6:5-11</a:t>
            </a:r>
          </a:p>
          <a:p>
            <a:pPr marL="12700" marR="0" lvl="0" algn="l" rtl="0">
              <a:lnSpc>
                <a:spcPct val="100000"/>
              </a:lnSpc>
              <a:spcBef>
                <a:spcPts val="0"/>
              </a:spcBef>
              <a:spcAft>
                <a:spcPts val="0"/>
              </a:spcAft>
              <a:buClr>
                <a:schemeClr val="dk1"/>
              </a:buClr>
              <a:buSzPts val="3400"/>
            </a:pPr>
            <a:r>
              <a:rPr lang="en-US" sz="3600" dirty="0" err="1">
                <a:solidFill>
                  <a:schemeClr val="dk1"/>
                </a:solidFill>
                <a:latin typeface="Lato"/>
                <a:ea typeface="Lato"/>
                <a:cs typeface="Lato"/>
                <a:sym typeface="Lato"/>
              </a:rPr>
              <a:t>Así</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si</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morimos</a:t>
            </a:r>
            <a:r>
              <a:rPr lang="en-US" sz="3600" dirty="0">
                <a:solidFill>
                  <a:schemeClr val="dk1"/>
                </a:solidFill>
                <a:latin typeface="Lato"/>
                <a:ea typeface="Lato"/>
                <a:cs typeface="Lato"/>
                <a:sym typeface="Lato"/>
              </a:rPr>
              <a:t> con Cristo, </a:t>
            </a:r>
            <a:r>
              <a:rPr lang="en-US" sz="3600" dirty="0" err="1">
                <a:solidFill>
                  <a:schemeClr val="dk1"/>
                </a:solidFill>
                <a:latin typeface="Lato"/>
                <a:ea typeface="Lato"/>
                <a:cs typeface="Lato"/>
                <a:sym typeface="Lato"/>
              </a:rPr>
              <a:t>creemos</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también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viviremos</a:t>
            </a:r>
            <a:r>
              <a:rPr lang="en-US" sz="3600" dirty="0">
                <a:solidFill>
                  <a:schemeClr val="dk1"/>
                </a:solidFill>
                <a:latin typeface="Lato"/>
                <a:ea typeface="Lato"/>
                <a:cs typeface="Lato"/>
                <a:sym typeface="Lato"/>
              </a:rPr>
              <a:t> con </a:t>
            </a:r>
            <a:r>
              <a:rPr lang="en-US" sz="3600" dirty="0" err="1">
                <a:solidFill>
                  <a:schemeClr val="dk1"/>
                </a:solidFill>
                <a:latin typeface="Lato"/>
                <a:ea typeface="Lato"/>
                <a:cs typeface="Lato"/>
                <a:sym typeface="Lato"/>
              </a:rPr>
              <a:t>él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Sabemos</a:t>
            </a:r>
            <a:r>
              <a:rPr lang="en-US" sz="3600" dirty="0">
                <a:solidFill>
                  <a:schemeClr val="dk1"/>
                </a:solidFill>
                <a:latin typeface="Lato"/>
                <a:ea typeface="Lato"/>
                <a:cs typeface="Lato"/>
                <a:sym typeface="Lato"/>
              </a:rPr>
              <a:t> que Cristo </a:t>
            </a:r>
            <a:r>
              <a:rPr lang="en-US" sz="3600" dirty="0" err="1">
                <a:solidFill>
                  <a:schemeClr val="dk1"/>
                </a:solidFill>
                <a:latin typeface="Lato"/>
                <a:ea typeface="Lato"/>
                <a:cs typeface="Lato"/>
                <a:sym typeface="Lato"/>
              </a:rPr>
              <a:t>resucitó</a:t>
            </a:r>
            <a:r>
              <a:rPr lang="en-US" sz="3600" dirty="0">
                <a:solidFill>
                  <a:schemeClr val="dk1"/>
                </a:solidFill>
                <a:latin typeface="Lato"/>
                <a:ea typeface="Lato"/>
                <a:cs typeface="Lato"/>
                <a:sym typeface="Lato"/>
              </a:rPr>
              <a:t> y que no </a:t>
            </a:r>
            <a:r>
              <a:rPr lang="en-US" sz="3600" dirty="0" err="1">
                <a:solidFill>
                  <a:schemeClr val="dk1"/>
                </a:solidFill>
                <a:latin typeface="Lato"/>
                <a:ea typeface="Lato"/>
                <a:cs typeface="Lato"/>
                <a:sym typeface="Lato"/>
              </a:rPr>
              <a:t>volverá</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morir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pues</a:t>
            </a:r>
            <a:r>
              <a:rPr lang="en-US" sz="3600" dirty="0">
                <a:solidFill>
                  <a:schemeClr val="dk1"/>
                </a:solidFill>
                <a:latin typeface="Lato"/>
                <a:ea typeface="Lato"/>
                <a:cs typeface="Lato"/>
                <a:sym typeface="Lato"/>
              </a:rPr>
              <a:t> la </a:t>
            </a:r>
            <a:r>
              <a:rPr lang="en-US" sz="3600" dirty="0" err="1">
                <a:solidFill>
                  <a:schemeClr val="dk1"/>
                </a:solidFill>
                <a:latin typeface="Lato"/>
                <a:ea typeface="Lato"/>
                <a:cs typeface="Lato"/>
                <a:sym typeface="Lato"/>
              </a:rPr>
              <a:t>muerte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ya</a:t>
            </a:r>
            <a:r>
              <a:rPr lang="en-US" sz="3600" dirty="0">
                <a:solidFill>
                  <a:schemeClr val="dk1"/>
                </a:solidFill>
                <a:latin typeface="Lato"/>
                <a:ea typeface="Lato"/>
                <a:cs typeface="Lato"/>
                <a:sym typeface="Lato"/>
              </a:rPr>
              <a:t> no </a:t>
            </a:r>
            <a:r>
              <a:rPr lang="en-US" sz="3600" dirty="0" err="1">
                <a:solidFill>
                  <a:schemeClr val="dk1"/>
                </a:solidFill>
                <a:latin typeface="Lato"/>
                <a:ea typeface="Lato"/>
                <a:cs typeface="Lato"/>
                <a:sym typeface="Lato"/>
              </a:rPr>
              <a:t>tiene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poder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sobre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él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Porque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cuanto</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su</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muerte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murió</a:t>
            </a:r>
            <a:r>
              <a:rPr lang="en-US" sz="3600" dirty="0">
                <a:solidFill>
                  <a:schemeClr val="dk1"/>
                </a:solidFill>
                <a:latin typeface="Lato"/>
                <a:ea typeface="Lato"/>
                <a:cs typeface="Lato"/>
                <a:sym typeface="Lato"/>
              </a:rPr>
              <a:t> al </a:t>
            </a:r>
            <a:r>
              <a:rPr lang="en-US" sz="3600" dirty="0" err="1">
                <a:solidFill>
                  <a:schemeClr val="dk1"/>
                </a:solidFill>
                <a:latin typeface="Lato"/>
                <a:ea typeface="Lato"/>
                <a:cs typeface="Lato"/>
                <a:sym typeface="Lato"/>
              </a:rPr>
              <a:t>pecado</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una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vez</a:t>
            </a:r>
            <a:r>
              <a:rPr lang="en-US" sz="3600" dirty="0">
                <a:solidFill>
                  <a:schemeClr val="dk1"/>
                </a:solidFill>
                <a:latin typeface="Lato"/>
                <a:ea typeface="Lato"/>
                <a:cs typeface="Lato"/>
                <a:sym typeface="Lato"/>
              </a:rPr>
              <a:t> y para </a:t>
            </a:r>
            <a:r>
              <a:rPr lang="en-US" sz="3600" dirty="0" err="1">
                <a:solidFill>
                  <a:schemeClr val="dk1"/>
                </a:solidFill>
                <a:latin typeface="Lato"/>
                <a:ea typeface="Lato"/>
                <a:cs typeface="Lato"/>
                <a:sym typeface="Lato"/>
              </a:rPr>
              <a:t>siempre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cuanto</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su</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vida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vive</a:t>
            </a:r>
            <a:r>
              <a:rPr lang="en-US" sz="3600" dirty="0">
                <a:solidFill>
                  <a:schemeClr val="dk1"/>
                </a:solidFill>
                <a:latin typeface="Lato"/>
                <a:ea typeface="Lato"/>
                <a:cs typeface="Lato"/>
                <a:sym typeface="Lato"/>
              </a:rPr>
              <a:t> para Dios. </a:t>
            </a:r>
            <a:r>
              <a:rPr lang="en-US" sz="3600" dirty="0" err="1">
                <a:solidFill>
                  <a:schemeClr val="dk1"/>
                </a:solidFill>
                <a:latin typeface="Lato"/>
                <a:ea typeface="Lato"/>
                <a:cs typeface="Lato"/>
                <a:sym typeface="Lato"/>
              </a:rPr>
              <a:t>Así</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también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ustedes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considérense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muertos</a:t>
            </a:r>
            <a:r>
              <a:rPr lang="en-US" sz="3600" dirty="0">
                <a:solidFill>
                  <a:schemeClr val="dk1"/>
                </a:solidFill>
                <a:latin typeface="Lato"/>
                <a:ea typeface="Lato"/>
                <a:cs typeface="Lato"/>
                <a:sym typeface="Lato"/>
              </a:rPr>
              <a:t> al </a:t>
            </a:r>
            <a:r>
              <a:rPr lang="en-US" sz="3600" dirty="0" err="1">
                <a:solidFill>
                  <a:schemeClr val="dk1"/>
                </a:solidFill>
                <a:latin typeface="Lato"/>
                <a:ea typeface="Lato"/>
                <a:cs typeface="Lato"/>
                <a:sym typeface="Lato"/>
              </a:rPr>
              <a:t>pecado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vivos</a:t>
            </a:r>
            <a:r>
              <a:rPr lang="en-US" sz="3600" dirty="0">
                <a:solidFill>
                  <a:schemeClr val="dk1"/>
                </a:solidFill>
                <a:latin typeface="Lato"/>
                <a:ea typeface="Lato"/>
                <a:cs typeface="Lato"/>
                <a:sym typeface="Lato"/>
              </a:rPr>
              <a:t> para Dios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Cristo Jesús, </a:t>
            </a:r>
            <a:r>
              <a:rPr lang="en-US" sz="3600" dirty="0" err="1">
                <a:solidFill>
                  <a:schemeClr val="dk1"/>
                </a:solidFill>
                <a:latin typeface="Lato"/>
                <a:ea typeface="Lato"/>
                <a:cs typeface="Lato"/>
                <a:sym typeface="Lato"/>
              </a:rPr>
              <a:t>nuestro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Señor</a:t>
            </a:r>
            <a:r>
              <a:rPr lang="en-US" sz="3600" dirty="0">
                <a:solidFill>
                  <a:schemeClr val="dk1"/>
                </a:solidFill>
                <a:latin typeface="Lato"/>
                <a:ea typeface="Lato"/>
                <a:cs typeface="Lato"/>
                <a:sym typeface="Lato"/>
              </a:rPr>
              <a:t>. </a:t>
            </a:r>
            <a:endParaRPr sz="3600" dirty="0">
              <a:solidFill>
                <a:schemeClr val="dk1"/>
              </a:solidFill>
              <a:latin typeface="Lato"/>
              <a:ea typeface="Lato"/>
              <a:cs typeface="Lato"/>
              <a:sym typeface="Lato"/>
            </a:endParaRPr>
          </a:p>
        </p:txBody>
      </p:sp>
      <p:sp>
        <p:nvSpPr>
          <p:cNvPr id="225" name="Google Shape;225;g2788883def7_0_242">
            <a:extLst>
              <a:ext uri="{FF2B5EF4-FFF2-40B4-BE49-F238E27FC236}">
                <a16:creationId xmlns:a16="http://schemas.microsoft.com/office/drawing/2014/main" id="{85C184D6-3D19-FF7E-4E67-B1B052F5D9A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6" name="Google Shape;226;g2788883def7_0_242">
            <a:extLst>
              <a:ext uri="{FF2B5EF4-FFF2-40B4-BE49-F238E27FC236}">
                <a16:creationId xmlns:a16="http://schemas.microsoft.com/office/drawing/2014/main" id="{19526435-0816-9112-E411-5E93D312DA11}"/>
              </a:ext>
            </a:extLst>
          </p:cNvPr>
          <p:cNvPicPr preferRelativeResize="0"/>
          <p:nvPr/>
        </p:nvPicPr>
        <p:blipFill rotWithShape="1">
          <a:blip r:embed="rId3">
            <a:alphaModFix/>
          </a:blip>
          <a:srcRect/>
          <a:stretch/>
        </p:blipFill>
        <p:spPr>
          <a:xfrm>
            <a:off x="-1" y="1843971"/>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708150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8C03EA3A-A60B-9244-F5D4-98A6ABF6BD3A}"/>
            </a:ext>
          </a:extLst>
        </p:cNvPr>
        <p:cNvGrpSpPr/>
        <p:nvPr/>
      </p:nvGrpSpPr>
      <p:grpSpPr>
        <a:xfrm>
          <a:off x="0" y="0"/>
          <a:ext cx="0" cy="0"/>
          <a:chOff x="0" y="0"/>
          <a:chExt cx="0" cy="0"/>
        </a:xfrm>
      </p:grpSpPr>
      <p:sp>
        <p:nvSpPr>
          <p:cNvPr id="224" name="Google Shape;224;g2788883def7_0_242">
            <a:extLst>
              <a:ext uri="{FF2B5EF4-FFF2-40B4-BE49-F238E27FC236}">
                <a16:creationId xmlns:a16="http://schemas.microsoft.com/office/drawing/2014/main" id="{551E6CA9-0C73-7747-AAF4-D490ED1E49A4}"/>
              </a:ext>
            </a:extLst>
          </p:cNvPr>
          <p:cNvSpPr txBox="1"/>
          <p:nvPr/>
        </p:nvSpPr>
        <p:spPr>
          <a:xfrm>
            <a:off x="3125595" y="1030574"/>
            <a:ext cx="8337062" cy="4031833"/>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4000" b="1" dirty="0">
                <a:solidFill>
                  <a:srgbClr val="00B050"/>
                </a:solidFill>
                <a:latin typeface="Lato"/>
                <a:ea typeface="Lato"/>
                <a:cs typeface="Lato"/>
                <a:sym typeface="Lato"/>
              </a:rPr>
              <a:t>1 </a:t>
            </a:r>
            <a:r>
              <a:rPr lang="en-US" sz="4000" b="1" dirty="0" err="1">
                <a:solidFill>
                  <a:srgbClr val="00B050"/>
                </a:solidFill>
                <a:latin typeface="Lato"/>
                <a:ea typeface="Lato"/>
                <a:cs typeface="Lato"/>
                <a:sym typeface="Lato"/>
              </a:rPr>
              <a:t>Corintios</a:t>
            </a:r>
            <a:r>
              <a:rPr lang="en-US" sz="4000" b="1" dirty="0">
                <a:solidFill>
                  <a:srgbClr val="00B050"/>
                </a:solidFill>
                <a:latin typeface="Lato"/>
                <a:ea typeface="Lato"/>
                <a:cs typeface="Lato"/>
                <a:sym typeface="Lato"/>
              </a:rPr>
              <a:t> 15:52</a:t>
            </a:r>
          </a:p>
          <a:p>
            <a:pPr marL="12700" marR="0" lvl="0" algn="l" rtl="0">
              <a:lnSpc>
                <a:spcPct val="100000"/>
              </a:lnSpc>
              <a:spcBef>
                <a:spcPts val="0"/>
              </a:spcBef>
              <a:spcAft>
                <a:spcPts val="0"/>
              </a:spcAft>
              <a:buClr>
                <a:schemeClr val="dk1"/>
              </a:buClr>
              <a:buSzPts val="3400"/>
            </a:pPr>
            <a:endParaRPr lang="en-US" sz="36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600" dirty="0">
                <a:solidFill>
                  <a:schemeClr val="dk1"/>
                </a:solidFill>
                <a:latin typeface="Lato"/>
                <a:ea typeface="Lato"/>
                <a:cs typeface="Lato"/>
                <a:sym typeface="Lato"/>
              </a:rPr>
              <a:t>En un </a:t>
            </a:r>
            <a:r>
              <a:rPr lang="en-US" sz="3600" dirty="0" err="1">
                <a:solidFill>
                  <a:schemeClr val="dk1"/>
                </a:solidFill>
                <a:latin typeface="Lato"/>
                <a:ea typeface="Lato"/>
                <a:cs typeface="Lato"/>
                <a:sym typeface="Lato"/>
              </a:rPr>
              <a:t>momento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un </a:t>
            </a:r>
            <a:r>
              <a:rPr lang="en-US" sz="3600" dirty="0" err="1">
                <a:solidFill>
                  <a:schemeClr val="dk1"/>
                </a:solidFill>
                <a:latin typeface="Lato"/>
                <a:ea typeface="Lato"/>
                <a:cs typeface="Lato"/>
                <a:sym typeface="Lato"/>
              </a:rPr>
              <a:t>abrir</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cerrar</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ojos</a:t>
            </a:r>
            <a:r>
              <a:rPr lang="en-US" sz="3600" dirty="0">
                <a:solidFill>
                  <a:schemeClr val="dk1"/>
                </a:solidFill>
                <a:latin typeface="Lato"/>
                <a:ea typeface="Lato"/>
                <a:cs typeface="Lato"/>
                <a:sym typeface="Lato"/>
              </a:rPr>
              <a:t>, a la final </a:t>
            </a:r>
            <a:r>
              <a:rPr lang="en-US" sz="3600" dirty="0" err="1">
                <a:solidFill>
                  <a:schemeClr val="dk1"/>
                </a:solidFill>
                <a:latin typeface="Lato"/>
                <a:ea typeface="Lato"/>
                <a:cs typeface="Lato"/>
                <a:sym typeface="Lato"/>
              </a:rPr>
              <a:t>trompeta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porque</a:t>
            </a:r>
            <a:r>
              <a:rPr lang="en-US" sz="3600" dirty="0">
                <a:solidFill>
                  <a:schemeClr val="dk1"/>
                </a:solidFill>
                <a:latin typeface="Lato"/>
                <a:ea typeface="Lato"/>
                <a:cs typeface="Lato"/>
                <a:sym typeface="Lato"/>
              </a:rPr>
              <a:t> se </a:t>
            </a:r>
            <a:r>
              <a:rPr lang="en-US" sz="3600" dirty="0" err="1">
                <a:solidFill>
                  <a:schemeClr val="dk1"/>
                </a:solidFill>
                <a:latin typeface="Lato"/>
                <a:ea typeface="Lato"/>
                <a:cs typeface="Lato"/>
                <a:sym typeface="Lato"/>
              </a:rPr>
              <a:t>tocará</a:t>
            </a:r>
            <a:r>
              <a:rPr lang="en-US" sz="3600" dirty="0">
                <a:solidFill>
                  <a:schemeClr val="dk1"/>
                </a:solidFill>
                <a:latin typeface="Lato"/>
                <a:ea typeface="Lato"/>
                <a:cs typeface="Lato"/>
                <a:sym typeface="Lato"/>
              </a:rPr>
              <a:t> la </a:t>
            </a:r>
            <a:r>
              <a:rPr lang="en-US" sz="3600" dirty="0" err="1">
                <a:solidFill>
                  <a:schemeClr val="dk1"/>
                </a:solidFill>
                <a:latin typeface="Lato"/>
                <a:ea typeface="Lato"/>
                <a:cs typeface="Lato"/>
                <a:sym typeface="Lato"/>
              </a:rPr>
              <a:t>trompeta</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muertos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serán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resucitados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incorruptibles</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nosotros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seremos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transformados</a:t>
            </a:r>
            <a:r>
              <a:rPr lang="en-US" sz="3600" dirty="0">
                <a:solidFill>
                  <a:schemeClr val="dk1"/>
                </a:solidFill>
                <a:latin typeface="Lato"/>
                <a:ea typeface="Lato"/>
                <a:cs typeface="Lato"/>
                <a:sym typeface="Lato"/>
              </a:rPr>
              <a:t>. </a:t>
            </a:r>
            <a:endParaRPr sz="3600" dirty="0">
              <a:solidFill>
                <a:schemeClr val="dk1"/>
              </a:solidFill>
              <a:latin typeface="Lato"/>
              <a:ea typeface="Lato"/>
              <a:cs typeface="Lato"/>
              <a:sym typeface="Lato"/>
            </a:endParaRPr>
          </a:p>
        </p:txBody>
      </p:sp>
      <p:sp>
        <p:nvSpPr>
          <p:cNvPr id="225" name="Google Shape;225;g2788883def7_0_242">
            <a:extLst>
              <a:ext uri="{FF2B5EF4-FFF2-40B4-BE49-F238E27FC236}">
                <a16:creationId xmlns:a16="http://schemas.microsoft.com/office/drawing/2014/main" id="{4A35EE7B-6D35-716D-DB11-ED371422125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6" name="Google Shape;226;g2788883def7_0_242">
            <a:extLst>
              <a:ext uri="{FF2B5EF4-FFF2-40B4-BE49-F238E27FC236}">
                <a16:creationId xmlns:a16="http://schemas.microsoft.com/office/drawing/2014/main" id="{75DAA502-DE68-3CD2-8784-32BEAA1728B8}"/>
              </a:ext>
            </a:extLst>
          </p:cNvPr>
          <p:cNvPicPr preferRelativeResize="0"/>
          <p:nvPr/>
        </p:nvPicPr>
        <p:blipFill rotWithShape="1">
          <a:blip r:embed="rId3">
            <a:alphaModFix/>
          </a:blip>
          <a:srcRect/>
          <a:stretch/>
        </p:blipFill>
        <p:spPr>
          <a:xfrm>
            <a:off x="-1" y="1843971"/>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28912751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39E047C9-A548-DB8B-49C0-422B104540A0}"/>
            </a:ext>
          </a:extLst>
        </p:cNvPr>
        <p:cNvGrpSpPr/>
        <p:nvPr/>
      </p:nvGrpSpPr>
      <p:grpSpPr>
        <a:xfrm>
          <a:off x="0" y="0"/>
          <a:ext cx="0" cy="0"/>
          <a:chOff x="0" y="0"/>
          <a:chExt cx="0" cy="0"/>
        </a:xfrm>
      </p:grpSpPr>
      <p:sp>
        <p:nvSpPr>
          <p:cNvPr id="224" name="Google Shape;224;g2788883def7_0_242">
            <a:extLst>
              <a:ext uri="{FF2B5EF4-FFF2-40B4-BE49-F238E27FC236}">
                <a16:creationId xmlns:a16="http://schemas.microsoft.com/office/drawing/2014/main" id="{03B24423-10FB-B7BD-99DE-B9DBF2930BEB}"/>
              </a:ext>
            </a:extLst>
          </p:cNvPr>
          <p:cNvSpPr txBox="1"/>
          <p:nvPr/>
        </p:nvSpPr>
        <p:spPr>
          <a:xfrm>
            <a:off x="2407138" y="606031"/>
            <a:ext cx="8337062" cy="1261844"/>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4000" b="1" dirty="0">
                <a:solidFill>
                  <a:srgbClr val="00B050"/>
                </a:solidFill>
                <a:latin typeface="Lato"/>
                <a:ea typeface="Lato"/>
                <a:cs typeface="Lato"/>
                <a:sym typeface="Lato"/>
              </a:rPr>
              <a:t>Juan 11:26</a:t>
            </a:r>
          </a:p>
          <a:p>
            <a:pPr marL="12700" marR="0" lvl="0" algn="l" rtl="0">
              <a:lnSpc>
                <a:spcPct val="100000"/>
              </a:lnSpc>
              <a:spcBef>
                <a:spcPts val="0"/>
              </a:spcBef>
              <a:spcAft>
                <a:spcPts val="0"/>
              </a:spcAft>
              <a:buClr>
                <a:schemeClr val="dk1"/>
              </a:buClr>
              <a:buSzPts val="3400"/>
            </a:pPr>
            <a:endParaRPr lang="en-US" sz="3600" dirty="0">
              <a:solidFill>
                <a:schemeClr val="dk1"/>
              </a:solidFill>
              <a:latin typeface="Lato"/>
              <a:ea typeface="Lato"/>
              <a:cs typeface="Lato"/>
              <a:sym typeface="Lato"/>
            </a:endParaRPr>
          </a:p>
        </p:txBody>
      </p:sp>
      <p:sp>
        <p:nvSpPr>
          <p:cNvPr id="225" name="Google Shape;225;g2788883def7_0_242">
            <a:extLst>
              <a:ext uri="{FF2B5EF4-FFF2-40B4-BE49-F238E27FC236}">
                <a16:creationId xmlns:a16="http://schemas.microsoft.com/office/drawing/2014/main" id="{41EF2105-B9A6-255B-386F-C8FAB6027EA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6" name="Google Shape;226;g2788883def7_0_242">
            <a:extLst>
              <a:ext uri="{FF2B5EF4-FFF2-40B4-BE49-F238E27FC236}">
                <a16:creationId xmlns:a16="http://schemas.microsoft.com/office/drawing/2014/main" id="{A5BEC19A-48C2-062C-A8F2-829455C5BFCF}"/>
              </a:ext>
            </a:extLst>
          </p:cNvPr>
          <p:cNvPicPr preferRelativeResize="0"/>
          <p:nvPr/>
        </p:nvPicPr>
        <p:blipFill rotWithShape="1">
          <a:blip r:embed="rId3">
            <a:alphaModFix/>
          </a:blip>
          <a:srcRect/>
          <a:stretch/>
        </p:blipFill>
        <p:spPr>
          <a:xfrm>
            <a:off x="-1" y="1843971"/>
            <a:ext cx="3125596" cy="3218436"/>
          </a:xfrm>
          <a:prstGeom prst="rect">
            <a:avLst/>
          </a:prstGeom>
          <a:noFill/>
          <a:ln>
            <a:noFill/>
          </a:ln>
          <a:effectLst>
            <a:outerShdw blurRad="50800" dist="38100" dir="2700000" algn="tl" rotWithShape="0">
              <a:srgbClr val="000000">
                <a:alpha val="40000"/>
              </a:srgbClr>
            </a:outerShdw>
          </a:effectLst>
        </p:spPr>
      </p:pic>
      <p:pic>
        <p:nvPicPr>
          <p:cNvPr id="3074" name="Picture 2" descr="Jesus—“The Resurrection and the Life” (John 11) | Life of Jesus">
            <a:extLst>
              <a:ext uri="{FF2B5EF4-FFF2-40B4-BE49-F238E27FC236}">
                <a16:creationId xmlns:a16="http://schemas.microsoft.com/office/drawing/2014/main" id="{A8BBE1BA-F2DF-CEEC-D0D4-DE8EFBCF3A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057" y="275711"/>
            <a:ext cx="6323207" cy="632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858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6A044F1D-315F-4AAA-9F09-F201AC84EE88}"/>
            </a:ext>
          </a:extLst>
        </p:cNvPr>
        <p:cNvGrpSpPr/>
        <p:nvPr/>
      </p:nvGrpSpPr>
      <p:grpSpPr>
        <a:xfrm>
          <a:off x="0" y="0"/>
          <a:ext cx="0" cy="0"/>
          <a:chOff x="0" y="0"/>
          <a:chExt cx="0" cy="0"/>
        </a:xfrm>
      </p:grpSpPr>
      <p:sp>
        <p:nvSpPr>
          <p:cNvPr id="224" name="Google Shape;224;g2788883def7_0_242">
            <a:extLst>
              <a:ext uri="{FF2B5EF4-FFF2-40B4-BE49-F238E27FC236}">
                <a16:creationId xmlns:a16="http://schemas.microsoft.com/office/drawing/2014/main" id="{9897BBC5-2D22-BFEC-C236-75D6872AEA88}"/>
              </a:ext>
            </a:extLst>
          </p:cNvPr>
          <p:cNvSpPr txBox="1"/>
          <p:nvPr/>
        </p:nvSpPr>
        <p:spPr>
          <a:xfrm>
            <a:off x="3125595" y="1096438"/>
            <a:ext cx="8337062" cy="4031833"/>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4000" b="1" dirty="0">
                <a:solidFill>
                  <a:srgbClr val="00B050"/>
                </a:solidFill>
                <a:latin typeface="Lato"/>
                <a:ea typeface="Lato"/>
                <a:cs typeface="Lato"/>
                <a:sym typeface="Lato"/>
              </a:rPr>
              <a:t>Juan 11:26</a:t>
            </a:r>
          </a:p>
          <a:p>
            <a:pPr marL="12700" marR="0" lvl="0" algn="l" rtl="0">
              <a:lnSpc>
                <a:spcPct val="100000"/>
              </a:lnSpc>
              <a:spcBef>
                <a:spcPts val="0"/>
              </a:spcBef>
              <a:spcAft>
                <a:spcPts val="0"/>
              </a:spcAft>
              <a:buClr>
                <a:schemeClr val="dk1"/>
              </a:buClr>
              <a:buSzPts val="3400"/>
            </a:pPr>
            <a:endParaRPr lang="en-US" sz="36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600" dirty="0">
                <a:solidFill>
                  <a:schemeClr val="dk1"/>
                </a:solidFill>
                <a:latin typeface="Lato"/>
                <a:ea typeface="Lato"/>
                <a:cs typeface="Lato"/>
                <a:sym typeface="Lato"/>
              </a:rPr>
              <a:t>Le </a:t>
            </a:r>
            <a:r>
              <a:rPr lang="en-US" sz="3600" dirty="0" err="1">
                <a:solidFill>
                  <a:schemeClr val="dk1"/>
                </a:solidFill>
                <a:latin typeface="Lato"/>
                <a:ea typeface="Lato"/>
                <a:cs typeface="Lato"/>
                <a:sym typeface="Lato"/>
              </a:rPr>
              <a:t>dijo</a:t>
            </a:r>
            <a:r>
              <a:rPr lang="en-US" sz="3600" dirty="0">
                <a:solidFill>
                  <a:schemeClr val="dk1"/>
                </a:solidFill>
                <a:latin typeface="Lato"/>
                <a:ea typeface="Lato"/>
                <a:cs typeface="Lato"/>
                <a:sym typeface="Lato"/>
              </a:rPr>
              <a:t> Jesús: </a:t>
            </a:r>
            <a:r>
              <a:rPr lang="en-US" sz="3600" dirty="0" err="1">
                <a:solidFill>
                  <a:schemeClr val="dk1"/>
                </a:solidFill>
                <a:latin typeface="Lato"/>
                <a:ea typeface="Lato"/>
                <a:cs typeface="Lato"/>
                <a:sym typeface="Lato"/>
              </a:rPr>
              <a:t>Yo</a:t>
            </a:r>
            <a:r>
              <a:rPr lang="en-US" sz="3600" dirty="0">
                <a:solidFill>
                  <a:schemeClr val="dk1"/>
                </a:solidFill>
                <a:latin typeface="Lato"/>
                <a:ea typeface="Lato"/>
                <a:cs typeface="Lato"/>
                <a:sym typeface="Lato"/>
              </a:rPr>
              <a:t> soy la </a:t>
            </a:r>
            <a:r>
              <a:rPr lang="en-US" sz="3600" dirty="0" err="1">
                <a:solidFill>
                  <a:schemeClr val="dk1"/>
                </a:solidFill>
                <a:latin typeface="Lato"/>
                <a:ea typeface="Lato"/>
                <a:cs typeface="Lato"/>
                <a:sym typeface="Lato"/>
              </a:rPr>
              <a:t>resurrección</a:t>
            </a:r>
            <a:r>
              <a:rPr lang="en-US" sz="3600" dirty="0">
                <a:solidFill>
                  <a:schemeClr val="dk1"/>
                </a:solidFill>
                <a:latin typeface="Lato"/>
                <a:ea typeface="Lato"/>
                <a:cs typeface="Lato"/>
                <a:sym typeface="Lato"/>
              </a:rPr>
              <a:t> y la </a:t>
            </a:r>
            <a:r>
              <a:rPr lang="en-US" sz="3600" dirty="0" err="1">
                <a:solidFill>
                  <a:schemeClr val="dk1"/>
                </a:solidFill>
                <a:latin typeface="Lato"/>
                <a:ea typeface="Lato"/>
                <a:cs typeface="Lato"/>
                <a:sym typeface="Lato"/>
              </a:rPr>
              <a:t>vida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cree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mí</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aunque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esté</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muerto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vivirá</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todo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aquel</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vive</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cree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mí</a:t>
            </a:r>
            <a:r>
              <a:rPr lang="en-US" sz="3600" dirty="0">
                <a:solidFill>
                  <a:schemeClr val="dk1"/>
                </a:solidFill>
                <a:latin typeface="Lato"/>
                <a:ea typeface="Lato"/>
                <a:cs typeface="Lato"/>
                <a:sym typeface="Lato"/>
              </a:rPr>
              <a:t>, no </a:t>
            </a:r>
            <a:r>
              <a:rPr lang="en-US" sz="3600" dirty="0" err="1">
                <a:solidFill>
                  <a:schemeClr val="dk1"/>
                </a:solidFill>
                <a:latin typeface="Lato"/>
                <a:ea typeface="Lato"/>
                <a:cs typeface="Lato"/>
                <a:sym typeface="Lato"/>
              </a:rPr>
              <a:t>morirá</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eternamente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Crees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esto</a:t>
            </a:r>
            <a:r>
              <a:rPr lang="en-US" sz="3600" dirty="0">
                <a:solidFill>
                  <a:schemeClr val="dk1"/>
                </a:solidFill>
                <a:latin typeface="Lato"/>
                <a:ea typeface="Lato"/>
                <a:cs typeface="Lato"/>
                <a:sym typeface="Lato"/>
              </a:rPr>
              <a:t>? </a:t>
            </a:r>
            <a:endParaRPr sz="3600" dirty="0">
              <a:solidFill>
                <a:schemeClr val="dk1"/>
              </a:solidFill>
              <a:latin typeface="Lato"/>
              <a:ea typeface="Lato"/>
              <a:cs typeface="Lato"/>
              <a:sym typeface="Lato"/>
            </a:endParaRPr>
          </a:p>
        </p:txBody>
      </p:sp>
      <p:sp>
        <p:nvSpPr>
          <p:cNvPr id="225" name="Google Shape;225;g2788883def7_0_242">
            <a:extLst>
              <a:ext uri="{FF2B5EF4-FFF2-40B4-BE49-F238E27FC236}">
                <a16:creationId xmlns:a16="http://schemas.microsoft.com/office/drawing/2014/main" id="{237A5887-2652-2F24-6E11-6D3F1280C45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6" name="Google Shape;226;g2788883def7_0_242">
            <a:extLst>
              <a:ext uri="{FF2B5EF4-FFF2-40B4-BE49-F238E27FC236}">
                <a16:creationId xmlns:a16="http://schemas.microsoft.com/office/drawing/2014/main" id="{1E8D8EA6-AD44-1721-F2FC-E0BEF7EA7986}"/>
              </a:ext>
            </a:extLst>
          </p:cNvPr>
          <p:cNvPicPr preferRelativeResize="0"/>
          <p:nvPr/>
        </p:nvPicPr>
        <p:blipFill rotWithShape="1">
          <a:blip r:embed="rId3">
            <a:alphaModFix/>
          </a:blip>
          <a:srcRect/>
          <a:stretch/>
        </p:blipFill>
        <p:spPr>
          <a:xfrm>
            <a:off x="-1" y="1843971"/>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871718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g2e8f58b83d9_0_989"/>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47" name="Google Shape;147;g2e8f58b83d9_0_989"/>
          <p:cNvSpPr txBox="1"/>
          <p:nvPr/>
        </p:nvSpPr>
        <p:spPr>
          <a:xfrm>
            <a:off x="3176206" y="2680923"/>
            <a:ext cx="80238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a:t>
            </a:r>
            <a:r>
              <a:rPr lang="en-US" sz="4000" b="1" dirty="0">
                <a:solidFill>
                  <a:schemeClr val="tx1"/>
                </a:solidFill>
                <a:latin typeface="Lato"/>
                <a:ea typeface="Lato"/>
                <a:cs typeface="Lato"/>
                <a:sym typeface="Lato"/>
              </a:rPr>
              <a:t>son los </a:t>
            </a:r>
            <a:r>
              <a:rPr lang="en-US" sz="4000" b="1" dirty="0" err="1">
                <a:solidFill>
                  <a:schemeClr val="tx1"/>
                </a:solidFill>
                <a:latin typeface="Lato"/>
                <a:ea typeface="Lato"/>
                <a:cs typeface="Lato"/>
                <a:sym typeface="Lato"/>
              </a:rPr>
              <a:t>tres</a:t>
            </a:r>
            <a:r>
              <a:rPr lang="en-US" sz="4000" b="1" dirty="0">
                <a:solidFill>
                  <a:schemeClr val="tx1"/>
                </a:solidFill>
                <a:latin typeface="Lato"/>
                <a:ea typeface="Lato"/>
                <a:cs typeface="Lato"/>
                <a:sym typeface="Lato"/>
              </a:rPr>
              <a:t> </a:t>
            </a:r>
            <a:r>
              <a:rPr lang="en-US" sz="4000" b="1" dirty="0" err="1">
                <a:solidFill>
                  <a:schemeClr val="dk1"/>
                </a:solidFill>
                <a:latin typeface="Lato"/>
                <a:ea typeface="Lato"/>
                <a:cs typeface="Lato"/>
                <a:sym typeface="Lato"/>
              </a:rPr>
              <a:t>ejemplos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mencionados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el video que no son buenos </a:t>
            </a:r>
            <a:r>
              <a:rPr lang="en-US" sz="4000" b="1" dirty="0" err="1">
                <a:solidFill>
                  <a:schemeClr val="dk1"/>
                </a:solidFill>
                <a:latin typeface="Lato"/>
                <a:ea typeface="Lato"/>
                <a:cs typeface="Lato"/>
                <a:sym typeface="Lato"/>
              </a:rPr>
              <a:t>usos</a:t>
            </a:r>
            <a:r>
              <a:rPr lang="en-US" sz="4000" b="1" dirty="0">
                <a:solidFill>
                  <a:schemeClr val="dk1"/>
                </a:solidFill>
                <a:latin typeface="Lato"/>
                <a:ea typeface="Lato"/>
                <a:cs typeface="Lato"/>
                <a:sym typeface="Lato"/>
              </a:rPr>
              <a:t> de la  ley?</a:t>
            </a:r>
            <a:endParaRPr sz="4000" b="1" i="0" u="none" strike="noStrike" cap="none" dirty="0">
              <a:solidFill>
                <a:schemeClr val="dk1"/>
              </a:solidFill>
              <a:latin typeface="Lato"/>
              <a:ea typeface="Lato"/>
              <a:cs typeface="Lato"/>
              <a:sym typeface="Lato"/>
            </a:endParaRPr>
          </a:p>
        </p:txBody>
      </p:sp>
      <p:pic>
        <p:nvPicPr>
          <p:cNvPr id="148" name="Google Shape;148;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F6EA3687-BFF3-E8EF-9EDB-11E0A1F5BDE8}"/>
            </a:ext>
          </a:extLst>
        </p:cNvPr>
        <p:cNvGrpSpPr/>
        <p:nvPr/>
      </p:nvGrpSpPr>
      <p:grpSpPr>
        <a:xfrm>
          <a:off x="0" y="0"/>
          <a:ext cx="0" cy="0"/>
          <a:chOff x="0" y="0"/>
          <a:chExt cx="0" cy="0"/>
        </a:xfrm>
      </p:grpSpPr>
      <p:sp>
        <p:nvSpPr>
          <p:cNvPr id="224" name="Google Shape;224;g2788883def7_0_242">
            <a:extLst>
              <a:ext uri="{FF2B5EF4-FFF2-40B4-BE49-F238E27FC236}">
                <a16:creationId xmlns:a16="http://schemas.microsoft.com/office/drawing/2014/main" id="{E707B928-772A-7AF7-ECB5-CAF5DBDC0763}"/>
              </a:ext>
            </a:extLst>
          </p:cNvPr>
          <p:cNvSpPr txBox="1"/>
          <p:nvPr/>
        </p:nvSpPr>
        <p:spPr>
          <a:xfrm>
            <a:off x="3125595" y="1574448"/>
            <a:ext cx="8337062" cy="2923837"/>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4000" b="1" dirty="0">
                <a:solidFill>
                  <a:srgbClr val="00B050"/>
                </a:solidFill>
                <a:latin typeface="Lato"/>
                <a:ea typeface="Lato"/>
                <a:cs typeface="Lato"/>
                <a:sym typeface="Lato"/>
              </a:rPr>
              <a:t>Juan 11:27</a:t>
            </a:r>
          </a:p>
          <a:p>
            <a:pPr marL="12700" marR="0" lvl="0" algn="l" rtl="0">
              <a:lnSpc>
                <a:spcPct val="100000"/>
              </a:lnSpc>
              <a:spcBef>
                <a:spcPts val="0"/>
              </a:spcBef>
              <a:spcAft>
                <a:spcPts val="0"/>
              </a:spcAft>
              <a:buClr>
                <a:schemeClr val="dk1"/>
              </a:buClr>
              <a:buSzPts val="3400"/>
            </a:pPr>
            <a:endParaRPr lang="en-US" sz="36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600" dirty="0" err="1">
                <a:solidFill>
                  <a:schemeClr val="dk1"/>
                </a:solidFill>
                <a:latin typeface="Lato"/>
                <a:ea typeface="Lato"/>
                <a:cs typeface="Lato"/>
                <a:sym typeface="Lato"/>
              </a:rPr>
              <a:t>Sí</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Señor</a:t>
            </a:r>
            <a:r>
              <a:rPr lang="en-US" sz="3600" dirty="0">
                <a:solidFill>
                  <a:schemeClr val="dk1"/>
                </a:solidFill>
                <a:latin typeface="Lato"/>
                <a:ea typeface="Lato"/>
                <a:cs typeface="Lato"/>
                <a:sym typeface="Lato"/>
              </a:rPr>
              <a:t>, y he </a:t>
            </a:r>
            <a:r>
              <a:rPr lang="en-US" sz="3600" dirty="0" err="1">
                <a:solidFill>
                  <a:schemeClr val="dk1"/>
                </a:solidFill>
                <a:latin typeface="Lato"/>
                <a:ea typeface="Lato"/>
                <a:cs typeface="Lato"/>
                <a:sym typeface="Lato"/>
              </a:rPr>
              <a:t>creído</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tú</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eres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Cristo,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Hijo</a:t>
            </a:r>
            <a:r>
              <a:rPr lang="en-US" sz="3600" dirty="0">
                <a:solidFill>
                  <a:schemeClr val="dk1"/>
                </a:solidFill>
                <a:latin typeface="Lato"/>
                <a:ea typeface="Lato"/>
                <a:cs typeface="Lato"/>
                <a:sym typeface="Lato"/>
              </a:rPr>
              <a:t> de Dios, que has </a:t>
            </a:r>
            <a:r>
              <a:rPr lang="en-US" sz="3600" dirty="0" err="1">
                <a:solidFill>
                  <a:schemeClr val="dk1"/>
                </a:solidFill>
                <a:latin typeface="Lato"/>
                <a:ea typeface="Lato"/>
                <a:cs typeface="Lato"/>
                <a:sym typeface="Lato"/>
              </a:rPr>
              <a:t>venido</a:t>
            </a:r>
            <a:r>
              <a:rPr lang="en-US" sz="3600" dirty="0">
                <a:solidFill>
                  <a:schemeClr val="dk1"/>
                </a:solidFill>
                <a:latin typeface="Lato"/>
                <a:ea typeface="Lato"/>
                <a:cs typeface="Lato"/>
                <a:sym typeface="Lato"/>
              </a:rPr>
              <a:t> al </a:t>
            </a:r>
            <a:r>
              <a:rPr lang="en-US" sz="3600" dirty="0" err="1">
                <a:solidFill>
                  <a:schemeClr val="dk1"/>
                </a:solidFill>
                <a:latin typeface="Lato"/>
                <a:ea typeface="Lato"/>
                <a:cs typeface="Lato"/>
                <a:sym typeface="Lato"/>
              </a:rPr>
              <a:t>mundo</a:t>
            </a:r>
            <a:r>
              <a:rPr lang="en-US" sz="3600" dirty="0">
                <a:solidFill>
                  <a:schemeClr val="dk1"/>
                </a:solidFill>
                <a:latin typeface="Lato"/>
                <a:ea typeface="Lato"/>
                <a:cs typeface="Lato"/>
                <a:sym typeface="Lato"/>
              </a:rPr>
              <a:t>. </a:t>
            </a:r>
            <a:endParaRPr sz="3600" dirty="0">
              <a:solidFill>
                <a:schemeClr val="dk1"/>
              </a:solidFill>
              <a:latin typeface="Lato"/>
              <a:ea typeface="Lato"/>
              <a:cs typeface="Lato"/>
              <a:sym typeface="Lato"/>
            </a:endParaRPr>
          </a:p>
        </p:txBody>
      </p:sp>
      <p:sp>
        <p:nvSpPr>
          <p:cNvPr id="225" name="Google Shape;225;g2788883def7_0_242">
            <a:extLst>
              <a:ext uri="{FF2B5EF4-FFF2-40B4-BE49-F238E27FC236}">
                <a16:creationId xmlns:a16="http://schemas.microsoft.com/office/drawing/2014/main" id="{124300EE-5EBC-99C7-4949-2710D93FC17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6" name="Google Shape;226;g2788883def7_0_242">
            <a:extLst>
              <a:ext uri="{FF2B5EF4-FFF2-40B4-BE49-F238E27FC236}">
                <a16:creationId xmlns:a16="http://schemas.microsoft.com/office/drawing/2014/main" id="{B229CE67-0E94-69DB-1C13-18BB35D65475}"/>
              </a:ext>
            </a:extLst>
          </p:cNvPr>
          <p:cNvPicPr preferRelativeResize="0"/>
          <p:nvPr/>
        </p:nvPicPr>
        <p:blipFill rotWithShape="1">
          <a:blip r:embed="rId3">
            <a:alphaModFix/>
          </a:blip>
          <a:srcRect/>
          <a:stretch/>
        </p:blipFill>
        <p:spPr>
          <a:xfrm>
            <a:off x="-1" y="1843971"/>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2214157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4F9EC002-5683-9794-2F76-325D9BDC7B57}"/>
            </a:ext>
          </a:extLst>
        </p:cNvPr>
        <p:cNvGrpSpPr/>
        <p:nvPr/>
      </p:nvGrpSpPr>
      <p:grpSpPr>
        <a:xfrm>
          <a:off x="0" y="0"/>
          <a:ext cx="0" cy="0"/>
          <a:chOff x="0" y="0"/>
          <a:chExt cx="0" cy="0"/>
        </a:xfrm>
      </p:grpSpPr>
      <p:sp>
        <p:nvSpPr>
          <p:cNvPr id="2" name="Google Shape;193;g2788883def7_0_220">
            <a:extLst>
              <a:ext uri="{FF2B5EF4-FFF2-40B4-BE49-F238E27FC236}">
                <a16:creationId xmlns:a16="http://schemas.microsoft.com/office/drawing/2014/main" id="{0BBBA284-2EAB-AB72-639A-C73548C68B8F}"/>
              </a:ext>
            </a:extLst>
          </p:cNvPr>
          <p:cNvSpPr/>
          <p:nvPr/>
        </p:nvSpPr>
        <p:spPr>
          <a:xfrm>
            <a:off x="-2" y="0"/>
            <a:ext cx="12192001"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16">
            <a:extLst>
              <a:ext uri="{FF2B5EF4-FFF2-40B4-BE49-F238E27FC236}">
                <a16:creationId xmlns:a16="http://schemas.microsoft.com/office/drawing/2014/main" id="{5703DAE3-4C5F-6219-E944-FB7A14B46B0D}"/>
              </a:ext>
            </a:extLst>
          </p:cNvPr>
          <p:cNvSpPr/>
          <p:nvPr/>
        </p:nvSpPr>
        <p:spPr>
          <a:xfrm>
            <a:off x="1399147" y="1224793"/>
            <a:ext cx="9393702" cy="4408413"/>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lgn="ctr">
              <a:buSzPts val="1400"/>
            </a:pPr>
            <a:r>
              <a:rPr lang="en-US" sz="4000" b="1" dirty="0">
                <a:solidFill>
                  <a:schemeClr val="dk1"/>
                </a:solidFill>
                <a:latin typeface="+mn-lt"/>
                <a:ea typeface="Lato"/>
                <a:cs typeface="Lato"/>
                <a:sym typeface="Lato"/>
              </a:rPr>
              <a:t>¿En </a:t>
            </a:r>
            <a:r>
              <a:rPr lang="en-US" sz="4000" b="1" dirty="0" err="1">
                <a:solidFill>
                  <a:schemeClr val="dk1"/>
                </a:solidFill>
                <a:latin typeface="+mn-lt"/>
                <a:ea typeface="Lato"/>
                <a:cs typeface="Lato"/>
                <a:sym typeface="Lato"/>
              </a:rPr>
              <a:t>qué</a:t>
            </a:r>
            <a:r>
              <a:rPr lang="en-US" sz="4000" b="1" dirty="0">
                <a:solidFill>
                  <a:schemeClr val="dk1"/>
                </a:solidFill>
                <a:latin typeface="+mn-lt"/>
                <a:ea typeface="Lato"/>
                <a:cs typeface="Lato"/>
                <a:sym typeface="Lato"/>
              </a:rPr>
              <a:t> </a:t>
            </a:r>
            <a:r>
              <a:rPr lang="en-US" sz="4000" b="1" dirty="0" err="1">
                <a:solidFill>
                  <a:schemeClr val="tx1"/>
                </a:solidFill>
                <a:latin typeface="+mn-lt"/>
                <a:ea typeface="Lato"/>
                <a:cs typeface="Lato"/>
                <a:sym typeface="Lato"/>
              </a:rPr>
              <a:t>sentido</a:t>
            </a:r>
            <a:r>
              <a:rPr lang="en-US" sz="4000" b="1" dirty="0">
                <a:solidFill>
                  <a:schemeClr val="tx1"/>
                </a:solidFill>
                <a:latin typeface="+mn-lt"/>
                <a:ea typeface="Lato"/>
                <a:cs typeface="Lato"/>
                <a:sym typeface="Lato"/>
              </a:rPr>
              <a:t> la </a:t>
            </a:r>
            <a:r>
              <a:rPr lang="en-US" sz="4000" b="1" dirty="0" err="1">
                <a:solidFill>
                  <a:schemeClr val="dk1"/>
                </a:solidFill>
                <a:latin typeface="+mn-lt"/>
                <a:ea typeface="Lato"/>
                <a:cs typeface="Lato"/>
                <a:sym typeface="Lato"/>
              </a:rPr>
              <a:t>muerte</a:t>
            </a:r>
            <a:r>
              <a:rPr lang="en-US" sz="4000" b="1" dirty="0">
                <a:solidFill>
                  <a:schemeClr val="dk1"/>
                </a:solidFill>
                <a:latin typeface="+mn-lt"/>
                <a:ea typeface="Lato"/>
                <a:cs typeface="Lato"/>
                <a:sym typeface="Lato"/>
              </a:rPr>
              <a:t> y la </a:t>
            </a:r>
            <a:r>
              <a:rPr lang="en-US" sz="4000" b="1" dirty="0" err="1">
                <a:solidFill>
                  <a:schemeClr val="dk1"/>
                </a:solidFill>
                <a:latin typeface="+mn-lt"/>
                <a:ea typeface="Lato"/>
                <a:cs typeface="Lato"/>
                <a:sym typeface="Lato"/>
              </a:rPr>
              <a:t>resurrección</a:t>
            </a:r>
            <a:r>
              <a:rPr lang="en-US" sz="4000" b="1" dirty="0">
                <a:solidFill>
                  <a:schemeClr val="dk1"/>
                </a:solidFill>
                <a:latin typeface="+mn-lt"/>
                <a:ea typeface="Lato"/>
                <a:cs typeface="Lato"/>
                <a:sym typeface="Lato"/>
              </a:rPr>
              <a:t> de </a:t>
            </a:r>
            <a:r>
              <a:rPr lang="en-US" sz="4000" b="1" dirty="0" err="1">
                <a:solidFill>
                  <a:schemeClr val="dk1"/>
                </a:solidFill>
                <a:latin typeface="+mn-lt"/>
                <a:ea typeface="Lato"/>
                <a:cs typeface="Lato"/>
                <a:sym typeface="Lato"/>
              </a:rPr>
              <a:t>Jesucristo</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grarantizan</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nuestra</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resurrección</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física</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en</a:t>
            </a:r>
            <a:r>
              <a:rPr lang="en-US" sz="4000" b="1" dirty="0">
                <a:solidFill>
                  <a:schemeClr val="dk1"/>
                </a:solidFill>
                <a:latin typeface="+mn-lt"/>
                <a:ea typeface="Lato"/>
                <a:cs typeface="Lato"/>
                <a:sym typeface="Lato"/>
              </a:rPr>
              <a:t> el </a:t>
            </a:r>
            <a:r>
              <a:rPr lang="en-US" sz="4000" b="1" dirty="0" err="1">
                <a:solidFill>
                  <a:schemeClr val="dk1"/>
                </a:solidFill>
                <a:latin typeface="+mn-lt"/>
                <a:ea typeface="Lato"/>
                <a:cs typeface="Lato"/>
                <a:sym typeface="Lato"/>
              </a:rPr>
              <a:t>cielo</a:t>
            </a:r>
            <a:r>
              <a:rPr lang="en-US" sz="4000" b="1" dirty="0">
                <a:solidFill>
                  <a:schemeClr val="dk1"/>
                </a:solidFill>
                <a:latin typeface="+mn-lt"/>
                <a:ea typeface="Lato"/>
                <a:cs typeface="Lato"/>
                <a:sym typeface="Lato"/>
              </a:rPr>
              <a:t>? </a:t>
            </a:r>
          </a:p>
          <a:p>
            <a:pPr algn="ctr">
              <a:buSzPts val="1400"/>
            </a:pPr>
            <a:endParaRPr lang="en-US" sz="4000" b="1" dirty="0">
              <a:solidFill>
                <a:schemeClr val="dk1"/>
              </a:solidFill>
              <a:latin typeface="+mn-lt"/>
              <a:ea typeface="Lato"/>
              <a:cs typeface="Lato"/>
              <a:sym typeface="Lato"/>
            </a:endParaRPr>
          </a:p>
          <a:p>
            <a:pPr algn="ctr">
              <a:buSzPts val="1400"/>
            </a:pPr>
            <a:r>
              <a:rPr lang="en-US" sz="4000" i="1" dirty="0">
                <a:solidFill>
                  <a:schemeClr val="dk1"/>
                </a:solidFill>
                <a:latin typeface="+mn-lt"/>
                <a:ea typeface="Lato"/>
                <a:cs typeface="Lato"/>
                <a:sym typeface="Lato"/>
              </a:rPr>
              <a:t>Proyecto Final </a:t>
            </a:r>
            <a:r>
              <a:rPr lang="en-US" sz="4000" i="1" dirty="0" err="1">
                <a:solidFill>
                  <a:schemeClr val="dk1"/>
                </a:solidFill>
                <a:latin typeface="+mn-lt"/>
                <a:ea typeface="Lato"/>
                <a:cs typeface="Lato"/>
                <a:sym typeface="Lato"/>
              </a:rPr>
              <a:t>pregunta</a:t>
            </a:r>
            <a:r>
              <a:rPr lang="en-US" sz="4000" i="1" dirty="0">
                <a:solidFill>
                  <a:schemeClr val="dk1"/>
                </a:solidFill>
                <a:latin typeface="+mn-lt"/>
                <a:ea typeface="Lato"/>
                <a:cs typeface="Lato"/>
                <a:sym typeface="Lato"/>
              </a:rPr>
              <a:t> #10</a:t>
            </a:r>
            <a:endParaRPr lang="en-US" sz="4000" i="1" dirty="0"/>
          </a:p>
        </p:txBody>
      </p:sp>
    </p:spTree>
    <p:extLst>
      <p:ext uri="{BB962C8B-B14F-4D97-AF65-F5344CB8AC3E}">
        <p14:creationId xmlns:p14="http://schemas.microsoft.com/office/powerpoint/2010/main" val="14573126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eb293faa54_0_49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2" name="Google Shape;332;g2eb293faa54_0_49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33" name="Google Shape;333;g2eb293faa54_0_497"/>
          <p:cNvPicPr preferRelativeResize="0"/>
          <p:nvPr/>
        </p:nvPicPr>
        <p:blipFill rotWithShape="1">
          <a:blip r:embed="rId4">
            <a:alphaModFix/>
          </a:blip>
          <a:srcRect/>
          <a:stretch/>
        </p:blipFill>
        <p:spPr>
          <a:xfrm rot="5400000">
            <a:off x="-585274" y="1352904"/>
            <a:ext cx="4051701" cy="4051701"/>
          </a:xfrm>
          <a:prstGeom prst="rect">
            <a:avLst/>
          </a:prstGeom>
          <a:noFill/>
          <a:ln>
            <a:noFill/>
          </a:ln>
        </p:spPr>
      </p:pic>
      <p:sp>
        <p:nvSpPr>
          <p:cNvPr id="334" name="Google Shape;334;g2eb293faa54_0_497"/>
          <p:cNvSpPr txBox="1"/>
          <p:nvPr/>
        </p:nvSpPr>
        <p:spPr>
          <a:xfrm>
            <a:off x="3466427" y="328249"/>
            <a:ext cx="6788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Puntos </a:t>
            </a:r>
            <a:r>
              <a:rPr lang="en-US" sz="4860" dirty="0" err="1">
                <a:solidFill>
                  <a:srgbClr val="009444"/>
                </a:solidFill>
                <a:latin typeface="Lato"/>
                <a:ea typeface="Lato"/>
                <a:cs typeface="Lato"/>
                <a:sym typeface="Lato"/>
              </a:rPr>
              <a:t>principales</a:t>
            </a:r>
            <a:r>
              <a:rPr lang="en-US" sz="4860" b="0" i="0" u="none" strike="noStrike" cap="none" dirty="0">
                <a:solidFill>
                  <a:srgbClr val="009444"/>
                </a:solidFill>
                <a:latin typeface="Lato"/>
                <a:ea typeface="Lato"/>
                <a:cs typeface="Lato"/>
                <a:sym typeface="Lato"/>
              </a:rPr>
              <a:t> </a:t>
            </a:r>
            <a:endParaRPr sz="4860" b="0" i="0" u="none" strike="noStrike" cap="none" dirty="0">
              <a:solidFill>
                <a:srgbClr val="009444"/>
              </a:solidFill>
              <a:latin typeface="Lato"/>
              <a:ea typeface="Lato"/>
              <a:cs typeface="Lato"/>
              <a:sym typeface="Lato"/>
            </a:endParaRPr>
          </a:p>
        </p:txBody>
      </p:sp>
      <p:cxnSp>
        <p:nvCxnSpPr>
          <p:cNvPr id="335" name="Google Shape;335;g2eb293faa54_0_497"/>
          <p:cNvCxnSpPr/>
          <p:nvPr/>
        </p:nvCxnSpPr>
        <p:spPr>
          <a:xfrm>
            <a:off x="3466427" y="147818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36" name="Google Shape;336;g2eb293faa54_0_497"/>
          <p:cNvSpPr txBox="1"/>
          <p:nvPr/>
        </p:nvSpPr>
        <p:spPr>
          <a:xfrm>
            <a:off x="2949677" y="2243396"/>
            <a:ext cx="8949846" cy="3416279"/>
          </a:xfrm>
          <a:prstGeom prst="rect">
            <a:avLst/>
          </a:prstGeom>
          <a:noFill/>
          <a:ln>
            <a:noFill/>
          </a:ln>
        </p:spPr>
        <p:txBody>
          <a:bodyPr spcFirstLastPara="1" wrap="square" lIns="91425" tIns="45700" rIns="91425" bIns="45700" anchor="t" anchorCtr="0">
            <a:spAutoFit/>
          </a:bodyPr>
          <a:lstStyle/>
          <a:p>
            <a:pPr marL="457200" lvl="0" indent="-457200" algn="l" rtl="0">
              <a:spcBef>
                <a:spcPts val="0"/>
              </a:spcBef>
              <a:spcAft>
                <a:spcPts val="0"/>
              </a:spcAft>
              <a:buClr>
                <a:schemeClr val="dk1"/>
              </a:buClr>
              <a:buSzPts val="3600"/>
              <a:buFont typeface="Lato"/>
              <a:buChar char="●"/>
            </a:pPr>
            <a:r>
              <a:rPr lang="en-US" sz="3600" dirty="0" err="1">
                <a:solidFill>
                  <a:schemeClr val="dk1"/>
                </a:solidFill>
                <a:latin typeface="Lato"/>
                <a:ea typeface="Lato"/>
                <a:cs typeface="Lato"/>
                <a:sym typeface="Lato"/>
              </a:rPr>
              <a:t>Deseamos</a:t>
            </a:r>
            <a:r>
              <a:rPr lang="en-US" sz="3600" dirty="0">
                <a:solidFill>
                  <a:schemeClr val="dk1"/>
                </a:solidFill>
                <a:latin typeface="Lato"/>
                <a:ea typeface="Lato"/>
                <a:cs typeface="Lato"/>
                <a:sym typeface="Lato"/>
              </a:rPr>
              <a:t> usar y </a:t>
            </a:r>
            <a:r>
              <a:rPr lang="en-US" sz="3600" dirty="0" err="1">
                <a:solidFill>
                  <a:schemeClr val="tx1"/>
                </a:solidFill>
                <a:latin typeface="Lato"/>
                <a:ea typeface="Lato"/>
                <a:cs typeface="Lato"/>
                <a:sym typeface="Lato"/>
              </a:rPr>
              <a:t>aplicar</a:t>
            </a:r>
            <a:r>
              <a:rPr lang="en-US" sz="3600" dirty="0">
                <a:solidFill>
                  <a:schemeClr val="tx1"/>
                </a:solidFill>
                <a:latin typeface="Lato"/>
                <a:ea typeface="Lato"/>
                <a:cs typeface="Lato"/>
                <a:sym typeface="Lato"/>
              </a:rPr>
              <a:t> la ley y el</a:t>
            </a:r>
            <a:r>
              <a:rPr lang="en-US" sz="3600" i="1" dirty="0">
                <a:solidFill>
                  <a:srgbClr val="002060"/>
                </a:solidFill>
                <a:latin typeface="Lato"/>
                <a:ea typeface="Lato"/>
                <a:cs typeface="Lato"/>
                <a:sym typeface="Lato"/>
              </a:rPr>
              <a:t> </a:t>
            </a:r>
            <a:r>
              <a:rPr lang="en-US" sz="3600" dirty="0" err="1">
                <a:solidFill>
                  <a:schemeClr val="dk1"/>
                </a:solidFill>
                <a:latin typeface="Lato"/>
                <a:ea typeface="Lato"/>
                <a:cs typeface="Lato"/>
                <a:sym typeface="Lato"/>
              </a:rPr>
              <a:t>evangelio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correctamente</a:t>
            </a:r>
            <a:r>
              <a:rPr lang="en-US" sz="3600" dirty="0">
                <a:solidFill>
                  <a:schemeClr val="dk1"/>
                </a:solidFill>
                <a:latin typeface="Lato"/>
                <a:ea typeface="Lato"/>
                <a:cs typeface="Lato"/>
                <a:sym typeface="Lato"/>
              </a:rPr>
              <a:t>. </a:t>
            </a:r>
          </a:p>
          <a:p>
            <a:pPr marL="457200" lvl="0" indent="-457200" algn="l" rtl="0">
              <a:spcBef>
                <a:spcPts val="0"/>
              </a:spcBef>
              <a:spcAft>
                <a:spcPts val="0"/>
              </a:spcAft>
              <a:buClr>
                <a:schemeClr val="dk1"/>
              </a:buClr>
              <a:buSzPts val="3600"/>
              <a:buFont typeface="Lato"/>
              <a:buChar char="●"/>
            </a:pPr>
            <a:r>
              <a:rPr lang="en-US" sz="3600" dirty="0" err="1">
                <a:solidFill>
                  <a:schemeClr val="dk1"/>
                </a:solidFill>
                <a:latin typeface="Lato"/>
                <a:ea typeface="Lato"/>
                <a:cs typeface="Lato"/>
                <a:sym typeface="Lato"/>
              </a:rPr>
              <a:t>Necesitamos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constantemente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escuchar</a:t>
            </a:r>
            <a:r>
              <a:rPr lang="en-US" sz="3600" dirty="0">
                <a:solidFill>
                  <a:schemeClr val="dk1"/>
                </a:solidFill>
                <a:latin typeface="Lato"/>
                <a:ea typeface="Lato"/>
                <a:cs typeface="Lato"/>
                <a:sym typeface="Lato"/>
              </a:rPr>
              <a:t> la ley y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evangelio</a:t>
            </a:r>
            <a:endParaRPr lang="en-US" sz="3600" dirty="0">
              <a:solidFill>
                <a:schemeClr val="dk1"/>
              </a:solidFill>
              <a:latin typeface="Lato"/>
              <a:ea typeface="Lato"/>
              <a:cs typeface="Lato"/>
              <a:sym typeface="Lato"/>
            </a:endParaRPr>
          </a:p>
          <a:p>
            <a:pPr marL="457200" lvl="0" indent="-457200" algn="l" rtl="0">
              <a:spcBef>
                <a:spcPts val="0"/>
              </a:spcBef>
              <a:spcAft>
                <a:spcPts val="0"/>
              </a:spcAft>
              <a:buClr>
                <a:schemeClr val="dk1"/>
              </a:buClr>
              <a:buSzPts val="3600"/>
              <a:buFont typeface="Lato"/>
              <a:buChar char="●"/>
            </a:pPr>
            <a:r>
              <a:rPr lang="en-US" sz="3600" dirty="0">
                <a:solidFill>
                  <a:schemeClr val="dk1"/>
                </a:solidFill>
                <a:latin typeface="Lato"/>
                <a:ea typeface="Lato"/>
                <a:cs typeface="Lato"/>
                <a:sym typeface="Lato"/>
              </a:rPr>
              <a:t>El </a:t>
            </a:r>
            <a:r>
              <a:rPr lang="en-US" sz="3600" dirty="0" err="1">
                <a:solidFill>
                  <a:schemeClr val="dk1"/>
                </a:solidFill>
                <a:latin typeface="Lato"/>
                <a:ea typeface="Lato"/>
                <a:cs typeface="Lato"/>
                <a:sym typeface="Lato"/>
              </a:rPr>
              <a:t>mensaje</a:t>
            </a:r>
            <a:r>
              <a:rPr lang="en-US" sz="3600" dirty="0">
                <a:solidFill>
                  <a:schemeClr val="dk1"/>
                </a:solidFill>
                <a:latin typeface="Lato"/>
                <a:ea typeface="Lato"/>
                <a:cs typeface="Lato"/>
                <a:sym typeface="Lato"/>
              </a:rPr>
              <a:t> principal de la Biblia es </a:t>
            </a:r>
            <a:r>
              <a:rPr lang="en-US" sz="3600" dirty="0" err="1">
                <a:solidFill>
                  <a:schemeClr val="dk1"/>
                </a:solidFill>
                <a:latin typeface="Lato"/>
                <a:ea typeface="Lato"/>
                <a:cs typeface="Lato"/>
                <a:sym typeface="Lato"/>
              </a:rPr>
              <a:t>Jesucristo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Salvador del </a:t>
            </a:r>
            <a:r>
              <a:rPr lang="en-US" sz="3600" dirty="0" err="1">
                <a:solidFill>
                  <a:schemeClr val="dk1"/>
                </a:solidFill>
                <a:latin typeface="Lato"/>
                <a:ea typeface="Lato"/>
                <a:cs typeface="Lato"/>
                <a:sym typeface="Lato"/>
              </a:rPr>
              <a:t>mundo</a:t>
            </a:r>
            <a:endParaRPr lang="en-US" sz="3600" dirty="0">
              <a:solidFill>
                <a:schemeClr val="dk1"/>
              </a:solidFill>
              <a:latin typeface="Lato"/>
              <a:ea typeface="Lato"/>
              <a:cs typeface="Lato"/>
              <a:sym typeface="La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2017578" y="455046"/>
            <a:ext cx="7189367" cy="840190"/>
          </a:xfrm>
          <a:prstGeom prst="rect">
            <a:avLst/>
          </a:prstGeom>
          <a:noFill/>
          <a:ln>
            <a:noFill/>
          </a:ln>
        </p:spPr>
        <p:txBody>
          <a:bodyPr spcFirstLastPara="1" wrap="square" lIns="91425" tIns="45700" rIns="91425" bIns="45700" anchor="t" anchorCtr="0">
            <a:spAutoFit/>
          </a:bodyPr>
          <a:lstStyle/>
          <a:p>
            <a:r>
              <a:rPr lang="en-US" sz="4860" dirty="0">
                <a:solidFill>
                  <a:srgbClr val="009444"/>
                </a:solidFill>
                <a:latin typeface="Lato"/>
                <a:ea typeface="Lato"/>
                <a:cs typeface="Lato"/>
                <a:sym typeface="Lato"/>
              </a:rPr>
              <a:t>Proyecto Final</a:t>
            </a:r>
            <a:endParaRPr sz="6000" dirty="0">
              <a:solidFill>
                <a:srgbClr val="009444"/>
              </a:solidFill>
              <a:latin typeface="Lato"/>
              <a:ea typeface="Lato"/>
              <a:cs typeface="Lato"/>
              <a:sym typeface="Lato"/>
            </a:endParaRPr>
          </a:p>
        </p:txBody>
      </p:sp>
      <p:cxnSp>
        <p:nvCxnSpPr>
          <p:cNvPr id="539" name="Google Shape;539;p30"/>
          <p:cNvCxnSpPr/>
          <p:nvPr/>
        </p:nvCxnSpPr>
        <p:spPr>
          <a:xfrm>
            <a:off x="2017578"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0500490" y="289924"/>
            <a:ext cx="1399035" cy="1170434"/>
          </a:xfrm>
          <a:prstGeom prst="rect">
            <a:avLst/>
          </a:prstGeom>
          <a:noFill/>
          <a:ln>
            <a:noFill/>
          </a:ln>
        </p:spPr>
      </p:pic>
      <p:sp>
        <p:nvSpPr>
          <p:cNvPr id="3" name="TextBox 2">
            <a:extLst>
              <a:ext uri="{FF2B5EF4-FFF2-40B4-BE49-F238E27FC236}">
                <a16:creationId xmlns:a16="http://schemas.microsoft.com/office/drawing/2014/main" id="{D461B63C-4738-E65F-7FDE-D453F671D2EA}"/>
              </a:ext>
            </a:extLst>
          </p:cNvPr>
          <p:cNvSpPr txBox="1"/>
          <p:nvPr/>
        </p:nvSpPr>
        <p:spPr>
          <a:xfrm>
            <a:off x="2104407" y="1926486"/>
            <a:ext cx="9795117" cy="3970318"/>
          </a:xfrm>
          <a:prstGeom prst="rect">
            <a:avLst/>
          </a:prstGeom>
          <a:noFill/>
        </p:spPr>
        <p:txBody>
          <a:bodyPr wrap="square">
            <a:spAutoFit/>
          </a:bodyPr>
          <a:lstStyle/>
          <a:p>
            <a:r>
              <a:rPr lang="es-ES" sz="3600" dirty="0">
                <a:latin typeface="Calibri" panose="020F0502020204030204" pitchFamily="34" charset="0"/>
                <a:ea typeface="Cambria" panose="02040503050406030204" pitchFamily="18" charset="0"/>
                <a:cs typeface="Times New Roman" panose="02020603050405020304" pitchFamily="18" charset="0"/>
              </a:rPr>
              <a:t>9. ¿Por qué necesitan los cristianos escuchar con frecuencia las dos enseñanzas principales de la Biblia? </a:t>
            </a:r>
          </a:p>
          <a:p>
            <a:endParaRPr lang="es-ES" sz="3600" dirty="0">
              <a:latin typeface="Calibri" panose="020F0502020204030204" pitchFamily="34" charset="0"/>
              <a:ea typeface="Cambria" panose="02040503050406030204" pitchFamily="18" charset="0"/>
              <a:cs typeface="Times New Roman" panose="02020603050405020304" pitchFamily="18" charset="0"/>
            </a:endParaRPr>
          </a:p>
          <a:p>
            <a:r>
              <a:rPr lang="es-ES" sz="3600" dirty="0">
                <a:latin typeface="Calibri" panose="020F0502020204030204" pitchFamily="34" charset="0"/>
                <a:ea typeface="Cambria" panose="02040503050406030204" pitchFamily="18" charset="0"/>
                <a:cs typeface="Times New Roman" panose="02020603050405020304" pitchFamily="18" charset="0"/>
              </a:rPr>
              <a:t>10. ¿En qué sentido la muerte y la resurrección de Jesús garantiza nuestra resurrección física en el cielo? </a:t>
            </a:r>
            <a:endParaRPr lang="en-US" sz="1600" dirty="0">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 name="Picture 2">
            <a:extLst>
              <a:ext uri="{FF2B5EF4-FFF2-40B4-BE49-F238E27FC236}">
                <a16:creationId xmlns:a16="http://schemas.microsoft.com/office/drawing/2014/main" id="{6A990C6C-613F-F661-1139-816A49568454}"/>
              </a:ext>
            </a:extLst>
          </p:cNvPr>
          <p:cNvPicPr>
            <a:picLocks noChangeAspect="1"/>
          </p:cNvPicPr>
          <p:nvPr/>
        </p:nvPicPr>
        <p:blipFill>
          <a:blip r:embed="rId3">
            <a:extLst>
              <a:ext uri="{28A0092B-C50C-407E-A947-70E740481C1C}">
                <a14:useLocalDpi xmlns:a14="http://schemas.microsoft.com/office/drawing/2010/main" val="0"/>
              </a:ext>
            </a:extLst>
          </a:blip>
          <a:srcRect t="-397" b="54274"/>
          <a:stretch/>
        </p:blipFill>
        <p:spPr>
          <a:xfrm>
            <a:off x="1593556" y="2908738"/>
            <a:ext cx="10582723" cy="3949262"/>
          </a:xfrm>
          <a:prstGeom prst="rect">
            <a:avLst/>
          </a:prstGeom>
        </p:spPr>
      </p:pic>
      <p:sp>
        <p:nvSpPr>
          <p:cNvPr id="339" name="Google Shape;339;g2661923d557_0_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g2661923d557_0_33"/>
          <p:cNvSpPr txBox="1"/>
          <p:nvPr/>
        </p:nvSpPr>
        <p:spPr>
          <a:xfrm>
            <a:off x="2074190" y="1413301"/>
            <a:ext cx="9838349" cy="100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6500"/>
              <a:buFont typeface="Arial"/>
              <a:buNone/>
            </a:pPr>
            <a:r>
              <a:rPr lang="es" sz="6000" b="1" i="0" strike="noStrike" cap="none" spc="0" baseline="0" dirty="0">
                <a:solidFill>
                  <a:srgbClr val="603813"/>
                </a:solidFill>
                <a:effectLst/>
                <a:latin typeface="Lato"/>
                <a:ea typeface="Lato"/>
                <a:cs typeface="Lato"/>
              </a:rPr>
              <a:t>ACADEMIA CRISTO</a:t>
            </a:r>
            <a:endParaRPr sz="6000" b="1" i="0" u="none" strike="noStrike" cap="none" dirty="0">
              <a:solidFill>
                <a:srgbClr val="603813"/>
              </a:solidFill>
              <a:latin typeface="Lato"/>
              <a:ea typeface="Lato"/>
              <a:cs typeface="Lato"/>
              <a:sym typeface="Lato"/>
            </a:endParaRPr>
          </a:p>
        </p:txBody>
      </p:sp>
      <p:sp>
        <p:nvSpPr>
          <p:cNvPr id="344" name="Google Shape;344;g2661923d557_0_33"/>
          <p:cNvSpPr txBox="1"/>
          <p:nvPr/>
        </p:nvSpPr>
        <p:spPr>
          <a:xfrm>
            <a:off x="1914363" y="582301"/>
            <a:ext cx="6741900" cy="8229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4800"/>
              <a:buFont typeface="Arial"/>
              <a:buNone/>
            </a:pPr>
            <a:r>
              <a:rPr lang="es" sz="4800" b="0" i="0" strike="noStrike" cap="none" spc="0" baseline="0" dirty="0">
                <a:solidFill>
                  <a:srgbClr val="009444"/>
                </a:solidFill>
                <a:effectLst/>
                <a:latin typeface="Lato"/>
                <a:ea typeface="Lato"/>
                <a:cs typeface="Lato"/>
              </a:rPr>
              <a:t> El </a:t>
            </a:r>
            <a:r>
              <a:rPr lang="es" sz="4800" b="0" i="0" strike="noStrike" cap="none" spc="0" baseline="0" dirty="0">
                <a:solidFill>
                  <a:srgbClr val="00B050"/>
                </a:solidFill>
                <a:effectLst/>
                <a:latin typeface="Lato"/>
                <a:ea typeface="Lato"/>
                <a:cs typeface="Lato"/>
              </a:rPr>
              <a:t>propósito de</a:t>
            </a:r>
            <a:endParaRPr sz="4800" b="0" i="0" u="none" strike="noStrike" cap="none" dirty="0">
              <a:solidFill>
                <a:srgbClr val="00B050"/>
              </a:solidFill>
              <a:latin typeface="Lato"/>
              <a:ea typeface="Lato"/>
              <a:cs typeface="Lato"/>
              <a:sym typeface="Lato"/>
            </a:endParaRPr>
          </a:p>
        </p:txBody>
      </p:sp>
      <p:pic>
        <p:nvPicPr>
          <p:cNvPr id="345" name="Google Shape;345;g2661923d557_0_33" descr="A logo with a cross and a bird&#10;&#10;Description automatically generated"/>
          <p:cNvPicPr preferRelativeResize="0"/>
          <p:nvPr/>
        </p:nvPicPr>
        <p:blipFill>
          <a:blip r:embed="rId4">
            <a:alphaModFix/>
          </a:blip>
          <a:stretch>
            <a:fillRect/>
          </a:stretch>
        </p:blipFill>
        <p:spPr>
          <a:xfrm>
            <a:off x="9821913" y="637747"/>
            <a:ext cx="1964499" cy="1348711"/>
          </a:xfrm>
          <a:prstGeom prst="rect">
            <a:avLst/>
          </a:prstGeom>
          <a:noFill/>
          <a:ln>
            <a:noFill/>
          </a:ln>
        </p:spPr>
      </p:pic>
      <p:pic>
        <p:nvPicPr>
          <p:cNvPr id="7" name="Picture 6" descr="A black background with a black square&#10;&#10;Description automatically generated with medium confidence">
            <a:extLst>
              <a:ext uri="{FF2B5EF4-FFF2-40B4-BE49-F238E27FC236}">
                <a16:creationId xmlns:a16="http://schemas.microsoft.com/office/drawing/2014/main" id="{55111B77-5DC2-7046-B4F8-9399F22A7A7F}"/>
              </a:ext>
            </a:extLst>
          </p:cNvPr>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4543737" y="2576485"/>
            <a:ext cx="4753179" cy="2452715"/>
          </a:xfrm>
          <a:prstGeom prst="rect">
            <a:avLst/>
          </a:prstGeom>
        </p:spPr>
      </p:pic>
      <p:sp>
        <p:nvSpPr>
          <p:cNvPr id="2" name="Google Shape;156;g26ba99a7413_0_221">
            <a:extLst>
              <a:ext uri="{FF2B5EF4-FFF2-40B4-BE49-F238E27FC236}">
                <a16:creationId xmlns:a16="http://schemas.microsoft.com/office/drawing/2014/main" id="{ABD5B58D-7AC2-E07E-2794-BAD067C9936A}"/>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 name="Picture 2">
            <a:extLst>
              <a:ext uri="{FF2B5EF4-FFF2-40B4-BE49-F238E27FC236}">
                <a16:creationId xmlns:a16="http://schemas.microsoft.com/office/drawing/2014/main" id="{D0C1E094-57F0-913A-1168-6FBB928D9002}"/>
              </a:ext>
            </a:extLst>
          </p:cNvPr>
          <p:cNvPicPr>
            <a:picLocks noChangeAspect="1"/>
          </p:cNvPicPr>
          <p:nvPr/>
        </p:nvPicPr>
        <p:blipFill>
          <a:blip r:embed="rId3">
            <a:extLst>
              <a:ext uri="{28A0092B-C50C-407E-A947-70E740481C1C}">
                <a14:useLocalDpi xmlns:a14="http://schemas.microsoft.com/office/drawing/2010/main" val="0"/>
              </a:ext>
            </a:extLst>
          </a:blip>
          <a:srcRect t="29448" b="36661"/>
          <a:stretch/>
        </p:blipFill>
        <p:spPr>
          <a:xfrm>
            <a:off x="1608861" y="3407377"/>
            <a:ext cx="10592502" cy="3450623"/>
          </a:xfrm>
          <a:prstGeom prst="rect">
            <a:avLst/>
          </a:prstGeom>
        </p:spPr>
      </p:pic>
      <p:sp>
        <p:nvSpPr>
          <p:cNvPr id="396" name="Google Shape;396;g2661923d557_0_19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0" name="Google Shape;400;g2661923d557_0_192" descr="A green bird with leaves&#10;&#10;Description automatically generated"/>
          <p:cNvPicPr preferRelativeResize="0"/>
          <p:nvPr/>
        </p:nvPicPr>
        <p:blipFill>
          <a:blip r:embed="rId4">
            <a:alphaModFix/>
          </a:blip>
          <a:stretch>
            <a:fillRect/>
          </a:stretch>
        </p:blipFill>
        <p:spPr>
          <a:xfrm>
            <a:off x="10468957" y="676182"/>
            <a:ext cx="1399034" cy="1170434"/>
          </a:xfrm>
          <a:prstGeom prst="rect">
            <a:avLst/>
          </a:prstGeom>
          <a:noFill/>
          <a:ln>
            <a:noFill/>
          </a:ln>
        </p:spPr>
      </p:pic>
      <p:sp>
        <p:nvSpPr>
          <p:cNvPr id="2" name="Google Shape;344;g2661923d557_0_33">
            <a:extLst>
              <a:ext uri="{FF2B5EF4-FFF2-40B4-BE49-F238E27FC236}">
                <a16:creationId xmlns:a16="http://schemas.microsoft.com/office/drawing/2014/main" id="{37C8E427-8CE3-9F17-B07F-80BBC54EB03D}"/>
              </a:ext>
            </a:extLst>
          </p:cNvPr>
          <p:cNvSpPr txBox="1"/>
          <p:nvPr/>
        </p:nvSpPr>
        <p:spPr>
          <a:xfrm>
            <a:off x="1968553" y="772061"/>
            <a:ext cx="9365180" cy="43396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4800"/>
              <a:buFont typeface="Arial"/>
              <a:buNone/>
            </a:pPr>
            <a:r>
              <a:rPr lang="es" sz="3600" b="0" i="0" strike="noStrike" cap="none" spc="0" baseline="0" dirty="0">
                <a:solidFill>
                  <a:srgbClr val="009444"/>
                </a:solidFill>
                <a:effectLst/>
                <a:latin typeface="Lato"/>
                <a:ea typeface="Lato"/>
                <a:cs typeface="Lato"/>
              </a:rPr>
              <a:t>¿Te interesa descubrir si compartimos </a:t>
            </a:r>
            <a:br>
              <a:rPr lang="es" sz="3600" b="0" i="0" strike="noStrike" cap="none" spc="0" baseline="0" dirty="0">
                <a:solidFill>
                  <a:srgbClr val="009444"/>
                </a:solidFill>
                <a:effectLst/>
                <a:latin typeface="Lato"/>
                <a:ea typeface="Lato"/>
                <a:cs typeface="Lato"/>
              </a:rPr>
            </a:br>
            <a:r>
              <a:rPr lang="es" sz="3600" b="0" i="0" strike="noStrike" cap="none" spc="0" baseline="0" dirty="0">
                <a:solidFill>
                  <a:srgbClr val="009444"/>
                </a:solidFill>
                <a:effectLst/>
                <a:latin typeface="Lato"/>
                <a:ea typeface="Lato"/>
                <a:cs typeface="Lato"/>
              </a:rPr>
              <a:t>las mismas creencias? </a:t>
            </a:r>
            <a:endParaRPr lang="en-US" sz="3600" dirty="0">
              <a:solidFill>
                <a:srgbClr val="009444"/>
              </a:solidFill>
              <a:latin typeface="Lato"/>
              <a:ea typeface="Lato"/>
              <a:cs typeface="Lato"/>
              <a:sym typeface="Lato"/>
            </a:endParaRPr>
          </a:p>
          <a:p>
            <a:pPr marL="0" marR="0" lvl="0" indent="0" algn="l" rtl="0">
              <a:lnSpc>
                <a:spcPct val="100000"/>
              </a:lnSpc>
              <a:spcBef>
                <a:spcPct val="0"/>
              </a:spcBef>
              <a:spcAft>
                <a:spcPct val="0"/>
              </a:spcAft>
              <a:buClr>
                <a:srgbClr val="000000"/>
              </a:buClr>
              <a:buSzPts val="4800"/>
              <a:buFont typeface="Arial"/>
              <a:buNone/>
            </a:pPr>
            <a:endParaRPr lang="en-US" sz="2400" kern="100" dirty="0">
              <a:solidFill>
                <a:srgbClr val="009444"/>
              </a:solidFill>
              <a:effectLst/>
              <a:latin typeface="Lato"/>
              <a:ea typeface="Lato"/>
              <a:cs typeface="Lato"/>
              <a:sym typeface="Lato"/>
            </a:endParaRPr>
          </a:p>
          <a:p>
            <a:pPr marL="574675" marR="0" lvl="0" algn="l" rtl="0">
              <a:lnSpc>
                <a:spcPct val="100000"/>
              </a:lnSpc>
              <a:spcBef>
                <a:spcPct val="0"/>
              </a:spcBef>
              <a:spcAft>
                <a:spcPct val="0"/>
              </a:spcAft>
              <a:buClr>
                <a:srgbClr val="000000"/>
              </a:buClr>
              <a:buSzPts val="4800"/>
              <a:buFont typeface="Arial"/>
              <a:buNone/>
            </a:pPr>
            <a:r>
              <a:rPr lang="es" sz="3000" dirty="0">
                <a:solidFill>
                  <a:schemeClr val="bg2">
                    <a:lumMod val="50000"/>
                  </a:schemeClr>
                </a:solidFill>
                <a:latin typeface="Lato"/>
                <a:ea typeface="Lato"/>
                <a:cs typeface="Lato"/>
              </a:rPr>
              <a:t>“</a:t>
            </a:r>
            <a:r>
              <a:rPr lang="es" sz="3000" b="0" i="0" strike="noStrike" cap="none" spc="0" baseline="0" dirty="0">
                <a:solidFill>
                  <a:schemeClr val="bg2">
                    <a:lumMod val="50000"/>
                  </a:schemeClr>
                </a:solidFill>
                <a:effectLst/>
                <a:latin typeface="Lato"/>
                <a:ea typeface="Lato"/>
                <a:cs typeface="Lato"/>
              </a:rPr>
              <a:t>Pero no ruego solamente por éstos, sino también por los que han de creer en mí por la palabra de ellos, 21 para que todos sean uno; como tú, oh Padre, en mí, y yo en ti, que también ellos sean uno en nosotros; para que el mundo crea que tú me enviaste (</a:t>
            </a:r>
            <a:r>
              <a:rPr lang="es" sz="3000" b="1" i="0" strike="noStrike" cap="none" spc="0" baseline="0" dirty="0">
                <a:solidFill>
                  <a:schemeClr val="bg2">
                    <a:lumMod val="50000"/>
                  </a:schemeClr>
                </a:solidFill>
                <a:effectLst/>
                <a:latin typeface="Lato"/>
                <a:ea typeface="Lato"/>
                <a:cs typeface="Lato"/>
              </a:rPr>
              <a:t>Juan 17:20-21</a:t>
            </a:r>
            <a:r>
              <a:rPr lang="es" sz="3000" b="0" i="0" strike="noStrike" cap="none" spc="0" baseline="0" dirty="0">
                <a:solidFill>
                  <a:schemeClr val="bg2">
                    <a:lumMod val="50000"/>
                  </a:schemeClr>
                </a:solidFill>
                <a:effectLst/>
                <a:latin typeface="Lato"/>
                <a:ea typeface="Lato"/>
                <a:cs typeface="Lato"/>
              </a:rPr>
              <a:t>).</a:t>
            </a:r>
            <a:endParaRPr lang="en-US" sz="3000" dirty="0">
              <a:solidFill>
                <a:schemeClr val="bg2">
                  <a:lumMod val="50000"/>
                </a:schemeClr>
              </a:solidFill>
              <a:latin typeface="Lato"/>
              <a:ea typeface="Lato"/>
              <a:cs typeface="Lato"/>
            </a:endParaRPr>
          </a:p>
        </p:txBody>
      </p:sp>
      <p:sp>
        <p:nvSpPr>
          <p:cNvPr id="4" name="Google Shape;156;g26ba99a7413_0_221">
            <a:extLst>
              <a:ext uri="{FF2B5EF4-FFF2-40B4-BE49-F238E27FC236}">
                <a16:creationId xmlns:a16="http://schemas.microsoft.com/office/drawing/2014/main" id="{893CD826-806B-B770-0B85-144E58AAF411}"/>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7E85502B-0E7E-2A25-1429-298B9E026EB3}"/>
            </a:ext>
          </a:extLst>
        </p:cNvPr>
        <p:cNvGrpSpPr/>
        <p:nvPr/>
      </p:nvGrpSpPr>
      <p:grpSpPr>
        <a:xfrm>
          <a:off x="0" y="0"/>
          <a:ext cx="0" cy="0"/>
          <a:chOff x="0" y="0"/>
          <a:chExt cx="0" cy="0"/>
        </a:xfrm>
      </p:grpSpPr>
      <p:sp>
        <p:nvSpPr>
          <p:cNvPr id="154" name="Google Shape;154;g26ba99a7413_0_221">
            <a:extLst>
              <a:ext uri="{FF2B5EF4-FFF2-40B4-BE49-F238E27FC236}">
                <a16:creationId xmlns:a16="http://schemas.microsoft.com/office/drawing/2014/main" id="{932F0AEF-0140-1CEA-DE3E-A0640E6A776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g26ba99a7413_0_221">
            <a:extLst>
              <a:ext uri="{FF2B5EF4-FFF2-40B4-BE49-F238E27FC236}">
                <a16:creationId xmlns:a16="http://schemas.microsoft.com/office/drawing/2014/main" id="{8DFAC53D-7DDC-A7CD-8EB4-62069ACDBEE3}"/>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B687186B-16D1-FDA6-786F-5133A2330910}"/>
              </a:ext>
            </a:extLst>
          </p:cNvPr>
          <p:cNvPicPr>
            <a:picLocks noChangeAspect="1"/>
          </p:cNvPicPr>
          <p:nvPr/>
        </p:nvPicPr>
        <p:blipFill>
          <a:blip r:embed="rId3">
            <a:extLst>
              <a:ext uri="{28A0092B-C50C-407E-A947-70E740481C1C}">
                <a14:useLocalDpi xmlns:a14="http://schemas.microsoft.com/office/drawing/2010/main" val="0"/>
              </a:ext>
            </a:extLst>
          </a:blip>
          <a:srcRect t="-5483" b="-12400"/>
          <a:stretch/>
        </p:blipFill>
        <p:spPr>
          <a:xfrm>
            <a:off x="2300134" y="585628"/>
            <a:ext cx="9115118" cy="6041204"/>
          </a:xfrm>
          <a:prstGeom prst="rect">
            <a:avLst/>
          </a:prstGeom>
        </p:spPr>
      </p:pic>
      <p:sp>
        <p:nvSpPr>
          <p:cNvPr id="5" name="TextBox 4">
            <a:extLst>
              <a:ext uri="{FF2B5EF4-FFF2-40B4-BE49-F238E27FC236}">
                <a16:creationId xmlns:a16="http://schemas.microsoft.com/office/drawing/2014/main" id="{ADC17210-5212-EA88-EFB8-578DA5214263}"/>
              </a:ext>
            </a:extLst>
          </p:cNvPr>
          <p:cNvSpPr txBox="1"/>
          <p:nvPr/>
        </p:nvSpPr>
        <p:spPr>
          <a:xfrm>
            <a:off x="2587842" y="4620589"/>
            <a:ext cx="8539701" cy="1477328"/>
          </a:xfrm>
          <a:prstGeom prst="rect">
            <a:avLst/>
          </a:prstGeom>
          <a:noFill/>
        </p:spPr>
        <p:txBody>
          <a:bodyPr wrap="square" rtlCol="0">
            <a:spAutoFit/>
          </a:bodyPr>
          <a:lstStyle/>
          <a:p>
            <a:pPr algn="ctr"/>
            <a:r>
              <a:rPr lang="es" sz="3600" b="0" i="0" strike="noStrike" cap="none" spc="0" baseline="0" dirty="0">
                <a:solidFill>
                  <a:srgbClr val="FFFFFF"/>
                </a:solidFill>
                <a:effectLst/>
                <a:latin typeface="Lato"/>
                <a:ea typeface="Lato"/>
                <a:cs typeface="Lato"/>
              </a:rPr>
              <a:t>¿Te interesa compartir la Palabra </a:t>
            </a:r>
            <a:br>
              <a:rPr lang="es" sz="3600" b="0" i="0" strike="noStrike" cap="none" spc="0" baseline="0" dirty="0">
                <a:solidFill>
                  <a:srgbClr val="FFFFFF"/>
                </a:solidFill>
                <a:effectLst/>
                <a:latin typeface="Lato"/>
                <a:ea typeface="Lato"/>
                <a:cs typeface="Lato"/>
              </a:rPr>
            </a:br>
            <a:r>
              <a:rPr lang="es" sz="3600" b="0" i="0" strike="noStrike" cap="none" spc="0" baseline="0" dirty="0">
                <a:solidFill>
                  <a:srgbClr val="FFFFFF"/>
                </a:solidFill>
                <a:effectLst/>
                <a:latin typeface="Lato"/>
                <a:ea typeface="Lato"/>
                <a:cs typeface="Lato"/>
              </a:rPr>
              <a:t>a través de un Grupo Sembrador?</a:t>
            </a:r>
          </a:p>
          <a:p>
            <a:endParaRPr lang="en-US" dirty="0"/>
          </a:p>
        </p:txBody>
      </p:sp>
      <p:pic>
        <p:nvPicPr>
          <p:cNvPr id="4" name="Picture 3" descr="A white bird with a black background&#10;&#10;Description automatically generated">
            <a:extLst>
              <a:ext uri="{FF2B5EF4-FFF2-40B4-BE49-F238E27FC236}">
                <a16:creationId xmlns:a16="http://schemas.microsoft.com/office/drawing/2014/main" id="{E051ECA8-D0E3-BB69-E384-6501F57543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5871" y="1066977"/>
            <a:ext cx="1399035" cy="1170434"/>
          </a:xfrm>
          <a:prstGeom prst="rect">
            <a:avLst/>
          </a:prstGeom>
        </p:spPr>
      </p:pic>
    </p:spTree>
    <p:extLst>
      <p:ext uri="{BB962C8B-B14F-4D97-AF65-F5344CB8AC3E}">
        <p14:creationId xmlns:p14="http://schemas.microsoft.com/office/powerpoint/2010/main" val="42441449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851565" y="719479"/>
            <a:ext cx="7189367" cy="840190"/>
          </a:xfrm>
          <a:prstGeom prst="rect">
            <a:avLst/>
          </a:prstGeom>
          <a:noFill/>
          <a:ln>
            <a:noFill/>
          </a:ln>
        </p:spPr>
        <p:txBody>
          <a:bodyPr spcFirstLastPara="1" wrap="square" lIns="91425" tIns="45700" rIns="91425" bIns="45700" anchor="t" anchorCtr="0">
            <a:spAutoFit/>
          </a:bodyPr>
          <a:lstStyle/>
          <a:p>
            <a:r>
              <a:rPr lang="en-US" sz="4860" dirty="0" err="1">
                <a:solidFill>
                  <a:srgbClr val="009444"/>
                </a:solidFill>
                <a:latin typeface="Lato"/>
                <a:ea typeface="Lato"/>
                <a:cs typeface="Lato"/>
                <a:sym typeface="Lato"/>
              </a:rPr>
              <a:t>Bendición</a:t>
            </a:r>
            <a:endParaRPr sz="6000" dirty="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9"/>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90"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10" y="2353193"/>
            <a:ext cx="7660421" cy="3416320"/>
          </a:xfrm>
          <a:prstGeom prst="rect">
            <a:avLst/>
          </a:prstGeom>
          <a:noFill/>
        </p:spPr>
        <p:txBody>
          <a:bodyPr wrap="square">
            <a:spAutoFit/>
          </a:bodyPr>
          <a:lstStyle/>
          <a:p>
            <a:pPr marL="457223" lvl="1" defTabSz="914446">
              <a:buSzPts val="1400"/>
              <a:defRPr/>
            </a:pPr>
            <a:r>
              <a:rPr lang="en-US" sz="3600" i="1" kern="1200" dirty="0">
                <a:solidFill>
                  <a:schemeClr val="tx1">
                    <a:lumMod val="50000"/>
                  </a:schemeClr>
                </a:solidFill>
                <a:latin typeface="+mn-lt"/>
                <a:ea typeface="+mn-ea"/>
                <a:cs typeface="+mn-cs"/>
              </a:rPr>
              <a:t>El </a:t>
            </a:r>
            <a:r>
              <a:rPr lang="en-US" sz="3600" i="1" kern="1200" dirty="0" err="1">
                <a:solidFill>
                  <a:schemeClr val="tx1">
                    <a:lumMod val="50000"/>
                  </a:schemeClr>
                </a:solidFill>
                <a:latin typeface="+mn-lt"/>
                <a:ea typeface="+mn-ea"/>
                <a:cs typeface="+mn-cs"/>
              </a:rPr>
              <a:t>Señor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te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bendiga</a:t>
            </a:r>
            <a:r>
              <a:rPr lang="en-US" sz="3600" i="1" kern="1200" dirty="0">
                <a:solidFill>
                  <a:schemeClr val="tx1">
                    <a:lumMod val="50000"/>
                  </a:schemeClr>
                </a:solidFill>
                <a:latin typeface="+mn-lt"/>
                <a:ea typeface="+mn-ea"/>
                <a:cs typeface="+mn-cs"/>
              </a:rPr>
              <a:t> y </a:t>
            </a:r>
            <a:r>
              <a:rPr lang="en-US" sz="3600" i="1" kern="1200" dirty="0" err="1">
                <a:solidFill>
                  <a:schemeClr val="tx1">
                    <a:lumMod val="50000"/>
                  </a:schemeClr>
                </a:solidFill>
                <a:latin typeface="+mn-lt"/>
                <a:ea typeface="+mn-ea"/>
                <a:cs typeface="+mn-cs"/>
              </a:rPr>
              <a:t>te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guarde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Haga</a:t>
            </a:r>
            <a:r>
              <a:rPr lang="en-US" sz="3600" i="1" kern="1200" dirty="0">
                <a:solidFill>
                  <a:schemeClr val="tx1">
                    <a:lumMod val="50000"/>
                  </a:schemeClr>
                </a:solidFill>
                <a:latin typeface="+mn-lt"/>
                <a:ea typeface="+mn-ea"/>
                <a:cs typeface="+mn-cs"/>
              </a:rPr>
              <a:t> el </a:t>
            </a:r>
            <a:r>
              <a:rPr lang="en-US" sz="3600" i="1" kern="1200" dirty="0" err="1">
                <a:solidFill>
                  <a:schemeClr val="tx1">
                    <a:lumMod val="50000"/>
                  </a:schemeClr>
                </a:solidFill>
                <a:latin typeface="+mn-lt"/>
                <a:ea typeface="+mn-ea"/>
                <a:cs typeface="+mn-cs"/>
              </a:rPr>
              <a:t>Señor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resplandecer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su</a:t>
            </a:r>
            <a:r>
              <a:rPr lang="en-US" sz="3600" i="1" kern="1200" dirty="0">
                <a:solidFill>
                  <a:schemeClr val="tx1">
                    <a:lumMod val="50000"/>
                  </a:schemeClr>
                </a:solidFill>
                <a:latin typeface="+mn-lt"/>
                <a:ea typeface="+mn-ea"/>
                <a:cs typeface="+mn-cs"/>
              </a:rPr>
              <a:t> rostro </a:t>
            </a:r>
            <a:r>
              <a:rPr lang="en-US" sz="3600" i="1" kern="1200" dirty="0" err="1">
                <a:solidFill>
                  <a:schemeClr val="tx1">
                    <a:lumMod val="50000"/>
                  </a:schemeClr>
                </a:solidFill>
                <a:latin typeface="+mn-lt"/>
                <a:ea typeface="+mn-ea"/>
                <a:cs typeface="+mn-cs"/>
              </a:rPr>
              <a:t>sobre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ti</a:t>
            </a:r>
            <a:r>
              <a:rPr lang="en-US" sz="3600" i="1" kern="1200" dirty="0">
                <a:solidFill>
                  <a:schemeClr val="tx1">
                    <a:lumMod val="50000"/>
                  </a:schemeClr>
                </a:solidFill>
                <a:latin typeface="+mn-lt"/>
                <a:ea typeface="+mn-ea"/>
                <a:cs typeface="+mn-cs"/>
              </a:rPr>
              <a:t> y </a:t>
            </a:r>
            <a:r>
              <a:rPr lang="en-US" sz="3600" i="1" kern="1200" dirty="0" err="1">
                <a:solidFill>
                  <a:schemeClr val="tx1">
                    <a:lumMod val="50000"/>
                  </a:schemeClr>
                </a:solidFill>
                <a:latin typeface="+mn-lt"/>
                <a:ea typeface="+mn-ea"/>
                <a:cs typeface="+mn-cs"/>
              </a:rPr>
              <a:t>tenga</a:t>
            </a:r>
            <a:r>
              <a:rPr lang="en-US" sz="3600" i="1" kern="1200" dirty="0">
                <a:solidFill>
                  <a:schemeClr val="tx1">
                    <a:lumMod val="50000"/>
                  </a:schemeClr>
                </a:solidFill>
                <a:latin typeface="+mn-lt"/>
                <a:ea typeface="+mn-ea"/>
                <a:cs typeface="+mn-cs"/>
              </a:rPr>
              <a:t> de </a:t>
            </a:r>
            <a:r>
              <a:rPr lang="en-US" sz="3600" i="1" kern="1200" dirty="0" err="1">
                <a:solidFill>
                  <a:schemeClr val="tx1">
                    <a:lumMod val="50000"/>
                  </a:schemeClr>
                </a:solidFill>
                <a:latin typeface="+mn-lt"/>
                <a:ea typeface="+mn-ea"/>
                <a:cs typeface="+mn-cs"/>
              </a:rPr>
              <a:t>ti</a:t>
            </a:r>
            <a:r>
              <a:rPr lang="en-US" sz="3600" i="1" kern="1200" dirty="0">
                <a:solidFill>
                  <a:schemeClr val="tx1">
                    <a:lumMod val="50000"/>
                  </a:schemeClr>
                </a:solidFill>
                <a:latin typeface="+mn-lt"/>
                <a:ea typeface="+mn-ea"/>
                <a:cs typeface="+mn-cs"/>
              </a:rPr>
              <a:t> misericordia.</a:t>
            </a:r>
            <a:r>
              <a:rPr lang="en-US" sz="3600" i="1" kern="1200" dirty="0">
                <a:solidFill>
                  <a:schemeClr val="tx1"/>
                </a:solidFill>
                <a:latin typeface="+mn-lt"/>
                <a:ea typeface="+mn-ea"/>
                <a:cs typeface="+mn-cs"/>
              </a:rPr>
              <a:t> </a:t>
            </a:r>
            <a:r>
              <a:rPr lang="en-US" sz="3600" i="1" kern="1200" dirty="0" err="1">
                <a:solidFill>
                  <a:schemeClr val="tx1"/>
                </a:solidFill>
                <a:latin typeface="+mn-lt"/>
                <a:ea typeface="+mn-ea"/>
                <a:cs typeface="+mn-cs"/>
              </a:rPr>
              <a:t>Vuelva</a:t>
            </a:r>
            <a:r>
              <a:rPr lang="en-US" sz="3600" i="1" kern="1200" dirty="0">
                <a:solidFill>
                  <a:schemeClr val="tx1"/>
                </a:solidFill>
                <a:latin typeface="+mn-lt"/>
                <a:ea typeface="+mn-ea"/>
                <a:cs typeface="+mn-cs"/>
              </a:rPr>
              <a:t> </a:t>
            </a:r>
            <a:r>
              <a:rPr lang="en-US" sz="3600" i="1" kern="1200" dirty="0">
                <a:solidFill>
                  <a:schemeClr val="tx1">
                    <a:lumMod val="50000"/>
                  </a:schemeClr>
                </a:solidFill>
                <a:latin typeface="+mn-lt"/>
                <a:ea typeface="+mn-ea"/>
                <a:cs typeface="+mn-cs"/>
              </a:rPr>
              <a:t>el </a:t>
            </a:r>
            <a:r>
              <a:rPr lang="en-US" sz="3600" i="1" kern="1200" dirty="0" err="1">
                <a:solidFill>
                  <a:schemeClr val="tx1">
                    <a:lumMod val="50000"/>
                  </a:schemeClr>
                </a:solidFill>
                <a:latin typeface="+mn-lt"/>
                <a:ea typeface="+mn-ea"/>
                <a:cs typeface="+mn-cs"/>
              </a:rPr>
              <a:t>Señor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su</a:t>
            </a:r>
            <a:r>
              <a:rPr lang="en-US" sz="3600" i="1" kern="1200" dirty="0">
                <a:solidFill>
                  <a:schemeClr val="tx1">
                    <a:lumMod val="50000"/>
                  </a:schemeClr>
                </a:solidFill>
                <a:latin typeface="+mn-lt"/>
                <a:ea typeface="+mn-ea"/>
                <a:cs typeface="+mn-cs"/>
              </a:rPr>
              <a:t> rostro a </a:t>
            </a:r>
            <a:r>
              <a:rPr lang="en-US" sz="3600" i="1" kern="1200" dirty="0" err="1">
                <a:solidFill>
                  <a:schemeClr val="tx1">
                    <a:lumMod val="50000"/>
                  </a:schemeClr>
                </a:solidFill>
                <a:latin typeface="+mn-lt"/>
                <a:ea typeface="+mn-ea"/>
                <a:cs typeface="+mn-cs"/>
              </a:rPr>
              <a:t>ti</a:t>
            </a:r>
            <a:r>
              <a:rPr lang="en-US" sz="3600" i="1" kern="1200" dirty="0">
                <a:solidFill>
                  <a:schemeClr val="tx1">
                    <a:lumMod val="50000"/>
                  </a:schemeClr>
                </a:solidFill>
                <a:latin typeface="+mn-lt"/>
                <a:ea typeface="+mn-ea"/>
                <a:cs typeface="+mn-cs"/>
              </a:rPr>
              <a:t>, y </a:t>
            </a:r>
            <a:r>
              <a:rPr lang="en-US" sz="3600" i="1" kern="1200" dirty="0" err="1">
                <a:solidFill>
                  <a:schemeClr val="tx1">
                    <a:lumMod val="50000"/>
                  </a:schemeClr>
                </a:solidFill>
                <a:latin typeface="+mn-lt"/>
                <a:ea typeface="+mn-ea"/>
                <a:cs typeface="+mn-cs"/>
              </a:rPr>
              <a:t>te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conceda</a:t>
            </a:r>
            <a:r>
              <a:rPr lang="en-US" sz="3600" i="1" kern="1200" dirty="0">
                <a:solidFill>
                  <a:schemeClr val="tx1">
                    <a:lumMod val="50000"/>
                  </a:schemeClr>
                </a:solidFill>
                <a:latin typeface="+mn-lt"/>
                <a:ea typeface="+mn-ea"/>
                <a:cs typeface="+mn-cs"/>
              </a:rPr>
              <a:t> la </a:t>
            </a:r>
            <a:r>
              <a:rPr lang="en-US" sz="3600" i="1" kern="1200" dirty="0" err="1">
                <a:solidFill>
                  <a:schemeClr val="tx1">
                    <a:lumMod val="50000"/>
                  </a:schemeClr>
                </a:solidFill>
                <a:latin typeface="+mn-lt"/>
                <a:ea typeface="+mn-ea"/>
                <a:cs typeface="+mn-cs"/>
              </a:rPr>
              <a:t>paz</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Amén</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latin typeface="+mn-lt"/>
              <a:ea typeface="+mn-ea"/>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9" name="Google Shape;269;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0" name="Google Shape;270;g2ac1ba269cb_0_46"/>
          <p:cNvPicPr preferRelativeResize="0"/>
          <p:nvPr/>
        </p:nvPicPr>
        <p:blipFill rotWithShape="1">
          <a:blip r:embed="rId3">
            <a:alphaModFix/>
          </a:blip>
          <a:srcRect l="17158" t="8251" r="29536" b="8234"/>
          <a:stretch/>
        </p:blipFill>
        <p:spPr>
          <a:xfrm>
            <a:off x="6580094" y="810985"/>
            <a:ext cx="5007425" cy="5236029"/>
          </a:xfrm>
          <a:prstGeom prst="rect">
            <a:avLst/>
          </a:prstGeom>
          <a:noFill/>
          <a:ln>
            <a:noFill/>
          </a:ln>
        </p:spPr>
      </p:pic>
      <p:pic>
        <p:nvPicPr>
          <p:cNvPr id="271" name="Google Shape;271;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272" name="Google Shape;272;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273" name="Google Shape;273;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4" name="Google Shape;274;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g27888c0f32c_0_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4" name="Google Shape;154;g27888c0f32c_0_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5" name="Google Shape;155;g27888c0f32c_0_6"/>
          <p:cNvSpPr txBox="1"/>
          <p:nvPr/>
        </p:nvSpPr>
        <p:spPr>
          <a:xfrm>
            <a:off x="1973327" y="263463"/>
            <a:ext cx="6788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Usos</a:t>
            </a:r>
            <a:r>
              <a:rPr lang="en-US" sz="4860" dirty="0">
                <a:solidFill>
                  <a:srgbClr val="009444"/>
                </a:solidFill>
                <a:latin typeface="Lato"/>
                <a:ea typeface="Lato"/>
                <a:cs typeface="Lato"/>
                <a:sym typeface="Lato"/>
              </a:rPr>
              <a:t> de la Ley </a:t>
            </a:r>
            <a:endParaRPr sz="4860" b="0" i="0" u="none" strike="noStrike" cap="none" dirty="0">
              <a:solidFill>
                <a:srgbClr val="009444"/>
              </a:solidFill>
              <a:latin typeface="Lato"/>
              <a:ea typeface="Lato"/>
              <a:cs typeface="Lato"/>
              <a:sym typeface="Lato"/>
            </a:endParaRPr>
          </a:p>
        </p:txBody>
      </p:sp>
      <p:sp>
        <p:nvSpPr>
          <p:cNvPr id="156" name="Google Shape;156;g27888c0f32c_0_6"/>
          <p:cNvSpPr txBox="1"/>
          <p:nvPr/>
        </p:nvSpPr>
        <p:spPr>
          <a:xfrm>
            <a:off x="2670870" y="1460357"/>
            <a:ext cx="9022800" cy="1169511"/>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500" dirty="0">
                <a:solidFill>
                  <a:schemeClr val="dk1"/>
                </a:solidFill>
                <a:latin typeface="Lato"/>
                <a:ea typeface="Lato"/>
                <a:cs typeface="Lato"/>
                <a:sym typeface="Lato"/>
              </a:rPr>
              <a:t>“Estamos </a:t>
            </a:r>
            <a:r>
              <a:rPr lang="en-US" sz="3500" dirty="0" err="1">
                <a:solidFill>
                  <a:schemeClr val="dk1"/>
                </a:solidFill>
                <a:latin typeface="Lato"/>
                <a:ea typeface="Lato"/>
                <a:cs typeface="Lato"/>
                <a:sym typeface="Lato"/>
              </a:rPr>
              <a:t>obligados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como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cristianos</a:t>
            </a:r>
            <a:r>
              <a:rPr lang="en-US" sz="3500" dirty="0">
                <a:solidFill>
                  <a:schemeClr val="dk1"/>
                </a:solidFill>
                <a:latin typeface="Lato"/>
                <a:ea typeface="Lato"/>
                <a:cs typeface="Lato"/>
                <a:sym typeface="Lato"/>
              </a:rPr>
              <a:t> a </a:t>
            </a:r>
            <a:r>
              <a:rPr lang="en-US" sz="3500" dirty="0" err="1">
                <a:solidFill>
                  <a:schemeClr val="dk1"/>
                </a:solidFill>
                <a:latin typeface="Lato"/>
                <a:ea typeface="Lato"/>
                <a:cs typeface="Lato"/>
                <a:sym typeface="Lato"/>
              </a:rPr>
              <a:t>hacer</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buenas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obras</a:t>
            </a:r>
            <a:r>
              <a:rPr lang="en-US" sz="3500" dirty="0">
                <a:solidFill>
                  <a:schemeClr val="dk1"/>
                </a:solidFill>
                <a:latin typeface="Lato"/>
                <a:ea typeface="Lato"/>
                <a:cs typeface="Lato"/>
                <a:sym typeface="Lato"/>
              </a:rPr>
              <a:t>.”</a:t>
            </a:r>
            <a:endParaRPr sz="3500" dirty="0">
              <a:solidFill>
                <a:schemeClr val="dk1"/>
              </a:solidFill>
              <a:latin typeface="Lato"/>
              <a:ea typeface="Lato"/>
              <a:cs typeface="Lato"/>
              <a:sym typeface="Lato"/>
            </a:endParaRPr>
          </a:p>
        </p:txBody>
      </p:sp>
      <p:cxnSp>
        <p:nvCxnSpPr>
          <p:cNvPr id="157" name="Google Shape;157;g27888c0f32c_0_6"/>
          <p:cNvCxnSpPr/>
          <p:nvPr/>
        </p:nvCxnSpPr>
        <p:spPr>
          <a:xfrm>
            <a:off x="1973327" y="1137424"/>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58" name="Google Shape;158;g27888c0f32c_0_6"/>
          <p:cNvSpPr/>
          <p:nvPr/>
        </p:nvSpPr>
        <p:spPr>
          <a:xfrm rot="2700000">
            <a:off x="1872015" y="1698457"/>
            <a:ext cx="735674" cy="717855"/>
          </a:xfrm>
          <a:prstGeom prst="mathPlus">
            <a:avLst>
              <a:gd name="adj1" fmla="val 23520"/>
            </a:avLst>
          </a:prstGeom>
          <a:solidFill>
            <a:srgbClr val="FF00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 name="Google Shape;156;g27888c0f32c_0_6">
            <a:extLst>
              <a:ext uri="{FF2B5EF4-FFF2-40B4-BE49-F238E27FC236}">
                <a16:creationId xmlns:a16="http://schemas.microsoft.com/office/drawing/2014/main" id="{C542283C-9140-0087-645A-A027EA18BE76}"/>
              </a:ext>
            </a:extLst>
          </p:cNvPr>
          <p:cNvSpPr txBox="1"/>
          <p:nvPr/>
        </p:nvSpPr>
        <p:spPr>
          <a:xfrm>
            <a:off x="1973327" y="2900839"/>
            <a:ext cx="9926196" cy="3862555"/>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500" b="1" dirty="0" err="1">
                <a:solidFill>
                  <a:schemeClr val="dk1"/>
                </a:solidFill>
                <a:latin typeface="Lato"/>
                <a:ea typeface="Lato"/>
                <a:cs typeface="Lato"/>
                <a:sym typeface="Lato"/>
              </a:rPr>
              <a:t>Gálatas</a:t>
            </a:r>
            <a:r>
              <a:rPr lang="en-US" sz="3500" b="1" dirty="0">
                <a:solidFill>
                  <a:schemeClr val="dk1"/>
                </a:solidFill>
                <a:latin typeface="Lato"/>
                <a:ea typeface="Lato"/>
                <a:cs typeface="Lato"/>
                <a:sym typeface="Lato"/>
              </a:rPr>
              <a:t> 3:13 Cristo </a:t>
            </a:r>
            <a:r>
              <a:rPr lang="en-US" sz="3500" b="1" dirty="0" err="1">
                <a:solidFill>
                  <a:schemeClr val="dk1"/>
                </a:solidFill>
                <a:latin typeface="Lato"/>
                <a:ea typeface="Lato"/>
                <a:cs typeface="Lato"/>
                <a:sym typeface="Lato"/>
              </a:rPr>
              <a:t>nos</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redimió</a:t>
            </a:r>
            <a:r>
              <a:rPr lang="en-US" sz="3500" b="1" dirty="0">
                <a:solidFill>
                  <a:schemeClr val="dk1"/>
                </a:solidFill>
                <a:latin typeface="Lato"/>
                <a:ea typeface="Lato"/>
                <a:cs typeface="Lato"/>
                <a:sym typeface="Lato"/>
              </a:rPr>
              <a:t> de la </a:t>
            </a:r>
            <a:r>
              <a:rPr lang="en-US" sz="3500" b="1" dirty="0" err="1">
                <a:solidFill>
                  <a:schemeClr val="dk1"/>
                </a:solidFill>
                <a:latin typeface="Lato"/>
                <a:ea typeface="Lato"/>
                <a:cs typeface="Lato"/>
                <a:sym typeface="Lato"/>
              </a:rPr>
              <a:t>maldición</a:t>
            </a:r>
            <a:r>
              <a:rPr lang="en-US" sz="3500" b="1" dirty="0">
                <a:solidFill>
                  <a:schemeClr val="dk1"/>
                </a:solidFill>
                <a:latin typeface="Lato"/>
                <a:ea typeface="Lato"/>
                <a:cs typeface="Lato"/>
                <a:sym typeface="Lato"/>
              </a:rPr>
              <a:t> de la ley, y </a:t>
            </a:r>
            <a:r>
              <a:rPr lang="en-US" sz="3500" b="1" dirty="0" err="1">
                <a:solidFill>
                  <a:schemeClr val="dk1"/>
                </a:solidFill>
                <a:latin typeface="Lato"/>
                <a:ea typeface="Lato"/>
                <a:cs typeface="Lato"/>
                <a:sym typeface="Lato"/>
              </a:rPr>
              <a:t>por</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nosotros</a:t>
            </a:r>
            <a:r>
              <a:rPr lang="en-US" sz="3500" b="1" dirty="0">
                <a:solidFill>
                  <a:schemeClr val="dk1"/>
                </a:solidFill>
                <a:latin typeface="Lato"/>
                <a:ea typeface="Lato"/>
                <a:cs typeface="Lato"/>
                <a:sym typeface="Lato"/>
              </a:rPr>
              <a:t> se </a:t>
            </a:r>
            <a:r>
              <a:rPr lang="en-US" sz="3500" b="1" dirty="0" err="1">
                <a:solidFill>
                  <a:schemeClr val="dk1"/>
                </a:solidFill>
                <a:latin typeface="Lato"/>
                <a:ea typeface="Lato"/>
                <a:cs typeface="Lato"/>
                <a:sym typeface="Lato"/>
              </a:rPr>
              <a:t>hizo</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maldición</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porque</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está</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escrito</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Maldito</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todo</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el</a:t>
            </a:r>
            <a:r>
              <a:rPr lang="en-US" sz="3500" b="1" dirty="0">
                <a:solidFill>
                  <a:schemeClr val="dk1"/>
                </a:solidFill>
                <a:latin typeface="Lato"/>
                <a:ea typeface="Lato"/>
                <a:cs typeface="Lato"/>
                <a:sym typeface="Lato"/>
              </a:rPr>
              <a:t> que es </a:t>
            </a:r>
            <a:r>
              <a:rPr lang="en-US" sz="3500" b="1" dirty="0" err="1">
                <a:solidFill>
                  <a:schemeClr val="dk1"/>
                </a:solidFill>
                <a:latin typeface="Lato"/>
                <a:ea typeface="Lato"/>
                <a:cs typeface="Lato"/>
                <a:sym typeface="Lato"/>
              </a:rPr>
              <a:t>colgado</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en</a:t>
            </a:r>
            <a:r>
              <a:rPr lang="en-US" sz="3500" b="1" dirty="0">
                <a:solidFill>
                  <a:schemeClr val="dk1"/>
                </a:solidFill>
                <a:latin typeface="Lato"/>
                <a:ea typeface="Lato"/>
                <a:cs typeface="Lato"/>
                <a:sym typeface="Lato"/>
              </a:rPr>
              <a:t> un </a:t>
            </a:r>
            <a:r>
              <a:rPr lang="en-US" sz="3500" b="1" dirty="0" err="1">
                <a:solidFill>
                  <a:schemeClr val="dk1"/>
                </a:solidFill>
                <a:latin typeface="Lato"/>
                <a:ea typeface="Lato"/>
                <a:cs typeface="Lato"/>
                <a:sym typeface="Lato"/>
              </a:rPr>
              <a:t>madero</a:t>
            </a:r>
            <a:r>
              <a:rPr lang="en-US" sz="3500" b="1" dirty="0">
                <a:solidFill>
                  <a:schemeClr val="dk1"/>
                </a:solidFill>
                <a:latin typeface="Lato"/>
                <a:ea typeface="Lato"/>
                <a:cs typeface="Lato"/>
                <a:sym typeface="Lato"/>
              </a:rPr>
              <a:t>.’)</a:t>
            </a:r>
          </a:p>
          <a:p>
            <a:pPr marL="6350" marR="0" lvl="0" algn="l" rtl="0">
              <a:lnSpc>
                <a:spcPct val="100000"/>
              </a:lnSpc>
              <a:spcBef>
                <a:spcPts val="0"/>
              </a:spcBef>
              <a:spcAft>
                <a:spcPts val="0"/>
              </a:spcAft>
              <a:buClr>
                <a:schemeClr val="dk1"/>
              </a:buClr>
              <a:buSzPts val="3500"/>
            </a:pPr>
            <a:endParaRPr lang="en-US" sz="3500" b="1"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500" dirty="0">
                <a:solidFill>
                  <a:srgbClr val="00B050"/>
                </a:solidFill>
                <a:latin typeface="Lato"/>
                <a:ea typeface="Lato"/>
                <a:cs typeface="Lato"/>
                <a:sym typeface="Lato"/>
              </a:rPr>
              <a:t>Los </a:t>
            </a:r>
            <a:r>
              <a:rPr lang="en-US" sz="3500" dirty="0" err="1">
                <a:solidFill>
                  <a:srgbClr val="00B050"/>
                </a:solidFill>
                <a:latin typeface="Lato"/>
                <a:ea typeface="Lato"/>
                <a:cs typeface="Lato"/>
                <a:sym typeface="Lato"/>
              </a:rPr>
              <a:t>creyentes</a:t>
            </a:r>
            <a:r>
              <a:rPr lang="en-US" sz="3500" dirty="0">
                <a:solidFill>
                  <a:srgbClr val="00B050"/>
                </a:solidFill>
                <a:latin typeface="Lato"/>
                <a:ea typeface="Lato"/>
                <a:cs typeface="Lato"/>
                <a:sym typeface="Lato"/>
              </a:rPr>
              <a:t> no </a:t>
            </a:r>
            <a:r>
              <a:rPr lang="en-US" sz="3500" dirty="0" err="1">
                <a:solidFill>
                  <a:srgbClr val="00B050"/>
                </a:solidFill>
                <a:latin typeface="Lato"/>
                <a:ea typeface="Lato"/>
                <a:cs typeface="Lato"/>
                <a:sym typeface="Lato"/>
              </a:rPr>
              <a:t>están</a:t>
            </a:r>
            <a:r>
              <a:rPr lang="en-US" sz="3500" dirty="0">
                <a:solidFill>
                  <a:srgbClr val="00B050"/>
                </a:solidFill>
                <a:latin typeface="Lato"/>
                <a:ea typeface="Lato"/>
                <a:cs typeface="Lato"/>
                <a:sym typeface="Lato"/>
              </a:rPr>
              <a:t> bajo </a:t>
            </a:r>
            <a:r>
              <a:rPr lang="en-US" sz="3500" dirty="0" err="1">
                <a:solidFill>
                  <a:srgbClr val="00B050"/>
                </a:solidFill>
                <a:latin typeface="Lato"/>
                <a:ea typeface="Lato"/>
                <a:cs typeface="Lato"/>
                <a:sym typeface="Lato"/>
              </a:rPr>
              <a:t>ni</a:t>
            </a:r>
            <a:r>
              <a:rPr lang="en-US" sz="3500" dirty="0">
                <a:solidFill>
                  <a:srgbClr val="00B050"/>
                </a:solidFill>
                <a:latin typeface="Lato"/>
                <a:ea typeface="Lato"/>
                <a:cs typeface="Lato"/>
                <a:sym typeface="Lato"/>
              </a:rPr>
              <a:t>  la </a:t>
            </a:r>
            <a:r>
              <a:rPr lang="en-US" sz="3500" dirty="0" err="1">
                <a:solidFill>
                  <a:srgbClr val="00B050"/>
                </a:solidFill>
                <a:latin typeface="Lato"/>
                <a:ea typeface="Lato"/>
                <a:cs typeface="Lato"/>
                <a:sym typeface="Lato"/>
              </a:rPr>
              <a:t>acusación</a:t>
            </a:r>
            <a:r>
              <a:rPr lang="en-US" sz="3500" dirty="0">
                <a:solidFill>
                  <a:srgbClr val="00B050"/>
                </a:solidFill>
                <a:latin typeface="Lato"/>
                <a:ea typeface="Lato"/>
                <a:cs typeface="Lato"/>
                <a:sym typeface="Lato"/>
              </a:rPr>
              <a:t> </a:t>
            </a:r>
            <a:r>
              <a:rPr lang="en-US" sz="3500" dirty="0" err="1">
                <a:solidFill>
                  <a:srgbClr val="00B050"/>
                </a:solidFill>
                <a:latin typeface="Lato"/>
                <a:ea typeface="Lato"/>
                <a:cs typeface="Lato"/>
                <a:sym typeface="Lato"/>
              </a:rPr>
              <a:t>ni</a:t>
            </a:r>
            <a:r>
              <a:rPr lang="en-US" sz="3500" dirty="0">
                <a:solidFill>
                  <a:srgbClr val="00B050"/>
                </a:solidFill>
                <a:latin typeface="Lato"/>
                <a:ea typeface="Lato"/>
                <a:cs typeface="Lato"/>
                <a:sym typeface="Lato"/>
              </a:rPr>
              <a:t> la </a:t>
            </a:r>
            <a:r>
              <a:rPr lang="en-US" sz="3500" dirty="0" err="1">
                <a:solidFill>
                  <a:srgbClr val="00B050"/>
                </a:solidFill>
                <a:latin typeface="Lato"/>
                <a:ea typeface="Lato"/>
                <a:cs typeface="Lato"/>
                <a:sym typeface="Lato"/>
              </a:rPr>
              <a:t>obligación</a:t>
            </a:r>
            <a:r>
              <a:rPr lang="en-US" sz="3500" dirty="0">
                <a:solidFill>
                  <a:srgbClr val="00B050"/>
                </a:solidFill>
                <a:latin typeface="Lato"/>
                <a:ea typeface="Lato"/>
                <a:cs typeface="Lato"/>
                <a:sym typeface="Lato"/>
              </a:rPr>
              <a:t> de la ley. </a:t>
            </a:r>
            <a:endParaRPr sz="3500" dirty="0">
              <a:solidFill>
                <a:srgbClr val="00B05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a:extLst>
            <a:ext uri="{FF2B5EF4-FFF2-40B4-BE49-F238E27FC236}">
              <a16:creationId xmlns:a16="http://schemas.microsoft.com/office/drawing/2014/main" id="{7EBD9EAF-19B0-4C1B-2C93-36F1B0A4DB2E}"/>
            </a:ext>
          </a:extLst>
        </p:cNvPr>
        <p:cNvGrpSpPr/>
        <p:nvPr/>
      </p:nvGrpSpPr>
      <p:grpSpPr>
        <a:xfrm>
          <a:off x="0" y="0"/>
          <a:ext cx="0" cy="0"/>
          <a:chOff x="0" y="0"/>
          <a:chExt cx="0" cy="0"/>
        </a:xfrm>
      </p:grpSpPr>
      <p:sp>
        <p:nvSpPr>
          <p:cNvPr id="153" name="Google Shape;153;g27888c0f32c_0_6">
            <a:extLst>
              <a:ext uri="{FF2B5EF4-FFF2-40B4-BE49-F238E27FC236}">
                <a16:creationId xmlns:a16="http://schemas.microsoft.com/office/drawing/2014/main" id="{9017FC88-BF0D-A1BB-BCD8-EB6565A80AE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Google Shape;156;g27888c0f32c_0_6">
            <a:extLst>
              <a:ext uri="{FF2B5EF4-FFF2-40B4-BE49-F238E27FC236}">
                <a16:creationId xmlns:a16="http://schemas.microsoft.com/office/drawing/2014/main" id="{76A6AA9A-2172-6FAC-56E6-FB5EC2967196}"/>
              </a:ext>
            </a:extLst>
          </p:cNvPr>
          <p:cNvSpPr txBox="1"/>
          <p:nvPr/>
        </p:nvSpPr>
        <p:spPr>
          <a:xfrm>
            <a:off x="2028745" y="1072039"/>
            <a:ext cx="9926196" cy="4401164"/>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500" b="1" dirty="0" err="1">
                <a:solidFill>
                  <a:schemeClr val="dk1"/>
                </a:solidFill>
                <a:latin typeface="Lato"/>
                <a:ea typeface="Lato"/>
                <a:cs typeface="Lato"/>
                <a:sym typeface="Lato"/>
              </a:rPr>
              <a:t>Hechos</a:t>
            </a:r>
            <a:r>
              <a:rPr lang="en-US" sz="3500" b="1" dirty="0">
                <a:solidFill>
                  <a:schemeClr val="dk1"/>
                </a:solidFill>
                <a:latin typeface="Lato"/>
                <a:ea typeface="Lato"/>
                <a:cs typeface="Lato"/>
                <a:sym typeface="Lato"/>
              </a:rPr>
              <a:t> 12:28 </a:t>
            </a:r>
          </a:p>
          <a:p>
            <a:pPr marL="6350" marR="0" lvl="0" algn="l" rtl="0">
              <a:lnSpc>
                <a:spcPct val="100000"/>
              </a:lnSpc>
              <a:spcBef>
                <a:spcPts val="0"/>
              </a:spcBef>
              <a:spcAft>
                <a:spcPts val="0"/>
              </a:spcAft>
              <a:buClr>
                <a:schemeClr val="dk1"/>
              </a:buClr>
              <a:buSzPts val="3500"/>
            </a:pPr>
            <a:r>
              <a:rPr lang="en-US" sz="3500" dirty="0" err="1">
                <a:solidFill>
                  <a:schemeClr val="dk1"/>
                </a:solidFill>
                <a:latin typeface="Lato"/>
                <a:ea typeface="Lato"/>
                <a:cs typeface="Lato"/>
                <a:sym typeface="Lato"/>
              </a:rPr>
              <a:t>Así</a:t>
            </a:r>
            <a:r>
              <a:rPr lang="en-US" sz="3500" dirty="0">
                <a:solidFill>
                  <a:schemeClr val="dk1"/>
                </a:solidFill>
                <a:latin typeface="Lato"/>
                <a:ea typeface="Lato"/>
                <a:cs typeface="Lato"/>
                <a:sym typeface="Lato"/>
              </a:rPr>
              <a:t> que </a:t>
            </a:r>
            <a:r>
              <a:rPr lang="en-US" sz="3500" dirty="0" err="1">
                <a:solidFill>
                  <a:schemeClr val="dk1"/>
                </a:solidFill>
                <a:latin typeface="Lato"/>
                <a:ea typeface="Lato"/>
                <a:cs typeface="Lato"/>
                <a:sym typeface="Lato"/>
              </a:rPr>
              <a:t>nosotros</a:t>
            </a:r>
            <a:r>
              <a:rPr lang="en-US" sz="3500" dirty="0">
                <a:solidFill>
                  <a:schemeClr val="dk1"/>
                </a:solidFill>
                <a:latin typeface="Lato"/>
                <a:ea typeface="Lato"/>
                <a:cs typeface="Lato"/>
                <a:sym typeface="Lato"/>
              </a:rPr>
              <a:t>, que </a:t>
            </a:r>
            <a:r>
              <a:rPr lang="en-US" sz="3500" dirty="0" err="1">
                <a:solidFill>
                  <a:schemeClr val="dk1"/>
                </a:solidFill>
                <a:latin typeface="Lato"/>
                <a:ea typeface="Lato"/>
                <a:cs typeface="Lato"/>
                <a:sym typeface="Lato"/>
              </a:rPr>
              <a:t>hemos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recibido</a:t>
            </a:r>
            <a:r>
              <a:rPr lang="en-US" sz="3500" dirty="0">
                <a:solidFill>
                  <a:schemeClr val="dk1"/>
                </a:solidFill>
                <a:latin typeface="Lato"/>
                <a:ea typeface="Lato"/>
                <a:cs typeface="Lato"/>
                <a:sym typeface="Lato"/>
              </a:rPr>
              <a:t> un </a:t>
            </a:r>
            <a:r>
              <a:rPr lang="en-US" sz="3500" dirty="0" err="1">
                <a:solidFill>
                  <a:schemeClr val="dk1"/>
                </a:solidFill>
                <a:latin typeface="Lato"/>
                <a:ea typeface="Lato"/>
                <a:cs typeface="Lato"/>
                <a:sym typeface="Lato"/>
              </a:rPr>
              <a:t>reino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inconmovible</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debemos</a:t>
            </a:r>
            <a:r>
              <a:rPr lang="en-US" sz="3500" dirty="0">
                <a:solidFill>
                  <a:schemeClr val="dk1"/>
                </a:solidFill>
                <a:latin typeface="Lato"/>
                <a:ea typeface="Lato"/>
                <a:cs typeface="Lato"/>
                <a:sym typeface="Lato"/>
              </a:rPr>
              <a:t> ser </a:t>
            </a:r>
            <a:r>
              <a:rPr lang="en-US" sz="3500" dirty="0" err="1">
                <a:solidFill>
                  <a:schemeClr val="dk1"/>
                </a:solidFill>
                <a:latin typeface="Lato"/>
                <a:ea typeface="Lato"/>
                <a:cs typeface="Lato"/>
                <a:sym typeface="Lato"/>
              </a:rPr>
              <a:t>agradecidos</a:t>
            </a:r>
            <a:r>
              <a:rPr lang="en-US" sz="3500" dirty="0">
                <a:solidFill>
                  <a:schemeClr val="dk1"/>
                </a:solidFill>
                <a:latin typeface="Lato"/>
                <a:ea typeface="Lato"/>
                <a:cs typeface="Lato"/>
                <a:sym typeface="Lato"/>
              </a:rPr>
              <a:t> y, con </a:t>
            </a:r>
            <a:r>
              <a:rPr lang="en-US" sz="3500" dirty="0" err="1">
                <a:solidFill>
                  <a:schemeClr val="dk1"/>
                </a:solidFill>
                <a:latin typeface="Lato"/>
                <a:ea typeface="Lato"/>
                <a:cs typeface="Lato"/>
                <a:sym typeface="Lato"/>
              </a:rPr>
              <a:t>esa</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misma</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gratitud</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servir</a:t>
            </a:r>
            <a:r>
              <a:rPr lang="en-US" sz="3500" dirty="0">
                <a:solidFill>
                  <a:schemeClr val="dk1"/>
                </a:solidFill>
                <a:latin typeface="Lato"/>
                <a:ea typeface="Lato"/>
                <a:cs typeface="Lato"/>
                <a:sym typeface="Lato"/>
              </a:rPr>
              <a:t> a Dios y </a:t>
            </a:r>
            <a:r>
              <a:rPr lang="en-US" sz="3500" dirty="0" err="1">
                <a:solidFill>
                  <a:schemeClr val="dk1"/>
                </a:solidFill>
                <a:latin typeface="Lato"/>
                <a:ea typeface="Lato"/>
                <a:cs typeface="Lato"/>
                <a:sym typeface="Lato"/>
              </a:rPr>
              <a:t>agradarle</a:t>
            </a:r>
            <a:r>
              <a:rPr lang="en-US" sz="3500" dirty="0">
                <a:solidFill>
                  <a:schemeClr val="dk1"/>
                </a:solidFill>
                <a:latin typeface="Lato"/>
                <a:ea typeface="Lato"/>
                <a:cs typeface="Lato"/>
                <a:sym typeface="Lato"/>
              </a:rPr>
              <a:t> con </a:t>
            </a:r>
            <a:r>
              <a:rPr lang="en-US" sz="3500" dirty="0" err="1">
                <a:solidFill>
                  <a:schemeClr val="dk1"/>
                </a:solidFill>
                <a:latin typeface="Lato"/>
                <a:ea typeface="Lato"/>
                <a:cs typeface="Lato"/>
                <a:sym typeface="Lato"/>
              </a:rPr>
              <a:t>temor</a:t>
            </a:r>
            <a:r>
              <a:rPr lang="en-US" sz="3500" dirty="0">
                <a:solidFill>
                  <a:schemeClr val="dk1"/>
                </a:solidFill>
                <a:latin typeface="Lato"/>
                <a:ea typeface="Lato"/>
                <a:cs typeface="Lato"/>
                <a:sym typeface="Lato"/>
              </a:rPr>
              <a:t> y </a:t>
            </a:r>
            <a:r>
              <a:rPr lang="en-US" sz="3500" dirty="0" err="1">
                <a:solidFill>
                  <a:schemeClr val="dk1"/>
                </a:solidFill>
                <a:latin typeface="Lato"/>
                <a:ea typeface="Lato"/>
                <a:cs typeface="Lato"/>
                <a:sym typeface="Lato"/>
              </a:rPr>
              <a:t>reverencia</a:t>
            </a:r>
            <a:r>
              <a:rPr lang="en-US" sz="3500" dirty="0">
                <a:solidFill>
                  <a:schemeClr val="dk1"/>
                </a:solidFill>
                <a:latin typeface="Lato"/>
                <a:ea typeface="Lato"/>
                <a:cs typeface="Lato"/>
                <a:sym typeface="Lato"/>
              </a:rPr>
              <a:t>. </a:t>
            </a:r>
          </a:p>
          <a:p>
            <a:pPr marL="6350" marR="0" lvl="0" algn="l" rtl="0">
              <a:lnSpc>
                <a:spcPct val="100000"/>
              </a:lnSpc>
              <a:spcBef>
                <a:spcPts val="0"/>
              </a:spcBef>
              <a:spcAft>
                <a:spcPts val="0"/>
              </a:spcAft>
              <a:buClr>
                <a:schemeClr val="dk1"/>
              </a:buClr>
              <a:buSzPts val="3500"/>
            </a:pPr>
            <a:endParaRPr lang="en-US" sz="3500" b="1"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endParaRPr lang="en-US" sz="3500" b="1"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500" b="1" dirty="0">
                <a:solidFill>
                  <a:srgbClr val="00B050"/>
                </a:solidFill>
                <a:latin typeface="Lato"/>
                <a:ea typeface="Lato"/>
                <a:cs typeface="Lato"/>
                <a:sym typeface="Lato"/>
              </a:rPr>
              <a:t>Solo </a:t>
            </a:r>
            <a:r>
              <a:rPr lang="en-US" sz="3500" b="1" dirty="0" err="1">
                <a:solidFill>
                  <a:srgbClr val="00B050"/>
                </a:solidFill>
                <a:latin typeface="Lato"/>
                <a:ea typeface="Lato"/>
                <a:cs typeface="Lato"/>
                <a:sym typeface="Lato"/>
              </a:rPr>
              <a:t>el</a:t>
            </a:r>
            <a:r>
              <a:rPr lang="en-US" sz="3500" b="1" dirty="0">
                <a:solidFill>
                  <a:srgbClr val="00B050"/>
                </a:solidFill>
                <a:latin typeface="Lato"/>
                <a:ea typeface="Lato"/>
                <a:cs typeface="Lato"/>
                <a:sym typeface="Lato"/>
              </a:rPr>
              <a:t> </a:t>
            </a:r>
            <a:r>
              <a:rPr lang="en-US" sz="3500" b="1" dirty="0" err="1">
                <a:solidFill>
                  <a:srgbClr val="00B050"/>
                </a:solidFill>
                <a:latin typeface="Lato"/>
                <a:ea typeface="Lato"/>
                <a:cs typeface="Lato"/>
                <a:sym typeface="Lato"/>
              </a:rPr>
              <a:t>Evangelio</a:t>
            </a:r>
            <a:r>
              <a:rPr lang="en-US" sz="3500" b="1" dirty="0">
                <a:solidFill>
                  <a:srgbClr val="00B050"/>
                </a:solidFill>
                <a:latin typeface="Lato"/>
                <a:ea typeface="Lato"/>
                <a:cs typeface="Lato"/>
                <a:sym typeface="Lato"/>
              </a:rPr>
              <a:t> </a:t>
            </a:r>
            <a:r>
              <a:rPr lang="en-US" sz="3500" b="1" dirty="0" err="1">
                <a:solidFill>
                  <a:srgbClr val="00B050"/>
                </a:solidFill>
                <a:latin typeface="Lato"/>
                <a:ea typeface="Lato"/>
                <a:cs typeface="Lato"/>
                <a:sym typeface="Lato"/>
              </a:rPr>
              <a:t>obra</a:t>
            </a:r>
            <a:r>
              <a:rPr lang="en-US" sz="3500" b="1" dirty="0">
                <a:solidFill>
                  <a:srgbClr val="00B050"/>
                </a:solidFill>
                <a:latin typeface="Lato"/>
                <a:ea typeface="Lato"/>
                <a:cs typeface="Lato"/>
                <a:sym typeface="Lato"/>
              </a:rPr>
              <a:t> </a:t>
            </a:r>
            <a:r>
              <a:rPr lang="en-US" sz="3500" b="1" dirty="0" err="1">
                <a:solidFill>
                  <a:srgbClr val="00B050"/>
                </a:solidFill>
                <a:latin typeface="Lato"/>
                <a:ea typeface="Lato"/>
                <a:cs typeface="Lato"/>
                <a:sym typeface="Lato"/>
              </a:rPr>
              <a:t>obediencia</a:t>
            </a:r>
            <a:r>
              <a:rPr lang="en-US" sz="3500" b="1" dirty="0">
                <a:solidFill>
                  <a:srgbClr val="00B050"/>
                </a:solidFill>
                <a:latin typeface="Lato"/>
                <a:ea typeface="Lato"/>
                <a:cs typeface="Lato"/>
                <a:sym typeface="Lato"/>
              </a:rPr>
              <a:t> </a:t>
            </a:r>
            <a:r>
              <a:rPr lang="en-US" sz="3500" b="1" dirty="0" err="1">
                <a:solidFill>
                  <a:srgbClr val="00B050"/>
                </a:solidFill>
                <a:latin typeface="Lato"/>
                <a:ea typeface="Lato"/>
                <a:cs typeface="Lato"/>
                <a:sym typeface="Lato"/>
              </a:rPr>
              <a:t>en</a:t>
            </a:r>
            <a:r>
              <a:rPr lang="en-US" sz="3500" b="1" dirty="0">
                <a:solidFill>
                  <a:srgbClr val="00B050"/>
                </a:solidFill>
                <a:latin typeface="Lato"/>
                <a:ea typeface="Lato"/>
                <a:cs typeface="Lato"/>
                <a:sym typeface="Lato"/>
              </a:rPr>
              <a:t> </a:t>
            </a:r>
            <a:r>
              <a:rPr lang="en-US" sz="3500" b="1" dirty="0" err="1">
                <a:solidFill>
                  <a:srgbClr val="00B050"/>
                </a:solidFill>
                <a:latin typeface="Lato"/>
                <a:ea typeface="Lato"/>
                <a:cs typeface="Lato"/>
                <a:sym typeface="Lato"/>
              </a:rPr>
              <a:t>gratitud</a:t>
            </a:r>
            <a:endParaRPr sz="3500" b="1" dirty="0">
              <a:solidFill>
                <a:srgbClr val="00B050"/>
              </a:solidFill>
              <a:latin typeface="Lato"/>
              <a:ea typeface="Lato"/>
              <a:cs typeface="Lato"/>
              <a:sym typeface="Lato"/>
            </a:endParaRPr>
          </a:p>
        </p:txBody>
      </p:sp>
    </p:spTree>
    <p:extLst>
      <p:ext uri="{BB962C8B-B14F-4D97-AF65-F5344CB8AC3E}">
        <p14:creationId xmlns:p14="http://schemas.microsoft.com/office/powerpoint/2010/main" val="389639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a:extLst>
            <a:ext uri="{FF2B5EF4-FFF2-40B4-BE49-F238E27FC236}">
              <a16:creationId xmlns:a16="http://schemas.microsoft.com/office/drawing/2014/main" id="{5902848A-9AAD-C264-1D8C-88FBF6772EE1}"/>
            </a:ext>
          </a:extLst>
        </p:cNvPr>
        <p:cNvGrpSpPr/>
        <p:nvPr/>
      </p:nvGrpSpPr>
      <p:grpSpPr>
        <a:xfrm>
          <a:off x="0" y="0"/>
          <a:ext cx="0" cy="0"/>
          <a:chOff x="0" y="0"/>
          <a:chExt cx="0" cy="0"/>
        </a:xfrm>
      </p:grpSpPr>
      <p:sp>
        <p:nvSpPr>
          <p:cNvPr id="153" name="Google Shape;153;g27888c0f32c_0_6">
            <a:extLst>
              <a:ext uri="{FF2B5EF4-FFF2-40B4-BE49-F238E27FC236}">
                <a16:creationId xmlns:a16="http://schemas.microsoft.com/office/drawing/2014/main" id="{31FCBB4C-FB22-0411-D1CF-EC89D31C580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4" name="Google Shape;154;g27888c0f32c_0_6" descr="A green bird with leaves&#10;&#10;Description automatically generated">
            <a:extLst>
              <a:ext uri="{FF2B5EF4-FFF2-40B4-BE49-F238E27FC236}">
                <a16:creationId xmlns:a16="http://schemas.microsoft.com/office/drawing/2014/main" id="{74B51EA5-1434-19B9-2AE6-1D974F18421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5" name="Google Shape;155;g27888c0f32c_0_6">
            <a:extLst>
              <a:ext uri="{FF2B5EF4-FFF2-40B4-BE49-F238E27FC236}">
                <a16:creationId xmlns:a16="http://schemas.microsoft.com/office/drawing/2014/main" id="{5D6EC98D-CE4F-54D3-85B1-6626B5770218}"/>
              </a:ext>
            </a:extLst>
          </p:cNvPr>
          <p:cNvSpPr txBox="1"/>
          <p:nvPr/>
        </p:nvSpPr>
        <p:spPr>
          <a:xfrm>
            <a:off x="2148179" y="263463"/>
            <a:ext cx="6788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Usos</a:t>
            </a:r>
            <a:r>
              <a:rPr lang="en-US" sz="4860" dirty="0">
                <a:solidFill>
                  <a:srgbClr val="009444"/>
                </a:solidFill>
                <a:latin typeface="Lato"/>
                <a:ea typeface="Lato"/>
                <a:cs typeface="Lato"/>
                <a:sym typeface="Lato"/>
              </a:rPr>
              <a:t> de la Ley </a:t>
            </a:r>
            <a:endParaRPr sz="4860" b="0" i="0" u="none" strike="noStrike" cap="none" dirty="0">
              <a:solidFill>
                <a:srgbClr val="009444"/>
              </a:solidFill>
              <a:latin typeface="Lato"/>
              <a:ea typeface="Lato"/>
              <a:cs typeface="Lato"/>
              <a:sym typeface="Lato"/>
            </a:endParaRPr>
          </a:p>
        </p:txBody>
      </p:sp>
      <p:sp>
        <p:nvSpPr>
          <p:cNvPr id="156" name="Google Shape;156;g27888c0f32c_0_6">
            <a:extLst>
              <a:ext uri="{FF2B5EF4-FFF2-40B4-BE49-F238E27FC236}">
                <a16:creationId xmlns:a16="http://schemas.microsoft.com/office/drawing/2014/main" id="{D4D0B7B9-D587-61B9-5DB7-65029DA62BA6}"/>
              </a:ext>
            </a:extLst>
          </p:cNvPr>
          <p:cNvSpPr txBox="1"/>
          <p:nvPr/>
        </p:nvSpPr>
        <p:spPr>
          <a:xfrm>
            <a:off x="2697454" y="1529953"/>
            <a:ext cx="9022800" cy="1169511"/>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500" dirty="0">
                <a:solidFill>
                  <a:schemeClr val="dk1"/>
                </a:solidFill>
                <a:latin typeface="Lato"/>
                <a:ea typeface="Lato"/>
                <a:cs typeface="Lato"/>
                <a:sym typeface="Lato"/>
              </a:rPr>
              <a:t>“El principal </a:t>
            </a:r>
            <a:r>
              <a:rPr lang="en-US" sz="3500" dirty="0" err="1">
                <a:solidFill>
                  <a:schemeClr val="dk1"/>
                </a:solidFill>
                <a:latin typeface="Lato"/>
                <a:ea typeface="Lato"/>
                <a:cs typeface="Lato"/>
                <a:sym typeface="Lato"/>
              </a:rPr>
              <a:t>propósito</a:t>
            </a:r>
            <a:r>
              <a:rPr lang="en-US" sz="3500" dirty="0">
                <a:solidFill>
                  <a:schemeClr val="dk1"/>
                </a:solidFill>
                <a:latin typeface="Lato"/>
                <a:ea typeface="Lato"/>
                <a:cs typeface="Lato"/>
                <a:sym typeface="Lato"/>
              </a:rPr>
              <a:t> de la ley es </a:t>
            </a:r>
            <a:r>
              <a:rPr lang="en-US" sz="3500" dirty="0" err="1">
                <a:solidFill>
                  <a:schemeClr val="dk1"/>
                </a:solidFill>
                <a:latin typeface="Lato"/>
                <a:ea typeface="Lato"/>
                <a:cs typeface="Lato"/>
                <a:sym typeface="Lato"/>
              </a:rPr>
              <a:t>reformar</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nuestro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comportamiento</a:t>
            </a:r>
            <a:r>
              <a:rPr lang="en-US" sz="3500" dirty="0">
                <a:solidFill>
                  <a:schemeClr val="dk1"/>
                </a:solidFill>
                <a:latin typeface="Lato"/>
                <a:ea typeface="Lato"/>
                <a:cs typeface="Lato"/>
                <a:sym typeface="Lato"/>
              </a:rPr>
              <a:t>.</a:t>
            </a:r>
            <a:endParaRPr sz="3500" dirty="0">
              <a:solidFill>
                <a:schemeClr val="dk1"/>
              </a:solidFill>
              <a:latin typeface="Lato"/>
              <a:ea typeface="Lato"/>
              <a:cs typeface="Lato"/>
              <a:sym typeface="Lato"/>
            </a:endParaRPr>
          </a:p>
        </p:txBody>
      </p:sp>
      <p:cxnSp>
        <p:nvCxnSpPr>
          <p:cNvPr id="157" name="Google Shape;157;g27888c0f32c_0_6">
            <a:extLst>
              <a:ext uri="{FF2B5EF4-FFF2-40B4-BE49-F238E27FC236}">
                <a16:creationId xmlns:a16="http://schemas.microsoft.com/office/drawing/2014/main" id="{F0ECB20D-212A-47D6-3920-BFFD0DC40104}"/>
              </a:ext>
            </a:extLst>
          </p:cNvPr>
          <p:cNvCxnSpPr/>
          <p:nvPr/>
        </p:nvCxnSpPr>
        <p:spPr>
          <a:xfrm>
            <a:off x="2148179" y="1192842"/>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58" name="Google Shape;158;g27888c0f32c_0_6">
            <a:extLst>
              <a:ext uri="{FF2B5EF4-FFF2-40B4-BE49-F238E27FC236}">
                <a16:creationId xmlns:a16="http://schemas.microsoft.com/office/drawing/2014/main" id="{4F13760C-9DD4-4282-7F80-810A6127F2FD}"/>
              </a:ext>
            </a:extLst>
          </p:cNvPr>
          <p:cNvSpPr/>
          <p:nvPr/>
        </p:nvSpPr>
        <p:spPr>
          <a:xfrm rot="2700000">
            <a:off x="1815716" y="1684926"/>
            <a:ext cx="735674" cy="717855"/>
          </a:xfrm>
          <a:prstGeom prst="mathPlus">
            <a:avLst>
              <a:gd name="adj1" fmla="val 23520"/>
            </a:avLst>
          </a:prstGeom>
          <a:solidFill>
            <a:srgbClr val="FF00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 name="Google Shape;156;g27888c0f32c_0_6">
            <a:extLst>
              <a:ext uri="{FF2B5EF4-FFF2-40B4-BE49-F238E27FC236}">
                <a16:creationId xmlns:a16="http://schemas.microsoft.com/office/drawing/2014/main" id="{B03CA903-4A05-B1B9-49CE-85E7D0AEC715}"/>
              </a:ext>
            </a:extLst>
          </p:cNvPr>
          <p:cNvSpPr txBox="1"/>
          <p:nvPr/>
        </p:nvSpPr>
        <p:spPr>
          <a:xfrm>
            <a:off x="1973327" y="3429000"/>
            <a:ext cx="9926196" cy="2785338"/>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500" b="1" dirty="0">
                <a:solidFill>
                  <a:schemeClr val="dk1"/>
                </a:solidFill>
                <a:latin typeface="Lato"/>
                <a:ea typeface="Lato"/>
                <a:cs typeface="Lato"/>
                <a:sym typeface="Lato"/>
              </a:rPr>
              <a:t>1 Juan 4:19 </a:t>
            </a:r>
            <a:r>
              <a:rPr lang="en-US" sz="3500" b="1" dirty="0" err="1">
                <a:solidFill>
                  <a:schemeClr val="dk1"/>
                </a:solidFill>
                <a:latin typeface="Lato"/>
                <a:ea typeface="Lato"/>
                <a:cs typeface="Lato"/>
                <a:sym typeface="Lato"/>
              </a:rPr>
              <a:t>Nosotros</a:t>
            </a:r>
            <a:r>
              <a:rPr lang="en-US" sz="3500" b="1" dirty="0">
                <a:solidFill>
                  <a:schemeClr val="dk1"/>
                </a:solidFill>
                <a:latin typeface="Lato"/>
                <a:ea typeface="Lato"/>
                <a:cs typeface="Lato"/>
                <a:sym typeface="Lato"/>
              </a:rPr>
              <a:t> lo </a:t>
            </a:r>
            <a:r>
              <a:rPr lang="en-US" sz="3500" b="1" dirty="0" err="1">
                <a:solidFill>
                  <a:schemeClr val="dk1"/>
                </a:solidFill>
                <a:latin typeface="Lato"/>
                <a:ea typeface="Lato"/>
                <a:cs typeface="Lato"/>
                <a:sym typeface="Lato"/>
              </a:rPr>
              <a:t>amamos</a:t>
            </a:r>
            <a:r>
              <a:rPr lang="en-US" sz="3500" b="1" dirty="0">
                <a:solidFill>
                  <a:schemeClr val="dk1"/>
                </a:solidFill>
                <a:latin typeface="Lato"/>
                <a:ea typeface="Lato"/>
                <a:cs typeface="Lato"/>
                <a:sym typeface="Lato"/>
              </a:rPr>
              <a:t> a </a:t>
            </a:r>
            <a:r>
              <a:rPr lang="en-US" sz="3500" b="1" dirty="0" err="1">
                <a:solidFill>
                  <a:schemeClr val="dk1"/>
                </a:solidFill>
                <a:latin typeface="Lato"/>
                <a:ea typeface="Lato"/>
                <a:cs typeface="Lato"/>
                <a:sym typeface="Lato"/>
              </a:rPr>
              <a:t>él</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porque</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él</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nos</a:t>
            </a:r>
            <a:r>
              <a:rPr lang="en-US" sz="3500" b="1" dirty="0">
                <a:solidFill>
                  <a:schemeClr val="dk1"/>
                </a:solidFill>
                <a:latin typeface="Lato"/>
                <a:ea typeface="Lato"/>
                <a:cs typeface="Lato"/>
                <a:sym typeface="Lato"/>
              </a:rPr>
              <a:t> </a:t>
            </a:r>
            <a:r>
              <a:rPr lang="en-US" sz="3500" b="1" dirty="0" err="1">
                <a:solidFill>
                  <a:schemeClr val="dk1"/>
                </a:solidFill>
                <a:latin typeface="Lato"/>
                <a:ea typeface="Lato"/>
                <a:cs typeface="Lato"/>
                <a:sym typeface="Lato"/>
              </a:rPr>
              <a:t>amó</a:t>
            </a:r>
            <a:r>
              <a:rPr lang="en-US" sz="3500" b="1" dirty="0">
                <a:solidFill>
                  <a:schemeClr val="dk1"/>
                </a:solidFill>
                <a:latin typeface="Lato"/>
                <a:ea typeface="Lato"/>
                <a:cs typeface="Lato"/>
                <a:sym typeface="Lato"/>
              </a:rPr>
              <a:t> primero. </a:t>
            </a:r>
          </a:p>
          <a:p>
            <a:pPr marL="6350" marR="0" lvl="0" algn="l" rtl="0">
              <a:lnSpc>
                <a:spcPct val="100000"/>
              </a:lnSpc>
              <a:spcBef>
                <a:spcPts val="0"/>
              </a:spcBef>
              <a:spcAft>
                <a:spcPts val="0"/>
              </a:spcAft>
              <a:buClr>
                <a:schemeClr val="dk1"/>
              </a:buClr>
              <a:buSzPts val="3500"/>
            </a:pPr>
            <a:endParaRPr lang="en-US" sz="3500" b="1"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500" dirty="0">
                <a:solidFill>
                  <a:srgbClr val="00B050"/>
                </a:solidFill>
                <a:latin typeface="Lato"/>
                <a:ea typeface="Lato"/>
                <a:cs typeface="Lato"/>
                <a:sym typeface="Lato"/>
              </a:rPr>
              <a:t>La ley no </a:t>
            </a:r>
            <a:r>
              <a:rPr lang="en-US" sz="3500" dirty="0" err="1">
                <a:solidFill>
                  <a:srgbClr val="00B050"/>
                </a:solidFill>
                <a:latin typeface="Lato"/>
                <a:ea typeface="Lato"/>
                <a:cs typeface="Lato"/>
                <a:sym typeface="Lato"/>
              </a:rPr>
              <a:t>puede</a:t>
            </a:r>
            <a:r>
              <a:rPr lang="en-US" sz="3500" dirty="0">
                <a:solidFill>
                  <a:srgbClr val="00B050"/>
                </a:solidFill>
                <a:latin typeface="Lato"/>
                <a:ea typeface="Lato"/>
                <a:cs typeface="Lato"/>
                <a:sym typeface="Lato"/>
              </a:rPr>
              <a:t> </a:t>
            </a:r>
            <a:r>
              <a:rPr lang="en-US" sz="3500" dirty="0" err="1">
                <a:solidFill>
                  <a:srgbClr val="00B050"/>
                </a:solidFill>
                <a:latin typeface="Lato"/>
                <a:ea typeface="Lato"/>
                <a:cs typeface="Lato"/>
                <a:sym typeface="Lato"/>
              </a:rPr>
              <a:t>cambiar</a:t>
            </a:r>
            <a:r>
              <a:rPr lang="en-US" sz="3500" dirty="0">
                <a:solidFill>
                  <a:srgbClr val="00B050"/>
                </a:solidFill>
                <a:latin typeface="Lato"/>
                <a:ea typeface="Lato"/>
                <a:cs typeface="Lato"/>
                <a:sym typeface="Lato"/>
              </a:rPr>
              <a:t> </a:t>
            </a:r>
            <a:r>
              <a:rPr lang="en-US" sz="3500" dirty="0" err="1">
                <a:solidFill>
                  <a:srgbClr val="00B050"/>
                </a:solidFill>
                <a:latin typeface="Lato"/>
                <a:ea typeface="Lato"/>
                <a:cs typeface="Lato"/>
                <a:sym typeface="Lato"/>
              </a:rPr>
              <a:t>nuestro</a:t>
            </a:r>
            <a:r>
              <a:rPr lang="en-US" sz="3500" dirty="0">
                <a:solidFill>
                  <a:srgbClr val="00B050"/>
                </a:solidFill>
                <a:latin typeface="Lato"/>
                <a:ea typeface="Lato"/>
                <a:cs typeface="Lato"/>
                <a:sym typeface="Lato"/>
              </a:rPr>
              <a:t> </a:t>
            </a:r>
            <a:r>
              <a:rPr lang="en-US" sz="3500" dirty="0" err="1">
                <a:solidFill>
                  <a:srgbClr val="00B050"/>
                </a:solidFill>
                <a:latin typeface="Lato"/>
                <a:ea typeface="Lato"/>
                <a:cs typeface="Lato"/>
                <a:sym typeface="Lato"/>
              </a:rPr>
              <a:t>corazón</a:t>
            </a:r>
            <a:r>
              <a:rPr lang="en-US" sz="3500" dirty="0">
                <a:solidFill>
                  <a:srgbClr val="00B050"/>
                </a:solidFill>
                <a:latin typeface="Lato"/>
                <a:ea typeface="Lato"/>
                <a:cs typeface="Lato"/>
                <a:sym typeface="Lato"/>
              </a:rPr>
              <a:t>, </a:t>
            </a:r>
          </a:p>
          <a:p>
            <a:pPr marL="6350" marR="0" lvl="0" algn="l" rtl="0">
              <a:lnSpc>
                <a:spcPct val="100000"/>
              </a:lnSpc>
              <a:spcBef>
                <a:spcPts val="0"/>
              </a:spcBef>
              <a:spcAft>
                <a:spcPts val="0"/>
              </a:spcAft>
              <a:buClr>
                <a:schemeClr val="dk1"/>
              </a:buClr>
              <a:buSzPts val="3500"/>
            </a:pPr>
            <a:r>
              <a:rPr lang="en-US" sz="3500" dirty="0">
                <a:solidFill>
                  <a:srgbClr val="00B050"/>
                </a:solidFill>
                <a:latin typeface="Lato"/>
                <a:ea typeface="Lato"/>
                <a:cs typeface="Lato"/>
                <a:sym typeface="Lato"/>
              </a:rPr>
              <a:t>solo </a:t>
            </a:r>
            <a:r>
              <a:rPr lang="en-US" sz="3500" dirty="0" err="1">
                <a:solidFill>
                  <a:srgbClr val="00B050"/>
                </a:solidFill>
                <a:latin typeface="Lato"/>
                <a:ea typeface="Lato"/>
                <a:cs typeface="Lato"/>
                <a:sym typeface="Lato"/>
              </a:rPr>
              <a:t>el</a:t>
            </a:r>
            <a:r>
              <a:rPr lang="en-US" sz="3500" dirty="0">
                <a:solidFill>
                  <a:srgbClr val="00B050"/>
                </a:solidFill>
                <a:latin typeface="Lato"/>
                <a:ea typeface="Lato"/>
                <a:cs typeface="Lato"/>
                <a:sym typeface="Lato"/>
              </a:rPr>
              <a:t> </a:t>
            </a:r>
            <a:r>
              <a:rPr lang="en-US" sz="3500" dirty="0" err="1">
                <a:solidFill>
                  <a:srgbClr val="00B050"/>
                </a:solidFill>
                <a:latin typeface="Lato"/>
                <a:ea typeface="Lato"/>
                <a:cs typeface="Lato"/>
                <a:sym typeface="Lato"/>
              </a:rPr>
              <a:t>evangelio</a:t>
            </a:r>
            <a:r>
              <a:rPr lang="en-US" sz="3500" dirty="0">
                <a:solidFill>
                  <a:srgbClr val="00B050"/>
                </a:solidFill>
                <a:latin typeface="Lato"/>
                <a:ea typeface="Lato"/>
                <a:cs typeface="Lato"/>
                <a:sym typeface="Lato"/>
              </a:rPr>
              <a:t>. </a:t>
            </a:r>
            <a:endParaRPr sz="3500" dirty="0">
              <a:solidFill>
                <a:srgbClr val="00B050"/>
              </a:solidFill>
              <a:latin typeface="Lato"/>
              <a:ea typeface="Lato"/>
              <a:cs typeface="Lato"/>
              <a:sym typeface="Lato"/>
            </a:endParaRPr>
          </a:p>
        </p:txBody>
      </p:sp>
    </p:spTree>
    <p:extLst>
      <p:ext uri="{BB962C8B-B14F-4D97-AF65-F5344CB8AC3E}">
        <p14:creationId xmlns:p14="http://schemas.microsoft.com/office/powerpoint/2010/main" val="2786146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a:extLst>
            <a:ext uri="{FF2B5EF4-FFF2-40B4-BE49-F238E27FC236}">
              <a16:creationId xmlns:a16="http://schemas.microsoft.com/office/drawing/2014/main" id="{B97EA119-7BF7-2039-9176-28BF02559AFE}"/>
            </a:ext>
          </a:extLst>
        </p:cNvPr>
        <p:cNvGrpSpPr/>
        <p:nvPr/>
      </p:nvGrpSpPr>
      <p:grpSpPr>
        <a:xfrm>
          <a:off x="0" y="0"/>
          <a:ext cx="0" cy="0"/>
          <a:chOff x="0" y="0"/>
          <a:chExt cx="0" cy="0"/>
        </a:xfrm>
      </p:grpSpPr>
      <p:sp>
        <p:nvSpPr>
          <p:cNvPr id="153" name="Google Shape;153;g27888c0f32c_0_6">
            <a:extLst>
              <a:ext uri="{FF2B5EF4-FFF2-40B4-BE49-F238E27FC236}">
                <a16:creationId xmlns:a16="http://schemas.microsoft.com/office/drawing/2014/main" id="{53FC90A8-46CD-E116-D9A9-34E3ABDD214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Google Shape;156;g27888c0f32c_0_6">
            <a:extLst>
              <a:ext uri="{FF2B5EF4-FFF2-40B4-BE49-F238E27FC236}">
                <a16:creationId xmlns:a16="http://schemas.microsoft.com/office/drawing/2014/main" id="{91199A00-4FE4-1680-34BA-2C4F84D834DB}"/>
              </a:ext>
            </a:extLst>
          </p:cNvPr>
          <p:cNvSpPr txBox="1"/>
          <p:nvPr/>
        </p:nvSpPr>
        <p:spPr>
          <a:xfrm>
            <a:off x="1862491" y="689809"/>
            <a:ext cx="9926196" cy="5478382"/>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500" b="1" dirty="0" err="1">
                <a:solidFill>
                  <a:schemeClr val="dk1"/>
                </a:solidFill>
                <a:latin typeface="Lato"/>
                <a:ea typeface="Lato"/>
                <a:cs typeface="Lato"/>
                <a:sym typeface="Lato"/>
              </a:rPr>
              <a:t>Gálatas</a:t>
            </a:r>
            <a:r>
              <a:rPr lang="en-US" sz="3500" b="1" dirty="0">
                <a:solidFill>
                  <a:schemeClr val="dk1"/>
                </a:solidFill>
                <a:latin typeface="Lato"/>
                <a:ea typeface="Lato"/>
                <a:cs typeface="Lato"/>
                <a:sym typeface="Lato"/>
              </a:rPr>
              <a:t> 3:10-11</a:t>
            </a:r>
          </a:p>
          <a:p>
            <a:pPr marL="6350" marR="0" lvl="0" algn="l" rtl="0">
              <a:lnSpc>
                <a:spcPct val="100000"/>
              </a:lnSpc>
              <a:spcBef>
                <a:spcPts val="0"/>
              </a:spcBef>
              <a:spcAft>
                <a:spcPts val="0"/>
              </a:spcAft>
              <a:buClr>
                <a:schemeClr val="dk1"/>
              </a:buClr>
              <a:buSzPts val="3500"/>
            </a:pPr>
            <a:r>
              <a:rPr lang="en-US" sz="3500" dirty="0" err="1">
                <a:solidFill>
                  <a:schemeClr val="dk1"/>
                </a:solidFill>
                <a:latin typeface="Lato"/>
                <a:ea typeface="Lato"/>
                <a:cs typeface="Lato"/>
                <a:sym typeface="Lato"/>
              </a:rPr>
              <a:t>Porque</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todos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los</a:t>
            </a:r>
            <a:r>
              <a:rPr lang="en-US" sz="3500" dirty="0">
                <a:solidFill>
                  <a:schemeClr val="dk1"/>
                </a:solidFill>
                <a:latin typeface="Lato"/>
                <a:ea typeface="Lato"/>
                <a:cs typeface="Lato"/>
                <a:sym typeface="Lato"/>
              </a:rPr>
              <a:t> que </a:t>
            </a:r>
            <a:r>
              <a:rPr lang="en-US" sz="3500" dirty="0" err="1">
                <a:solidFill>
                  <a:schemeClr val="dk1"/>
                </a:solidFill>
                <a:latin typeface="Lato"/>
                <a:ea typeface="Lato"/>
                <a:cs typeface="Lato"/>
                <a:sym typeface="Lato"/>
              </a:rPr>
              <a:t>dependen</a:t>
            </a:r>
            <a:r>
              <a:rPr lang="en-US" sz="3500" dirty="0">
                <a:solidFill>
                  <a:schemeClr val="dk1"/>
                </a:solidFill>
                <a:latin typeface="Lato"/>
                <a:ea typeface="Lato"/>
                <a:cs typeface="Lato"/>
                <a:sym typeface="Lato"/>
              </a:rPr>
              <a:t> de las </a:t>
            </a:r>
            <a:r>
              <a:rPr lang="en-US" sz="3500" dirty="0" err="1">
                <a:solidFill>
                  <a:schemeClr val="dk1"/>
                </a:solidFill>
                <a:latin typeface="Lato"/>
                <a:ea typeface="Lato"/>
                <a:cs typeface="Lato"/>
                <a:sym typeface="Lato"/>
              </a:rPr>
              <a:t>obras</a:t>
            </a:r>
            <a:r>
              <a:rPr lang="en-US" sz="3500" dirty="0">
                <a:solidFill>
                  <a:schemeClr val="dk1"/>
                </a:solidFill>
                <a:latin typeface="Lato"/>
                <a:ea typeface="Lato"/>
                <a:cs typeface="Lato"/>
                <a:sym typeface="Lato"/>
              </a:rPr>
              <a:t> de la ley </a:t>
            </a:r>
            <a:r>
              <a:rPr lang="en-US" sz="3500" dirty="0" err="1">
                <a:solidFill>
                  <a:schemeClr val="dk1"/>
                </a:solidFill>
                <a:latin typeface="Lato"/>
                <a:ea typeface="Lato"/>
                <a:cs typeface="Lato"/>
                <a:sym typeface="Lato"/>
              </a:rPr>
              <a:t>están</a:t>
            </a:r>
            <a:r>
              <a:rPr lang="en-US" sz="3500" dirty="0">
                <a:solidFill>
                  <a:schemeClr val="dk1"/>
                </a:solidFill>
                <a:latin typeface="Lato"/>
                <a:ea typeface="Lato"/>
                <a:cs typeface="Lato"/>
                <a:sym typeface="Lato"/>
              </a:rPr>
              <a:t> bajo </a:t>
            </a:r>
            <a:r>
              <a:rPr lang="en-US" sz="3500" dirty="0" err="1">
                <a:solidFill>
                  <a:schemeClr val="dk1"/>
                </a:solidFill>
                <a:latin typeface="Lato"/>
                <a:ea typeface="Lato"/>
                <a:cs typeface="Lato"/>
                <a:sym typeface="Lato"/>
              </a:rPr>
              <a:t>maldición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pues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está</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escrito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Maldito</a:t>
            </a:r>
            <a:r>
              <a:rPr lang="en-US" sz="3500" dirty="0">
                <a:solidFill>
                  <a:schemeClr val="dk1"/>
                </a:solidFill>
                <a:latin typeface="Lato"/>
                <a:ea typeface="Lato"/>
                <a:cs typeface="Lato"/>
                <a:sym typeface="Lato"/>
              </a:rPr>
              <a:t> sea </a:t>
            </a:r>
            <a:r>
              <a:rPr lang="en-US" sz="3500" dirty="0" err="1">
                <a:solidFill>
                  <a:schemeClr val="dk1"/>
                </a:solidFill>
                <a:latin typeface="Lato"/>
                <a:ea typeface="Lato"/>
                <a:cs typeface="Lato"/>
                <a:sym typeface="Lato"/>
              </a:rPr>
              <a:t>todo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aquel</a:t>
            </a:r>
            <a:r>
              <a:rPr lang="en-US" sz="3500" dirty="0">
                <a:solidFill>
                  <a:schemeClr val="dk1"/>
                </a:solidFill>
                <a:latin typeface="Lato"/>
                <a:ea typeface="Lato"/>
                <a:cs typeface="Lato"/>
                <a:sym typeface="Lato"/>
              </a:rPr>
              <a:t> que no se </a:t>
            </a:r>
            <a:r>
              <a:rPr lang="en-US" sz="3500" dirty="0" err="1">
                <a:solidFill>
                  <a:schemeClr val="dk1"/>
                </a:solidFill>
                <a:latin typeface="Lato"/>
                <a:ea typeface="Lato"/>
                <a:cs typeface="Lato"/>
                <a:sym typeface="Lato"/>
              </a:rPr>
              <a:t>mantenga</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firme</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todas</a:t>
            </a:r>
            <a:r>
              <a:rPr lang="en-US" sz="3500" dirty="0">
                <a:solidFill>
                  <a:schemeClr val="dk1"/>
                </a:solidFill>
                <a:latin typeface="Lato"/>
                <a:ea typeface="Lato"/>
                <a:cs typeface="Lato"/>
                <a:sym typeface="Lato"/>
              </a:rPr>
              <a:t> las </a:t>
            </a:r>
            <a:r>
              <a:rPr lang="en-US" sz="3500" dirty="0" err="1">
                <a:solidFill>
                  <a:schemeClr val="dk1"/>
                </a:solidFill>
                <a:latin typeface="Lato"/>
                <a:ea typeface="Lato"/>
                <a:cs typeface="Lato"/>
                <a:sym typeface="Lato"/>
              </a:rPr>
              <a:t>cosas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escritas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el</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libro</a:t>
            </a:r>
            <a:r>
              <a:rPr lang="en-US" sz="3500" dirty="0">
                <a:solidFill>
                  <a:schemeClr val="dk1"/>
                </a:solidFill>
                <a:latin typeface="Lato"/>
                <a:ea typeface="Lato"/>
                <a:cs typeface="Lato"/>
                <a:sym typeface="Lato"/>
              </a:rPr>
              <a:t> de la ley, y las </a:t>
            </a:r>
            <a:r>
              <a:rPr lang="en-US" sz="3500" dirty="0" err="1">
                <a:solidFill>
                  <a:schemeClr val="dk1"/>
                </a:solidFill>
                <a:latin typeface="Lato"/>
                <a:ea typeface="Lato"/>
                <a:cs typeface="Lato"/>
                <a:sym typeface="Lato"/>
              </a:rPr>
              <a:t>haga</a:t>
            </a:r>
            <a:r>
              <a:rPr lang="en-US" sz="3500" dirty="0">
                <a:solidFill>
                  <a:schemeClr val="dk1"/>
                </a:solidFill>
                <a:latin typeface="Lato"/>
                <a:ea typeface="Lato"/>
                <a:cs typeface="Lato"/>
                <a:sym typeface="Lato"/>
              </a:rPr>
              <a:t>.’ Y es </a:t>
            </a:r>
            <a:r>
              <a:rPr lang="en-US" sz="3500" dirty="0" err="1">
                <a:solidFill>
                  <a:schemeClr val="dk1"/>
                </a:solidFill>
                <a:latin typeface="Lato"/>
                <a:ea typeface="Lato"/>
                <a:cs typeface="Lato"/>
                <a:sym typeface="Lato"/>
              </a:rPr>
              <a:t>evidente</a:t>
            </a:r>
            <a:r>
              <a:rPr lang="en-US" sz="3500" dirty="0">
                <a:solidFill>
                  <a:schemeClr val="dk1"/>
                </a:solidFill>
                <a:latin typeface="Lato"/>
                <a:ea typeface="Lato"/>
                <a:cs typeface="Lato"/>
                <a:sym typeface="Lato"/>
              </a:rPr>
              <a:t> que </a:t>
            </a:r>
            <a:r>
              <a:rPr lang="en-US" sz="3500" dirty="0" err="1">
                <a:solidFill>
                  <a:schemeClr val="dk1"/>
                </a:solidFill>
                <a:latin typeface="Lato"/>
                <a:ea typeface="Lato"/>
                <a:cs typeface="Lato"/>
                <a:sym typeface="Lato"/>
              </a:rPr>
              <a:t>por</a:t>
            </a:r>
            <a:r>
              <a:rPr lang="en-US" sz="3500" dirty="0">
                <a:solidFill>
                  <a:schemeClr val="dk1"/>
                </a:solidFill>
                <a:latin typeface="Lato"/>
                <a:ea typeface="Lato"/>
                <a:cs typeface="Lato"/>
                <a:sym typeface="Lato"/>
              </a:rPr>
              <a:t> la ley </a:t>
            </a:r>
            <a:r>
              <a:rPr lang="en-US" sz="3500" dirty="0" err="1">
                <a:solidFill>
                  <a:schemeClr val="dk1"/>
                </a:solidFill>
                <a:latin typeface="Lato"/>
                <a:ea typeface="Lato"/>
                <a:cs typeface="Lato"/>
                <a:sym typeface="Lato"/>
              </a:rPr>
              <a:t>ninguno</a:t>
            </a:r>
            <a:r>
              <a:rPr lang="en-US" sz="3500" dirty="0">
                <a:solidFill>
                  <a:schemeClr val="dk1"/>
                </a:solidFill>
                <a:latin typeface="Lato"/>
                <a:ea typeface="Lato"/>
                <a:cs typeface="Lato"/>
                <a:sym typeface="Lato"/>
              </a:rPr>
              <a:t> se </a:t>
            </a:r>
            <a:r>
              <a:rPr lang="en-US" sz="3500" dirty="0" err="1">
                <a:solidFill>
                  <a:schemeClr val="dk1"/>
                </a:solidFill>
                <a:latin typeface="Lato"/>
                <a:ea typeface="Lato"/>
                <a:cs typeface="Lato"/>
                <a:sym typeface="Lato"/>
              </a:rPr>
              <a:t>justifica</a:t>
            </a:r>
            <a:r>
              <a:rPr lang="en-US" sz="3500" dirty="0">
                <a:solidFill>
                  <a:schemeClr val="dk1"/>
                </a:solidFill>
                <a:latin typeface="Lato"/>
                <a:ea typeface="Lato"/>
                <a:cs typeface="Lato"/>
                <a:sym typeface="Lato"/>
              </a:rPr>
              <a:t> para con Dios, </a:t>
            </a:r>
            <a:r>
              <a:rPr lang="en-US" sz="3500" dirty="0" err="1">
                <a:solidFill>
                  <a:schemeClr val="dk1"/>
                </a:solidFill>
                <a:latin typeface="Lato"/>
                <a:ea typeface="Lato"/>
                <a:cs typeface="Lato"/>
                <a:sym typeface="Lato"/>
              </a:rPr>
              <a:t>porque</a:t>
            </a:r>
            <a:r>
              <a:rPr lang="en-US" sz="3500" dirty="0">
                <a:solidFill>
                  <a:schemeClr val="dk1"/>
                </a:solidFill>
                <a:latin typeface="Lato"/>
                <a:ea typeface="Lato"/>
                <a:cs typeface="Lato"/>
                <a:sym typeface="Lato"/>
              </a:rPr>
              <a:t> ‘El </a:t>
            </a:r>
            <a:r>
              <a:rPr lang="en-US" sz="3500" dirty="0" err="1">
                <a:solidFill>
                  <a:schemeClr val="dk1"/>
                </a:solidFill>
                <a:latin typeface="Lato"/>
                <a:ea typeface="Lato"/>
                <a:cs typeface="Lato"/>
                <a:sym typeface="Lato"/>
              </a:rPr>
              <a:t>justo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por</a:t>
            </a:r>
            <a:r>
              <a:rPr lang="en-US" sz="3500" dirty="0">
                <a:solidFill>
                  <a:schemeClr val="dk1"/>
                </a:solidFill>
                <a:latin typeface="Lato"/>
                <a:ea typeface="Lato"/>
                <a:cs typeface="Lato"/>
                <a:sym typeface="Lato"/>
              </a:rPr>
              <a:t> la </a:t>
            </a:r>
            <a:r>
              <a:rPr lang="en-US" sz="3500" dirty="0" err="1">
                <a:solidFill>
                  <a:schemeClr val="dk1"/>
                </a:solidFill>
                <a:latin typeface="Lato"/>
                <a:ea typeface="Lato"/>
                <a:cs typeface="Lato"/>
                <a:sym typeface="Lato"/>
              </a:rPr>
              <a:t>fe</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vivirá</a:t>
            </a:r>
            <a:r>
              <a:rPr lang="en-US" sz="3500" dirty="0">
                <a:solidFill>
                  <a:schemeClr val="dk1"/>
                </a:solidFill>
                <a:latin typeface="Lato"/>
                <a:ea typeface="Lato"/>
                <a:cs typeface="Lato"/>
                <a:sym typeface="Lato"/>
              </a:rPr>
              <a:t>.’ </a:t>
            </a:r>
          </a:p>
          <a:p>
            <a:pPr marL="6350" marR="0" lvl="0" algn="l" rtl="0">
              <a:lnSpc>
                <a:spcPct val="100000"/>
              </a:lnSpc>
              <a:spcBef>
                <a:spcPts val="0"/>
              </a:spcBef>
              <a:spcAft>
                <a:spcPts val="0"/>
              </a:spcAft>
              <a:buClr>
                <a:schemeClr val="dk1"/>
              </a:buClr>
              <a:buSzPts val="3500"/>
            </a:pPr>
            <a:endParaRPr lang="en-US" sz="3500" b="1"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500" b="1" dirty="0">
                <a:solidFill>
                  <a:srgbClr val="00B050"/>
                </a:solidFill>
                <a:latin typeface="Lato"/>
                <a:ea typeface="Lato"/>
                <a:cs typeface="Lato"/>
                <a:sym typeface="Lato"/>
              </a:rPr>
              <a:t>El </a:t>
            </a:r>
            <a:r>
              <a:rPr lang="en-US" sz="3500" b="1" dirty="0" err="1">
                <a:solidFill>
                  <a:srgbClr val="00B050"/>
                </a:solidFill>
                <a:latin typeface="Lato"/>
                <a:ea typeface="Lato"/>
                <a:cs typeface="Lato"/>
                <a:sym typeface="Lato"/>
              </a:rPr>
              <a:t>Buen</a:t>
            </a:r>
            <a:r>
              <a:rPr lang="en-US" sz="3500" b="1" dirty="0">
                <a:solidFill>
                  <a:srgbClr val="00B050"/>
                </a:solidFill>
                <a:latin typeface="Lato"/>
                <a:ea typeface="Lato"/>
                <a:cs typeface="Lato"/>
                <a:sym typeface="Lato"/>
              </a:rPr>
              <a:t> </a:t>
            </a:r>
            <a:r>
              <a:rPr lang="en-US" sz="3500" b="1" dirty="0" err="1">
                <a:solidFill>
                  <a:srgbClr val="00B050"/>
                </a:solidFill>
                <a:latin typeface="Lato"/>
                <a:ea typeface="Lato"/>
                <a:cs typeface="Lato"/>
                <a:sym typeface="Lato"/>
              </a:rPr>
              <a:t>comportamiento</a:t>
            </a:r>
            <a:r>
              <a:rPr lang="en-US" sz="3500" b="1" dirty="0">
                <a:solidFill>
                  <a:srgbClr val="00B050"/>
                </a:solidFill>
                <a:latin typeface="Lato"/>
                <a:ea typeface="Lato"/>
                <a:cs typeface="Lato"/>
                <a:sym typeface="Lato"/>
              </a:rPr>
              <a:t> no </a:t>
            </a:r>
            <a:r>
              <a:rPr lang="en-US" sz="3500" b="1" dirty="0" err="1">
                <a:solidFill>
                  <a:srgbClr val="00B050"/>
                </a:solidFill>
                <a:latin typeface="Lato"/>
                <a:ea typeface="Lato"/>
                <a:cs typeface="Lato"/>
                <a:sym typeface="Lato"/>
              </a:rPr>
              <a:t>nos</a:t>
            </a:r>
            <a:r>
              <a:rPr lang="en-US" sz="3500" b="1" dirty="0">
                <a:solidFill>
                  <a:srgbClr val="00B050"/>
                </a:solidFill>
                <a:latin typeface="Lato"/>
                <a:ea typeface="Lato"/>
                <a:cs typeface="Lato"/>
                <a:sym typeface="Lato"/>
              </a:rPr>
              <a:t> </a:t>
            </a:r>
            <a:r>
              <a:rPr lang="en-US" sz="3500" b="1" dirty="0" err="1">
                <a:solidFill>
                  <a:srgbClr val="00B050"/>
                </a:solidFill>
                <a:latin typeface="Lato"/>
                <a:ea typeface="Lato"/>
                <a:cs typeface="Lato"/>
                <a:sym typeface="Lato"/>
              </a:rPr>
              <a:t>puede</a:t>
            </a:r>
            <a:r>
              <a:rPr lang="en-US" sz="3500" b="1" dirty="0">
                <a:solidFill>
                  <a:srgbClr val="00B050"/>
                </a:solidFill>
                <a:latin typeface="Lato"/>
                <a:ea typeface="Lato"/>
                <a:cs typeface="Lato"/>
                <a:sym typeface="Lato"/>
              </a:rPr>
              <a:t> </a:t>
            </a:r>
            <a:r>
              <a:rPr lang="en-US" sz="3500" b="1" dirty="0" err="1">
                <a:solidFill>
                  <a:srgbClr val="00B050"/>
                </a:solidFill>
                <a:latin typeface="Lato"/>
                <a:ea typeface="Lato"/>
                <a:cs typeface="Lato"/>
                <a:sym typeface="Lato"/>
              </a:rPr>
              <a:t>salvar</a:t>
            </a:r>
            <a:endParaRPr sz="3500" b="1" dirty="0">
              <a:solidFill>
                <a:srgbClr val="00B050"/>
              </a:solidFill>
              <a:latin typeface="Lato"/>
              <a:ea typeface="Lato"/>
              <a:cs typeface="Lato"/>
              <a:sym typeface="Lato"/>
            </a:endParaRPr>
          </a:p>
        </p:txBody>
      </p:sp>
    </p:spTree>
    <p:extLst>
      <p:ext uri="{BB962C8B-B14F-4D97-AF65-F5344CB8AC3E}">
        <p14:creationId xmlns:p14="http://schemas.microsoft.com/office/powerpoint/2010/main" val="25009741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4" ma:contentTypeDescription="Create a new document." ma:contentTypeScope="" ma:versionID="361dfd8e6ecd30d7a1b801f1fef2a82b">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8a004bd0867d3abe8a9c89e06099ee7"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E4FDB929-BB51-4273-AC28-8564BAD28D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382F36-58A0-415B-8C5C-052947517114}">
  <ds:schemaRefs>
    <ds:schemaRef ds:uri="http://schemas.microsoft.com/sharepoint/v3/contenttype/forms"/>
  </ds:schemaRefs>
</ds:datastoreItem>
</file>

<file path=customXml/itemProps3.xml><?xml version="1.0" encoding="utf-8"?>
<ds:datastoreItem xmlns:ds="http://schemas.openxmlformats.org/officeDocument/2006/customXml" ds:itemID="{C16E526C-127B-4B3E-9B2F-064F951903F6}">
  <ds:schemaRefs>
    <ds:schemaRef ds:uri="http://schemas.microsoft.com/office/2006/metadata/properties"/>
    <ds:schemaRef ds:uri="http://schemas.microsoft.com/office/infopath/2007/PartnerControls"/>
    <ds:schemaRef ds:uri="38896d1c-d48b-47b1-97a9-761dcde349b0"/>
    <ds:schemaRef ds:uri="9d1aa794-ada9-4a3e-9c2a-189f245fcbb8"/>
  </ds:schemaRefs>
</ds:datastoreItem>
</file>

<file path=docProps/app.xml><?xml version="1.0" encoding="utf-8"?>
<Properties xmlns="http://schemas.openxmlformats.org/officeDocument/2006/extended-properties" xmlns:vt="http://schemas.openxmlformats.org/officeDocument/2006/docPropsVTypes">
  <TotalTime>710</TotalTime>
  <Words>6268</Words>
  <Application>Microsoft Office PowerPoint</Application>
  <PresentationFormat>Widescreen</PresentationFormat>
  <Paragraphs>403</Paragraphs>
  <Slides>58</Slides>
  <Notes>58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58</vt:i4>
      </vt:variant>
    </vt:vector>
  </HeadingPairs>
  <TitlesOfParts>
    <vt:vector size="70" baseType="lpstr">
      <vt:lpstr>Cambria</vt:lpstr>
      <vt:lpstr>system-ui</vt:lpstr>
      <vt:lpstr>Aptos</vt:lpstr>
      <vt:lpstr>Symbol</vt:lpstr>
      <vt:lpstr>Times New Roman</vt:lpstr>
      <vt:lpstr>Calibri</vt:lpstr>
      <vt:lpstr>inherit</vt:lpstr>
      <vt:lpstr>Arial</vt:lpstr>
      <vt:lpstr>Wingdings</vt:lpstr>
      <vt:lpstr>Lato</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Michele Pfeifer</dc:creator>
  <cp:lastModifiedBy>Carola Del Pino</cp:lastModifiedBy>
  <cp:revision>79</cp:revision>
  <dcterms:created xsi:type="dcterms:W3CDTF">2023-11-29T19:33:05Z</dcterms:created>
  <dcterms:modified xsi:type="dcterms:W3CDTF">2024-12-20T01:50:26Z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