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9" r:id="rId6"/>
    <p:sldId id="257" r:id="rId7"/>
    <p:sldId id="279" r:id="rId8"/>
    <p:sldId id="280" r:id="rId9"/>
    <p:sldId id="266" r:id="rId10"/>
    <p:sldId id="282" r:id="rId11"/>
    <p:sldId id="283" r:id="rId12"/>
    <p:sldId id="284" r:id="rId13"/>
    <p:sldId id="275" r:id="rId14"/>
    <p:sldId id="276" r:id="rId15"/>
    <p:sldId id="271" r:id="rId16"/>
    <p:sldId id="286" r:id="rId17"/>
    <p:sldId id="287" r:id="rId18"/>
    <p:sldId id="288" r:id="rId19"/>
    <p:sldId id="289" r:id="rId20"/>
    <p:sldId id="290" r:id="rId21"/>
    <p:sldId id="285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9A5956-1C79-4FD8-8D48-90133E3B8110}" v="2" dt="2024-08-29T13:30:53.882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3" autoAdjust="0"/>
    <p:restoredTop sz="94719" autoAdjust="0"/>
  </p:normalViewPr>
  <p:slideViewPr>
    <p:cSldViewPr snapToGrid="0">
      <p:cViewPr varScale="1">
        <p:scale>
          <a:sx n="50" d="100"/>
          <a:sy n="50" d="100"/>
        </p:scale>
        <p:origin x="48" y="5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63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19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9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9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2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4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7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6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974B86-D0E9-E70E-696A-6F3CED14056A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del día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36643-879F-7953-E36A-7DBD7ACEABC4}"/>
              </a:ext>
            </a:extLst>
          </p:cNvPr>
          <p:cNvSpPr txBox="1"/>
          <p:nvPr/>
        </p:nvSpPr>
        <p:spPr>
          <a:xfrm>
            <a:off x="10345786" y="6008904"/>
            <a:ext cx="672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0492-3B05-672A-7080-9A3E030B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91" y="1445634"/>
            <a:ext cx="9779183" cy="4136265"/>
          </a:xfrm>
        </p:spPr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Primera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Segunda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Lectura</a:t>
            </a: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del Evangelio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</a:t>
            </a:r>
            <a:br>
              <a:rPr lang="en-US" sz="1800" cap="all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cap="all" dirty="0"/>
          </a:p>
        </p:txBody>
      </p:sp>
      <p:pic>
        <p:nvPicPr>
          <p:cNvPr id="9" name="Picture 8" descr="A white cross on a book&#10;&#10;Description automatically generated">
            <a:extLst>
              <a:ext uri="{FF2B5EF4-FFF2-40B4-BE49-F238E27FC236}">
                <a16:creationId xmlns:a16="http://schemas.microsoft.com/office/drawing/2014/main" id="{E8974EAC-02E0-D854-0E76-CEF71AB87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309" y="2333022"/>
            <a:ext cx="2933333" cy="34285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843983-F491-47ED-345F-3CE85334B559}"/>
              </a:ext>
            </a:extLst>
          </p:cNvPr>
          <p:cNvSpPr txBox="1"/>
          <p:nvPr/>
        </p:nvSpPr>
        <p:spPr>
          <a:xfrm>
            <a:off x="11292840" y="6008904"/>
            <a:ext cx="655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9614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45" y="2453006"/>
            <a:ext cx="8401624" cy="1570038"/>
          </a:xfrm>
        </p:spPr>
        <p:txBody>
          <a:bodyPr/>
          <a:lstStyle/>
          <a:p>
            <a:r>
              <a:rPr lang="es-419" sz="80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Sermón</a:t>
            </a:r>
            <a:endParaRPr lang="en-US" sz="8000" cap="all" dirty="0"/>
          </a:p>
        </p:txBody>
      </p:sp>
      <p:pic>
        <p:nvPicPr>
          <p:cNvPr id="30" name="Picture 29" descr="A white cross on a black background&#10;&#10;Description automatically generated">
            <a:extLst>
              <a:ext uri="{FF2B5EF4-FFF2-40B4-BE49-F238E27FC236}">
                <a16:creationId xmlns:a16="http://schemas.microsoft.com/office/drawing/2014/main" id="{7719FE14-60FB-4DE3-B394-EBF5E7C0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91" y="952809"/>
            <a:ext cx="2920635" cy="495238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12232F4-267F-F3F5-7EF5-36469BEDC666}"/>
              </a:ext>
            </a:extLst>
          </p:cNvPr>
          <p:cNvSpPr txBox="1"/>
          <p:nvPr/>
        </p:nvSpPr>
        <p:spPr>
          <a:xfrm>
            <a:off x="11277600" y="6008904"/>
            <a:ext cx="8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827343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 Credo Apostólico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Confesamos nuestra fe diciendo o cantando lo siguiente.</a:t>
            </a:r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Dios Padre Todopoderoso, creador del cielo y de la tierra.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Jesucristo, su único Hijo, nuestro Señor;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 fue concebido por obra del Espíritu Santo, nació de la virgen María;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padeció bajo el poder de Poncio Pilato, fue crucificado, muerto, y sepultado.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Descendió al infierno. Al tercer día resucitó de entre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Subió al cielo, y está sentado a la diestra de Dios Padre todopoderoso.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ahí vendrá de nuevo a juzgar a los vivos y a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el Espíritu Santo, la santa iglesia cristiana, la comunión de los santos,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perdón de los pecados, la resurrección del cuerpo, y la vida eterna. Amén.</a:t>
            </a: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E1A3C0-E564-D807-4F52-38E26B497B57}"/>
              </a:ext>
            </a:extLst>
          </p:cNvPr>
          <p:cNvSpPr txBox="1"/>
          <p:nvPr/>
        </p:nvSpPr>
        <p:spPr>
          <a:xfrm>
            <a:off x="11231880" y="6008904"/>
            <a:ext cx="71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0944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Ofrenda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6D76E9-5642-2882-3C56-A4DA4594757B}"/>
              </a:ext>
            </a:extLst>
          </p:cNvPr>
          <p:cNvSpPr txBox="1"/>
          <p:nvPr/>
        </p:nvSpPr>
        <p:spPr>
          <a:xfrm>
            <a:off x="10441574" y="6008904"/>
            <a:ext cx="820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5464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818607"/>
            <a:ext cx="6617969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 la Iglesia 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98BD4-7EAC-45B9-0A93-4D82ACB71E74}"/>
              </a:ext>
            </a:extLst>
          </p:cNvPr>
          <p:cNvSpPr txBox="1"/>
          <p:nvPr/>
        </p:nvSpPr>
        <p:spPr>
          <a:xfrm>
            <a:off x="10485110" y="6008904"/>
            <a:ext cx="716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538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731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Padrenuestro</a:t>
            </a:r>
            <a:r>
              <a:rPr lang="es-419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decir o cantar lo siguiente.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Padre nuestro, que estás en los cielos,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santificado sea tu nombre;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venga a nos tu reino;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hágase tu voluntad, así en la tierra como en el cielo.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pan nuestro de cada día, dánoslo hoy.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Perdónanos nuestras deudas,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así como nosotros perdonamos a nuestros deudores.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nos dejes caer en la tentación,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mas líbranos del mal.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Porque tuyo es el reino, el poder y la gloria,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 los siglos de los siglos. Amén.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17F681-08AE-1344-D449-93E209BEF124}"/>
              </a:ext>
            </a:extLst>
          </p:cNvPr>
          <p:cNvSpPr txBox="1"/>
          <p:nvPr/>
        </p:nvSpPr>
        <p:spPr>
          <a:xfrm>
            <a:off x="11231880" y="6008904"/>
            <a:ext cx="71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6530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837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Bendición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El Señor te bendiga y te guarde; haga el Señor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resplandecer su rostro sobre ti y tenga de ti misericordia;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vuelva el Señor su rostro hacia ti y te conceda la paz.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1BE1E4-73F2-AC33-CC92-CDD8B2711692}"/>
              </a:ext>
            </a:extLst>
          </p:cNvPr>
          <p:cNvSpPr txBox="1"/>
          <p:nvPr/>
        </p:nvSpPr>
        <p:spPr>
          <a:xfrm>
            <a:off x="11277600" y="6008904"/>
            <a:ext cx="67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490172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clausura</a:t>
            </a:r>
            <a:endParaRPr lang="en-US" sz="8800" cap="al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E6E21-7C69-B29D-647E-A2EC6C5ED79E}"/>
              </a:ext>
            </a:extLst>
          </p:cNvPr>
          <p:cNvSpPr txBox="1"/>
          <p:nvPr/>
        </p:nvSpPr>
        <p:spPr>
          <a:xfrm>
            <a:off x="11277600" y="6008904"/>
            <a:ext cx="67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5577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686FD0-34E6-1862-FF03-53E2D2404640}"/>
              </a:ext>
            </a:extLst>
          </p:cNvPr>
          <p:cNvSpPr txBox="1"/>
          <p:nvPr/>
        </p:nvSpPr>
        <p:spPr>
          <a:xfrm>
            <a:off x="11247120" y="6008904"/>
            <a:ext cx="70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36166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apertura </a:t>
            </a:r>
            <a:endParaRPr lang="en-US" sz="8800" cap="al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3B11E-4931-4FCB-8EB4-5C0E10E78329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299063"/>
            <a:ext cx="9779182" cy="2954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Invocación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En el nombre del Padre y del hijo y del Espíritu Santo.</a:t>
            </a:r>
            <a:b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5B33EB-8FDB-0A90-E96E-364E94D6D053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968137"/>
            <a:ext cx="9779182" cy="32855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Confesión de pecados</a:t>
            </a:r>
            <a:r>
              <a:rPr lang="es-419" sz="3200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Amados en el Señor: Acerquémonos con corazón recto y confesemos nuestros pecados a Dios nuestro Padre, suplicándole en el nombre de nuestro Señor Jesucristo que nos conceda el perdón.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19400C-C4B7-C1A8-F374-D10AC82047E1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2673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262757"/>
            <a:ext cx="9779182" cy="494646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5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</a:t>
            </a:r>
            <a:r>
              <a:rPr lang="es-419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s-ES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 santo y misericordioso, confieso que soy pecador por naturaleza y que te he desobedecido en mis pensamientos, palabras y acciones. He hecho lo que es malo y he fallado en hacer lo que es bueno. Por esto merezco tu castigo tanto ahora como en la eternidad. Pero estoy verdaderamente arrepentido de mis pecados, y confiando en mi Salvador Jesucristo, oro: Señor, ten piedad de mí, un pecador.</a:t>
            </a: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0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(silencio para confesión personal) </a:t>
            </a:r>
            <a:endParaRPr lang="en-US" sz="3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2D036-C64F-BFE9-2757-75F0DBA478E4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4265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612" y="1082032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confesión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4254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confesión.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nosotros; ten piedad. </a:t>
            </a: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Cristo, ten piedad de nosotros; ten piedad.</a:t>
            </a: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nosotros; ten piedad.</a:t>
            </a: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 piedad.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E14501-6697-F2AF-87CE-1832F6D91882}"/>
              </a:ext>
            </a:extLst>
          </p:cNvPr>
          <p:cNvSpPr txBox="1"/>
          <p:nvPr/>
        </p:nvSpPr>
        <p:spPr>
          <a:xfrm>
            <a:off x="11599811" y="6104703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262757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Perdón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Dios, nuestro Padre celestial, ha tenido misericordia de nosotros, y ha dado a su único Hijo para entregar su vida en rescate por todos. Por lo tanto, escucha las palabras de Cristo por medio de su siervo: Te perdono todos tus pecados en el nombre del Padre, y del Hijo, y del Espíritu Santo.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5591CC-4C71-C9C9-3BE8-53987943E94B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6255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618313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alabanza 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2545">
              <a:lnSpc>
                <a:spcPct val="115000"/>
              </a:lnSpc>
              <a:spcBef>
                <a:spcPts val="0"/>
              </a:spcBef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alabanza.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 la tierra paz y a los hombres buena voluntad.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 la tierra paz y a los hombres buena voluntad.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alabamos, te bendecimos,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adoramos, te glorificamos,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damos gracias por tu gloria,</a:t>
            </a:r>
          </a:p>
          <a:p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0A36FF-7D24-4415-A0DF-E1F255A6177E}"/>
              </a:ext>
            </a:extLst>
          </p:cNvPr>
          <p:cNvSpPr txBox="1"/>
          <p:nvPr/>
        </p:nvSpPr>
        <p:spPr>
          <a:xfrm>
            <a:off x="11608538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7693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195" y="202765"/>
            <a:ext cx="11024507" cy="631441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b="1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Estribillo (x2)      </a:t>
            </a: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Señor, Rey celestial, 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Jesucristo, Cordero de Dios, 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Tú que quitas el pecado de todo el mundo, 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Ten piedad; oh Jesucristo, recibe nuestra oración.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endParaRPr lang="es-ES" sz="1200" i="1" dirty="0">
              <a:solidFill>
                <a:srgbClr val="201F1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Gloria a Dios en las alturas,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En la tierra paz y a los hombres buena voluntad. 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O Jesucristo, tú eres santo;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Solo tú eres el Señor. Cristo, con el Espíritu Santo,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Eres altísimo en la gloria de Dios Padre.</a:t>
            </a: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endParaRPr lang="es-ES" sz="1200" i="1" dirty="0">
              <a:solidFill>
                <a:srgbClr val="201F1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ES" sz="2600" b="1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Estribillo (x2)</a:t>
            </a:r>
          </a:p>
          <a:p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567BAC-1941-7DE8-AE4E-EE230282F3B0}"/>
              </a:ext>
            </a:extLst>
          </p:cNvPr>
          <p:cNvSpPr txBox="1"/>
          <p:nvPr/>
        </p:nvSpPr>
        <p:spPr>
          <a:xfrm>
            <a:off x="11573702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331772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">
      <a:dk1>
        <a:srgbClr val="000000"/>
      </a:dk1>
      <a:lt1>
        <a:srgbClr val="FFFFFF"/>
      </a:lt1>
      <a:dk2>
        <a:srgbClr val="603913"/>
      </a:dk2>
      <a:lt2>
        <a:srgbClr val="E7E6E6"/>
      </a:lt2>
      <a:accent1>
        <a:srgbClr val="009444"/>
      </a:accent1>
      <a:accent2>
        <a:srgbClr val="E3BB3D"/>
      </a:accent2>
      <a:accent3>
        <a:srgbClr val="EB2D3C"/>
      </a:accent3>
      <a:accent4>
        <a:srgbClr val="603913"/>
      </a:accent4>
      <a:accent5>
        <a:srgbClr val="00B0F0"/>
      </a:accent5>
      <a:accent6>
        <a:srgbClr val="72BF44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1aa794-ada9-4a3e-9c2a-189f245fcbb8" xsi:nil="true"/>
    <Doc_x002e__x0023_ xmlns="38896d1c-d48b-47b1-97a9-761dcde349b0" xsi:nil="true"/>
    <lcf76f155ced4ddcb4097134ff3c332f xmlns="38896d1c-d48b-47b1-97a9-761dcde349b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A98D1A91E88F4EA07A1308032786DE" ma:contentTypeVersion="16" ma:contentTypeDescription="Create a new document." ma:contentTypeScope="" ma:versionID="5bca69263e33c1911cf951456934afcd">
  <xsd:schema xmlns:xsd="http://www.w3.org/2001/XMLSchema" xmlns:xs="http://www.w3.org/2001/XMLSchema" xmlns:p="http://schemas.microsoft.com/office/2006/metadata/properties" xmlns:ns2="38896d1c-d48b-47b1-97a9-761dcde349b0" xmlns:ns3="5cd1452d-5967-4622-9749-a306807ee3c9" xmlns:ns4="9d1aa794-ada9-4a3e-9c2a-189f245fcbb8" targetNamespace="http://schemas.microsoft.com/office/2006/metadata/properties" ma:root="true" ma:fieldsID="18516b53694c4711c9cc8f6e351cad6f" ns2:_="" ns3:_="" ns4:_="">
    <xsd:import namespace="38896d1c-d48b-47b1-97a9-761dcde349b0"/>
    <xsd:import namespace="5cd1452d-5967-4622-9749-a306807ee3c9"/>
    <xsd:import namespace="9d1aa794-ada9-4a3e-9c2a-189f245fcb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Doc_x002e__x0023_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96d1c-d48b-47b1-97a9-761dcde349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oc_x002e__x0023_" ma:index="14" nillable="true" ma:displayName="Doc Number" ma:decimals="3" ma:format="Dropdown" ma:internalName="Doc_x002e__x0023_" ma:percentage="FALSE">
      <xsd:simpleType>
        <xsd:restriction base="dms:Number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50e1b83-9df9-4a26-aedb-ff3d8b0dda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1452d-5967-4622-9749-a306807ee3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1aa794-ada9-4a3e-9c2a-189f245fcbb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45bd596-0f8a-4080-98bd-aff5be4fd504}" ma:internalName="TaxCatchAll" ma:showField="CatchAllData" ma:web="5cd1452d-5967-4622-9749-a306807ee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73794D-D7EA-4048-9998-F5D6224939BE}">
  <ds:schemaRefs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http://purl.org/dc/dcmitype/"/>
    <ds:schemaRef ds:uri="230e9df3-be65-4c73-a93b-d1236ebd677e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735A36-AB11-46B1-9B09-0313A73D0B6E}"/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796</Words>
  <Application>Microsoft Office PowerPoint</Application>
  <PresentationFormat>Widescreen</PresentationFormat>
  <Paragraphs>108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Linotype Feltpen</vt:lpstr>
      <vt:lpstr>Tenorite</vt:lpstr>
      <vt:lpstr>Custom</vt:lpstr>
      <vt:lpstr>Liturgia para cultos</vt:lpstr>
      <vt:lpstr>Canto de apertura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Oración del día</vt:lpstr>
      <vt:lpstr>Primera Lectura Segunda Lectura Lectura del Evangelio Canto </vt:lpstr>
      <vt:lpstr>Sermón</vt:lpstr>
      <vt:lpstr>PowerPoint Presentation</vt:lpstr>
      <vt:lpstr>Ofrenda</vt:lpstr>
      <vt:lpstr>Oración de la Iglesia </vt:lpstr>
      <vt:lpstr>PowerPoint Presentation</vt:lpstr>
      <vt:lpstr>PowerPoint Presentation</vt:lpstr>
      <vt:lpstr>Canto de clausura</vt:lpstr>
      <vt:lpstr>Liturgia para cultos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2023-09-06T14:50:52Z</dcterms:created>
  <dcterms:modified xsi:type="dcterms:W3CDTF">2024-08-29T13:30:59Z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0x0101000CA98D1A91E88F4EA07A1308032786DE</vt:lpwstr>
  </property>
  <property fmtid="{D5CDD505-2E9C-101B-9397-08002B2CF9AE}" pid="3" name="MediaServiceImageTags">
    <vt:lpwstr/>
  </property>
</Properties>
</file>