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20"/>
  </p:notesMasterIdLst>
  <p:sldIdLst>
    <p:sldId id="355" r:id="rId5"/>
    <p:sldId id="356" r:id="rId6"/>
    <p:sldId id="405" r:id="rId7"/>
    <p:sldId id="260" r:id="rId8"/>
    <p:sldId id="261" r:id="rId9"/>
    <p:sldId id="296" r:id="rId10"/>
    <p:sldId id="347" r:id="rId11"/>
    <p:sldId id="354" r:id="rId12"/>
    <p:sldId id="348" r:id="rId13"/>
    <p:sldId id="349" r:id="rId14"/>
    <p:sldId id="350" r:id="rId15"/>
    <p:sldId id="351" r:id="rId16"/>
    <p:sldId id="352" r:id="rId17"/>
    <p:sldId id="276" r:id="rId18"/>
    <p:sldId id="289" r:id="rId19"/>
  </p:sldIdLst>
  <p:sldSz cx="12192000" cy="6858000"/>
  <p:notesSz cx="6858000" cy="9144000"/>
  <p:embeddedFontLst>
    <p:embeddedFont>
      <p:font typeface="Lato" panose="020F0502020204030203"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7" roundtripDataSignature="AMtx7mhfWIg6ARKXUjPVvsc96Bs/KsR2c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ena Jensen" initial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FE13A2-DCCC-291A-7685-41F1577681AB}" v="3" dt="2025-03-05T21:22:25.518"/>
    <p1510:client id="{7C2CCE00-A0D7-704F-72B0-BD5B2F917653}" v="14" dt="2025-03-05T15:56:27.710"/>
    <p1510:client id="{88CE7F87-EB60-C2F5-909D-B511AB09DAA0}" v="4" dt="2025-03-05T15:23:14.864"/>
    <p1510:client id="{D058893E-50F6-58C6-F47D-EA7F59F276A6}" v="193" dt="2025-03-05T15:48:52.294"/>
    <p1510:client id="{EAF5E3C3-C1C2-4576-CF17-E01EFE88B5E4}" v="5" dt="2025-03-05T15:23:16.0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font" Target="fonts/font1.fntdata"/><Relationship Id="rId63"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59"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4.fntdata"/><Relationship Id="rId58"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3.fntdata"/><Relationship Id="rId57" Type="http://customschemas.google.com/relationships/presentationmetadata" Target="metadata"/><Relationship Id="rId61"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2.fntdata"/><Relationship Id="rId6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an Schulte" userId="66e8b5a32eadaa4f" providerId="LiveId" clId="{B050CD08-6A4B-41D8-8EB6-5D8E69B0BCB2}"/>
    <pc:docChg chg="undo custSel addSld delSld modSld">
      <pc:chgData name="Nathan Schulte" userId="66e8b5a32eadaa4f" providerId="LiveId" clId="{B050CD08-6A4B-41D8-8EB6-5D8E69B0BCB2}" dt="2024-07-08T23:33:11.839" v="1372" actId="20577"/>
      <pc:docMkLst>
        <pc:docMk/>
      </pc:docMkLst>
      <pc:sldChg chg="delSp modSp mod">
        <pc:chgData name="Nathan Schulte" userId="66e8b5a32eadaa4f" providerId="LiveId" clId="{B050CD08-6A4B-41D8-8EB6-5D8E69B0BCB2}" dt="2024-07-08T20:19:08.261" v="884" actId="14100"/>
        <pc:sldMkLst>
          <pc:docMk/>
          <pc:sldMk cId="0" sldId="257"/>
        </pc:sldMkLst>
      </pc:sldChg>
      <pc:sldChg chg="modNotesTx">
        <pc:chgData name="Nathan Schulte" userId="66e8b5a32eadaa4f" providerId="LiveId" clId="{B050CD08-6A4B-41D8-8EB6-5D8E69B0BCB2}" dt="2024-07-08T23:29:12.240" v="1094" actId="20577"/>
        <pc:sldMkLst>
          <pc:docMk/>
          <pc:sldMk cId="0" sldId="259"/>
        </pc:sldMkLst>
      </pc:sldChg>
      <pc:sldChg chg="del">
        <pc:chgData name="Nathan Schulte" userId="66e8b5a32eadaa4f" providerId="LiveId" clId="{B050CD08-6A4B-41D8-8EB6-5D8E69B0BCB2}" dt="2024-07-08T19:53:17.611" v="63" actId="47"/>
        <pc:sldMkLst>
          <pc:docMk/>
          <pc:sldMk cId="0" sldId="260"/>
        </pc:sldMkLst>
      </pc:sldChg>
      <pc:sldChg chg="delSp modSp mod modNotesTx">
        <pc:chgData name="Nathan Schulte" userId="66e8b5a32eadaa4f" providerId="LiveId" clId="{B050CD08-6A4B-41D8-8EB6-5D8E69B0BCB2}" dt="2024-07-08T20:20:09.811" v="953" actId="20577"/>
        <pc:sldMkLst>
          <pc:docMk/>
          <pc:sldMk cId="0" sldId="261"/>
        </pc:sldMkLst>
      </pc:sldChg>
      <pc:sldChg chg="del">
        <pc:chgData name="Nathan Schulte" userId="66e8b5a32eadaa4f" providerId="LiveId" clId="{B050CD08-6A4B-41D8-8EB6-5D8E69B0BCB2}" dt="2024-07-08T19:52:24.561" v="3" actId="47"/>
        <pc:sldMkLst>
          <pc:docMk/>
          <pc:sldMk cId="0" sldId="262"/>
        </pc:sldMkLst>
      </pc:sldChg>
      <pc:sldChg chg="del">
        <pc:chgData name="Nathan Schulte" userId="66e8b5a32eadaa4f" providerId="LiveId" clId="{B050CD08-6A4B-41D8-8EB6-5D8E69B0BCB2}" dt="2024-07-08T19:52:45.319" v="9" actId="47"/>
        <pc:sldMkLst>
          <pc:docMk/>
          <pc:sldMk cId="0" sldId="263"/>
        </pc:sldMkLst>
      </pc:sldChg>
      <pc:sldChg chg="del">
        <pc:chgData name="Nathan Schulte" userId="66e8b5a32eadaa4f" providerId="LiveId" clId="{B050CD08-6A4B-41D8-8EB6-5D8E69B0BCB2}" dt="2024-07-08T19:52:42.928" v="7" actId="47"/>
        <pc:sldMkLst>
          <pc:docMk/>
          <pc:sldMk cId="0" sldId="264"/>
        </pc:sldMkLst>
      </pc:sldChg>
      <pc:sldChg chg="delSp modSp mod">
        <pc:chgData name="Nathan Schulte" userId="66e8b5a32eadaa4f" providerId="LiveId" clId="{B050CD08-6A4B-41D8-8EB6-5D8E69B0BCB2}" dt="2024-07-08T20:18:30.648" v="871"/>
        <pc:sldMkLst>
          <pc:docMk/>
          <pc:sldMk cId="0" sldId="276"/>
        </pc:sldMkLst>
      </pc:sldChg>
      <pc:sldChg chg="del">
        <pc:chgData name="Nathan Schulte" userId="66e8b5a32eadaa4f" providerId="LiveId" clId="{B050CD08-6A4B-41D8-8EB6-5D8E69B0BCB2}" dt="2024-07-08T20:18:47.013" v="883" actId="47"/>
        <pc:sldMkLst>
          <pc:docMk/>
          <pc:sldMk cId="0" sldId="288"/>
        </pc:sldMkLst>
      </pc:sldChg>
      <pc:sldChg chg="del">
        <pc:chgData name="Nathan Schulte" userId="66e8b5a32eadaa4f" providerId="LiveId" clId="{B050CD08-6A4B-41D8-8EB6-5D8E69B0BCB2}" dt="2024-07-08T19:52:02.126" v="1" actId="47"/>
        <pc:sldMkLst>
          <pc:docMk/>
          <pc:sldMk cId="3364143892" sldId="292"/>
        </pc:sldMkLst>
      </pc:sldChg>
      <pc:sldChg chg="del">
        <pc:chgData name="Nathan Schulte" userId="66e8b5a32eadaa4f" providerId="LiveId" clId="{B050CD08-6A4B-41D8-8EB6-5D8E69B0BCB2}" dt="2024-07-08T19:52:31.637" v="4" actId="47"/>
        <pc:sldMkLst>
          <pc:docMk/>
          <pc:sldMk cId="1061292553" sldId="293"/>
        </pc:sldMkLst>
      </pc:sldChg>
      <pc:sldChg chg="del">
        <pc:chgData name="Nathan Schulte" userId="66e8b5a32eadaa4f" providerId="LiveId" clId="{B050CD08-6A4B-41D8-8EB6-5D8E69B0BCB2}" dt="2024-07-08T19:52:36.176" v="6" actId="47"/>
        <pc:sldMkLst>
          <pc:docMk/>
          <pc:sldMk cId="1265167015" sldId="294"/>
        </pc:sldMkLst>
      </pc:sldChg>
      <pc:sldChg chg="del">
        <pc:chgData name="Nathan Schulte" userId="66e8b5a32eadaa4f" providerId="LiveId" clId="{B050CD08-6A4B-41D8-8EB6-5D8E69B0BCB2}" dt="2024-07-08T19:52:48.481" v="12" actId="47"/>
        <pc:sldMkLst>
          <pc:docMk/>
          <pc:sldMk cId="4167151712" sldId="295"/>
        </pc:sldMkLst>
      </pc:sldChg>
      <pc:sldChg chg="modSp mod modNotesTx">
        <pc:chgData name="Nathan Schulte" userId="66e8b5a32eadaa4f" providerId="LiveId" clId="{B050CD08-6A4B-41D8-8EB6-5D8E69B0BCB2}" dt="2024-07-08T20:05:56.432" v="206" actId="20577"/>
        <pc:sldMkLst>
          <pc:docMk/>
          <pc:sldMk cId="3970476727" sldId="296"/>
        </pc:sldMkLst>
      </pc:sldChg>
      <pc:sldChg chg="del">
        <pc:chgData name="Nathan Schulte" userId="66e8b5a32eadaa4f" providerId="LiveId" clId="{B050CD08-6A4B-41D8-8EB6-5D8E69B0BCB2}" dt="2024-07-08T20:18:12.935" v="832" actId="47"/>
        <pc:sldMkLst>
          <pc:docMk/>
          <pc:sldMk cId="3683882262" sldId="297"/>
        </pc:sldMkLst>
      </pc:sldChg>
      <pc:sldChg chg="del">
        <pc:chgData name="Nathan Schulte" userId="66e8b5a32eadaa4f" providerId="LiveId" clId="{B050CD08-6A4B-41D8-8EB6-5D8E69B0BCB2}" dt="2024-07-08T20:18:14.239" v="834" actId="47"/>
        <pc:sldMkLst>
          <pc:docMk/>
          <pc:sldMk cId="824164801" sldId="298"/>
        </pc:sldMkLst>
      </pc:sldChg>
      <pc:sldChg chg="del">
        <pc:chgData name="Nathan Schulte" userId="66e8b5a32eadaa4f" providerId="LiveId" clId="{B050CD08-6A4B-41D8-8EB6-5D8E69B0BCB2}" dt="2024-07-08T20:18:14.759" v="835" actId="47"/>
        <pc:sldMkLst>
          <pc:docMk/>
          <pc:sldMk cId="3392414997" sldId="299"/>
        </pc:sldMkLst>
      </pc:sldChg>
      <pc:sldChg chg="del">
        <pc:chgData name="Nathan Schulte" userId="66e8b5a32eadaa4f" providerId="LiveId" clId="{B050CD08-6A4B-41D8-8EB6-5D8E69B0BCB2}" dt="2024-07-08T20:18:15.349" v="836" actId="47"/>
        <pc:sldMkLst>
          <pc:docMk/>
          <pc:sldMk cId="1840495342" sldId="300"/>
        </pc:sldMkLst>
      </pc:sldChg>
      <pc:sldChg chg="del">
        <pc:chgData name="Nathan Schulte" userId="66e8b5a32eadaa4f" providerId="LiveId" clId="{B050CD08-6A4B-41D8-8EB6-5D8E69B0BCB2}" dt="2024-07-08T20:18:32.009" v="872" actId="47"/>
        <pc:sldMkLst>
          <pc:docMk/>
          <pc:sldMk cId="379894444" sldId="301"/>
        </pc:sldMkLst>
      </pc:sldChg>
      <pc:sldChg chg="del">
        <pc:chgData name="Nathan Schulte" userId="66e8b5a32eadaa4f" providerId="LiveId" clId="{B050CD08-6A4B-41D8-8EB6-5D8E69B0BCB2}" dt="2024-07-08T20:18:32.549" v="873" actId="47"/>
        <pc:sldMkLst>
          <pc:docMk/>
          <pc:sldMk cId="1946676918" sldId="302"/>
        </pc:sldMkLst>
      </pc:sldChg>
      <pc:sldChg chg="del">
        <pc:chgData name="Nathan Schulte" userId="66e8b5a32eadaa4f" providerId="LiveId" clId="{B050CD08-6A4B-41D8-8EB6-5D8E69B0BCB2}" dt="2024-07-08T20:18:39.104" v="874" actId="47"/>
        <pc:sldMkLst>
          <pc:docMk/>
          <pc:sldMk cId="56813283" sldId="303"/>
        </pc:sldMkLst>
      </pc:sldChg>
      <pc:sldChg chg="del">
        <pc:chgData name="Nathan Schulte" userId="66e8b5a32eadaa4f" providerId="LiveId" clId="{B050CD08-6A4B-41D8-8EB6-5D8E69B0BCB2}" dt="2024-07-08T20:18:39.919" v="875" actId="47"/>
        <pc:sldMkLst>
          <pc:docMk/>
          <pc:sldMk cId="0" sldId="305"/>
        </pc:sldMkLst>
      </pc:sldChg>
      <pc:sldChg chg="del">
        <pc:chgData name="Nathan Schulte" userId="66e8b5a32eadaa4f" providerId="LiveId" clId="{B050CD08-6A4B-41D8-8EB6-5D8E69B0BCB2}" dt="2024-07-08T20:18:13.674" v="833" actId="47"/>
        <pc:sldMkLst>
          <pc:docMk/>
          <pc:sldMk cId="319760200" sldId="310"/>
        </pc:sldMkLst>
      </pc:sldChg>
      <pc:sldChg chg="del">
        <pc:chgData name="Nathan Schulte" userId="66e8b5a32eadaa4f" providerId="LiveId" clId="{B050CD08-6A4B-41D8-8EB6-5D8E69B0BCB2}" dt="2024-07-08T19:52:20.561" v="2" actId="47"/>
        <pc:sldMkLst>
          <pc:docMk/>
          <pc:sldMk cId="2446490426" sldId="311"/>
        </pc:sldMkLst>
      </pc:sldChg>
      <pc:sldChg chg="del">
        <pc:chgData name="Nathan Schulte" userId="66e8b5a32eadaa4f" providerId="LiveId" clId="{B050CD08-6A4B-41D8-8EB6-5D8E69B0BCB2}" dt="2024-07-08T19:52:32.406" v="5" actId="47"/>
        <pc:sldMkLst>
          <pc:docMk/>
          <pc:sldMk cId="184225350" sldId="312"/>
        </pc:sldMkLst>
      </pc:sldChg>
      <pc:sldChg chg="del">
        <pc:chgData name="Nathan Schulte" userId="66e8b5a32eadaa4f" providerId="LiveId" clId="{B050CD08-6A4B-41D8-8EB6-5D8E69B0BCB2}" dt="2024-07-08T20:03:12.300" v="141" actId="47"/>
        <pc:sldMkLst>
          <pc:docMk/>
          <pc:sldMk cId="3557178792" sldId="313"/>
        </pc:sldMkLst>
      </pc:sldChg>
      <pc:sldChg chg="del">
        <pc:chgData name="Nathan Schulte" userId="66e8b5a32eadaa4f" providerId="LiveId" clId="{B050CD08-6A4B-41D8-8EB6-5D8E69B0BCB2}" dt="2024-07-08T19:52:43.636" v="8" actId="47"/>
        <pc:sldMkLst>
          <pc:docMk/>
          <pc:sldMk cId="4262964045" sldId="314"/>
        </pc:sldMkLst>
      </pc:sldChg>
      <pc:sldChg chg="del">
        <pc:chgData name="Nathan Schulte" userId="66e8b5a32eadaa4f" providerId="LiveId" clId="{B050CD08-6A4B-41D8-8EB6-5D8E69B0BCB2}" dt="2024-07-08T19:52:46.806" v="10" actId="47"/>
        <pc:sldMkLst>
          <pc:docMk/>
          <pc:sldMk cId="3568066313" sldId="315"/>
        </pc:sldMkLst>
      </pc:sldChg>
      <pc:sldChg chg="del">
        <pc:chgData name="Nathan Schulte" userId="66e8b5a32eadaa4f" providerId="LiveId" clId="{B050CD08-6A4B-41D8-8EB6-5D8E69B0BCB2}" dt="2024-07-08T19:52:47.793" v="11" actId="47"/>
        <pc:sldMkLst>
          <pc:docMk/>
          <pc:sldMk cId="3850957810" sldId="316"/>
        </pc:sldMkLst>
      </pc:sldChg>
      <pc:sldChg chg="del">
        <pc:chgData name="Nathan Schulte" userId="66e8b5a32eadaa4f" providerId="LiveId" clId="{B050CD08-6A4B-41D8-8EB6-5D8E69B0BCB2}" dt="2024-07-08T19:52:49.296" v="13" actId="47"/>
        <pc:sldMkLst>
          <pc:docMk/>
          <pc:sldMk cId="2438372826" sldId="317"/>
        </pc:sldMkLst>
      </pc:sldChg>
      <pc:sldChg chg="del">
        <pc:chgData name="Nathan Schulte" userId="66e8b5a32eadaa4f" providerId="LiveId" clId="{B050CD08-6A4B-41D8-8EB6-5D8E69B0BCB2}" dt="2024-07-08T19:52:50.159" v="14" actId="47"/>
        <pc:sldMkLst>
          <pc:docMk/>
          <pc:sldMk cId="1119870105" sldId="318"/>
        </pc:sldMkLst>
      </pc:sldChg>
      <pc:sldChg chg="del">
        <pc:chgData name="Nathan Schulte" userId="66e8b5a32eadaa4f" providerId="LiveId" clId="{B050CD08-6A4B-41D8-8EB6-5D8E69B0BCB2}" dt="2024-07-08T19:52:50.606" v="15" actId="47"/>
        <pc:sldMkLst>
          <pc:docMk/>
          <pc:sldMk cId="2436681671" sldId="319"/>
        </pc:sldMkLst>
      </pc:sldChg>
      <pc:sldChg chg="del">
        <pc:chgData name="Nathan Schulte" userId="66e8b5a32eadaa4f" providerId="LiveId" clId="{B050CD08-6A4B-41D8-8EB6-5D8E69B0BCB2}" dt="2024-07-08T20:18:17.375" v="837" actId="47"/>
        <pc:sldMkLst>
          <pc:docMk/>
          <pc:sldMk cId="699208138" sldId="320"/>
        </pc:sldMkLst>
      </pc:sldChg>
      <pc:sldChg chg="del">
        <pc:chgData name="Nathan Schulte" userId="66e8b5a32eadaa4f" providerId="LiveId" clId="{B050CD08-6A4B-41D8-8EB6-5D8E69B0BCB2}" dt="2024-07-08T20:18:45.572" v="881" actId="47"/>
        <pc:sldMkLst>
          <pc:docMk/>
          <pc:sldMk cId="43188004" sldId="340"/>
        </pc:sldMkLst>
      </pc:sldChg>
      <pc:sldChg chg="del">
        <pc:chgData name="Nathan Schulte" userId="66e8b5a32eadaa4f" providerId="LiveId" clId="{B050CD08-6A4B-41D8-8EB6-5D8E69B0BCB2}" dt="2024-07-08T20:18:41.059" v="876" actId="47"/>
        <pc:sldMkLst>
          <pc:docMk/>
          <pc:sldMk cId="3122053083" sldId="341"/>
        </pc:sldMkLst>
      </pc:sldChg>
      <pc:sldChg chg="del">
        <pc:chgData name="Nathan Schulte" userId="66e8b5a32eadaa4f" providerId="LiveId" clId="{B050CD08-6A4B-41D8-8EB6-5D8E69B0BCB2}" dt="2024-07-08T20:18:42.474" v="877" actId="47"/>
        <pc:sldMkLst>
          <pc:docMk/>
          <pc:sldMk cId="4270131313" sldId="342"/>
        </pc:sldMkLst>
      </pc:sldChg>
      <pc:sldChg chg="del">
        <pc:chgData name="Nathan Schulte" userId="66e8b5a32eadaa4f" providerId="LiveId" clId="{B050CD08-6A4B-41D8-8EB6-5D8E69B0BCB2}" dt="2024-07-08T20:18:43.214" v="878" actId="47"/>
        <pc:sldMkLst>
          <pc:docMk/>
          <pc:sldMk cId="1736178595" sldId="343"/>
        </pc:sldMkLst>
      </pc:sldChg>
      <pc:sldChg chg="del">
        <pc:chgData name="Nathan Schulte" userId="66e8b5a32eadaa4f" providerId="LiveId" clId="{B050CD08-6A4B-41D8-8EB6-5D8E69B0BCB2}" dt="2024-07-08T20:18:44.015" v="879" actId="47"/>
        <pc:sldMkLst>
          <pc:docMk/>
          <pc:sldMk cId="2415746219" sldId="344"/>
        </pc:sldMkLst>
      </pc:sldChg>
      <pc:sldChg chg="del">
        <pc:chgData name="Nathan Schulte" userId="66e8b5a32eadaa4f" providerId="LiveId" clId="{B050CD08-6A4B-41D8-8EB6-5D8E69B0BCB2}" dt="2024-07-08T20:18:44.839" v="880" actId="47"/>
        <pc:sldMkLst>
          <pc:docMk/>
          <pc:sldMk cId="84893624" sldId="345"/>
        </pc:sldMkLst>
      </pc:sldChg>
      <pc:sldChg chg="del">
        <pc:chgData name="Nathan Schulte" userId="66e8b5a32eadaa4f" providerId="LiveId" clId="{B050CD08-6A4B-41D8-8EB6-5D8E69B0BCB2}" dt="2024-07-08T20:18:46.188" v="882" actId="47"/>
        <pc:sldMkLst>
          <pc:docMk/>
          <pc:sldMk cId="780647812" sldId="346"/>
        </pc:sldMkLst>
      </pc:sldChg>
      <pc:sldChg chg="del">
        <pc:chgData name="Nathan Schulte" userId="66e8b5a32eadaa4f" providerId="LiveId" clId="{B050CD08-6A4B-41D8-8EB6-5D8E69B0BCB2}" dt="2024-07-08T19:51:50.321" v="0" actId="47"/>
        <pc:sldMkLst>
          <pc:docMk/>
          <pc:sldMk cId="2785549309" sldId="347"/>
        </pc:sldMkLst>
      </pc:sldChg>
      <pc:sldChg chg="modSp add mod">
        <pc:chgData name="Nathan Schulte" userId="66e8b5a32eadaa4f" providerId="LiveId" clId="{B050CD08-6A4B-41D8-8EB6-5D8E69B0BCB2}" dt="2024-07-08T20:07:50.629" v="301" actId="20577"/>
        <pc:sldMkLst>
          <pc:docMk/>
          <pc:sldMk cId="4151568200" sldId="347"/>
        </pc:sldMkLst>
      </pc:sldChg>
      <pc:sldChg chg="modSp add mod modNotesTx">
        <pc:chgData name="Nathan Schulte" userId="66e8b5a32eadaa4f" providerId="LiveId" clId="{B050CD08-6A4B-41D8-8EB6-5D8E69B0BCB2}" dt="2024-07-08T20:12:09.621" v="407" actId="20577"/>
        <pc:sldMkLst>
          <pc:docMk/>
          <pc:sldMk cId="2127357494" sldId="348"/>
        </pc:sldMkLst>
      </pc:sldChg>
      <pc:sldChg chg="modSp add mod">
        <pc:chgData name="Nathan Schulte" userId="66e8b5a32eadaa4f" providerId="LiveId" clId="{B050CD08-6A4B-41D8-8EB6-5D8E69B0BCB2}" dt="2024-07-08T20:14:26.390" v="618" actId="20577"/>
        <pc:sldMkLst>
          <pc:docMk/>
          <pc:sldMk cId="3051978635" sldId="349"/>
        </pc:sldMkLst>
      </pc:sldChg>
      <pc:sldChg chg="modSp add mod">
        <pc:chgData name="Nathan Schulte" userId="66e8b5a32eadaa4f" providerId="LiveId" clId="{B050CD08-6A4B-41D8-8EB6-5D8E69B0BCB2}" dt="2024-07-08T20:16:25.595" v="691" actId="20577"/>
        <pc:sldMkLst>
          <pc:docMk/>
          <pc:sldMk cId="2444217046" sldId="350"/>
        </pc:sldMkLst>
      </pc:sldChg>
      <pc:sldChg chg="addSp modSp add mod">
        <pc:chgData name="Nathan Schulte" userId="66e8b5a32eadaa4f" providerId="LiveId" clId="{B050CD08-6A4B-41D8-8EB6-5D8E69B0BCB2}" dt="2024-07-08T20:16:18.683" v="690" actId="20577"/>
        <pc:sldMkLst>
          <pc:docMk/>
          <pc:sldMk cId="1629695587" sldId="351"/>
        </pc:sldMkLst>
      </pc:sldChg>
      <pc:sldChg chg="modSp add mod">
        <pc:chgData name="Nathan Schulte" userId="66e8b5a32eadaa4f" providerId="LiveId" clId="{B050CD08-6A4B-41D8-8EB6-5D8E69B0BCB2}" dt="2024-07-08T20:25:05.172" v="1028" actId="20577"/>
        <pc:sldMkLst>
          <pc:docMk/>
          <pc:sldMk cId="3519364428" sldId="352"/>
        </pc:sldMkLst>
      </pc:sldChg>
      <pc:sldChg chg="modSp add mod modNotesTx">
        <pc:chgData name="Nathan Schulte" userId="66e8b5a32eadaa4f" providerId="LiveId" clId="{B050CD08-6A4B-41D8-8EB6-5D8E69B0BCB2}" dt="2024-07-08T23:33:11.839" v="1372" actId="20577"/>
        <pc:sldMkLst>
          <pc:docMk/>
          <pc:sldMk cId="3215530709" sldId="353"/>
        </pc:sldMkLst>
      </pc:sldChg>
      <pc:sldChg chg="modSp add mod modNotesTx">
        <pc:chgData name="Nathan Schulte" userId="66e8b5a32eadaa4f" providerId="LiveId" clId="{B050CD08-6A4B-41D8-8EB6-5D8E69B0BCB2}" dt="2024-07-08T20:23:14.330" v="963"/>
        <pc:sldMkLst>
          <pc:docMk/>
          <pc:sldMk cId="2503634675" sldId="354"/>
        </pc:sldMkLst>
      </pc:sldChg>
      <pc:sldMasterChg chg="delSldLayout">
        <pc:chgData name="Nathan Schulte" userId="66e8b5a32eadaa4f" providerId="LiveId" clId="{B050CD08-6A4B-41D8-8EB6-5D8E69B0BCB2}" dt="2024-07-08T20:18:45.572" v="881" actId="47"/>
        <pc:sldMasterMkLst>
          <pc:docMk/>
          <pc:sldMasterMk cId="0" sldId="2147483648"/>
        </pc:sldMasterMkLst>
        <pc:sldLayoutChg chg="del">
          <pc:chgData name="Nathan Schulte" userId="66e8b5a32eadaa4f" providerId="LiveId" clId="{B050CD08-6A4B-41D8-8EB6-5D8E69B0BCB2}" dt="2024-07-08T20:03:12.300" v="141" actId="47"/>
          <pc:sldLayoutMkLst>
            <pc:docMk/>
            <pc:sldMasterMk cId="0" sldId="2147483648"/>
            <pc:sldLayoutMk cId="0" sldId="2147483650"/>
          </pc:sldLayoutMkLst>
        </pc:sldLayoutChg>
        <pc:sldLayoutChg chg="del">
          <pc:chgData name="Nathan Schulte" userId="66e8b5a32eadaa4f" providerId="LiveId" clId="{B050CD08-6A4B-41D8-8EB6-5D8E69B0BCB2}" dt="2024-07-08T20:18:45.572" v="881" actId="47"/>
          <pc:sldLayoutMkLst>
            <pc:docMk/>
            <pc:sldMasterMk cId="0" sldId="2147483648"/>
            <pc:sldLayoutMk cId="0" sldId="2147483651"/>
          </pc:sldLayoutMkLst>
        </pc:sldLayoutChg>
      </pc:sldMasterChg>
    </pc:docChg>
  </pc:docChgLst>
  <pc:docChgLst>
    <pc:chgData name="Nathan G. Schulte" userId="S::nathan.schulte@wels.net::2d7256de-e763-4bf7-b9e9-3541ccdf66b2" providerId="AD" clId="Web-{79FE13A2-DCCC-291A-7685-41F1577681AB}"/>
    <pc:docChg chg="modSld">
      <pc:chgData name="Nathan G. Schulte" userId="S::nathan.schulte@wels.net::2d7256de-e763-4bf7-b9e9-3541ccdf66b2" providerId="AD" clId="Web-{79FE13A2-DCCC-291A-7685-41F1577681AB}" dt="2025-03-05T21:22:23.564" v="0"/>
      <pc:docMkLst>
        <pc:docMk/>
      </pc:docMkLst>
      <pc:sldChg chg="addSp modSp">
        <pc:chgData name="Nathan G. Schulte" userId="S::nathan.schulte@wels.net::2d7256de-e763-4bf7-b9e9-3541ccdf66b2" providerId="AD" clId="Web-{79FE13A2-DCCC-291A-7685-41F1577681AB}" dt="2025-03-05T21:22:23.564" v="0"/>
        <pc:sldMkLst>
          <pc:docMk/>
          <pc:sldMk cId="1617729601" sldId="355"/>
        </pc:sldMkLst>
        <pc:picChg chg="add mod">
          <ac:chgData name="Nathan G. Schulte" userId="S::nathan.schulte@wels.net::2d7256de-e763-4bf7-b9e9-3541ccdf66b2" providerId="AD" clId="Web-{79FE13A2-DCCC-291A-7685-41F1577681AB}" dt="2025-03-05T21:22:23.564" v="0"/>
          <ac:picMkLst>
            <pc:docMk/>
            <pc:sldMk cId="1617729601" sldId="355"/>
            <ac:picMk id="3" creationId="{6D34A890-235F-D90B-5F6C-7BCF52871CE8}"/>
          </ac:picMkLst>
        </pc:picChg>
      </pc:sldChg>
    </pc:docChg>
  </pc:docChgLst>
  <pc:docChgLst>
    <pc:chgData name="Nathan G. Schulte" userId="S::nathan.schulte@wels.net::2d7256de-e763-4bf7-b9e9-3541ccdf66b2" providerId="AD" clId="Web-{D058893E-50F6-58C6-F47D-EA7F59F276A6}"/>
    <pc:docChg chg="modSld">
      <pc:chgData name="Nathan G. Schulte" userId="S::nathan.schulte@wels.net::2d7256de-e763-4bf7-b9e9-3541ccdf66b2" providerId="AD" clId="Web-{D058893E-50F6-58C6-F47D-EA7F59F276A6}" dt="2025-03-05T15:49:20.232" v="203"/>
      <pc:docMkLst>
        <pc:docMk/>
      </pc:docMkLst>
      <pc:sldChg chg="modSp modNotes">
        <pc:chgData name="Nathan G. Schulte" userId="S::nathan.schulte@wels.net::2d7256de-e763-4bf7-b9e9-3541ccdf66b2" providerId="AD" clId="Web-{D058893E-50F6-58C6-F47D-EA7F59F276A6}" dt="2025-03-05T15:37:10.064" v="121" actId="1076"/>
        <pc:sldMkLst>
          <pc:docMk/>
          <pc:sldMk cId="0" sldId="260"/>
        </pc:sldMkLst>
        <pc:spChg chg="mod">
          <ac:chgData name="Nathan G. Schulte" userId="S::nathan.schulte@wels.net::2d7256de-e763-4bf7-b9e9-3541ccdf66b2" providerId="AD" clId="Web-{D058893E-50F6-58C6-F47D-EA7F59F276A6}" dt="2025-03-05T15:35:44.092" v="87" actId="1076"/>
          <ac:spMkLst>
            <pc:docMk/>
            <pc:sldMk cId="0" sldId="260"/>
            <ac:spMk id="138" creationId="{00000000-0000-0000-0000-000000000000}"/>
          </ac:spMkLst>
        </pc:spChg>
        <pc:spChg chg="mod">
          <ac:chgData name="Nathan G. Schulte" userId="S::nathan.schulte@wels.net::2d7256de-e763-4bf7-b9e9-3541ccdf66b2" providerId="AD" clId="Web-{D058893E-50F6-58C6-F47D-EA7F59F276A6}" dt="2025-03-05T15:36:31.875" v="114" actId="1076"/>
          <ac:spMkLst>
            <pc:docMk/>
            <pc:sldMk cId="0" sldId="260"/>
            <ac:spMk id="142" creationId="{00000000-0000-0000-0000-000000000000}"/>
          </ac:spMkLst>
        </pc:spChg>
        <pc:spChg chg="mod">
          <ac:chgData name="Nathan G. Schulte" userId="S::nathan.schulte@wels.net::2d7256de-e763-4bf7-b9e9-3541ccdf66b2" providerId="AD" clId="Web-{D058893E-50F6-58C6-F47D-EA7F59F276A6}" dt="2025-03-05T15:37:10.064" v="121" actId="1076"/>
          <ac:spMkLst>
            <pc:docMk/>
            <pc:sldMk cId="0" sldId="260"/>
            <ac:spMk id="146" creationId="{00000000-0000-0000-0000-000000000000}"/>
          </ac:spMkLst>
        </pc:spChg>
        <pc:grpChg chg="mod">
          <ac:chgData name="Nathan G. Schulte" userId="S::nathan.schulte@wels.net::2d7256de-e763-4bf7-b9e9-3541ccdf66b2" providerId="AD" clId="Web-{D058893E-50F6-58C6-F47D-EA7F59F276A6}" dt="2025-03-05T15:35:37.998" v="86" actId="1076"/>
          <ac:grpSpMkLst>
            <pc:docMk/>
            <pc:sldMk cId="0" sldId="260"/>
            <ac:grpSpMk id="134" creationId="{00000000-0000-0000-0000-000000000000}"/>
          </ac:grpSpMkLst>
        </pc:grpChg>
      </pc:sldChg>
      <pc:sldChg chg="modNotes">
        <pc:chgData name="Nathan G. Schulte" userId="S::nathan.schulte@wels.net::2d7256de-e763-4bf7-b9e9-3541ccdf66b2" providerId="AD" clId="Web-{D058893E-50F6-58C6-F47D-EA7F59F276A6}" dt="2025-03-05T15:38:01.269" v="123"/>
        <pc:sldMkLst>
          <pc:docMk/>
          <pc:sldMk cId="0" sldId="261"/>
        </pc:sldMkLst>
      </pc:sldChg>
      <pc:sldChg chg="modSp modNotes">
        <pc:chgData name="Nathan G. Schulte" userId="S::nathan.schulte@wels.net::2d7256de-e763-4bf7-b9e9-3541ccdf66b2" providerId="AD" clId="Web-{D058893E-50F6-58C6-F47D-EA7F59F276A6}" dt="2025-03-05T15:40:49.979" v="159"/>
        <pc:sldMkLst>
          <pc:docMk/>
          <pc:sldMk cId="3970476727" sldId="296"/>
        </pc:sldMkLst>
        <pc:spChg chg="mod">
          <ac:chgData name="Nathan G. Schulte" userId="S::nathan.schulte@wels.net::2d7256de-e763-4bf7-b9e9-3541ccdf66b2" providerId="AD" clId="Web-{D058893E-50F6-58C6-F47D-EA7F59F276A6}" dt="2025-03-05T15:39:07.209" v="142" actId="1076"/>
          <ac:spMkLst>
            <pc:docMk/>
            <pc:sldMk cId="3970476727" sldId="296"/>
            <ac:spMk id="194" creationId="{00000000-0000-0000-0000-000000000000}"/>
          </ac:spMkLst>
        </pc:spChg>
        <pc:spChg chg="mod">
          <ac:chgData name="Nathan G. Schulte" userId="S::nathan.schulte@wels.net::2d7256de-e763-4bf7-b9e9-3541ccdf66b2" providerId="AD" clId="Web-{D058893E-50F6-58C6-F47D-EA7F59F276A6}" dt="2025-03-05T15:40:27.087" v="157" actId="20577"/>
          <ac:spMkLst>
            <pc:docMk/>
            <pc:sldMk cId="3970476727" sldId="296"/>
            <ac:spMk id="196" creationId="{00000000-0000-0000-0000-000000000000}"/>
          </ac:spMkLst>
        </pc:spChg>
      </pc:sldChg>
      <pc:sldChg chg="modSp modNotes">
        <pc:chgData name="Nathan G. Schulte" userId="S::nathan.schulte@wels.net::2d7256de-e763-4bf7-b9e9-3541ccdf66b2" providerId="AD" clId="Web-{D058893E-50F6-58C6-F47D-EA7F59F276A6}" dt="2025-03-05T15:43:28.767" v="178"/>
        <pc:sldMkLst>
          <pc:docMk/>
          <pc:sldMk cId="4151568200" sldId="347"/>
        </pc:sldMkLst>
        <pc:spChg chg="mod">
          <ac:chgData name="Nathan G. Schulte" userId="S::nathan.schulte@wels.net::2d7256de-e763-4bf7-b9e9-3541ccdf66b2" providerId="AD" clId="Web-{D058893E-50F6-58C6-F47D-EA7F59F276A6}" dt="2025-03-05T15:41:49.090" v="163" actId="20577"/>
          <ac:spMkLst>
            <pc:docMk/>
            <pc:sldMk cId="4151568200" sldId="347"/>
            <ac:spMk id="194" creationId="{00000000-0000-0000-0000-000000000000}"/>
          </ac:spMkLst>
        </pc:spChg>
        <pc:spChg chg="mod">
          <ac:chgData name="Nathan G. Schulte" userId="S::nathan.schulte@wels.net::2d7256de-e763-4bf7-b9e9-3541ccdf66b2" providerId="AD" clId="Web-{D058893E-50F6-58C6-F47D-EA7F59F276A6}" dt="2025-03-05T15:43:00.140" v="177" actId="20577"/>
          <ac:spMkLst>
            <pc:docMk/>
            <pc:sldMk cId="4151568200" sldId="347"/>
            <ac:spMk id="196" creationId="{00000000-0000-0000-0000-000000000000}"/>
          </ac:spMkLst>
        </pc:spChg>
      </pc:sldChg>
      <pc:sldChg chg="modSp modNotes">
        <pc:chgData name="Nathan G. Schulte" userId="S::nathan.schulte@wels.net::2d7256de-e763-4bf7-b9e9-3541ccdf66b2" providerId="AD" clId="Web-{D058893E-50F6-58C6-F47D-EA7F59F276A6}" dt="2025-03-05T15:46:18.554" v="191"/>
        <pc:sldMkLst>
          <pc:docMk/>
          <pc:sldMk cId="2127357494" sldId="348"/>
        </pc:sldMkLst>
        <pc:spChg chg="mod">
          <ac:chgData name="Nathan G. Schulte" userId="S::nathan.schulte@wels.net::2d7256de-e763-4bf7-b9e9-3541ccdf66b2" providerId="AD" clId="Web-{D058893E-50F6-58C6-F47D-EA7F59F276A6}" dt="2025-03-05T15:46:16.804" v="190" actId="20577"/>
          <ac:spMkLst>
            <pc:docMk/>
            <pc:sldMk cId="2127357494" sldId="348"/>
            <ac:spMk id="196" creationId="{00000000-0000-0000-0000-000000000000}"/>
          </ac:spMkLst>
        </pc:spChg>
      </pc:sldChg>
      <pc:sldChg chg="modNotes">
        <pc:chgData name="Nathan G. Schulte" userId="S::nathan.schulte@wels.net::2d7256de-e763-4bf7-b9e9-3541ccdf66b2" providerId="AD" clId="Web-{D058893E-50F6-58C6-F47D-EA7F59F276A6}" dt="2025-03-05T15:47:05.040" v="193"/>
        <pc:sldMkLst>
          <pc:docMk/>
          <pc:sldMk cId="3051978635" sldId="349"/>
        </pc:sldMkLst>
      </pc:sldChg>
      <pc:sldChg chg="modNotes">
        <pc:chgData name="Nathan G. Schulte" userId="S::nathan.schulte@wels.net::2d7256de-e763-4bf7-b9e9-3541ccdf66b2" providerId="AD" clId="Web-{D058893E-50F6-58C6-F47D-EA7F59F276A6}" dt="2025-03-05T15:47:36.525" v="195"/>
        <pc:sldMkLst>
          <pc:docMk/>
          <pc:sldMk cId="2444217046" sldId="350"/>
        </pc:sldMkLst>
      </pc:sldChg>
      <pc:sldChg chg="modNotes">
        <pc:chgData name="Nathan G. Schulte" userId="S::nathan.schulte@wels.net::2d7256de-e763-4bf7-b9e9-3541ccdf66b2" providerId="AD" clId="Web-{D058893E-50F6-58C6-F47D-EA7F59F276A6}" dt="2025-03-05T15:47:32.791" v="194"/>
        <pc:sldMkLst>
          <pc:docMk/>
          <pc:sldMk cId="1629695587" sldId="351"/>
        </pc:sldMkLst>
      </pc:sldChg>
      <pc:sldChg chg="modSp modNotes">
        <pc:chgData name="Nathan G. Schulte" userId="S::nathan.schulte@wels.net::2d7256de-e763-4bf7-b9e9-3541ccdf66b2" providerId="AD" clId="Web-{D058893E-50F6-58C6-F47D-EA7F59F276A6}" dt="2025-03-05T15:49:20.232" v="203"/>
        <pc:sldMkLst>
          <pc:docMk/>
          <pc:sldMk cId="3519364428" sldId="352"/>
        </pc:sldMkLst>
        <pc:spChg chg="mod">
          <ac:chgData name="Nathan G. Schulte" userId="S::nathan.schulte@wels.net::2d7256de-e763-4bf7-b9e9-3541ccdf66b2" providerId="AD" clId="Web-{D058893E-50F6-58C6-F47D-EA7F59F276A6}" dt="2025-03-05T15:48:52.294" v="202" actId="20577"/>
          <ac:spMkLst>
            <pc:docMk/>
            <pc:sldMk cId="3519364428" sldId="352"/>
            <ac:spMk id="196" creationId="{00000000-0000-0000-0000-000000000000}"/>
          </ac:spMkLst>
        </pc:spChg>
      </pc:sldChg>
      <pc:sldChg chg="modSp modNotes">
        <pc:chgData name="Nathan G. Schulte" userId="S::nathan.schulte@wels.net::2d7256de-e763-4bf7-b9e9-3541ccdf66b2" providerId="AD" clId="Web-{D058893E-50F6-58C6-F47D-EA7F59F276A6}" dt="2025-03-05T15:45:25.677" v="182"/>
        <pc:sldMkLst>
          <pc:docMk/>
          <pc:sldMk cId="2503634675" sldId="354"/>
        </pc:sldMkLst>
        <pc:spChg chg="mod">
          <ac:chgData name="Nathan G. Schulte" userId="S::nathan.schulte@wels.net::2d7256de-e763-4bf7-b9e9-3541ccdf66b2" providerId="AD" clId="Web-{D058893E-50F6-58C6-F47D-EA7F59F276A6}" dt="2025-03-05T15:44:03.174" v="180" actId="20577"/>
          <ac:spMkLst>
            <pc:docMk/>
            <pc:sldMk cId="2503634675" sldId="354"/>
            <ac:spMk id="194" creationId="{00000000-0000-0000-0000-000000000000}"/>
          </ac:spMkLst>
        </pc:spChg>
      </pc:sldChg>
    </pc:docChg>
  </pc:docChgLst>
  <pc:docChgLst>
    <pc:chgData name="Nathan G. Schulte" userId="S::nathan.schulte@wels.net::2d7256de-e763-4bf7-b9e9-3541ccdf66b2" providerId="AD" clId="Web-{EAF5E3C3-C1C2-4576-CF17-E01EFE88B5E4}"/>
    <pc:docChg chg="addSld modSld sldOrd">
      <pc:chgData name="Nathan G. Schulte" userId="S::nathan.schulte@wels.net::2d7256de-e763-4bf7-b9e9-3541ccdf66b2" providerId="AD" clId="Web-{EAF5E3C3-C1C2-4576-CF17-E01EFE88B5E4}" dt="2025-03-05T15:23:16.083" v="3"/>
      <pc:docMkLst>
        <pc:docMk/>
      </pc:docMkLst>
      <pc:sldChg chg="addSp modSp new ord">
        <pc:chgData name="Nathan G. Schulte" userId="S::nathan.schulte@wels.net::2d7256de-e763-4bf7-b9e9-3541ccdf66b2" providerId="AD" clId="Web-{EAF5E3C3-C1C2-4576-CF17-E01EFE88B5E4}" dt="2025-03-05T15:23:16.083" v="3"/>
        <pc:sldMkLst>
          <pc:docMk/>
          <pc:sldMk cId="1617729601" sldId="355"/>
        </pc:sldMkLst>
        <pc:picChg chg="add mod">
          <ac:chgData name="Nathan G. Schulte" userId="S::nathan.schulte@wels.net::2d7256de-e763-4bf7-b9e9-3541ccdf66b2" providerId="AD" clId="Web-{EAF5E3C3-C1C2-4576-CF17-E01EFE88B5E4}" dt="2025-03-05T15:23:16.083" v="3"/>
          <ac:picMkLst>
            <pc:docMk/>
            <pc:sldMk cId="1617729601" sldId="355"/>
            <ac:picMk id="2" creationId="{0F0DEBC9-5537-9B62-221D-AFC32469AE40}"/>
          </ac:picMkLst>
        </pc:picChg>
      </pc:sldChg>
    </pc:docChg>
  </pc:docChgLst>
  <pc:docChgLst>
    <pc:chgData name="Nathan G. Schulte" userId="S::nathan.schulte@wels.net::2d7256de-e763-4bf7-b9e9-3541ccdf66b2" providerId="AD" clId="Web-{A50619B1-2437-A82F-807F-3D598D171350}"/>
    <pc:docChg chg="modSld">
      <pc:chgData name="Nathan G. Schulte" userId="S::nathan.schulte@wels.net::2d7256de-e763-4bf7-b9e9-3541ccdf66b2" providerId="AD" clId="Web-{A50619B1-2437-A82F-807F-3D598D171350}" dt="2025-03-05T22:28:18.037" v="0"/>
      <pc:docMkLst>
        <pc:docMk/>
      </pc:docMkLst>
      <pc:sldChg chg="modNotes">
        <pc:chgData name="Nathan G. Schulte" userId="S::nathan.schulte@wels.net::2d7256de-e763-4bf7-b9e9-3541ccdf66b2" providerId="AD" clId="Web-{A50619B1-2437-A82F-807F-3D598D171350}" dt="2025-03-05T22:28:18.037" v="0"/>
        <pc:sldMkLst>
          <pc:docMk/>
          <pc:sldMk cId="0" sldId="276"/>
        </pc:sldMkLst>
      </pc:sldChg>
    </pc:docChg>
  </pc:docChgLst>
  <pc:docChgLst>
    <pc:chgData name="Nathan G. Schulte" userId="S::nathan.schulte@wels.net::2d7256de-e763-4bf7-b9e9-3541ccdf66b2" providerId="AD" clId="Web-{7C2CCE00-A0D7-704F-72B0-BD5B2F917653}"/>
    <pc:docChg chg="delSld modSld">
      <pc:chgData name="Nathan G. Schulte" userId="S::nathan.schulte@wels.net::2d7256de-e763-4bf7-b9e9-3541ccdf66b2" providerId="AD" clId="Web-{7C2CCE00-A0D7-704F-72B0-BD5B2F917653}" dt="2025-03-05T15:56:27.710" v="17"/>
      <pc:docMkLst>
        <pc:docMk/>
      </pc:docMkLst>
      <pc:sldChg chg="del">
        <pc:chgData name="Nathan G. Schulte" userId="S::nathan.schulte@wels.net::2d7256de-e763-4bf7-b9e9-3541ccdf66b2" providerId="AD" clId="Web-{7C2CCE00-A0D7-704F-72B0-BD5B2F917653}" dt="2025-03-05T15:51:19.093" v="0"/>
        <pc:sldMkLst>
          <pc:docMk/>
          <pc:sldMk cId="0" sldId="257"/>
        </pc:sldMkLst>
      </pc:sldChg>
      <pc:sldChg chg="delSp">
        <pc:chgData name="Nathan G. Schulte" userId="S::nathan.schulte@wels.net::2d7256de-e763-4bf7-b9e9-3541ccdf66b2" providerId="AD" clId="Web-{7C2CCE00-A0D7-704F-72B0-BD5B2F917653}" dt="2025-03-05T15:56:27.710" v="17"/>
        <pc:sldMkLst>
          <pc:docMk/>
          <pc:sldMk cId="0" sldId="261"/>
        </pc:sldMkLst>
        <pc:spChg chg="del">
          <ac:chgData name="Nathan G. Schulte" userId="S::nathan.schulte@wels.net::2d7256de-e763-4bf7-b9e9-3541ccdf66b2" providerId="AD" clId="Web-{7C2CCE00-A0D7-704F-72B0-BD5B2F917653}" dt="2025-03-05T15:56:27.710" v="17"/>
          <ac:spMkLst>
            <pc:docMk/>
            <pc:sldMk cId="0" sldId="261"/>
            <ac:spMk id="162" creationId="{00000000-0000-0000-0000-000000000000}"/>
          </ac:spMkLst>
        </pc:spChg>
      </pc:sldChg>
      <pc:sldChg chg="modNotes">
        <pc:chgData name="Nathan G. Schulte" userId="S::nathan.schulte@wels.net::2d7256de-e763-4bf7-b9e9-3541ccdf66b2" providerId="AD" clId="Web-{7C2CCE00-A0D7-704F-72B0-BD5B2F917653}" dt="2025-03-05T15:54:57.645" v="11"/>
        <pc:sldMkLst>
          <pc:docMk/>
          <pc:sldMk cId="0" sldId="276"/>
        </pc:sldMkLst>
      </pc:sldChg>
      <pc:sldChg chg="modNotes">
        <pc:chgData name="Nathan G. Schulte" userId="S::nathan.schulte@wels.net::2d7256de-e763-4bf7-b9e9-3541ccdf66b2" providerId="AD" clId="Web-{7C2CCE00-A0D7-704F-72B0-BD5B2F917653}" dt="2025-03-05T15:56:23.694" v="16"/>
        <pc:sldMkLst>
          <pc:docMk/>
          <pc:sldMk cId="0" sldId="289"/>
        </pc:sldMkLst>
      </pc:sldChg>
      <pc:sldChg chg="modSp modNotes">
        <pc:chgData name="Nathan G. Schulte" userId="S::nathan.schulte@wels.net::2d7256de-e763-4bf7-b9e9-3541ccdf66b2" providerId="AD" clId="Web-{7C2CCE00-A0D7-704F-72B0-BD5B2F917653}" dt="2025-03-05T15:52:29.235" v="8"/>
        <pc:sldMkLst>
          <pc:docMk/>
          <pc:sldMk cId="3519364428" sldId="352"/>
        </pc:sldMkLst>
        <pc:spChg chg="mod">
          <ac:chgData name="Nathan G. Schulte" userId="S::nathan.schulte@wels.net::2d7256de-e763-4bf7-b9e9-3541ccdf66b2" providerId="AD" clId="Web-{7C2CCE00-A0D7-704F-72B0-BD5B2F917653}" dt="2025-03-05T15:52:11.469" v="6" actId="20577"/>
          <ac:spMkLst>
            <pc:docMk/>
            <pc:sldMk cId="3519364428" sldId="352"/>
            <ac:spMk id="196" creationId="{00000000-0000-0000-0000-000000000000}"/>
          </ac:spMkLst>
        </pc:spChg>
      </pc:sldChg>
      <pc:sldChg chg="del">
        <pc:chgData name="Nathan G. Schulte" userId="S::nathan.schulte@wels.net::2d7256de-e763-4bf7-b9e9-3541ccdf66b2" providerId="AD" clId="Web-{7C2CCE00-A0D7-704F-72B0-BD5B2F917653}" dt="2025-03-05T15:52:34.673" v="9"/>
        <pc:sldMkLst>
          <pc:docMk/>
          <pc:sldMk cId="3215530709" sldId="353"/>
        </pc:sldMkLst>
      </pc:sldChg>
    </pc:docChg>
  </pc:docChgLst>
  <pc:docChgLst>
    <pc:chgData name="Nathan G. Schulte" userId="S::nathan.schulte@wels.net::2d7256de-e763-4bf7-b9e9-3541ccdf66b2" providerId="AD" clId="Web-{88CE7F87-EB60-C2F5-909D-B511AB09DAA0}"/>
    <pc:docChg chg="addSld delSld">
      <pc:chgData name="Nathan G. Schulte" userId="S::nathan.schulte@wels.net::2d7256de-e763-4bf7-b9e9-3541ccdf66b2" providerId="AD" clId="Web-{88CE7F87-EB60-C2F5-909D-B511AB09DAA0}" dt="2025-03-05T15:23:14.864" v="3"/>
      <pc:docMkLst>
        <pc:docMk/>
      </pc:docMkLst>
      <pc:sldChg chg="del">
        <pc:chgData name="Nathan G. Schulte" userId="S::nathan.schulte@wels.net::2d7256de-e763-4bf7-b9e9-3541ccdf66b2" providerId="AD" clId="Web-{88CE7F87-EB60-C2F5-909D-B511AB09DAA0}" dt="2025-03-05T15:23:14.864" v="3"/>
        <pc:sldMkLst>
          <pc:docMk/>
          <pc:sldMk cId="0" sldId="259"/>
        </pc:sldMkLst>
      </pc:sldChg>
      <pc:sldChg chg="add">
        <pc:chgData name="Nathan G. Schulte" userId="S::nathan.schulte@wels.net::2d7256de-e763-4bf7-b9e9-3541ccdf66b2" providerId="AD" clId="Web-{88CE7F87-EB60-C2F5-909D-B511AB09DAA0}" dt="2025-03-05T15:22:02.580" v="0"/>
        <pc:sldMkLst>
          <pc:docMk/>
          <pc:sldMk cId="0" sldId="260"/>
        </pc:sldMkLst>
      </pc:sldChg>
      <pc:sldChg chg="add">
        <pc:chgData name="Nathan G. Schulte" userId="S::nathan.schulte@wels.net::2d7256de-e763-4bf7-b9e9-3541ccdf66b2" providerId="AD" clId="Web-{88CE7F87-EB60-C2F5-909D-B511AB09DAA0}" dt="2025-03-05T15:23:08.083" v="1"/>
        <pc:sldMkLst>
          <pc:docMk/>
          <pc:sldMk cId="570458519" sldId="356"/>
        </pc:sldMkLst>
      </pc:sldChg>
      <pc:sldChg chg="add">
        <pc:chgData name="Nathan G. Schulte" userId="S::nathan.schulte@wels.net::2d7256de-e763-4bf7-b9e9-3541ccdf66b2" providerId="AD" clId="Web-{88CE7F87-EB60-C2F5-909D-B511AB09DAA0}" dt="2025-03-05T15:23:08.098" v="2"/>
        <pc:sldMkLst>
          <pc:docMk/>
          <pc:sldMk cId="2266039673" sldId="405"/>
        </pc:sldMkLst>
      </pc:sldChg>
    </pc:docChg>
  </pc:docChgLst>
  <pc:docChgLst>
    <pc:chgData clId="Web-{79FE13A2-DCCC-291A-7685-41F1577681AB}"/>
    <pc:docChg chg="modSld">
      <pc:chgData name="" userId="" providerId="" clId="Web-{79FE13A2-DCCC-291A-7685-41F1577681AB}" dt="2025-03-05T21:21:49.532" v="0"/>
      <pc:docMkLst>
        <pc:docMk/>
      </pc:docMkLst>
      <pc:sldChg chg="delSp">
        <pc:chgData name="" userId="" providerId="" clId="Web-{79FE13A2-DCCC-291A-7685-41F1577681AB}" dt="2025-03-05T21:21:49.532" v="0"/>
        <pc:sldMkLst>
          <pc:docMk/>
          <pc:sldMk cId="1617729601" sldId="355"/>
        </pc:sldMkLst>
        <pc:picChg chg="del">
          <ac:chgData name="" userId="" providerId="" clId="Web-{79FE13A2-DCCC-291A-7685-41F1577681AB}" dt="2025-03-05T21:21:49.532" v="0"/>
          <ac:picMkLst>
            <pc:docMk/>
            <pc:sldMk cId="1617729601" sldId="355"/>
            <ac:picMk id="2" creationId="{0F0DEBC9-5537-9B62-221D-AFC32469AE4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s-ES" b="1"/>
              <a:t>Saluda a todos los estudiantes cuando se conecten a la clase en línea</a:t>
            </a:r>
            <a:r>
              <a:rPr lang="es-ES"/>
              <a:t> (5 minutos). Estas presentaciones pueden tomar un buen rato, ya que es la primera clase. Preséntate y comparte alguna información sobre tu trayectoria y tu trabajo en Academia Cristo (si eres casado, tienes hijos, cuánto tiempo llevas en Academia Cristo, etc.) (10 minutos).</a:t>
            </a:r>
            <a:endParaRPr lang="en-US"/>
          </a:p>
          <a:p>
            <a:pPr marL="0" lvl="0" indent="0" algn="l">
              <a:spcBef>
                <a:spcPts val="0"/>
              </a:spcBef>
              <a:spcAft>
                <a:spcPts val="0"/>
              </a:spcAft>
              <a:buNone/>
            </a:pPr>
            <a:endParaRPr/>
          </a:p>
        </p:txBody>
      </p:sp>
      <p:sp>
        <p:nvSpPr>
          <p:cNvPr id="118" name="Google Shape;11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endParaRPr lang="es-ES" sz="1800"/>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3820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endParaRPr lang="es-ES" sz="1800">
              <a:effectLst/>
            </a:endParaRPr>
          </a:p>
          <a:p>
            <a:pPr marL="615950" lvl="0" indent="0" algn="l" rtl="0">
              <a:spcBef>
                <a:spcPts val="0"/>
              </a:spcBef>
              <a:spcAft>
                <a:spcPts val="0"/>
              </a:spcAft>
              <a:buClr>
                <a:schemeClr val="dk1"/>
              </a:buClr>
              <a:buSzPts val="1100"/>
              <a:buFont typeface="Calibri"/>
              <a:buNone/>
            </a:pPr>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9358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indent="-171450"/>
            <a:r>
              <a:rPr lang="es-ES" i="1"/>
              <a:t>Esta actividad puede hacerse en grupos de trabajo de Zoom.</a:t>
            </a:r>
            <a:endParaRPr lang="en-US"/>
          </a:p>
          <a:p>
            <a:pPr marL="171450" indent="-171450"/>
            <a:r>
              <a:rPr lang="es-ES" i="1"/>
              <a:t>Es posible que los estudiantes necesiten más indicaciones. Puedes hacer preguntas como: ¿dónde vemos a Cristo en esta sección? y ¿cómo debemos entender esta sección sabiendo que no somos salvos por nuestras obras?</a:t>
            </a:r>
            <a:endParaRPr lang="en-US"/>
          </a:p>
          <a:p>
            <a:pPr marL="1085850" lvl="1" indent="-171450"/>
            <a:r>
              <a:rPr lang="es-ES" b="1" i="1"/>
              <a:t>Cristo cumple la Ley en nuestro lugar</a:t>
            </a:r>
            <a:r>
              <a:rPr lang="es-ES" i="1"/>
              <a:t>: Jesús vivió una vida sin pecado y cumplió los mandamientos en nuestro lugar para que Dios pueda vestirnos con su perfección.</a:t>
            </a:r>
            <a:endParaRPr lang="en-US"/>
          </a:p>
          <a:p>
            <a:pPr marL="1085850" lvl="1" indent="-171450"/>
            <a:r>
              <a:rPr lang="es-ES" b="1" i="1"/>
              <a:t>El papel de la Ley y el Evangelio</a:t>
            </a:r>
            <a:r>
              <a:rPr lang="es-ES" i="1"/>
              <a:t>: Es importante recordar la distinción entre Ley y Evangelio. La Ley nos muestra nuestro pecado y nuestra necesidad de Cristo, mientras que el Evangelio trae la buena noticia de que somos justificados por gracia mediante la fe en Cristo.</a:t>
            </a:r>
            <a:endParaRPr lang="en-US"/>
          </a:p>
          <a:p>
            <a:pPr marL="1085850" lvl="1" indent="-171450"/>
            <a:r>
              <a:rPr lang="es-ES" b="1" i="1"/>
              <a:t>El carácter </a:t>
            </a:r>
            <a:r>
              <a:rPr lang="es-ES" b="1" i="1" err="1"/>
              <a:t>cristocéntrico</a:t>
            </a:r>
            <a:r>
              <a:rPr lang="es-ES" b="1" i="1"/>
              <a:t> de todas las Escrituras</a:t>
            </a:r>
            <a:r>
              <a:rPr lang="es-ES" i="1"/>
              <a:t>: Si bien los diez mandamientos son parte de la Ley del Antiguo Testamento, todas las Escrituras, incluyendo la Ley, apuntan a Cristo y su obra redentora. Nuestra relación con los mandamientos debe entenderse siempre a la luz del Evangelio, con Cristo en el centro de nuestra fe.</a:t>
            </a:r>
            <a:endParaRPr lang="en-US"/>
          </a:p>
          <a:p>
            <a:pPr marL="1085850" lvl="1" indent="-171450"/>
            <a:r>
              <a:rPr lang="es-ES" b="1" i="1"/>
              <a:t>La gracia como el centro de interés absoluto:</a:t>
            </a:r>
            <a:r>
              <a:rPr lang="es-ES" i="1"/>
              <a:t> En última instancia, la vida cristiana no tiene que ver con nuestra capacidad para cumplir los mandamientos, sino con la gracia de Dios en Cristo. Nuestra salvación no se basa en nuestras obras, sino en el don gratuito de Dios en Jesús, quien cumplió a la perfección la Ley por nosotros y nos da su justicia. Incluso vemos esa gracia en esta sección cuando Dios dice que rescató a los israelitas del cautiverio. El rescate de Egipto prefiguró nuestro rescate del pecado en Cristo.</a:t>
            </a:r>
            <a:endParaRPr lang="en-US"/>
          </a:p>
          <a:p>
            <a:pPr marL="1085850" lvl="1" indent="-171450"/>
            <a:r>
              <a:rPr lang="es-ES" b="1" i="1"/>
              <a:t>Los mandamientos revelan el pecado</a:t>
            </a:r>
            <a:r>
              <a:rPr lang="es-ES" i="1"/>
              <a:t>: Los diez mandamientos muestran el estándar perfecto de la Ley de Dios. Nadie puede cumplirlos a la perfección debido a nuestra naturaleza pecaminosa. La Ley resalta nuestra pecaminosidad y nos condena, lo cual nos lleva a reconocer nuestra necesidad de un Salvador.</a:t>
            </a:r>
            <a:endParaRPr lang="en-US"/>
          </a:p>
          <a:p>
            <a:pPr marL="1085850" lvl="1" indent="-171450"/>
            <a:r>
              <a:rPr lang="es-ES" b="1" i="1"/>
              <a:t>La Ley como guía para la vida cristiana</a:t>
            </a:r>
            <a:r>
              <a:rPr lang="es-ES" i="1"/>
              <a:t>: Los mandamientos también sirven como guía para la vida cristiana, una vez que hemos sido redimidos por Cristo. Si bien no somos salvos por cumplir la Ley, sí buscamos obedecerla como respuesta de gratitud por la salvación que hemos recibido.</a:t>
            </a:r>
            <a:endParaRPr lang="en-US"/>
          </a:p>
          <a:p>
            <a:pPr marL="171450" indent="-171450"/>
            <a:r>
              <a:rPr lang="es-ES" i="1"/>
              <a:t>Al discutir sobre los diez mandamientos, es crucial mantener el enfoque </a:t>
            </a:r>
            <a:r>
              <a:rPr lang="es-ES" i="1" err="1"/>
              <a:t>cristocéntrico</a:t>
            </a:r>
            <a:r>
              <a:rPr lang="es-ES" i="1"/>
              <a:t>, entendiendo que los mandamientos nos llevan a Cristo para el perdón. Él es el único que puede salvarnos y motivarnos a vivir agradecidos de acuerdo con la voluntad de Dios.</a:t>
            </a:r>
            <a:endParaRPr lang="en-US"/>
          </a:p>
          <a:p>
            <a:pPr marL="615950" indent="0">
              <a:spcBef>
                <a:spcPts val="0"/>
              </a:spcBef>
              <a:spcAft>
                <a:spcPts val="0"/>
              </a:spcAft>
              <a:buFont typeface="Calibri"/>
              <a:buNone/>
            </a:pPr>
            <a:endParaRPr lang="en-US"/>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1300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85750" indent="-285750"/>
            <a:r>
              <a:rPr lang="es-ES"/>
              <a:t>El proyecto final A es una investigación que hace cada estudiante sobre una iglesia o denominación que le llame la atención. En la última clase, los estudiantes harán una exposición sobre lo aprendido (véase documento del proyecto final A para más explicación).</a:t>
            </a:r>
          </a:p>
          <a:p>
            <a:pPr indent="0">
              <a:buNone/>
            </a:pPr>
            <a:endParaRPr lang="en-US" dirty="0"/>
          </a:p>
          <a:p>
            <a:pPr marL="285750" indent="-285750"/>
            <a:r>
              <a:rPr lang="es-ES"/>
              <a:t>El proyecto final B </a:t>
            </a:r>
            <a:r>
              <a:rPr lang="es-ES">
                <a:effectLst/>
              </a:rPr>
              <a:t>es </a:t>
            </a:r>
            <a:r>
              <a:rPr lang="es-ES"/>
              <a:t>una investigación sobre un versículo difícil escogido por el estudiante, con el cual usará los principios y los recursos aprendidos en </a:t>
            </a:r>
            <a:r>
              <a:rPr lang="es-ES">
                <a:effectLst/>
              </a:rPr>
              <a:t>el </a:t>
            </a:r>
            <a:r>
              <a:rPr lang="es-ES"/>
              <a:t>curso para interpretarlo y entenderlo mejor. Los estudiantes entregarán ese documento después </a:t>
            </a:r>
            <a:r>
              <a:rPr lang="es-ES">
                <a:effectLst/>
              </a:rPr>
              <a:t>de </a:t>
            </a:r>
            <a:r>
              <a:rPr lang="es-ES"/>
              <a:t>terminar el curso según </a:t>
            </a:r>
            <a:r>
              <a:rPr lang="es-ES">
                <a:effectLst/>
              </a:rPr>
              <a:t>la </a:t>
            </a:r>
            <a:r>
              <a:rPr lang="es-ES"/>
              <a:t>fecha límite que el maestro escoja. Se recomienda que el documento se entregue una semana después. </a:t>
            </a:r>
          </a:p>
          <a:p>
            <a:pPr>
              <a:buNone/>
              <a:defRPr/>
            </a:pPr>
            <a:endParaRPr lang="es-ES" dirty="0">
              <a:effectLst/>
            </a:endParaRPr>
          </a:p>
          <a:p>
            <a:pPr marL="0" marR="0" lvl="0" indent="0">
              <a:spcBef>
                <a:spcPts val="0"/>
              </a:spcBef>
              <a:spcAft>
                <a:spcPts val="0"/>
              </a:spcAft>
              <a:buNone/>
            </a:pPr>
            <a:endParaRPr lang="es-ES" sz="1800" b="1">
              <a:latin typeface="Calibri"/>
              <a:cs typeface="Calibri"/>
            </a:endParaRPr>
          </a:p>
        </p:txBody>
      </p:sp>
      <p:sp>
        <p:nvSpPr>
          <p:cNvPr id="385" name="Google Shape;385;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Google Shape;547;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85750" indent="-285750"/>
            <a:r>
              <a:rPr lang="es-ES" b="1"/>
              <a:t>Oración de cierre/</a:t>
            </a:r>
            <a:r>
              <a:rPr lang="es-ES" b="1">
                <a:effectLst/>
              </a:rPr>
              <a:t>bendición</a:t>
            </a:r>
            <a:endParaRPr lang="en-US"/>
          </a:p>
          <a:p>
            <a:pPr marL="285750" indent="-285750"/>
            <a:r>
              <a:rPr lang="es-ES" b="1">
                <a:effectLst/>
              </a:rPr>
              <a:t>Despedida</a:t>
            </a:r>
            <a:endParaRPr lang="es-ES" b="1"/>
          </a:p>
          <a:p>
            <a:pPr marL="0" marR="0" indent="0">
              <a:spcBef>
                <a:spcPts val="0"/>
              </a:spcBef>
              <a:spcAft>
                <a:spcPts val="0"/>
              </a:spcAft>
              <a:buFontTx/>
              <a:buNone/>
            </a:pPr>
            <a:endParaRPr lang="es-ES" sz="1800">
              <a:effectLst/>
              <a:latin typeface="Calibri"/>
              <a:ea typeface="Cambria" panose="02040503050406030204" pitchFamily="18" charset="0"/>
              <a:cs typeface="Calibri"/>
            </a:endParaRPr>
          </a:p>
          <a:p>
            <a:pPr marL="0" lvl="0" indent="0" algn="l" rtl="0">
              <a:spcBef>
                <a:spcPts val="0"/>
              </a:spcBef>
              <a:spcAft>
                <a:spcPts val="0"/>
              </a:spcAft>
              <a:buNone/>
            </a:pPr>
            <a:endParaRPr/>
          </a:p>
        </p:txBody>
      </p:sp>
      <p:sp>
        <p:nvSpPr>
          <p:cNvPr id="548" name="Google Shape;548;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a:extLst>
            <a:ext uri="{FF2B5EF4-FFF2-40B4-BE49-F238E27FC236}">
              <a16:creationId xmlns:a16="http://schemas.microsoft.com/office/drawing/2014/main" id="{57ECA686-5047-8D43-41A5-8D3A9E0C6746}"/>
            </a:ext>
          </a:extLst>
        </p:cNvPr>
        <p:cNvGrpSpPr/>
        <p:nvPr/>
      </p:nvGrpSpPr>
      <p:grpSpPr>
        <a:xfrm>
          <a:off x="0" y="0"/>
          <a:ext cx="0" cy="0"/>
          <a:chOff x="0" y="0"/>
          <a:chExt cx="0" cy="0"/>
        </a:xfrm>
      </p:grpSpPr>
      <p:sp>
        <p:nvSpPr>
          <p:cNvPr id="117" name="Google Shape;117;p4:notes">
            <a:extLst>
              <a:ext uri="{FF2B5EF4-FFF2-40B4-BE49-F238E27FC236}">
                <a16:creationId xmlns:a16="http://schemas.microsoft.com/office/drawing/2014/main" id="{41E55A1C-59DE-D161-99CA-0DFF0220DBF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buNone/>
            </a:pPr>
            <a:r>
              <a:rPr lang="es-ES" b="1"/>
              <a:t>Oración</a:t>
            </a:r>
            <a:r>
              <a:rPr lang="es-ES"/>
              <a:t>: Padre celestial, te damos gracias por esta oportunidad de estar juntos y estudiar tu Palabra. Te pedimos que nos enseñes, mediante tu Espíritu Santo, a entender la Biblia cada vez más para nuestra salud espiritual y para el beneficio espiritual de aquellos con quienes estamos trabajando. Mantén nuestros ojos siempre enfocados en tu Hijo, Jesucristo. Oramos en su nombre. Amén.</a:t>
            </a:r>
            <a:endParaRPr lang="en-US"/>
          </a:p>
        </p:txBody>
      </p:sp>
      <p:sp>
        <p:nvSpPr>
          <p:cNvPr id="118" name="Google Shape;118;p4:notes">
            <a:extLst>
              <a:ext uri="{FF2B5EF4-FFF2-40B4-BE49-F238E27FC236}">
                <a16:creationId xmlns:a16="http://schemas.microsoft.com/office/drawing/2014/main" id="{BCB142E1-E95D-11B8-E005-CA5B34BA07C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1277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s-ES" b="1"/>
              <a:t>Objetivos de la lección</a:t>
            </a:r>
            <a:endParaRPr lang="es-ES"/>
          </a:p>
          <a:p>
            <a:pPr marL="1200150" lvl="1" indent="-285750"/>
            <a:r>
              <a:rPr lang="es-ES" b="1"/>
              <a:t>Escoger un pasaje sobre el cristocentrismo de la Biblia que funcione bien en tu grupo.</a:t>
            </a:r>
            <a:endParaRPr lang="es-ES"/>
          </a:p>
          <a:p>
            <a:pPr marL="1200150" lvl="1" indent="-285750"/>
            <a:r>
              <a:rPr lang="es-ES" b="1"/>
              <a:t>Identificar el cristocentrismo en algunos escritos luteranos.</a:t>
            </a:r>
            <a:endParaRPr lang="es-ES"/>
          </a:p>
          <a:p>
            <a:pPr marL="1200150" lvl="1" indent="-285750"/>
            <a:r>
              <a:rPr lang="es-ES" b="1"/>
              <a:t>Usar el principio del </a:t>
            </a:r>
            <a:r>
              <a:rPr lang="es-ES" b="1" err="1"/>
              <a:t>cristocentrismo</a:t>
            </a:r>
            <a:r>
              <a:rPr lang="es-ES" b="1"/>
              <a:t> para entender los diez mandamientos.</a:t>
            </a:r>
            <a:endParaRPr lang="es-ES"/>
          </a:p>
          <a:p>
            <a:pPr marL="0" marR="0" indent="0">
              <a:spcBef>
                <a:spcPts val="0"/>
              </a:spcBef>
              <a:spcAft>
                <a:spcPts val="0"/>
              </a:spcAft>
              <a:buNone/>
            </a:pPr>
            <a:endParaRPr lang="es-ES" sz="1800" b="1">
              <a:effectLst/>
              <a:latin typeface="Calibri"/>
              <a:ea typeface="Times New Roman" panose="02020603050405020304" pitchFamily="18" charset="0"/>
              <a:cs typeface="Calibri"/>
            </a:endParaRPr>
          </a:p>
          <a:p>
            <a:pPr marL="0" marR="0" indent="0">
              <a:spcBef>
                <a:spcPts val="600"/>
              </a:spcBef>
              <a:spcAft>
                <a:spcPts val="0"/>
              </a:spcAft>
              <a:buNone/>
            </a:pPr>
            <a:endParaRPr lang="es-MX">
              <a:effectLst/>
              <a:ea typeface="Times New Roman" panose="02020603050405020304" pitchFamily="18" charset="0"/>
            </a:endParaRPr>
          </a:p>
        </p:txBody>
      </p:sp>
      <p:sp>
        <p:nvSpPr>
          <p:cNvPr id="130" name="Google Shape;13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Clr>
                <a:schemeClr val="dk1"/>
              </a:buClr>
            </a:pPr>
            <a:r>
              <a:rPr lang="es-ES" i="1">
                <a:solidFill>
                  <a:schemeClr val="dk1"/>
                </a:solidFill>
                <a:sym typeface="Calibri"/>
              </a:rPr>
              <a:t>Puede haber diferentes respuestas. Esta pregunta busca ayudarle al maestro a evaluar qué tanto conocen y comprenden los estudiantes la interpretación bíblica y qué emociones les suscita. Por ejemplo, si muchos estudiantes dicen que la interpretación bíblica da miedo o es peligrosa, el maestro sabrá que va a tener que tratar eso en el futuro.</a:t>
            </a:r>
            <a:endParaRPr lang="es-EC">
              <a:solidFill>
                <a:schemeClr val="dk1"/>
              </a:solidFill>
            </a:endParaRPr>
          </a:p>
          <a:p>
            <a:pPr>
              <a:buClr>
                <a:schemeClr val="dk1"/>
              </a:buClr>
            </a:pPr>
            <a:r>
              <a:rPr lang="es-ES" i="1">
                <a:solidFill>
                  <a:schemeClr val="dk1"/>
                </a:solidFill>
                <a:sym typeface="Calibri"/>
              </a:rPr>
              <a:t>Seguramente, algunas respuestas se van a alinear muy bien con los temas del curso. Es probable que la gente diga “</a:t>
            </a:r>
            <a:r>
              <a:rPr lang="es-ES" i="1" err="1">
                <a:solidFill>
                  <a:schemeClr val="dk1"/>
                </a:solidFill>
                <a:sym typeface="Calibri"/>
              </a:rPr>
              <a:t>cristocéntrico</a:t>
            </a:r>
            <a:r>
              <a:rPr lang="es-ES" i="1">
                <a:solidFill>
                  <a:schemeClr val="dk1"/>
                </a:solidFill>
                <a:sym typeface="Calibri"/>
              </a:rPr>
              <a:t>” o “contexto”. Elogia esas respuestas y di que vamos a hablar más de ellas a lo largo del curso.</a:t>
            </a:r>
            <a:endParaRPr lang="es-EC">
              <a:solidFill>
                <a:schemeClr val="dk1"/>
              </a:solidFill>
            </a:endParaRPr>
          </a:p>
          <a:p>
            <a:pPr>
              <a:buClr>
                <a:schemeClr val="dk1"/>
              </a:buClr>
            </a:pPr>
            <a:r>
              <a:rPr lang="es-ES" i="1">
                <a:solidFill>
                  <a:schemeClr val="dk1"/>
                </a:solidFill>
                <a:sym typeface="Calibri"/>
              </a:rPr>
              <a:t>Si necesitan más ayuda con esa pregunta, pregúntales a los estudiantes qué emociones les vienen a la mente cuando escuchan la expresión “interpretación bíblica”.</a:t>
            </a:r>
            <a:endParaRPr lang="es-EC">
              <a:solidFill>
                <a:schemeClr val="dk1"/>
              </a:solidFill>
            </a:endParaRPr>
          </a:p>
          <a:p>
            <a:pPr>
              <a:buClr>
                <a:schemeClr val="dk1"/>
              </a:buClr>
            </a:pPr>
            <a:r>
              <a:rPr lang="es-ES" i="1">
                <a:solidFill>
                  <a:schemeClr val="dk1"/>
                </a:solidFill>
                <a:sym typeface="Calibri"/>
              </a:rPr>
              <a:t>Algunas personas pueden tener una visión muy negativa de la interpretación bíblica porque les recuerda a los pastores dominantes y a las encarnizadas peleas entre hermanos y hermanas en Cristo.</a:t>
            </a:r>
            <a:endParaRPr lang="es-EC">
              <a:solidFill>
                <a:schemeClr val="dk1"/>
              </a:solidFill>
            </a:endParaRPr>
          </a:p>
          <a:p>
            <a:pPr marL="457200" marR="0" lvl="0" indent="-298450" algn="l">
              <a:spcBef>
                <a:spcPts val="0"/>
              </a:spcBef>
              <a:spcAft>
                <a:spcPts val="0"/>
              </a:spcAft>
              <a:buClr>
                <a:schemeClr val="dk1"/>
              </a:buClr>
              <a:buSzPts val="1100"/>
              <a:buAutoNum type="arabicPeriod"/>
            </a:pPr>
            <a:endParaRPr lang="es-EC">
              <a:solidFill>
                <a:schemeClr val="dk1"/>
              </a:solidFill>
              <a:latin typeface="Calibri"/>
              <a:ea typeface="Calibri"/>
              <a:cs typeface="Calibri"/>
            </a:endParaRPr>
          </a:p>
        </p:txBody>
      </p:sp>
      <p:sp>
        <p:nvSpPr>
          <p:cNvPr id="152" name="Google Shape;15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indent="-171450">
              <a:buClr>
                <a:schemeClr val="dk1"/>
              </a:buClr>
            </a:pPr>
            <a:r>
              <a:rPr lang="es-ES" i="1"/>
              <a:t>El objetivo de esta actividad es hacer que los estudiantes analicen e interactúen con una serie de versículos bíblicos </a:t>
            </a:r>
            <a:r>
              <a:rPr lang="es-ES" i="1" err="1"/>
              <a:t>cristocéntricos</a:t>
            </a:r>
            <a:r>
              <a:rPr lang="es-ES" i="1"/>
              <a:t> que ayudan a comprender el punto principal de la Biblia.</a:t>
            </a:r>
            <a:endParaRPr lang="es-ES"/>
          </a:p>
          <a:p>
            <a:pPr marL="171450" indent="-171450">
              <a:buClr>
                <a:schemeClr val="dk1"/>
              </a:buClr>
            </a:pPr>
            <a:r>
              <a:rPr lang="es-ES" i="1"/>
              <a:t>La actividad también busca analizar al grupo (o la familia) específico y decidir cuál de los versículos les enseñaría mejor la verdad a ellos concretamente.</a:t>
            </a:r>
            <a:endParaRPr lang="es-ES"/>
          </a:p>
          <a:p>
            <a:pPr marL="171450" indent="-171450">
              <a:buClr>
                <a:schemeClr val="dk1"/>
              </a:buClr>
            </a:pPr>
            <a:r>
              <a:rPr lang="es-ES" i="1"/>
              <a:t>Juan 5:39: “Ustedes escudriñan las Escrituras, porque les parece que en ellas tienen la vida eterna; ¡y son ellas las que dan testimonio de mí!”.</a:t>
            </a:r>
            <a:endParaRPr lang="es-ES"/>
          </a:p>
          <a:p>
            <a:pPr marL="1085850" lvl="1" indent="-171450">
              <a:buClr>
                <a:schemeClr val="dk1"/>
              </a:buClr>
            </a:pPr>
            <a:r>
              <a:rPr lang="es-ES" i="1"/>
              <a:t>Un estudiante podría elegir este versículo porque tiene claro el punto de la Biblia: la vida eterna en Jesús.</a:t>
            </a:r>
            <a:endParaRPr lang="es-ES"/>
          </a:p>
          <a:p>
            <a:pPr marL="1085850" lvl="1" indent="-171450">
              <a:buClr>
                <a:schemeClr val="dk1"/>
              </a:buClr>
            </a:pPr>
            <a:r>
              <a:rPr lang="es-ES" i="1"/>
              <a:t>Otro estudiante podría elegir este versículo porque muestra que algunas personas leen la Biblia, pero no entienden su mensaje principal.</a:t>
            </a:r>
            <a:endParaRPr lang="es-ES"/>
          </a:p>
          <a:p>
            <a:pPr marL="171450" indent="-171450">
              <a:buClr>
                <a:schemeClr val="dk1"/>
              </a:buClr>
            </a:pPr>
            <a:r>
              <a:rPr lang="es-ES" i="1"/>
              <a:t>Lucas 24:27. “Y partiendo de Moisés, y siguiendo por todos los profetas, [Jesús] comenzó a explicarles todos los pasajes de las Escrituras que hablaban de él”.</a:t>
            </a:r>
            <a:endParaRPr lang="es-ES"/>
          </a:p>
          <a:p>
            <a:pPr marL="1085850" lvl="1" indent="-171450">
              <a:buClr>
                <a:schemeClr val="dk1"/>
              </a:buClr>
            </a:pPr>
            <a:r>
              <a:rPr lang="es-ES" i="1"/>
              <a:t>Un estudiante podría elegir este versículo porque Jesús mismo está explicando el propósito de la Biblia. </a:t>
            </a:r>
            <a:endParaRPr lang="es-ES"/>
          </a:p>
          <a:p>
            <a:pPr marL="1085850" lvl="1" indent="-171450">
              <a:buClr>
                <a:schemeClr val="dk1"/>
              </a:buClr>
            </a:pPr>
            <a:r>
              <a:rPr lang="es-ES" i="1"/>
              <a:t>Otro estudiante podría elegir este versículo porque muestra la unidad de la Biblia. </a:t>
            </a:r>
            <a:endParaRPr lang="es-ES"/>
          </a:p>
          <a:p>
            <a:pPr marL="171450" indent="-171450">
              <a:buClr>
                <a:schemeClr val="dk1"/>
              </a:buClr>
            </a:pPr>
            <a:r>
              <a:rPr lang="es-ES" i="1"/>
              <a:t>Hechos 3:18. “Dios cumplió de esta manera lo que ya había anunciado por medio de todos sus profetas, es decir, que su Cristo tenía que padecer”.</a:t>
            </a:r>
            <a:endParaRPr lang="es-ES"/>
          </a:p>
          <a:p>
            <a:pPr marL="1085850" lvl="1" indent="-171450">
              <a:buClr>
                <a:schemeClr val="dk1"/>
              </a:buClr>
            </a:pPr>
            <a:r>
              <a:rPr lang="es-ES" i="1"/>
              <a:t>Un estudiante podría elegir este versículo debido a su énfasis en las profecías de la Biblia.</a:t>
            </a:r>
            <a:endParaRPr lang="es-ES"/>
          </a:p>
          <a:p>
            <a:pPr marL="1085850" lvl="1" indent="-171450">
              <a:buClr>
                <a:schemeClr val="dk1"/>
              </a:buClr>
            </a:pPr>
            <a:r>
              <a:rPr lang="es-ES" i="1"/>
              <a:t>Otro estudiante podría elegir este versículo porque le recuerda a su grupo que el propósito de la Biblia es mostrarnos lo que Cristo hace por nosotros.</a:t>
            </a:r>
            <a:endParaRPr lang="es-ES"/>
          </a:p>
          <a:p>
            <a:pPr marL="171450" indent="-171450">
              <a:buClr>
                <a:schemeClr val="dk1"/>
              </a:buClr>
            </a:pPr>
            <a:r>
              <a:rPr lang="es-ES" i="1"/>
              <a:t>2 Pedro 1:16. “Porque, cuando les hicimos saber que nuestro Señor Jesucristo vendrá con todo su poder, no lo hicimos siguiendo fábulas artificiosas, sino como quienes han visto su majestad con sus propios ojos”.</a:t>
            </a:r>
            <a:endParaRPr lang="es-ES"/>
          </a:p>
          <a:p>
            <a:pPr marL="1085850" lvl="1" indent="-171450">
              <a:buClr>
                <a:schemeClr val="dk1"/>
              </a:buClr>
            </a:pPr>
            <a:r>
              <a:rPr lang="es-ES" i="1"/>
              <a:t>Un estudiante podría elegir este versículo porque le recuerda que las historias de la Biblia no son inventadas.</a:t>
            </a:r>
            <a:endParaRPr lang="es-ES"/>
          </a:p>
          <a:p>
            <a:pPr marL="1085850" lvl="1" indent="-171450">
              <a:buClr>
                <a:schemeClr val="dk1"/>
              </a:buClr>
            </a:pPr>
            <a:r>
              <a:rPr lang="es-ES" i="1"/>
              <a:t>Otro estudiante podría elegir este versículo porque nos muestra que Cristo se reunió físicamente con algunos de los escritores de la Biblia. Algunos de los escritores de la Biblia son testigos oculares del carácter </a:t>
            </a:r>
            <a:r>
              <a:rPr lang="es-ES" i="1" err="1"/>
              <a:t>cristocéntrico</a:t>
            </a:r>
            <a:r>
              <a:rPr lang="es-ES" i="1"/>
              <a:t> de la Biblia.</a:t>
            </a:r>
            <a:endParaRPr lang="es-ES"/>
          </a:p>
          <a:p>
            <a:pPr marL="171450" indent="-171450">
              <a:buClr>
                <a:schemeClr val="dk1"/>
              </a:buClr>
            </a:pPr>
            <a:r>
              <a:rPr lang="es-ES" i="1"/>
              <a:t>Efesios 2:20. “y están edificados sobre el fundamento de los apóstoles y profetas, cuya principal piedra angular es Jesucristo mismo”.</a:t>
            </a:r>
            <a:endParaRPr lang="es-ES"/>
          </a:p>
          <a:p>
            <a:pPr marL="1085850" lvl="1" indent="-171450">
              <a:buClr>
                <a:schemeClr val="dk1"/>
              </a:buClr>
            </a:pPr>
            <a:r>
              <a:rPr lang="es-ES" i="1"/>
              <a:t>Un estudiante podría elegir este versículo porque usa la imagen concreta de la piedra angular para enseñar el carácter </a:t>
            </a:r>
            <a:r>
              <a:rPr lang="es-ES" i="1" err="1"/>
              <a:t>cristocéntrico</a:t>
            </a:r>
            <a:r>
              <a:rPr lang="es-ES" i="1"/>
              <a:t> de la Biblia.</a:t>
            </a:r>
            <a:endParaRPr lang="es-ES"/>
          </a:p>
          <a:p>
            <a:pPr marL="1085850" lvl="1" indent="-171450">
              <a:buClr>
                <a:schemeClr val="dk1"/>
              </a:buClr>
            </a:pPr>
            <a:r>
              <a:rPr lang="es-ES" i="1"/>
              <a:t>Otro estudiante podría elegir este versículo porque también conecta el Antiguo y el Nuevo Testamento.</a:t>
            </a:r>
            <a:endParaRPr lang="es-ES"/>
          </a:p>
          <a:p>
            <a:pPr marL="171450" indent="-171450">
              <a:buClr>
                <a:schemeClr val="dk1"/>
              </a:buClr>
            </a:pPr>
            <a:r>
              <a:rPr lang="es-ES" i="1"/>
              <a:t>2 Timoteo 3:15. “Tú desde la niñez has conocido las Sagradas Escrituras, las cuales te pueden hacer sabio para la salvación por la fe que es en Cristo Jesús”.</a:t>
            </a:r>
            <a:endParaRPr lang="es-ES"/>
          </a:p>
          <a:p>
            <a:pPr marL="1085850" lvl="1" indent="-171450">
              <a:buClr>
                <a:schemeClr val="dk1"/>
              </a:buClr>
            </a:pPr>
            <a:r>
              <a:rPr lang="es-ES" i="1"/>
              <a:t>Un estudiante podría elegir este versículo porque le recuerda la importancia de enseñarles sobre la Biblia a los niños en las familias.</a:t>
            </a:r>
            <a:endParaRPr lang="es-ES"/>
          </a:p>
          <a:p>
            <a:pPr marL="1085850" lvl="1" indent="-171450">
              <a:buClr>
                <a:schemeClr val="dk1"/>
              </a:buClr>
            </a:pPr>
            <a:r>
              <a:rPr lang="es-ES" i="1"/>
              <a:t>Un estudiante podría elegir este versículo porque menciona claramente la salvación que tenemos en Cristo.</a:t>
            </a:r>
            <a:endParaRPr lang="es-ES"/>
          </a:p>
          <a:p>
            <a:pPr marL="615950" lvl="0" indent="0" algn="l">
              <a:spcBef>
                <a:spcPts val="0"/>
              </a:spcBef>
              <a:spcAft>
                <a:spcPts val="0"/>
              </a:spcAft>
              <a:buSzPts val="1100"/>
              <a:buFont typeface="Calibri"/>
              <a:buNone/>
            </a:pPr>
            <a:endParaRPr lang="es-ES"/>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7263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s-ES" b="1"/>
              <a:t>Mientras leemos esta sección, considera las siguientes indicaciones. Siéntete libre de hacer comentarios sobre cualquier indicación, o sobre todas:</a:t>
            </a:r>
            <a:endParaRPr lang="es-ES"/>
          </a:p>
          <a:p>
            <a:pPr>
              <a:buNone/>
            </a:pPr>
            <a:r>
              <a:rPr lang="es-ES" b="1"/>
              <a:t>1) Cosas que te llaman la atención: Esto me parece importante.</a:t>
            </a:r>
            <a:endParaRPr lang="es-ES"/>
          </a:p>
          <a:p>
            <a:pPr>
              <a:buNone/>
            </a:pPr>
            <a:r>
              <a:rPr lang="es-ES" b="1"/>
              <a:t>2) Cosas que te generan dudas: No sé si entiendo bien esto o si estoy de acuerdo.</a:t>
            </a:r>
            <a:endParaRPr lang="es-ES"/>
          </a:p>
          <a:p>
            <a:pPr>
              <a:buNone/>
            </a:pPr>
            <a:r>
              <a:rPr lang="es-ES" b="1"/>
              <a:t>3) Ideas relacionadas que tienes: ¿Podemos hablar más de esto?</a:t>
            </a:r>
            <a:endParaRPr lang="es-ES"/>
          </a:p>
          <a:p>
            <a:pPr marL="615950" lvl="0" indent="0" algn="l">
              <a:spcBef>
                <a:spcPts val="0"/>
              </a:spcBef>
              <a:spcAft>
                <a:spcPts val="0"/>
              </a:spcAft>
              <a:buSzPts val="1100"/>
              <a:buFont typeface="Calibri"/>
              <a:buNone/>
            </a:pPr>
            <a:endParaRPr lang="es-ES"/>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2551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85750" indent="-285750"/>
            <a:r>
              <a:rPr lang="es-ES" i="1"/>
              <a:t>Dado </a:t>
            </a:r>
            <a:r>
              <a:rPr lang="es-ES" b="0" i="1" u="none" strike="noStrike">
                <a:solidFill>
                  <a:srgbClr val="000000"/>
                </a:solidFill>
                <a:effectLst/>
              </a:rPr>
              <a:t>que </a:t>
            </a:r>
            <a:r>
              <a:rPr lang="es-ES" i="1"/>
              <a:t>esta es </a:t>
            </a:r>
            <a:r>
              <a:rPr lang="es-ES" b="0" i="1" u="none" strike="noStrike">
                <a:solidFill>
                  <a:srgbClr val="000000"/>
                </a:solidFill>
                <a:effectLst/>
              </a:rPr>
              <a:t>la </a:t>
            </a:r>
            <a:r>
              <a:rPr lang="es-ES" i="1"/>
              <a:t>primera vez en el curso que usamos un documento oficial y confesional, es posible </a:t>
            </a:r>
            <a:r>
              <a:rPr lang="es-ES" b="0" i="1" u="none" strike="noStrike">
                <a:solidFill>
                  <a:srgbClr val="000000"/>
                </a:solidFill>
                <a:effectLst/>
              </a:rPr>
              <a:t>que </a:t>
            </a:r>
            <a:r>
              <a:rPr lang="es-ES" i="1"/>
              <a:t>los estudiantes quieran hablar más sobre la Iglesia Cristo WELS Internacional </a:t>
            </a:r>
            <a:r>
              <a:rPr lang="es-ES" b="0" i="1" u="none" strike="noStrike">
                <a:solidFill>
                  <a:srgbClr val="000000"/>
                </a:solidFill>
                <a:effectLst/>
              </a:rPr>
              <a:t>o </a:t>
            </a:r>
            <a:r>
              <a:rPr lang="es-ES" i="1"/>
              <a:t>los documentos confesionales en general.</a:t>
            </a:r>
            <a:endParaRPr lang="es-ES"/>
          </a:p>
          <a:p>
            <a:pPr marL="285750" indent="-285750"/>
            <a:r>
              <a:rPr lang="es-ES" i="1"/>
              <a:t>Es una buena práctica reconocer cada comentario. Una forma de hacerlo es escribirlo en la pantalla (</a:t>
            </a:r>
            <a:r>
              <a:rPr lang="es-ES" b="0" i="1" u="none" strike="noStrike">
                <a:solidFill>
                  <a:srgbClr val="000000"/>
                </a:solidFill>
                <a:effectLst/>
              </a:rPr>
              <a:t>si </a:t>
            </a:r>
            <a:r>
              <a:rPr lang="es-ES" i="1"/>
              <a:t>es posible) o subrayar las palabras a las que se refiere.</a:t>
            </a:r>
            <a:endParaRPr lang="es-ES"/>
          </a:p>
          <a:p>
            <a:pPr marL="285750" indent="-285750"/>
            <a:r>
              <a:rPr lang="es-ES" i="1"/>
              <a:t>Esta actividad es un buen momento para resaltar la bendición y la importancia </a:t>
            </a:r>
            <a:r>
              <a:rPr lang="es-ES" b="0" i="1" u="none" strike="noStrike">
                <a:solidFill>
                  <a:srgbClr val="000000"/>
                </a:solidFill>
                <a:effectLst/>
              </a:rPr>
              <a:t>de </a:t>
            </a:r>
            <a:r>
              <a:rPr lang="es-ES" i="1"/>
              <a:t>tener un </a:t>
            </a:r>
            <a:r>
              <a:rPr lang="es-ES" b="0" i="1" u="none" strike="noStrike">
                <a:solidFill>
                  <a:srgbClr val="000000"/>
                </a:solidFill>
                <a:effectLst/>
              </a:rPr>
              <a:t>acuerdo</a:t>
            </a:r>
            <a:r>
              <a:rPr lang="es-ES" i="1"/>
              <a:t> doctrinal con un grupo.</a:t>
            </a:r>
            <a:endParaRPr lang="es-ES" b="0" i="0" u="none" strike="noStrike">
              <a:solidFill>
                <a:srgbClr val="000000"/>
              </a:solidFill>
              <a:effectLst/>
            </a:endParaRPr>
          </a:p>
          <a:p>
            <a:pPr marL="158750" indent="0">
              <a:spcBef>
                <a:spcPts val="0"/>
              </a:spcBef>
              <a:spcAft>
                <a:spcPts val="0"/>
              </a:spcAft>
              <a:buNone/>
            </a:pPr>
            <a:endParaRPr lang="es-ES">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7366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615950" indent="0" rtl="0">
              <a:spcBef>
                <a:spcPts val="0"/>
              </a:spcBef>
              <a:spcAft>
                <a:spcPts val="0"/>
              </a:spcAft>
              <a:buFont typeface="Calibri"/>
              <a:buNone/>
            </a:pPr>
            <a:endParaRPr lang="en-US"/>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3851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85750" indent="-285750"/>
            <a:r>
              <a:rPr lang="es-ES" i="1"/>
              <a:t>Seguramente habrá diferentes respuestas, porque esta cita de Lutero está llena de palabras positivas sobre </a:t>
            </a:r>
            <a:r>
              <a:rPr lang="es-ES" b="0" i="1" u="none" strike="noStrike">
                <a:solidFill>
                  <a:srgbClr val="000000"/>
                </a:solidFill>
                <a:effectLst/>
              </a:rPr>
              <a:t>la </a:t>
            </a:r>
            <a:r>
              <a:rPr lang="es-ES" i="1"/>
              <a:t>Biblia.</a:t>
            </a:r>
            <a:endParaRPr lang="es-ES">
              <a:effectLst/>
            </a:endParaRPr>
          </a:p>
          <a:p>
            <a:pPr marL="285750" indent="-285750"/>
            <a:r>
              <a:rPr lang="es-ES" i="1"/>
              <a:t>Sería bueno subrayar las palabras que los estudiantes consideran importantes.</a:t>
            </a:r>
            <a:endParaRPr lang="es-ES" b="0" i="0" u="none" strike="noStrike">
              <a:solidFill>
                <a:srgbClr val="000000"/>
              </a:solidFill>
              <a:effectLst/>
            </a:endParaRPr>
          </a:p>
          <a:p>
            <a:pPr marL="285750" indent="-285750"/>
            <a:r>
              <a:rPr lang="es-ES" i="1"/>
              <a:t>Uno de los objetivos </a:t>
            </a:r>
            <a:r>
              <a:rPr lang="es-ES" b="0" i="1" u="none" strike="noStrike">
                <a:solidFill>
                  <a:srgbClr val="000000"/>
                </a:solidFill>
                <a:effectLst/>
              </a:rPr>
              <a:t>de </a:t>
            </a:r>
            <a:r>
              <a:rPr lang="es-ES" i="1"/>
              <a:t>esta actividad es apreciar a Lutero y su amor por la Biblia. </a:t>
            </a:r>
            <a:r>
              <a:rPr lang="es-ES" b="0" i="1" u="none" strike="noStrike">
                <a:solidFill>
                  <a:srgbClr val="000000"/>
                </a:solidFill>
                <a:effectLst/>
              </a:rPr>
              <a:t>Podemos </a:t>
            </a:r>
            <a:r>
              <a:rPr lang="es-ES" i="1"/>
              <a:t>estar agradecidos con Dios por su sabiduría.</a:t>
            </a:r>
            <a:endParaRPr lang="es-ES">
              <a:effectLst/>
            </a:endParaRPr>
          </a:p>
          <a:p>
            <a:pPr marL="158750" lvl="0" indent="0" algn="l">
              <a:spcBef>
                <a:spcPts val="0"/>
              </a:spcBef>
              <a:spcAft>
                <a:spcPts val="0"/>
              </a:spcAft>
              <a:buSzPts val="1100"/>
              <a:buFont typeface="Arial"/>
              <a:buNone/>
            </a:pPr>
            <a:endParaRPr lang="es-ES" sz="1800"/>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24684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3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3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3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3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3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4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4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4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4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4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4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43"/>
          <p:cNvSpPr>
            <a:spLocks noGrp="1"/>
          </p:cNvSpPr>
          <p:nvPr>
            <p:ph type="pic" idx="2"/>
          </p:nvPr>
        </p:nvSpPr>
        <p:spPr>
          <a:xfrm>
            <a:off x="5183188" y="987425"/>
            <a:ext cx="6172200" cy="4873625"/>
          </a:xfrm>
          <a:prstGeom prst="rect">
            <a:avLst/>
          </a:prstGeom>
          <a:noFill/>
          <a:ln>
            <a:noFill/>
          </a:ln>
        </p:spPr>
      </p:sp>
      <p:sp>
        <p:nvSpPr>
          <p:cNvPr id="64" name="Google Shape;64;p4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erson with his arms out in a field of grass&#10;&#10;AI-generated content may be incorrect.">
            <a:extLst>
              <a:ext uri="{FF2B5EF4-FFF2-40B4-BE49-F238E27FC236}">
                <a16:creationId xmlns:a16="http://schemas.microsoft.com/office/drawing/2014/main" id="{6D34A890-235F-D90B-5F6C-7BCF52871CE8}"/>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617729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68137" y="560916"/>
            <a:ext cx="8579685"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rgbClr val="009444"/>
                </a:solidFill>
                <a:latin typeface="Lato"/>
                <a:ea typeface="Lato"/>
                <a:cs typeface="Lato"/>
              </a:rPr>
              <a:t>Un testimonio de Martín </a:t>
            </a:r>
            <a:r>
              <a:rPr lang="en-US" sz="4000" err="1">
                <a:solidFill>
                  <a:srgbClr val="009444"/>
                </a:solidFill>
                <a:latin typeface="Lato"/>
                <a:ea typeface="Lato"/>
                <a:cs typeface="Lato"/>
              </a:rPr>
              <a:t>Lutero</a:t>
            </a:r>
            <a:r>
              <a:rPr lang="en-US" sz="4000">
                <a:solidFill>
                  <a:srgbClr val="009444"/>
                </a:solidFill>
                <a:latin typeface="Lato"/>
                <a:ea typeface="Lato"/>
                <a:cs typeface="Lato"/>
                <a:sym typeface="Lato"/>
              </a:rPr>
              <a:t> </a:t>
            </a:r>
            <a:endParaRPr sz="400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5478382"/>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b="1">
                <a:solidFill>
                  <a:schemeClr val="dk1"/>
                </a:solidFill>
                <a:latin typeface="Lato"/>
                <a:ea typeface="Lato"/>
                <a:cs typeface="Lato"/>
              </a:rPr>
              <a:t>Para que aquellos que no están más familiarizados con esto puedan tener instrucción y guía para leer el Antiguo Testamento con provecho, he preparado este prefacio con la mejor habilidad que Dios me ha dado. Ruego y realmente advierto a todo cristiano piadoso que no se ofenda por la sencillez del lenguaje y las historias que frecuentemente se encuentran allí, sino que se dé cuenta plenamente de que, por muy simples que puedan parecer,"</a:t>
            </a:r>
          </a:p>
          <a:p>
            <a:pPr>
              <a:spcBef>
                <a:spcPts val="600"/>
              </a:spcBef>
            </a:pPr>
            <a:endParaRPr lang="en-US" sz="3000" b="1">
              <a:solidFill>
                <a:schemeClr val="dk1"/>
              </a:solidFill>
              <a:latin typeface="Lato"/>
              <a:ea typeface="Lato"/>
              <a:cs typeface="Lato"/>
              <a:sym typeface="Lato"/>
            </a:endParaRPr>
          </a:p>
          <a:p>
            <a:pPr marL="0" marR="0" lvl="0" indent="0" rtl="0">
              <a:spcBef>
                <a:spcPts val="600"/>
              </a:spcBef>
              <a:spcAft>
                <a:spcPts val="0"/>
              </a:spcAft>
              <a:buNone/>
            </a:pPr>
            <a:endParaRPr sz="400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3051978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68137" y="560916"/>
            <a:ext cx="8579685"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rgbClr val="009444"/>
                </a:solidFill>
                <a:latin typeface="Lato"/>
                <a:ea typeface="Lato"/>
                <a:cs typeface="Lato"/>
              </a:rPr>
              <a:t>Un testimonio de Martín </a:t>
            </a:r>
            <a:r>
              <a:rPr lang="en-US" sz="4000" err="1">
                <a:solidFill>
                  <a:srgbClr val="009444"/>
                </a:solidFill>
                <a:latin typeface="Lato"/>
                <a:ea typeface="Lato"/>
                <a:cs typeface="Lato"/>
              </a:rPr>
              <a:t>Lutero</a:t>
            </a:r>
            <a:r>
              <a:rPr lang="en-US" sz="4000">
                <a:solidFill>
                  <a:srgbClr val="009444"/>
                </a:solidFill>
                <a:latin typeface="Lato"/>
                <a:ea typeface="Lato"/>
                <a:cs typeface="Lato"/>
                <a:sym typeface="Lato"/>
              </a:rPr>
              <a:t> </a:t>
            </a:r>
            <a:endParaRPr sz="400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4478109"/>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b="1">
                <a:solidFill>
                  <a:schemeClr val="dk1"/>
                </a:solidFill>
                <a:latin typeface="Lato"/>
                <a:ea typeface="Lato"/>
                <a:cs typeface="Lato"/>
              </a:rPr>
              <a:t>estas son las mismas palabras, obras, juicios y hechos de la majestad, el poder y la sabiduría del Dios altísimo. Porque estas son las Escrituras que hacen necios a todos los sabios y entendidos, y están abiertas solo a los pequeños y sencillos, como dice Cristo en Mateo 11[:25]. Por lo tanto, desecha tus propias opiniones y sentimientos, y considera las Escrituras como lo más elevado y noble de las cosas sagradas,</a:t>
            </a:r>
            <a:endParaRPr lang="en-US" sz="3000" b="1">
              <a:solidFill>
                <a:schemeClr val="dk1"/>
              </a:solidFill>
              <a:latin typeface="Lato"/>
              <a:ea typeface="Lato"/>
              <a:cs typeface="Lato"/>
              <a:sym typeface="Lato"/>
            </a:endParaRPr>
          </a:p>
          <a:p>
            <a:pPr marL="0" marR="0" lvl="0" indent="0" rtl="0">
              <a:spcBef>
                <a:spcPts val="600"/>
              </a:spcBef>
              <a:spcAft>
                <a:spcPts val="0"/>
              </a:spcAft>
              <a:buNone/>
            </a:pPr>
            <a:endParaRPr sz="400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44421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68137" y="560916"/>
            <a:ext cx="8579685"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rgbClr val="009444"/>
                </a:solidFill>
                <a:latin typeface="Lato"/>
                <a:ea typeface="Lato"/>
                <a:cs typeface="Lato"/>
              </a:rPr>
              <a:t>Un testimonio de Martín </a:t>
            </a:r>
            <a:r>
              <a:rPr lang="en-US" sz="4000" err="1">
                <a:solidFill>
                  <a:srgbClr val="009444"/>
                </a:solidFill>
                <a:latin typeface="Lato"/>
                <a:ea typeface="Lato"/>
                <a:cs typeface="Lato"/>
              </a:rPr>
              <a:t>Lutero</a:t>
            </a:r>
            <a:r>
              <a:rPr lang="en-US" sz="4000">
                <a:solidFill>
                  <a:srgbClr val="009444"/>
                </a:solidFill>
                <a:latin typeface="Lato"/>
                <a:ea typeface="Lato"/>
                <a:cs typeface="Lato"/>
                <a:sym typeface="Lato"/>
              </a:rPr>
              <a:t> </a:t>
            </a:r>
            <a:endParaRPr sz="400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3785611"/>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b="1">
                <a:solidFill>
                  <a:schemeClr val="dk1"/>
                </a:solidFill>
                <a:latin typeface="Lato"/>
                <a:ea typeface="Lato"/>
                <a:cs typeface="Lato"/>
              </a:rPr>
              <a:t>como la más rica de las minas que nunca puede ser suficientemente explorada, para que puedas encontrar esa sabiduría divina que Dios aquí te presenta de una manera tan simple como para apagar todo orgullo. Aquí encontrarás los pañales y el pesebre en los que yace Cristo, y a los que el ángel señala a los pastores [Lucas 2:12]. Simples y humildes son estos pañales, pero querido es el tesoro, Cristo, que yace en ellos."</a:t>
            </a:r>
            <a:endParaRPr sz="3000" b="1">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1629695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68137" y="560916"/>
            <a:ext cx="8579685"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rgbClr val="009444"/>
                </a:solidFill>
                <a:latin typeface="Lato"/>
                <a:ea typeface="Lato"/>
                <a:cs typeface="Lato"/>
                <a:sym typeface="Lato"/>
              </a:rPr>
              <a:t>El </a:t>
            </a:r>
            <a:r>
              <a:rPr lang="en-US" sz="4000" err="1">
                <a:solidFill>
                  <a:srgbClr val="009444"/>
                </a:solidFill>
                <a:latin typeface="Lato"/>
                <a:ea typeface="Lato"/>
                <a:cs typeface="Lato"/>
                <a:sym typeface="Lato"/>
              </a:rPr>
              <a:t>Cristocentrismo</a:t>
            </a:r>
            <a:r>
              <a:rPr lang="en-US" sz="4000">
                <a:solidFill>
                  <a:srgbClr val="009444"/>
                </a:solidFill>
                <a:latin typeface="Lato"/>
                <a:ea typeface="Lato"/>
                <a:cs typeface="Lato"/>
                <a:sym typeface="Lato"/>
              </a:rPr>
              <a:t> </a:t>
            </a:r>
            <a:r>
              <a:rPr lang="en-US" sz="4000" err="1">
                <a:solidFill>
                  <a:srgbClr val="009444"/>
                </a:solidFill>
                <a:latin typeface="Lato"/>
                <a:ea typeface="Lato"/>
                <a:cs typeface="Lato"/>
                <a:sym typeface="Lato"/>
              </a:rPr>
              <a:t>en</a:t>
            </a:r>
            <a:r>
              <a:rPr lang="en-US" sz="4000">
                <a:solidFill>
                  <a:srgbClr val="009444"/>
                </a:solidFill>
                <a:latin typeface="Lato"/>
                <a:ea typeface="Lato"/>
                <a:cs typeface="Lato"/>
                <a:sym typeface="Lato"/>
              </a:rPr>
              <a:t> la </a:t>
            </a:r>
            <a:r>
              <a:rPr lang="en-US" sz="4000" err="1">
                <a:solidFill>
                  <a:srgbClr val="009444"/>
                </a:solidFill>
                <a:latin typeface="Lato"/>
                <a:ea typeface="Lato"/>
                <a:cs typeface="Lato"/>
                <a:sym typeface="Lato"/>
              </a:rPr>
              <a:t>Práctica</a:t>
            </a:r>
            <a:r>
              <a:rPr lang="en-US" sz="4000">
                <a:solidFill>
                  <a:srgbClr val="009444"/>
                </a:solidFill>
                <a:latin typeface="Lato"/>
                <a:ea typeface="Lato"/>
                <a:cs typeface="Lato"/>
                <a:sym typeface="Lato"/>
              </a:rPr>
              <a:t> </a:t>
            </a:r>
            <a:endParaRPr sz="400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4247276"/>
          </a:xfrm>
          <a:prstGeom prst="rect">
            <a:avLst/>
          </a:prstGeom>
          <a:noFill/>
          <a:ln>
            <a:noFill/>
          </a:ln>
        </p:spPr>
        <p:txBody>
          <a:bodyPr spcFirstLastPara="1" wrap="square" lIns="91425" tIns="45700" rIns="91425" bIns="45700" anchor="t" anchorCtr="0">
            <a:spAutoFit/>
          </a:bodyPr>
          <a:lstStyle/>
          <a:p>
            <a:r>
              <a:rPr lang="es-ES" sz="3000" b="1">
                <a:solidFill>
                  <a:schemeClr val="dk1"/>
                </a:solidFill>
                <a:latin typeface="Lato"/>
                <a:ea typeface="Lato"/>
                <a:cs typeface="Lato"/>
              </a:rPr>
              <a:t>Hagan la lectura de Éxodo 20:1-17, donde se encuentran los diez mandamientos. Después de la lectura, hagan una pausa de 30 segundos para reflexionar. Es muy fácil leer secciones de la Biblia como esta y aplicarlas sin pensar en el </a:t>
            </a:r>
            <a:r>
              <a:rPr lang="es-ES" sz="3000" b="1" err="1">
                <a:solidFill>
                  <a:schemeClr val="dk1"/>
                </a:solidFill>
                <a:latin typeface="Lato"/>
                <a:ea typeface="Lato"/>
                <a:cs typeface="Lato"/>
              </a:rPr>
              <a:t>cristocentrismo</a:t>
            </a:r>
            <a:r>
              <a:rPr lang="es-ES" sz="3000" b="1">
                <a:solidFill>
                  <a:schemeClr val="dk1"/>
                </a:solidFill>
                <a:latin typeface="Lato"/>
                <a:ea typeface="Lato"/>
                <a:cs typeface="Lato"/>
              </a:rPr>
              <a:t> de la Biblia y su punto principal de salvarnos. Teniendo en cuenta que la Biblia es </a:t>
            </a:r>
            <a:r>
              <a:rPr lang="es-ES" sz="3000" b="1" err="1">
                <a:solidFill>
                  <a:schemeClr val="dk1"/>
                </a:solidFill>
                <a:latin typeface="Lato"/>
                <a:ea typeface="Lato"/>
                <a:cs typeface="Lato"/>
              </a:rPr>
              <a:t>cristocéntrica</a:t>
            </a:r>
            <a:r>
              <a:rPr lang="es-ES" sz="3000" b="1">
                <a:solidFill>
                  <a:schemeClr val="dk1"/>
                </a:solidFill>
                <a:latin typeface="Lato"/>
                <a:ea typeface="Lato"/>
                <a:cs typeface="Lato"/>
              </a:rPr>
              <a:t>, ¿cómo podemos hablar sobre Cristo utilizando Éxodo 20?</a:t>
            </a:r>
          </a:p>
          <a:p>
            <a:endParaRPr lang="en-US" sz="3000" b="1">
              <a:solidFill>
                <a:schemeClr val="dk1"/>
              </a:solidFill>
              <a:latin typeface="Lato"/>
              <a:ea typeface="Lato"/>
              <a:cs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3519364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6"/>
        <p:cNvGrpSpPr/>
        <p:nvPr/>
      </p:nvGrpSpPr>
      <p:grpSpPr>
        <a:xfrm>
          <a:off x="0" y="0"/>
          <a:ext cx="0" cy="0"/>
          <a:chOff x="0" y="0"/>
          <a:chExt cx="0" cy="0"/>
        </a:xfrm>
      </p:grpSpPr>
      <p:sp>
        <p:nvSpPr>
          <p:cNvPr id="387" name="Google Shape;387;p18"/>
          <p:cNvSpPr txBox="1"/>
          <p:nvPr/>
        </p:nvSpPr>
        <p:spPr>
          <a:xfrm>
            <a:off x="2935891" y="712308"/>
            <a:ext cx="7189367" cy="8401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60">
                <a:solidFill>
                  <a:srgbClr val="009444"/>
                </a:solidFill>
                <a:latin typeface="Lato"/>
                <a:ea typeface="Lato"/>
                <a:cs typeface="Lato"/>
                <a:sym typeface="Lato"/>
              </a:rPr>
              <a:t>Los </a:t>
            </a:r>
            <a:r>
              <a:rPr lang="en-US" sz="4860" err="1">
                <a:solidFill>
                  <a:srgbClr val="009444"/>
                </a:solidFill>
                <a:latin typeface="Lato"/>
                <a:ea typeface="Lato"/>
                <a:cs typeface="Lato"/>
                <a:sym typeface="Lato"/>
              </a:rPr>
              <a:t>Proyectos</a:t>
            </a:r>
            <a:r>
              <a:rPr lang="en-US" sz="4860">
                <a:solidFill>
                  <a:srgbClr val="009444"/>
                </a:solidFill>
                <a:latin typeface="Lato"/>
                <a:ea typeface="Lato"/>
                <a:cs typeface="Lato"/>
                <a:sym typeface="Lato"/>
              </a:rPr>
              <a:t> Finales </a:t>
            </a:r>
            <a:endParaRPr lang="en-US" sz="3600">
              <a:solidFill>
                <a:schemeClr val="tx1"/>
              </a:solidFill>
              <a:latin typeface="Lato"/>
              <a:ea typeface="Lato"/>
              <a:cs typeface="Lato"/>
              <a:sym typeface="Lato"/>
            </a:endParaRPr>
          </a:p>
        </p:txBody>
      </p:sp>
      <p:sp>
        <p:nvSpPr>
          <p:cNvPr id="391" name="Google Shape;391;p1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393" name="Google Shape;393;p18"/>
          <p:cNvPicPr preferRelativeResize="0"/>
          <p:nvPr/>
        </p:nvPicPr>
        <p:blipFill rotWithShape="1">
          <a:blip r:embed="rId3">
            <a:alphaModFix/>
          </a:blip>
          <a:srcRect/>
          <a:stretch/>
        </p:blipFill>
        <p:spPr>
          <a:xfrm>
            <a:off x="476645" y="1552538"/>
            <a:ext cx="3125597" cy="3218436"/>
          </a:xfrm>
          <a:prstGeom prst="rect">
            <a:avLst/>
          </a:prstGeom>
          <a:noFill/>
          <a:ln>
            <a:noFill/>
          </a:ln>
          <a:effectLst>
            <a:outerShdw blurRad="50800" dist="38100" dir="2700000" algn="tl" rotWithShape="0">
              <a:srgbClr val="000000">
                <a:alpha val="40000"/>
              </a:srgbClr>
            </a:outerShdw>
          </a:effectLst>
        </p:spPr>
      </p:pic>
      <p:cxnSp>
        <p:nvCxnSpPr>
          <p:cNvPr id="2" name="Google Shape;402;p19">
            <a:extLst>
              <a:ext uri="{FF2B5EF4-FFF2-40B4-BE49-F238E27FC236}">
                <a16:creationId xmlns:a16="http://schemas.microsoft.com/office/drawing/2014/main" id="{A35BE056-7DD2-C380-117B-54BE3E6F55A8}"/>
              </a:ext>
            </a:extLst>
          </p:cNvPr>
          <p:cNvCxnSpPr/>
          <p:nvPr/>
        </p:nvCxnSpPr>
        <p:spPr>
          <a:xfrm>
            <a:off x="2961169" y="1804786"/>
            <a:ext cx="6269662" cy="0"/>
          </a:xfrm>
          <a:prstGeom prst="straightConnector1">
            <a:avLst/>
          </a:prstGeom>
          <a:noFill/>
          <a:ln w="38100" cap="flat" cmpd="sng">
            <a:solidFill>
              <a:srgbClr val="7F7F7F"/>
            </a:solidFill>
            <a:prstDash val="solid"/>
            <a:miter lim="800000"/>
            <a:headEnd type="none" w="sm" len="sm"/>
            <a:tailEnd type="none" w="sm" len="sm"/>
          </a:ln>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49"/>
        <p:cNvGrpSpPr/>
        <p:nvPr/>
      </p:nvGrpSpPr>
      <p:grpSpPr>
        <a:xfrm>
          <a:off x="0" y="0"/>
          <a:ext cx="0" cy="0"/>
          <a:chOff x="0" y="0"/>
          <a:chExt cx="0" cy="0"/>
        </a:xfrm>
      </p:grpSpPr>
      <p:sp>
        <p:nvSpPr>
          <p:cNvPr id="550" name="Google Shape;550;p31"/>
          <p:cNvSpPr txBox="1"/>
          <p:nvPr/>
        </p:nvSpPr>
        <p:spPr>
          <a:xfrm>
            <a:off x="3851564" y="719479"/>
            <a:ext cx="7189367" cy="8401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60" err="1">
                <a:solidFill>
                  <a:srgbClr val="009444"/>
                </a:solidFill>
                <a:latin typeface="Lato"/>
                <a:ea typeface="Lato"/>
                <a:cs typeface="Lato"/>
                <a:sym typeface="Lato"/>
              </a:rPr>
              <a:t>Bendición</a:t>
            </a:r>
            <a:endParaRPr sz="6000">
              <a:solidFill>
                <a:srgbClr val="009444"/>
              </a:solidFill>
              <a:latin typeface="Lato"/>
              <a:ea typeface="Lato"/>
              <a:cs typeface="Lato"/>
              <a:sym typeface="Lato"/>
            </a:endParaRPr>
          </a:p>
        </p:txBody>
      </p:sp>
      <p:cxnSp>
        <p:nvCxnSpPr>
          <p:cNvPr id="551" name="Google Shape;551;p31"/>
          <p:cNvCxnSpPr/>
          <p:nvPr/>
        </p:nvCxnSpPr>
        <p:spPr>
          <a:xfrm>
            <a:off x="3851564" y="1915622"/>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553" name="Google Shape;553;p31"/>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555" name="Google Shape;555;p31"/>
          <p:cNvPicPr preferRelativeResize="0"/>
          <p:nvPr/>
        </p:nvPicPr>
        <p:blipFill rotWithShape="1">
          <a:blip r:embed="rId3">
            <a:alphaModFix/>
          </a:blip>
          <a:srcRect/>
          <a:stretch/>
        </p:blipFill>
        <p:spPr>
          <a:xfrm>
            <a:off x="476645" y="1552538"/>
            <a:ext cx="3125596" cy="3218435"/>
          </a:xfrm>
          <a:prstGeom prst="rect">
            <a:avLst/>
          </a:prstGeom>
          <a:noFill/>
          <a:ln>
            <a:noFill/>
          </a:ln>
          <a:effectLst>
            <a:outerShdw blurRad="50800" dist="38100" dir="2700000" algn="tl" rotWithShape="0">
              <a:srgbClr val="000000">
                <a:alpha val="40000"/>
              </a:srgbClr>
            </a:outerShdw>
          </a:effectLst>
        </p:spPr>
      </p:pic>
      <p:pic>
        <p:nvPicPr>
          <p:cNvPr id="557" name="Google Shape;557;p31" descr="A green bird with leaves&#10;&#10;Description automatically generated"/>
          <p:cNvPicPr preferRelativeResize="0"/>
          <p:nvPr/>
        </p:nvPicPr>
        <p:blipFill rotWithShape="1">
          <a:blip r:embed="rId4">
            <a:alphaModFix/>
          </a:blip>
          <a:srcRect/>
          <a:stretch/>
        </p:blipFill>
        <p:spPr>
          <a:xfrm>
            <a:off x="10500489" y="289924"/>
            <a:ext cx="1399035" cy="1170434"/>
          </a:xfrm>
          <a:prstGeom prst="rect">
            <a:avLst/>
          </a:prstGeom>
          <a:noFill/>
          <a:ln>
            <a:noFill/>
          </a:ln>
        </p:spPr>
      </p:pic>
      <p:sp>
        <p:nvSpPr>
          <p:cNvPr id="3" name="TextBox 2">
            <a:extLst>
              <a:ext uri="{FF2B5EF4-FFF2-40B4-BE49-F238E27FC236}">
                <a16:creationId xmlns:a16="http://schemas.microsoft.com/office/drawing/2014/main" id="{C145673C-55E9-1408-6501-2544C59FC768}"/>
              </a:ext>
            </a:extLst>
          </p:cNvPr>
          <p:cNvSpPr txBox="1"/>
          <p:nvPr/>
        </p:nvSpPr>
        <p:spPr>
          <a:xfrm>
            <a:off x="3380509" y="2353193"/>
            <a:ext cx="7660421" cy="3416320"/>
          </a:xfrm>
          <a:prstGeom prst="rect">
            <a:avLst/>
          </a:prstGeom>
          <a:noFill/>
        </p:spPr>
        <p:txBody>
          <a:bodyPr wrap="square">
            <a:spAutoFit/>
          </a:bodyPr>
          <a:lstStyle/>
          <a:p>
            <a:pPr marL="457200" marR="0" lvl="1"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3600" i="1" u="none" strike="noStrike" kern="1200">
                <a:solidFill>
                  <a:schemeClr val="tx1">
                    <a:lumMod val="50000"/>
                  </a:schemeClr>
                </a:solidFill>
                <a:effectLst/>
                <a:latin typeface="+mn-lt"/>
                <a:ea typeface="+mn-ea"/>
                <a:cs typeface="+mn-cs"/>
              </a:rPr>
              <a:t>El </a:t>
            </a:r>
            <a:r>
              <a:rPr lang="en-US" sz="3600" i="1" u="none" strike="noStrike" kern="1200" err="1">
                <a:solidFill>
                  <a:schemeClr val="tx1">
                    <a:lumMod val="50000"/>
                  </a:schemeClr>
                </a:solidFill>
                <a:effectLst/>
                <a:latin typeface="+mn-lt"/>
                <a:ea typeface="+mn-ea"/>
                <a:cs typeface="+mn-cs"/>
              </a:rPr>
              <a:t>Señor</a:t>
            </a:r>
            <a:r>
              <a:rPr lang="en-US" sz="3600" i="1" u="none" strike="noStrike" kern="1200">
                <a:solidFill>
                  <a:schemeClr val="tx1">
                    <a:lumMod val="50000"/>
                  </a:schemeClr>
                </a:solidFill>
                <a:effectLst/>
                <a:latin typeface="+mn-lt"/>
                <a:ea typeface="+mn-ea"/>
                <a:cs typeface="+mn-cs"/>
              </a:rPr>
              <a:t> </a:t>
            </a:r>
            <a:r>
              <a:rPr lang="en-US" sz="3600" i="1" u="none" strike="noStrike" kern="1200" err="1">
                <a:solidFill>
                  <a:schemeClr val="tx1">
                    <a:lumMod val="50000"/>
                  </a:schemeClr>
                </a:solidFill>
                <a:effectLst/>
                <a:latin typeface="+mn-lt"/>
                <a:ea typeface="+mn-ea"/>
                <a:cs typeface="+mn-cs"/>
              </a:rPr>
              <a:t>te</a:t>
            </a:r>
            <a:r>
              <a:rPr lang="en-US" sz="3600" i="1" u="none" strike="noStrike" kern="1200">
                <a:solidFill>
                  <a:schemeClr val="tx1">
                    <a:lumMod val="50000"/>
                  </a:schemeClr>
                </a:solidFill>
                <a:effectLst/>
                <a:latin typeface="+mn-lt"/>
                <a:ea typeface="+mn-ea"/>
                <a:cs typeface="+mn-cs"/>
              </a:rPr>
              <a:t> </a:t>
            </a:r>
            <a:r>
              <a:rPr lang="en-US" sz="3600" i="1" u="none" strike="noStrike" kern="1200" err="1">
                <a:solidFill>
                  <a:schemeClr val="tx1">
                    <a:lumMod val="50000"/>
                  </a:schemeClr>
                </a:solidFill>
                <a:effectLst/>
                <a:latin typeface="+mn-lt"/>
                <a:ea typeface="+mn-ea"/>
                <a:cs typeface="+mn-cs"/>
              </a:rPr>
              <a:t>bendiga</a:t>
            </a:r>
            <a:r>
              <a:rPr lang="en-US" sz="3600" i="1" u="none" strike="noStrike" kern="1200">
                <a:solidFill>
                  <a:schemeClr val="tx1">
                    <a:lumMod val="50000"/>
                  </a:schemeClr>
                </a:solidFill>
                <a:effectLst/>
                <a:latin typeface="+mn-lt"/>
                <a:ea typeface="+mn-ea"/>
                <a:cs typeface="+mn-cs"/>
              </a:rPr>
              <a:t> y </a:t>
            </a:r>
            <a:r>
              <a:rPr lang="en-US" sz="3600" i="1" u="none" strike="noStrike" kern="1200" err="1">
                <a:solidFill>
                  <a:schemeClr val="tx1">
                    <a:lumMod val="50000"/>
                  </a:schemeClr>
                </a:solidFill>
                <a:effectLst/>
                <a:latin typeface="+mn-lt"/>
                <a:ea typeface="+mn-ea"/>
                <a:cs typeface="+mn-cs"/>
              </a:rPr>
              <a:t>te</a:t>
            </a:r>
            <a:r>
              <a:rPr lang="en-US" sz="3600" i="1" u="none" strike="noStrike" kern="1200">
                <a:solidFill>
                  <a:schemeClr val="tx1">
                    <a:lumMod val="50000"/>
                  </a:schemeClr>
                </a:solidFill>
                <a:effectLst/>
                <a:latin typeface="+mn-lt"/>
                <a:ea typeface="+mn-ea"/>
                <a:cs typeface="+mn-cs"/>
              </a:rPr>
              <a:t> </a:t>
            </a:r>
            <a:r>
              <a:rPr lang="en-US" sz="3600" i="1" u="none" strike="noStrike" kern="1200" err="1">
                <a:solidFill>
                  <a:schemeClr val="tx1">
                    <a:lumMod val="50000"/>
                  </a:schemeClr>
                </a:solidFill>
                <a:effectLst/>
                <a:latin typeface="+mn-lt"/>
                <a:ea typeface="+mn-ea"/>
                <a:cs typeface="+mn-cs"/>
              </a:rPr>
              <a:t>guarde</a:t>
            </a:r>
            <a:r>
              <a:rPr lang="en-US" sz="3600" i="1" u="none" strike="noStrike" kern="1200">
                <a:solidFill>
                  <a:schemeClr val="tx1">
                    <a:lumMod val="50000"/>
                  </a:schemeClr>
                </a:solidFill>
                <a:effectLst/>
                <a:latin typeface="+mn-lt"/>
                <a:ea typeface="+mn-ea"/>
                <a:cs typeface="+mn-cs"/>
              </a:rPr>
              <a:t>. </a:t>
            </a:r>
            <a:r>
              <a:rPr lang="en-US" sz="3600" i="1" u="none" strike="noStrike" kern="1200" err="1">
                <a:solidFill>
                  <a:schemeClr val="tx1">
                    <a:lumMod val="50000"/>
                  </a:schemeClr>
                </a:solidFill>
                <a:effectLst/>
                <a:latin typeface="+mn-lt"/>
                <a:ea typeface="+mn-ea"/>
                <a:cs typeface="+mn-cs"/>
              </a:rPr>
              <a:t>Haga</a:t>
            </a:r>
            <a:r>
              <a:rPr lang="en-US" sz="3600" i="1" u="none" strike="noStrike" kern="1200">
                <a:solidFill>
                  <a:schemeClr val="tx1">
                    <a:lumMod val="50000"/>
                  </a:schemeClr>
                </a:solidFill>
                <a:effectLst/>
                <a:latin typeface="+mn-lt"/>
                <a:ea typeface="+mn-ea"/>
                <a:cs typeface="+mn-cs"/>
              </a:rPr>
              <a:t> </a:t>
            </a:r>
            <a:r>
              <a:rPr lang="en-US" sz="3600" i="1" u="none" strike="noStrike" kern="1200" err="1">
                <a:solidFill>
                  <a:schemeClr val="tx1">
                    <a:lumMod val="50000"/>
                  </a:schemeClr>
                </a:solidFill>
                <a:effectLst/>
                <a:latin typeface="+mn-lt"/>
                <a:ea typeface="+mn-ea"/>
                <a:cs typeface="+mn-cs"/>
              </a:rPr>
              <a:t>el</a:t>
            </a:r>
            <a:r>
              <a:rPr lang="en-US" sz="3600" i="1" u="none" strike="noStrike" kern="1200">
                <a:solidFill>
                  <a:schemeClr val="tx1">
                    <a:lumMod val="50000"/>
                  </a:schemeClr>
                </a:solidFill>
                <a:effectLst/>
                <a:latin typeface="+mn-lt"/>
                <a:ea typeface="+mn-ea"/>
                <a:cs typeface="+mn-cs"/>
              </a:rPr>
              <a:t> </a:t>
            </a:r>
            <a:r>
              <a:rPr lang="en-US" sz="3600" i="1" u="none" strike="noStrike" kern="1200" err="1">
                <a:solidFill>
                  <a:schemeClr val="tx1">
                    <a:lumMod val="50000"/>
                  </a:schemeClr>
                </a:solidFill>
                <a:effectLst/>
                <a:latin typeface="+mn-lt"/>
                <a:ea typeface="+mn-ea"/>
                <a:cs typeface="+mn-cs"/>
              </a:rPr>
              <a:t>Señor</a:t>
            </a:r>
            <a:r>
              <a:rPr lang="en-US" sz="3600" i="1" u="none" strike="noStrike" kern="1200">
                <a:solidFill>
                  <a:schemeClr val="tx1">
                    <a:lumMod val="50000"/>
                  </a:schemeClr>
                </a:solidFill>
                <a:effectLst/>
                <a:latin typeface="+mn-lt"/>
                <a:ea typeface="+mn-ea"/>
                <a:cs typeface="+mn-cs"/>
              </a:rPr>
              <a:t> </a:t>
            </a:r>
            <a:r>
              <a:rPr lang="en-US" sz="3600" i="1" u="none" strike="noStrike" kern="1200" err="1">
                <a:solidFill>
                  <a:schemeClr val="tx1">
                    <a:lumMod val="50000"/>
                  </a:schemeClr>
                </a:solidFill>
                <a:effectLst/>
                <a:latin typeface="+mn-lt"/>
                <a:ea typeface="+mn-ea"/>
                <a:cs typeface="+mn-cs"/>
              </a:rPr>
              <a:t>resplandecer</a:t>
            </a:r>
            <a:r>
              <a:rPr lang="en-US" sz="3600" i="1" u="none" strike="noStrike" kern="1200">
                <a:solidFill>
                  <a:schemeClr val="tx1">
                    <a:lumMod val="50000"/>
                  </a:schemeClr>
                </a:solidFill>
                <a:effectLst/>
                <a:latin typeface="+mn-lt"/>
                <a:ea typeface="+mn-ea"/>
                <a:cs typeface="+mn-cs"/>
              </a:rPr>
              <a:t> </a:t>
            </a:r>
            <a:r>
              <a:rPr lang="en-US" sz="3600" i="1" u="none" strike="noStrike" kern="1200" err="1">
                <a:solidFill>
                  <a:schemeClr val="tx1">
                    <a:lumMod val="50000"/>
                  </a:schemeClr>
                </a:solidFill>
                <a:effectLst/>
                <a:latin typeface="+mn-lt"/>
                <a:ea typeface="+mn-ea"/>
                <a:cs typeface="+mn-cs"/>
              </a:rPr>
              <a:t>su</a:t>
            </a:r>
            <a:r>
              <a:rPr lang="en-US" sz="3600" i="1" u="none" strike="noStrike" kern="1200">
                <a:solidFill>
                  <a:schemeClr val="tx1">
                    <a:lumMod val="50000"/>
                  </a:schemeClr>
                </a:solidFill>
                <a:effectLst/>
                <a:latin typeface="+mn-lt"/>
                <a:ea typeface="+mn-ea"/>
                <a:cs typeface="+mn-cs"/>
              </a:rPr>
              <a:t> rostro </a:t>
            </a:r>
            <a:r>
              <a:rPr lang="en-US" sz="3600" i="1" u="none" strike="noStrike" kern="1200" err="1">
                <a:solidFill>
                  <a:schemeClr val="tx1">
                    <a:lumMod val="50000"/>
                  </a:schemeClr>
                </a:solidFill>
                <a:effectLst/>
                <a:latin typeface="+mn-lt"/>
                <a:ea typeface="+mn-ea"/>
                <a:cs typeface="+mn-cs"/>
              </a:rPr>
              <a:t>sobre</a:t>
            </a:r>
            <a:r>
              <a:rPr lang="en-US" sz="3600" i="1" u="none" strike="noStrike" kern="1200">
                <a:solidFill>
                  <a:schemeClr val="tx1">
                    <a:lumMod val="50000"/>
                  </a:schemeClr>
                </a:solidFill>
                <a:effectLst/>
                <a:latin typeface="+mn-lt"/>
                <a:ea typeface="+mn-ea"/>
                <a:cs typeface="+mn-cs"/>
              </a:rPr>
              <a:t> </a:t>
            </a:r>
            <a:r>
              <a:rPr lang="en-US" sz="3600" i="1" u="none" strike="noStrike" kern="1200" err="1">
                <a:solidFill>
                  <a:schemeClr val="tx1">
                    <a:lumMod val="50000"/>
                  </a:schemeClr>
                </a:solidFill>
                <a:effectLst/>
                <a:latin typeface="+mn-lt"/>
                <a:ea typeface="+mn-ea"/>
                <a:cs typeface="+mn-cs"/>
              </a:rPr>
              <a:t>ti</a:t>
            </a:r>
            <a:r>
              <a:rPr lang="en-US" sz="3600" i="1" u="none" strike="noStrike" kern="1200">
                <a:solidFill>
                  <a:schemeClr val="tx1">
                    <a:lumMod val="50000"/>
                  </a:schemeClr>
                </a:solidFill>
                <a:effectLst/>
                <a:latin typeface="+mn-lt"/>
                <a:ea typeface="+mn-ea"/>
                <a:cs typeface="+mn-cs"/>
              </a:rPr>
              <a:t> y </a:t>
            </a:r>
            <a:r>
              <a:rPr lang="en-US" sz="3600" i="1" u="none" strike="noStrike" kern="1200" err="1">
                <a:solidFill>
                  <a:schemeClr val="tx1">
                    <a:lumMod val="50000"/>
                  </a:schemeClr>
                </a:solidFill>
                <a:effectLst/>
                <a:latin typeface="+mn-lt"/>
                <a:ea typeface="+mn-ea"/>
                <a:cs typeface="+mn-cs"/>
              </a:rPr>
              <a:t>tenga</a:t>
            </a:r>
            <a:r>
              <a:rPr lang="en-US" sz="3600" i="1" u="none" strike="noStrike" kern="1200">
                <a:solidFill>
                  <a:schemeClr val="tx1">
                    <a:lumMod val="50000"/>
                  </a:schemeClr>
                </a:solidFill>
                <a:effectLst/>
                <a:latin typeface="+mn-lt"/>
                <a:ea typeface="+mn-ea"/>
                <a:cs typeface="+mn-cs"/>
              </a:rPr>
              <a:t> de </a:t>
            </a:r>
            <a:r>
              <a:rPr lang="en-US" sz="3600" i="1" u="none" strike="noStrike" kern="1200" err="1">
                <a:solidFill>
                  <a:schemeClr val="tx1">
                    <a:lumMod val="50000"/>
                  </a:schemeClr>
                </a:solidFill>
                <a:effectLst/>
                <a:latin typeface="+mn-lt"/>
                <a:ea typeface="+mn-ea"/>
                <a:cs typeface="+mn-cs"/>
              </a:rPr>
              <a:t>ti</a:t>
            </a:r>
            <a:r>
              <a:rPr lang="en-US" sz="3600" i="1" u="none" strike="noStrike" kern="1200">
                <a:solidFill>
                  <a:schemeClr val="tx1">
                    <a:lumMod val="50000"/>
                  </a:schemeClr>
                </a:solidFill>
                <a:effectLst/>
                <a:latin typeface="+mn-lt"/>
                <a:ea typeface="+mn-ea"/>
                <a:cs typeface="+mn-cs"/>
              </a:rPr>
              <a:t> misericordia. Vuelve </a:t>
            </a:r>
            <a:r>
              <a:rPr lang="en-US" sz="3600" i="1" u="none" strike="noStrike" kern="1200" err="1">
                <a:solidFill>
                  <a:schemeClr val="tx1">
                    <a:lumMod val="50000"/>
                  </a:schemeClr>
                </a:solidFill>
                <a:effectLst/>
                <a:latin typeface="+mn-lt"/>
                <a:ea typeface="+mn-ea"/>
                <a:cs typeface="+mn-cs"/>
              </a:rPr>
              <a:t>el</a:t>
            </a:r>
            <a:r>
              <a:rPr lang="en-US" sz="3600" i="1" u="none" strike="noStrike" kern="1200">
                <a:solidFill>
                  <a:schemeClr val="tx1">
                    <a:lumMod val="50000"/>
                  </a:schemeClr>
                </a:solidFill>
                <a:effectLst/>
                <a:latin typeface="+mn-lt"/>
                <a:ea typeface="+mn-ea"/>
                <a:cs typeface="+mn-cs"/>
              </a:rPr>
              <a:t> </a:t>
            </a:r>
            <a:r>
              <a:rPr lang="en-US" sz="3600" i="1" u="none" strike="noStrike" kern="1200" err="1">
                <a:solidFill>
                  <a:schemeClr val="tx1">
                    <a:lumMod val="50000"/>
                  </a:schemeClr>
                </a:solidFill>
                <a:effectLst/>
                <a:latin typeface="+mn-lt"/>
                <a:ea typeface="+mn-ea"/>
                <a:cs typeface="+mn-cs"/>
              </a:rPr>
              <a:t>Señor</a:t>
            </a:r>
            <a:r>
              <a:rPr lang="en-US" sz="3600" i="1" u="none" strike="noStrike" kern="1200">
                <a:solidFill>
                  <a:schemeClr val="tx1">
                    <a:lumMod val="50000"/>
                  </a:schemeClr>
                </a:solidFill>
                <a:effectLst/>
                <a:latin typeface="+mn-lt"/>
                <a:ea typeface="+mn-ea"/>
                <a:cs typeface="+mn-cs"/>
              </a:rPr>
              <a:t> </a:t>
            </a:r>
            <a:r>
              <a:rPr lang="en-US" sz="3600" i="1" u="none" strike="noStrike" kern="1200" err="1">
                <a:solidFill>
                  <a:schemeClr val="tx1">
                    <a:lumMod val="50000"/>
                  </a:schemeClr>
                </a:solidFill>
                <a:effectLst/>
                <a:latin typeface="+mn-lt"/>
                <a:ea typeface="+mn-ea"/>
                <a:cs typeface="+mn-cs"/>
              </a:rPr>
              <a:t>su</a:t>
            </a:r>
            <a:r>
              <a:rPr lang="en-US" sz="3600" i="1" u="none" strike="noStrike" kern="1200">
                <a:solidFill>
                  <a:schemeClr val="tx1">
                    <a:lumMod val="50000"/>
                  </a:schemeClr>
                </a:solidFill>
                <a:effectLst/>
                <a:latin typeface="+mn-lt"/>
                <a:ea typeface="+mn-ea"/>
                <a:cs typeface="+mn-cs"/>
              </a:rPr>
              <a:t> rostro a </a:t>
            </a:r>
            <a:r>
              <a:rPr lang="en-US" sz="3600" i="1" u="none" strike="noStrike" kern="1200" err="1">
                <a:solidFill>
                  <a:schemeClr val="tx1">
                    <a:lumMod val="50000"/>
                  </a:schemeClr>
                </a:solidFill>
                <a:effectLst/>
                <a:latin typeface="+mn-lt"/>
                <a:ea typeface="+mn-ea"/>
                <a:cs typeface="+mn-cs"/>
              </a:rPr>
              <a:t>ti</a:t>
            </a:r>
            <a:r>
              <a:rPr lang="en-US" sz="3600" i="1" u="none" strike="noStrike" kern="1200">
                <a:solidFill>
                  <a:schemeClr val="tx1">
                    <a:lumMod val="50000"/>
                  </a:schemeClr>
                </a:solidFill>
                <a:effectLst/>
                <a:latin typeface="+mn-lt"/>
                <a:ea typeface="+mn-ea"/>
                <a:cs typeface="+mn-cs"/>
              </a:rPr>
              <a:t>, y </a:t>
            </a:r>
            <a:r>
              <a:rPr lang="en-US" sz="3600" i="1" u="none" strike="noStrike" kern="1200" err="1">
                <a:solidFill>
                  <a:schemeClr val="tx1">
                    <a:lumMod val="50000"/>
                  </a:schemeClr>
                </a:solidFill>
                <a:effectLst/>
                <a:latin typeface="+mn-lt"/>
                <a:ea typeface="+mn-ea"/>
                <a:cs typeface="+mn-cs"/>
              </a:rPr>
              <a:t>te</a:t>
            </a:r>
            <a:r>
              <a:rPr lang="en-US" sz="3600" i="1" u="none" strike="noStrike" kern="1200">
                <a:solidFill>
                  <a:schemeClr val="tx1">
                    <a:lumMod val="50000"/>
                  </a:schemeClr>
                </a:solidFill>
                <a:effectLst/>
                <a:latin typeface="+mn-lt"/>
                <a:ea typeface="+mn-ea"/>
                <a:cs typeface="+mn-cs"/>
              </a:rPr>
              <a:t> </a:t>
            </a:r>
            <a:r>
              <a:rPr lang="en-US" sz="3600" i="1" u="none" strike="noStrike" kern="1200" err="1">
                <a:solidFill>
                  <a:schemeClr val="tx1">
                    <a:lumMod val="50000"/>
                  </a:schemeClr>
                </a:solidFill>
                <a:effectLst/>
                <a:latin typeface="+mn-lt"/>
                <a:ea typeface="+mn-ea"/>
                <a:cs typeface="+mn-cs"/>
              </a:rPr>
              <a:t>conceda</a:t>
            </a:r>
            <a:r>
              <a:rPr lang="en-US" sz="3600" i="1" u="none" strike="noStrike" kern="1200">
                <a:solidFill>
                  <a:schemeClr val="tx1">
                    <a:lumMod val="50000"/>
                  </a:schemeClr>
                </a:solidFill>
                <a:effectLst/>
                <a:latin typeface="+mn-lt"/>
                <a:ea typeface="+mn-ea"/>
                <a:cs typeface="+mn-cs"/>
              </a:rPr>
              <a:t> la </a:t>
            </a:r>
            <a:r>
              <a:rPr lang="en-US" sz="3600" i="1" u="none" strike="noStrike" kern="1200" err="1">
                <a:solidFill>
                  <a:schemeClr val="tx1">
                    <a:lumMod val="50000"/>
                  </a:schemeClr>
                </a:solidFill>
                <a:effectLst/>
                <a:latin typeface="+mn-lt"/>
                <a:ea typeface="+mn-ea"/>
                <a:cs typeface="+mn-cs"/>
              </a:rPr>
              <a:t>paz</a:t>
            </a:r>
            <a:r>
              <a:rPr lang="en-US" sz="3600" i="1" u="none" strike="noStrike" kern="1200">
                <a:solidFill>
                  <a:schemeClr val="tx1">
                    <a:lumMod val="50000"/>
                  </a:schemeClr>
                </a:solidFill>
                <a:effectLst/>
                <a:latin typeface="+mn-lt"/>
                <a:ea typeface="+mn-ea"/>
                <a:cs typeface="+mn-cs"/>
              </a:rPr>
              <a:t>. </a:t>
            </a:r>
            <a:r>
              <a:rPr lang="en-US" sz="3600" i="1" u="none" strike="noStrike" kern="1200" err="1">
                <a:solidFill>
                  <a:schemeClr val="tx1">
                    <a:lumMod val="50000"/>
                  </a:schemeClr>
                </a:solidFill>
                <a:effectLst/>
                <a:latin typeface="+mn-lt"/>
                <a:ea typeface="+mn-ea"/>
                <a:cs typeface="+mn-cs"/>
              </a:rPr>
              <a:t>Amén</a:t>
            </a:r>
            <a:r>
              <a:rPr lang="en-US" sz="3600" i="1" u="none" strike="noStrike" kern="1200">
                <a:solidFill>
                  <a:schemeClr val="tx1">
                    <a:lumMod val="50000"/>
                  </a:schemeClr>
                </a:solidFill>
                <a:effectLst/>
                <a:latin typeface="+mn-lt"/>
                <a:ea typeface="+mn-ea"/>
                <a:cs typeface="+mn-cs"/>
              </a:rPr>
              <a:t>. </a:t>
            </a:r>
            <a:r>
              <a:rPr lang="en-US" sz="3600" i="1" kern="1200">
                <a:solidFill>
                  <a:schemeClr val="tx1">
                    <a:lumMod val="50000"/>
                  </a:schemeClr>
                </a:solidFill>
                <a:latin typeface="+mn-lt"/>
                <a:ea typeface="+mn-ea"/>
                <a:cs typeface="+mn-cs"/>
              </a:rPr>
              <a:t>(</a:t>
            </a:r>
            <a:r>
              <a:rPr lang="en-US" sz="3600" i="1" kern="1200" err="1">
                <a:solidFill>
                  <a:schemeClr val="tx1">
                    <a:lumMod val="50000"/>
                  </a:schemeClr>
                </a:solidFill>
                <a:latin typeface="+mn-lt"/>
                <a:ea typeface="+mn-ea"/>
                <a:cs typeface="+mn-cs"/>
              </a:rPr>
              <a:t>Números</a:t>
            </a:r>
            <a:r>
              <a:rPr lang="en-US" sz="3600" i="1" kern="1200">
                <a:solidFill>
                  <a:schemeClr val="tx1">
                    <a:lumMod val="50000"/>
                  </a:schemeClr>
                </a:solidFill>
                <a:latin typeface="+mn-lt"/>
                <a:ea typeface="+mn-ea"/>
                <a:cs typeface="+mn-cs"/>
              </a:rPr>
              <a:t> 6:24-26)</a:t>
            </a:r>
            <a:endParaRPr lang="es-ES" sz="3600" kern="1200">
              <a:solidFill>
                <a:schemeClr val="tx1">
                  <a:lumMod val="50000"/>
                </a:schemeClr>
              </a:solidFill>
              <a:effectLst/>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9"/>
        <p:cNvGrpSpPr/>
        <p:nvPr/>
      </p:nvGrpSpPr>
      <p:grpSpPr>
        <a:xfrm>
          <a:off x="0" y="0"/>
          <a:ext cx="0" cy="0"/>
          <a:chOff x="0" y="0"/>
          <a:chExt cx="0" cy="0"/>
        </a:xfrm>
      </p:grpSpPr>
      <p:sp>
        <p:nvSpPr>
          <p:cNvPr id="120" name="Google Shape;120;p4"/>
          <p:cNvSpPr txBox="1"/>
          <p:nvPr/>
        </p:nvSpPr>
        <p:spPr>
          <a:xfrm>
            <a:off x="3602241" y="819595"/>
            <a:ext cx="7152445" cy="8402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50">
                <a:solidFill>
                  <a:srgbClr val="009444"/>
                </a:solidFill>
                <a:latin typeface="Lato"/>
                <a:ea typeface="Lato"/>
                <a:cs typeface="Lato"/>
              </a:rPr>
              <a:t>Saludos</a:t>
            </a:r>
          </a:p>
        </p:txBody>
      </p:sp>
      <p:cxnSp>
        <p:nvCxnSpPr>
          <p:cNvPr id="121" name="Google Shape;121;p4"/>
          <p:cNvCxnSpPr/>
          <p:nvPr/>
        </p:nvCxnSpPr>
        <p:spPr>
          <a:xfrm>
            <a:off x="3602241" y="2074387"/>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22" name="Google Shape;122;p4"/>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24" name="Google Shape;124;p4"/>
          <p:cNvPicPr preferRelativeResize="0"/>
          <p:nvPr/>
        </p:nvPicPr>
        <p:blipFill rotWithShape="1">
          <a:blip r:embed="rId3">
            <a:alphaModFix/>
          </a:blip>
          <a:srcRect/>
          <a:stretch/>
        </p:blipFill>
        <p:spPr>
          <a:xfrm>
            <a:off x="476645" y="1552538"/>
            <a:ext cx="3125596" cy="3218436"/>
          </a:xfrm>
          <a:prstGeom prst="rect">
            <a:avLst/>
          </a:prstGeom>
          <a:noFill/>
          <a:ln>
            <a:noFill/>
          </a:ln>
          <a:effectLst>
            <a:outerShdw blurRad="50800" dist="38100" dir="2700000" algn="tl" rotWithShape="0">
              <a:srgbClr val="000000">
                <a:alpha val="40000"/>
              </a:srgbClr>
            </a:outerShdw>
          </a:effectLst>
        </p:spPr>
      </p:pic>
      <p:pic>
        <p:nvPicPr>
          <p:cNvPr id="126" name="Google Shape;126;p4" descr="A green bird with leaves&#10;&#10;Description automatically generated"/>
          <p:cNvPicPr preferRelativeResize="0"/>
          <p:nvPr/>
        </p:nvPicPr>
        <p:blipFill rotWithShape="1">
          <a:blip r:embed="rId4">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57045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9">
          <a:extLst>
            <a:ext uri="{FF2B5EF4-FFF2-40B4-BE49-F238E27FC236}">
              <a16:creationId xmlns:a16="http://schemas.microsoft.com/office/drawing/2014/main" id="{EFB47568-5F9B-3DA8-D690-3571FA2C8882}"/>
            </a:ext>
          </a:extLst>
        </p:cNvPr>
        <p:cNvGrpSpPr/>
        <p:nvPr/>
      </p:nvGrpSpPr>
      <p:grpSpPr>
        <a:xfrm>
          <a:off x="0" y="0"/>
          <a:ext cx="0" cy="0"/>
          <a:chOff x="0" y="0"/>
          <a:chExt cx="0" cy="0"/>
        </a:xfrm>
      </p:grpSpPr>
      <p:sp>
        <p:nvSpPr>
          <p:cNvPr id="120" name="Google Shape;120;p4">
            <a:extLst>
              <a:ext uri="{FF2B5EF4-FFF2-40B4-BE49-F238E27FC236}">
                <a16:creationId xmlns:a16="http://schemas.microsoft.com/office/drawing/2014/main" id="{0D96F98F-51A6-7932-6FDD-4A0E5F39D84E}"/>
              </a:ext>
            </a:extLst>
          </p:cNvPr>
          <p:cNvSpPr txBox="1"/>
          <p:nvPr/>
        </p:nvSpPr>
        <p:spPr>
          <a:xfrm>
            <a:off x="3602241" y="819595"/>
            <a:ext cx="7152445" cy="8402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60">
                <a:solidFill>
                  <a:srgbClr val="009444"/>
                </a:solidFill>
                <a:latin typeface="Lato"/>
                <a:ea typeface="Lato"/>
                <a:cs typeface="Lato"/>
                <a:sym typeface="Lato"/>
              </a:rPr>
              <a:t>Oración</a:t>
            </a:r>
            <a:endParaRPr sz="6000">
              <a:solidFill>
                <a:srgbClr val="009444"/>
              </a:solidFill>
              <a:latin typeface="Lato"/>
              <a:ea typeface="Lato"/>
              <a:cs typeface="Lato"/>
              <a:sym typeface="Lato"/>
            </a:endParaRPr>
          </a:p>
        </p:txBody>
      </p:sp>
      <p:cxnSp>
        <p:nvCxnSpPr>
          <p:cNvPr id="121" name="Google Shape;121;p4">
            <a:extLst>
              <a:ext uri="{FF2B5EF4-FFF2-40B4-BE49-F238E27FC236}">
                <a16:creationId xmlns:a16="http://schemas.microsoft.com/office/drawing/2014/main" id="{8B11626D-5F7B-B7C1-F7EE-04DFB83FA15F}"/>
              </a:ext>
            </a:extLst>
          </p:cNvPr>
          <p:cNvCxnSpPr/>
          <p:nvPr/>
        </p:nvCxnSpPr>
        <p:spPr>
          <a:xfrm>
            <a:off x="3602241" y="2074387"/>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22" name="Google Shape;122;p4">
            <a:extLst>
              <a:ext uri="{FF2B5EF4-FFF2-40B4-BE49-F238E27FC236}">
                <a16:creationId xmlns:a16="http://schemas.microsoft.com/office/drawing/2014/main" id="{D819EC03-4EE0-3972-C753-9590DA9D3E7D}"/>
              </a:ext>
            </a:extLst>
          </p:cNvPr>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24" name="Google Shape;124;p4">
            <a:extLst>
              <a:ext uri="{FF2B5EF4-FFF2-40B4-BE49-F238E27FC236}">
                <a16:creationId xmlns:a16="http://schemas.microsoft.com/office/drawing/2014/main" id="{43ABC716-355A-0238-A1B7-157764E9CF61}"/>
              </a:ext>
            </a:extLst>
          </p:cNvPr>
          <p:cNvPicPr preferRelativeResize="0"/>
          <p:nvPr/>
        </p:nvPicPr>
        <p:blipFill rotWithShape="1">
          <a:blip r:embed="rId3">
            <a:alphaModFix/>
          </a:blip>
          <a:srcRect/>
          <a:stretch/>
        </p:blipFill>
        <p:spPr>
          <a:xfrm>
            <a:off x="476645" y="1552538"/>
            <a:ext cx="3125596" cy="3218436"/>
          </a:xfrm>
          <a:prstGeom prst="rect">
            <a:avLst/>
          </a:prstGeom>
          <a:noFill/>
          <a:ln>
            <a:noFill/>
          </a:ln>
          <a:effectLst>
            <a:outerShdw blurRad="50800" dist="38100" dir="2700000" algn="tl" rotWithShape="0">
              <a:srgbClr val="000000">
                <a:alpha val="40000"/>
              </a:srgbClr>
            </a:outerShdw>
          </a:effectLst>
        </p:spPr>
      </p:pic>
      <p:pic>
        <p:nvPicPr>
          <p:cNvPr id="126" name="Google Shape;126;p4" descr="A green bird with leaves&#10;&#10;Description automatically generated">
            <a:extLst>
              <a:ext uri="{FF2B5EF4-FFF2-40B4-BE49-F238E27FC236}">
                <a16:creationId xmlns:a16="http://schemas.microsoft.com/office/drawing/2014/main" id="{70AFCC29-5811-2460-7F02-3699A8E7BBFB}"/>
              </a:ext>
            </a:extLst>
          </p:cNvPr>
          <p:cNvPicPr preferRelativeResize="0"/>
          <p:nvPr/>
        </p:nvPicPr>
        <p:blipFill rotWithShape="1">
          <a:blip r:embed="rId4">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266039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5"/>
          <p:cNvSpPr txBox="1"/>
          <p:nvPr/>
        </p:nvSpPr>
        <p:spPr>
          <a:xfrm>
            <a:off x="2237027" y="403125"/>
            <a:ext cx="89589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a:solidFill>
                  <a:srgbClr val="009444"/>
                </a:solidFill>
                <a:latin typeface="Lato"/>
                <a:ea typeface="Lato"/>
                <a:cs typeface="Lato"/>
                <a:sym typeface="Lato"/>
              </a:rPr>
              <a:t>Objetivos de la Lección</a:t>
            </a:r>
            <a:endParaRPr sz="6000">
              <a:solidFill>
                <a:srgbClr val="009444"/>
              </a:solidFill>
              <a:latin typeface="Lato"/>
              <a:ea typeface="Lato"/>
              <a:cs typeface="Lato"/>
              <a:sym typeface="Lato"/>
            </a:endParaRPr>
          </a:p>
        </p:txBody>
      </p:sp>
      <p:cxnSp>
        <p:nvCxnSpPr>
          <p:cNvPr id="133" name="Google Shape;133;p5"/>
          <p:cNvCxnSpPr/>
          <p:nvPr/>
        </p:nvCxnSpPr>
        <p:spPr>
          <a:xfrm>
            <a:off x="2373086" y="1597768"/>
            <a:ext cx="7195457" cy="0"/>
          </a:xfrm>
          <a:prstGeom prst="straightConnector1">
            <a:avLst/>
          </a:prstGeom>
          <a:noFill/>
          <a:ln w="38100" cap="flat" cmpd="sng">
            <a:solidFill>
              <a:srgbClr val="7F7F7F"/>
            </a:solidFill>
            <a:prstDash val="solid"/>
            <a:miter lim="800000"/>
            <a:headEnd type="none" w="sm" len="sm"/>
            <a:tailEnd type="none" w="sm" len="sm"/>
          </a:ln>
        </p:spPr>
      </p:cxnSp>
      <p:grpSp>
        <p:nvGrpSpPr>
          <p:cNvPr id="134" name="Google Shape;134;p5"/>
          <p:cNvGrpSpPr/>
          <p:nvPr/>
        </p:nvGrpSpPr>
        <p:grpSpPr>
          <a:xfrm>
            <a:off x="745673" y="1967909"/>
            <a:ext cx="10450413" cy="4141807"/>
            <a:chOff x="0" y="0"/>
            <a:chExt cx="10450413" cy="4141807"/>
          </a:xfrm>
        </p:grpSpPr>
        <p:sp>
          <p:nvSpPr>
            <p:cNvPr id="135" name="Google Shape;135;p5"/>
            <p:cNvSpPr/>
            <p:nvPr/>
          </p:nvSpPr>
          <p:spPr>
            <a:xfrm>
              <a:off x="0" y="481"/>
              <a:ext cx="10450280" cy="1127780"/>
            </a:xfrm>
            <a:prstGeom prst="roundRect">
              <a:avLst>
                <a:gd name="adj" fmla="val 10000"/>
              </a:avLst>
            </a:prstGeom>
            <a:solidFill>
              <a:srgbClr val="E1EF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36" name="Google Shape;136;p5"/>
            <p:cNvSpPr/>
            <p:nvPr/>
          </p:nvSpPr>
          <p:spPr>
            <a:xfrm>
              <a:off x="341153" y="254232"/>
              <a:ext cx="620279" cy="620279"/>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37" name="Google Shape;137;p5"/>
            <p:cNvSpPr/>
            <p:nvPr/>
          </p:nvSpPr>
          <p:spPr>
            <a:xfrm>
              <a:off x="1302586" y="0"/>
              <a:ext cx="9147694" cy="1127780"/>
            </a:xfrm>
            <a:prstGeom prst="rect">
              <a:avLst/>
            </a:prstGeom>
            <a:solidFill>
              <a:srgbClr val="009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38" name="Google Shape;138;p5"/>
            <p:cNvSpPr txBox="1"/>
            <p:nvPr/>
          </p:nvSpPr>
          <p:spPr>
            <a:xfrm>
              <a:off x="1302719" y="150962"/>
              <a:ext cx="9147694" cy="1127780"/>
            </a:xfrm>
            <a:prstGeom prst="rect">
              <a:avLst/>
            </a:prstGeom>
            <a:noFill/>
            <a:ln>
              <a:noFill/>
            </a:ln>
          </p:spPr>
          <p:txBody>
            <a:bodyPr spcFirstLastPara="1" wrap="square" lIns="119350" tIns="119350" rIns="119350" bIns="119350" anchor="ctr" anchorCtr="0">
              <a:noAutofit/>
            </a:bodyPr>
            <a:lstStyle/>
            <a:p>
              <a:pPr lvl="1">
                <a:buSzPts val="2500"/>
              </a:pPr>
              <a:r>
                <a:rPr lang="es-ES" sz="2800">
                  <a:solidFill>
                    <a:schemeClr val="lt1"/>
                  </a:solidFill>
                  <a:latin typeface="Lato"/>
                  <a:ea typeface="Lato"/>
                  <a:cs typeface="Lato"/>
                  <a:sym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Escoger un pasaje sobre el </a:t>
              </a:r>
              <a:r>
                <a:rPr lang="es-ES" sz="2800" err="1">
                  <a:solidFill>
                    <a:schemeClr val="lt1"/>
                  </a:solidFill>
                  <a:latin typeface="Lato"/>
                  <a:ea typeface="Lato"/>
                  <a:cs typeface="Lato"/>
                  <a:sym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cristocentrismo</a:t>
              </a:r>
              <a:r>
                <a:rPr lang="es-ES" sz="2800">
                  <a:solidFill>
                    <a:schemeClr val="lt1"/>
                  </a:solidFill>
                  <a:latin typeface="Lato"/>
                  <a:ea typeface="Lato"/>
                  <a:cs typeface="Lato"/>
                  <a:sym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 de la Biblia que funcione bien en tu grupo.</a:t>
              </a:r>
              <a:endParaRPr lang="en-US" sz="280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a:p>
              <a:pPr>
                <a:buSzPts val="2500"/>
              </a:pPr>
              <a:endParaRPr lang="en-US" sz="280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p:txBody>
        </p:sp>
        <p:sp>
          <p:nvSpPr>
            <p:cNvPr id="139" name="Google Shape;139;p5"/>
            <p:cNvSpPr/>
            <p:nvPr/>
          </p:nvSpPr>
          <p:spPr>
            <a:xfrm>
              <a:off x="0" y="1410207"/>
              <a:ext cx="10450280" cy="1127780"/>
            </a:xfrm>
            <a:prstGeom prst="roundRect">
              <a:avLst>
                <a:gd name="adj" fmla="val 10000"/>
              </a:avLst>
            </a:prstGeom>
            <a:solidFill>
              <a:srgbClr val="E1EF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0" name="Google Shape;140;p5"/>
            <p:cNvSpPr/>
            <p:nvPr/>
          </p:nvSpPr>
          <p:spPr>
            <a:xfrm>
              <a:off x="341153" y="1663958"/>
              <a:ext cx="620279" cy="620279"/>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1" name="Google Shape;141;p5"/>
            <p:cNvSpPr/>
            <p:nvPr/>
          </p:nvSpPr>
          <p:spPr>
            <a:xfrm>
              <a:off x="1302586" y="1410207"/>
              <a:ext cx="9147694" cy="1127780"/>
            </a:xfrm>
            <a:prstGeom prst="rect">
              <a:avLst/>
            </a:prstGeom>
            <a:solidFill>
              <a:srgbClr val="009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2" name="Google Shape;142;p5"/>
            <p:cNvSpPr txBox="1"/>
            <p:nvPr/>
          </p:nvSpPr>
          <p:spPr>
            <a:xfrm>
              <a:off x="1302719" y="1802123"/>
              <a:ext cx="9147694" cy="1127780"/>
            </a:xfrm>
            <a:prstGeom prst="rect">
              <a:avLst/>
            </a:prstGeom>
            <a:noFill/>
            <a:ln>
              <a:noFill/>
            </a:ln>
          </p:spPr>
          <p:txBody>
            <a:bodyPr spcFirstLastPara="1" wrap="square" lIns="119350" tIns="119350" rIns="119350" bIns="119350" anchor="ctr" anchorCtr="0">
              <a:noAutofit/>
            </a:bodyPr>
            <a:lstStyle/>
            <a:p>
              <a:pPr lvl="1">
                <a:buClr>
                  <a:schemeClr val="lt1"/>
                </a:buClr>
                <a:buSzPts val="2500"/>
              </a:pPr>
              <a:r>
                <a:rPr lang="es-ES" sz="2800">
                  <a:solidFill>
                    <a:schemeClr val="lt1"/>
                  </a:solidFill>
                  <a:latin typeface="Lato"/>
                  <a:ea typeface="Lato"/>
                  <a:cs typeface="Lato"/>
                  <a:sym typeface="Lato"/>
                </a:rPr>
                <a:t>Identificar el </a:t>
              </a:r>
              <a:r>
                <a:rPr lang="es-ES" sz="2800" err="1">
                  <a:solidFill>
                    <a:schemeClr val="lt1"/>
                  </a:solidFill>
                  <a:latin typeface="Lato"/>
                  <a:ea typeface="Lato"/>
                  <a:cs typeface="Lato"/>
                  <a:sym typeface="Lato"/>
                </a:rPr>
                <a:t>cristocentrismo</a:t>
              </a:r>
              <a:r>
                <a:rPr lang="es-ES" sz="2800">
                  <a:solidFill>
                    <a:schemeClr val="lt1"/>
                  </a:solidFill>
                  <a:latin typeface="Lato"/>
                  <a:ea typeface="Lato"/>
                  <a:cs typeface="Lato"/>
                  <a:sym typeface="Lato"/>
                </a:rPr>
                <a:t> en algunos escritos luteranos.</a:t>
              </a:r>
              <a:endParaRPr lang="en-US" sz="2800">
                <a:solidFill>
                  <a:schemeClr val="lt1"/>
                </a:solidFill>
                <a:latin typeface="Lato"/>
                <a:ea typeface="Lato"/>
                <a:cs typeface="Lato"/>
              </a:endParaRPr>
            </a:p>
            <a:p>
              <a:pPr marL="0" marR="0" lvl="0" indent="0" algn="l">
                <a:lnSpc>
                  <a:spcPct val="100000"/>
                </a:lnSpc>
                <a:spcBef>
                  <a:spcPts val="0"/>
                </a:spcBef>
                <a:spcAft>
                  <a:spcPts val="0"/>
                </a:spcAft>
                <a:buSzPts val="2500"/>
                <a:buFont typeface="Calibri"/>
                <a:buNone/>
              </a:pPr>
              <a:endParaRPr lang="en-US" sz="280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a:p>
              <a:pPr marL="0" marR="0" lvl="0" indent="0" algn="l" rtl="0">
                <a:lnSpc>
                  <a:spcPct val="100000"/>
                </a:lnSpc>
                <a:spcBef>
                  <a:spcPts val="0"/>
                </a:spcBef>
                <a:spcAft>
                  <a:spcPts val="0"/>
                </a:spcAft>
                <a:buClr>
                  <a:schemeClr val="lt1"/>
                </a:buClr>
                <a:buSzPts val="2500"/>
                <a:buFont typeface="Calibri"/>
                <a:buNone/>
              </a:pPr>
              <a:r>
                <a:rPr lang="en-US" sz="2800" err="1">
                  <a:solidFill>
                    <a:schemeClr val="lt1"/>
                  </a:solidFill>
                  <a:latin typeface="Lato"/>
                  <a:ea typeface="Lato"/>
                  <a:cs typeface="Lato"/>
                  <a:sym typeface="Lato"/>
                </a:rPr>
                <a:t>Génesis</a:t>
              </a:r>
              <a:r>
                <a:rPr lang="en-US" sz="2800">
                  <a:solidFill>
                    <a:schemeClr val="lt1"/>
                  </a:solidFill>
                  <a:latin typeface="Lato"/>
                  <a:ea typeface="Lato"/>
                  <a:cs typeface="Lato"/>
                  <a:sym typeface="Lato"/>
                </a:rPr>
                <a:t> 1:1-25.</a:t>
              </a:r>
              <a:endParaRPr sz="2800">
                <a:solidFill>
                  <a:schemeClr val="lt1"/>
                </a:solidFill>
                <a:latin typeface="Lato"/>
                <a:ea typeface="Lato"/>
                <a:cs typeface="Lato"/>
                <a:sym typeface="Lato"/>
              </a:endParaRPr>
            </a:p>
          </p:txBody>
        </p:sp>
        <p:sp>
          <p:nvSpPr>
            <p:cNvPr id="143" name="Google Shape;143;p5"/>
            <p:cNvSpPr/>
            <p:nvPr/>
          </p:nvSpPr>
          <p:spPr>
            <a:xfrm>
              <a:off x="0" y="2819933"/>
              <a:ext cx="10450280" cy="1127780"/>
            </a:xfrm>
            <a:prstGeom prst="roundRect">
              <a:avLst>
                <a:gd name="adj" fmla="val 10000"/>
              </a:avLst>
            </a:prstGeom>
            <a:solidFill>
              <a:srgbClr val="E1EF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4" name="Google Shape;144;p5"/>
            <p:cNvSpPr/>
            <p:nvPr/>
          </p:nvSpPr>
          <p:spPr>
            <a:xfrm>
              <a:off x="341153" y="3073684"/>
              <a:ext cx="620279" cy="620279"/>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5" name="Google Shape;145;p5"/>
            <p:cNvSpPr/>
            <p:nvPr/>
          </p:nvSpPr>
          <p:spPr>
            <a:xfrm>
              <a:off x="1302586" y="2819933"/>
              <a:ext cx="9147694" cy="1127780"/>
            </a:xfrm>
            <a:prstGeom prst="rect">
              <a:avLst/>
            </a:prstGeom>
            <a:solidFill>
              <a:srgbClr val="009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6" name="Google Shape;146;p5"/>
            <p:cNvSpPr txBox="1"/>
            <p:nvPr/>
          </p:nvSpPr>
          <p:spPr>
            <a:xfrm>
              <a:off x="1302586" y="3014027"/>
              <a:ext cx="9147694" cy="1127780"/>
            </a:xfrm>
            <a:prstGeom prst="rect">
              <a:avLst/>
            </a:prstGeom>
            <a:noFill/>
            <a:ln>
              <a:noFill/>
            </a:ln>
          </p:spPr>
          <p:txBody>
            <a:bodyPr spcFirstLastPara="1" wrap="square" lIns="119350" tIns="119350" rIns="119350" bIns="119350" anchor="ctr" anchorCtr="0">
              <a:noAutofit/>
            </a:bodyPr>
            <a:lstStyle/>
            <a:p>
              <a:pPr lvl="1">
                <a:buClr>
                  <a:schemeClr val="lt1"/>
                </a:buClr>
                <a:buSzPts val="2500"/>
              </a:pPr>
              <a:r>
                <a:rPr lang="es-ES" sz="2800">
                  <a:solidFill>
                    <a:schemeClr val="lt1"/>
                  </a:solidFill>
                  <a:latin typeface="Lato"/>
                  <a:ea typeface="Lato"/>
                  <a:cs typeface="Lato"/>
                  <a:sym typeface="Lato"/>
                </a:rPr>
                <a:t>Usar el principio del </a:t>
              </a:r>
              <a:r>
                <a:rPr lang="es-ES" sz="2800" err="1">
                  <a:solidFill>
                    <a:schemeClr val="lt1"/>
                  </a:solidFill>
                  <a:latin typeface="Lato"/>
                  <a:ea typeface="Lato"/>
                  <a:cs typeface="Lato"/>
                  <a:sym typeface="Lato"/>
                </a:rPr>
                <a:t>cristocentrismo</a:t>
              </a:r>
              <a:r>
                <a:rPr lang="es-ES" sz="2800">
                  <a:solidFill>
                    <a:schemeClr val="lt1"/>
                  </a:solidFill>
                  <a:latin typeface="Lato"/>
                  <a:ea typeface="Lato"/>
                  <a:cs typeface="Lato"/>
                  <a:sym typeface="Lato"/>
                </a:rPr>
                <a:t> para entender los diez mandamientos.</a:t>
              </a:r>
              <a:endParaRPr lang="en-US" sz="2800">
                <a:solidFill>
                  <a:schemeClr val="lt1"/>
                </a:solidFill>
                <a:latin typeface="Lato"/>
                <a:ea typeface="Lato"/>
                <a:cs typeface="Lato"/>
              </a:endParaRPr>
            </a:p>
            <a:p>
              <a:pPr marL="0" marR="0" lvl="0" indent="0" algn="l">
                <a:lnSpc>
                  <a:spcPct val="100000"/>
                </a:lnSpc>
                <a:spcBef>
                  <a:spcPts val="0"/>
                </a:spcBef>
                <a:spcAft>
                  <a:spcPts val="0"/>
                </a:spcAft>
                <a:buSzPts val="2500"/>
                <a:buFont typeface="Calibri"/>
                <a:buNone/>
              </a:pPr>
              <a:endParaRPr lang="en-US" sz="2800">
                <a:solidFill>
                  <a:schemeClr val="lt1"/>
                </a:solidFill>
                <a:latin typeface="Lato"/>
                <a:ea typeface="Lato"/>
                <a:cs typeface="Lato"/>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3"/>
        <p:cNvGrpSpPr/>
        <p:nvPr/>
      </p:nvGrpSpPr>
      <p:grpSpPr>
        <a:xfrm>
          <a:off x="0" y="0"/>
          <a:ext cx="0" cy="0"/>
          <a:chOff x="0" y="0"/>
          <a:chExt cx="0" cy="0"/>
        </a:xfrm>
      </p:grpSpPr>
      <p:pic>
        <p:nvPicPr>
          <p:cNvPr id="154" name="Google Shape;154;p6"/>
          <p:cNvPicPr preferRelativeResize="0"/>
          <p:nvPr/>
        </p:nvPicPr>
        <p:blipFill rotWithShape="1">
          <a:blip r:embed="rId3">
            <a:alphaModFix/>
          </a:blip>
          <a:srcRect/>
          <a:stretch/>
        </p:blipFill>
        <p:spPr>
          <a:xfrm>
            <a:off x="762000" y="-1475780"/>
            <a:ext cx="11430000" cy="6010275"/>
          </a:xfrm>
          <a:prstGeom prst="rect">
            <a:avLst/>
          </a:prstGeom>
          <a:noFill/>
          <a:ln>
            <a:noFill/>
          </a:ln>
        </p:spPr>
      </p:pic>
      <p:sp>
        <p:nvSpPr>
          <p:cNvPr id="155" name="Google Shape;155;p6"/>
          <p:cNvSpPr txBox="1"/>
          <p:nvPr/>
        </p:nvSpPr>
        <p:spPr>
          <a:xfrm>
            <a:off x="1750753" y="2844265"/>
            <a:ext cx="9916990"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3200">
                <a:solidFill>
                  <a:srgbClr val="009444"/>
                </a:solidFill>
                <a:latin typeface="Lato"/>
                <a:ea typeface="Lato"/>
                <a:cs typeface="Lato"/>
              </a:rPr>
              <a:t>Describe la interpretación bíblica en una sola palabra. </a:t>
            </a:r>
            <a:endParaRPr sz="3200">
              <a:solidFill>
                <a:srgbClr val="009444"/>
              </a:solidFill>
              <a:latin typeface="Lato"/>
              <a:ea typeface="Lato"/>
              <a:cs typeface="Lato"/>
              <a:sym typeface="Lato"/>
            </a:endParaRPr>
          </a:p>
        </p:txBody>
      </p:sp>
      <p:cxnSp>
        <p:nvCxnSpPr>
          <p:cNvPr id="156" name="Google Shape;156;p6"/>
          <p:cNvCxnSpPr/>
          <p:nvPr/>
        </p:nvCxnSpPr>
        <p:spPr>
          <a:xfrm>
            <a:off x="2239194" y="3630804"/>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59" name="Google Shape;159;p6"/>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60" name="Google Shape;160;p6" descr="A green bird with leaves&#10;&#10;Description automatically generated"/>
          <p:cNvPicPr preferRelativeResize="0"/>
          <p:nvPr/>
        </p:nvPicPr>
        <p:blipFill rotWithShape="1">
          <a:blip r:embed="rId4">
            <a:alphaModFix/>
          </a:blip>
          <a:srcRect/>
          <a:stretch/>
        </p:blipFill>
        <p:spPr>
          <a:xfrm>
            <a:off x="10500489" y="289924"/>
            <a:ext cx="1399035" cy="117043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6608" y="433822"/>
            <a:ext cx="8638174" cy="1585009"/>
          </a:xfrm>
          <a:prstGeom prst="rect">
            <a:avLst/>
          </a:prstGeom>
          <a:noFill/>
          <a:ln>
            <a:noFill/>
          </a:ln>
        </p:spPr>
        <p:txBody>
          <a:bodyPr spcFirstLastPara="1" wrap="square" lIns="91425" tIns="45700" rIns="91425" bIns="45700" anchor="t" anchorCtr="0">
            <a:spAutoFit/>
          </a:bodyPr>
          <a:lstStyle/>
          <a:p>
            <a:r>
              <a:rPr lang="es-ES" sz="4850">
                <a:solidFill>
                  <a:srgbClr val="009444"/>
                </a:solidFill>
                <a:latin typeface="Lato"/>
                <a:ea typeface="Lato"/>
                <a:cs typeface="Lato"/>
                <a:sym typeface="Lato"/>
              </a:rPr>
              <a:t>La Biblia es el punto de partida</a:t>
            </a:r>
            <a:endParaRPr lang="en-US" sz="4850">
              <a:solidFill>
                <a:srgbClr val="009444"/>
              </a:solidFill>
              <a:latin typeface="Lato"/>
              <a:ea typeface="Lato"/>
              <a:cs typeface="Lato"/>
            </a:endParaRPr>
          </a:p>
          <a:p>
            <a:endParaRPr sz="4850">
              <a:solidFill>
                <a:srgbClr val="009444"/>
              </a:solidFill>
              <a:latin typeface="Lato"/>
              <a:ea typeface="Lato"/>
              <a:cs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5370661"/>
          </a:xfrm>
          <a:prstGeom prst="rect">
            <a:avLst/>
          </a:prstGeom>
          <a:noFill/>
          <a:ln>
            <a:noFill/>
          </a:ln>
        </p:spPr>
        <p:txBody>
          <a:bodyPr spcFirstLastPara="1" wrap="square" lIns="91425" tIns="45700" rIns="91425" bIns="45700" anchor="t" anchorCtr="0">
            <a:spAutoFit/>
          </a:bodyPr>
          <a:lstStyle/>
          <a:p>
            <a:pPr>
              <a:spcBef>
                <a:spcPts val="600"/>
              </a:spcBef>
            </a:pPr>
            <a:r>
              <a:rPr lang="es-ES" sz="3600" b="1">
                <a:solidFill>
                  <a:schemeClr val="dk1"/>
                </a:solidFill>
                <a:latin typeface="Lato"/>
                <a:ea typeface="Lato"/>
                <a:cs typeface="Lato"/>
              </a:rPr>
              <a:t>La Biblia es </a:t>
            </a:r>
            <a:r>
              <a:rPr lang="es-ES" sz="3600" b="1" err="1">
                <a:solidFill>
                  <a:schemeClr val="dk1"/>
                </a:solidFill>
                <a:latin typeface="Lato"/>
                <a:ea typeface="Lato"/>
                <a:cs typeface="Lato"/>
              </a:rPr>
              <a:t>cristocéntrica</a:t>
            </a:r>
            <a:r>
              <a:rPr lang="es-ES" sz="3600" b="1">
                <a:solidFill>
                  <a:schemeClr val="dk1"/>
                </a:solidFill>
                <a:latin typeface="Lato"/>
                <a:ea typeface="Lato"/>
                <a:cs typeface="Lato"/>
              </a:rPr>
              <a:t>, lo cual significa que Jesús es el centro del mensaje de la Biblia. Todo gira en torno a él. Lean Juan 5:39, Lucas 24:27, Hechos 3:18, 2 Pedro 1:16, Efesios 2:20 y 2 Timoteo 3:15. ¿Cuál de esos versículos te gustaría usar para explicarle el </a:t>
            </a:r>
            <a:r>
              <a:rPr lang="es-ES" sz="3600" b="1" err="1">
                <a:solidFill>
                  <a:schemeClr val="dk1"/>
                </a:solidFill>
                <a:latin typeface="Lato"/>
                <a:ea typeface="Lato"/>
                <a:cs typeface="Lato"/>
              </a:rPr>
              <a:t>cristocentrismo</a:t>
            </a:r>
            <a:r>
              <a:rPr lang="es-ES" sz="3600" b="1">
                <a:solidFill>
                  <a:schemeClr val="dk1"/>
                </a:solidFill>
                <a:latin typeface="Lato"/>
                <a:ea typeface="Lato"/>
                <a:cs typeface="Lato"/>
              </a:rPr>
              <a:t> de la Biblia a tu grupo?</a:t>
            </a:r>
          </a:p>
          <a:p>
            <a:pPr>
              <a:spcBef>
                <a:spcPts val="600"/>
              </a:spcBef>
            </a:pPr>
            <a:endParaRPr lang="es-ES" sz="3600" b="1">
              <a:solidFill>
                <a:schemeClr val="dk1"/>
              </a:solidFill>
              <a:latin typeface="Lato"/>
              <a:ea typeface="Lato"/>
              <a:cs typeface="Lato"/>
            </a:endParaRPr>
          </a:p>
          <a:p>
            <a:pPr marL="0" marR="0" lvl="0" indent="0" rtl="0">
              <a:spcBef>
                <a:spcPts val="600"/>
              </a:spcBef>
              <a:spcAft>
                <a:spcPts val="0"/>
              </a:spcAft>
              <a:buNone/>
            </a:pPr>
            <a:endParaRPr sz="400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3970476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2131857" y="466248"/>
            <a:ext cx="8579685"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a:solidFill>
                  <a:srgbClr val="009444"/>
                </a:solidFill>
                <a:latin typeface="Lato"/>
                <a:ea typeface="Lato"/>
                <a:cs typeface="Lato"/>
              </a:rPr>
              <a:t>Un Testimonio de </a:t>
            </a:r>
            <a:r>
              <a:rPr lang="es-ES" sz="4000" i="1">
                <a:solidFill>
                  <a:srgbClr val="009444"/>
                </a:solidFill>
                <a:latin typeface="Lato"/>
                <a:ea typeface="Lato"/>
                <a:cs typeface="Lato"/>
              </a:rPr>
              <a:t>En Esto Creemos</a:t>
            </a:r>
            <a:endParaRPr lang="en-US" sz="4000" i="1">
              <a:solidFill>
                <a:srgbClr val="009444"/>
              </a:solidFill>
              <a:latin typeface="Lato"/>
              <a:ea typeface="Lato"/>
              <a:cs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4262665"/>
          </a:xfrm>
          <a:prstGeom prst="rect">
            <a:avLst/>
          </a:prstGeom>
          <a:noFill/>
          <a:ln>
            <a:noFill/>
          </a:ln>
        </p:spPr>
        <p:txBody>
          <a:bodyPr spcFirstLastPara="1" wrap="square" lIns="91425" tIns="45700" rIns="91425" bIns="45700" anchor="t" anchorCtr="0">
            <a:spAutoFit/>
          </a:bodyPr>
          <a:lstStyle/>
          <a:p>
            <a:pPr>
              <a:spcBef>
                <a:spcPts val="600"/>
              </a:spcBef>
            </a:pPr>
            <a:r>
              <a:rPr lang="es-ES" sz="3600" b="1" i="1">
                <a:solidFill>
                  <a:schemeClr val="dk1"/>
                </a:solidFill>
                <a:latin typeface="Lato"/>
                <a:ea typeface="Lato"/>
                <a:cs typeface="Lato"/>
              </a:rPr>
              <a:t>En Esto Creemos</a:t>
            </a:r>
            <a:r>
              <a:rPr lang="es-ES" sz="3600" b="1">
                <a:solidFill>
                  <a:schemeClr val="dk1"/>
                </a:solidFill>
                <a:latin typeface="Lato"/>
                <a:ea typeface="Lato"/>
                <a:cs typeface="Lato"/>
              </a:rPr>
              <a:t> es el documento oficial de fe de Academia Cristo e Iglesia Cristo WELS Internacional, que está disponible en academiacristo.com. Describe lo que creemos y lo que no creemos. Lean la siguiente sección.</a:t>
            </a:r>
          </a:p>
          <a:p>
            <a:pPr>
              <a:spcBef>
                <a:spcPts val="600"/>
              </a:spcBef>
            </a:pPr>
            <a:endParaRPr lang="es-ES" sz="3600" b="1">
              <a:solidFill>
                <a:schemeClr val="dk1"/>
              </a:solidFill>
              <a:latin typeface="Lato"/>
              <a:ea typeface="Lato"/>
              <a:cs typeface="Lato"/>
            </a:endParaRPr>
          </a:p>
          <a:p>
            <a:pPr marL="0" marR="0" lvl="0" indent="0" rtl="0">
              <a:spcBef>
                <a:spcPts val="600"/>
              </a:spcBef>
              <a:spcAft>
                <a:spcPts val="0"/>
              </a:spcAft>
              <a:buNone/>
            </a:pPr>
            <a:endParaRPr sz="400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4151568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2131857" y="466248"/>
            <a:ext cx="8579685" cy="707846"/>
          </a:xfrm>
          <a:prstGeom prst="rect">
            <a:avLst/>
          </a:prstGeom>
          <a:noFill/>
          <a:ln>
            <a:noFill/>
          </a:ln>
        </p:spPr>
        <p:txBody>
          <a:bodyPr spcFirstLastPara="1" wrap="square" lIns="91425" tIns="45700" rIns="91425" bIns="45700" anchor="t" anchorCtr="0">
            <a:spAutoFit/>
          </a:bodyPr>
          <a:lstStyle/>
          <a:p>
            <a:pPr marL="0" marR="0" lvl="0" indent="0" algn="l">
              <a:spcBef>
                <a:spcPts val="0"/>
              </a:spcBef>
              <a:spcAft>
                <a:spcPts val="0"/>
              </a:spcAft>
              <a:buNone/>
            </a:pPr>
            <a:r>
              <a:rPr lang="es-ES" sz="4000">
                <a:solidFill>
                  <a:srgbClr val="009444"/>
                </a:solidFill>
                <a:latin typeface="Lato"/>
                <a:ea typeface="Lato"/>
                <a:cs typeface="Lato"/>
              </a:rPr>
              <a:t>Un Testimonio de </a:t>
            </a:r>
            <a:r>
              <a:rPr lang="es-ES" sz="4000" i="1">
                <a:solidFill>
                  <a:srgbClr val="009444"/>
                </a:solidFill>
                <a:latin typeface="Lato"/>
                <a:ea typeface="Lato"/>
                <a:cs typeface="Lato"/>
              </a:rPr>
              <a:t>En Esto Creemos</a:t>
            </a:r>
            <a:r>
              <a:rPr lang="en-US" sz="4000">
                <a:solidFill>
                  <a:srgbClr val="009444"/>
                </a:solidFill>
                <a:latin typeface="Lato"/>
                <a:ea typeface="Lato"/>
                <a:cs typeface="Lato"/>
                <a:sym typeface="Lato"/>
              </a:rPr>
              <a:t> </a:t>
            </a:r>
            <a:endParaRPr lang="en-US" sz="4000">
              <a:solidFill>
                <a:srgbClr val="009444"/>
              </a:solidFill>
              <a:latin typeface="Lato"/>
              <a:ea typeface="Lato"/>
              <a:cs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5478382"/>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b="1">
                <a:solidFill>
                  <a:schemeClr val="dk1"/>
                </a:solidFill>
                <a:latin typeface="Lato"/>
                <a:ea typeface="Lato"/>
                <a:cs typeface="Lato"/>
              </a:rPr>
              <a:t>Dios y Su Revelación</a:t>
            </a:r>
          </a:p>
          <a:p>
            <a:pPr rtl="0">
              <a:spcBef>
                <a:spcPts val="0"/>
              </a:spcBef>
              <a:spcAft>
                <a:spcPts val="0"/>
              </a:spcAft>
            </a:pPr>
            <a:endParaRPr lang="es-ES" sz="3000" b="1">
              <a:solidFill>
                <a:schemeClr val="dk1"/>
              </a:solidFill>
              <a:latin typeface="Lato"/>
              <a:ea typeface="Lato"/>
              <a:cs typeface="Lato"/>
            </a:endParaRPr>
          </a:p>
          <a:p>
            <a:pPr rtl="0">
              <a:spcBef>
                <a:spcPts val="0"/>
              </a:spcBef>
              <a:spcAft>
                <a:spcPts val="0"/>
              </a:spcAft>
            </a:pPr>
            <a:r>
              <a:rPr lang="es-ES" sz="3000" b="1">
                <a:solidFill>
                  <a:schemeClr val="dk1"/>
                </a:solidFill>
                <a:latin typeface="Lato"/>
                <a:ea typeface="Lato"/>
                <a:cs typeface="Lato"/>
              </a:rPr>
              <a:t>5. Creemos que la Biblia en su totalidad es Cristo céntrica. En el Antiguo Testamento Dios prometió repetidamente a su pueblo, un divino Libertador del pecado, de la muerte y del infierno. El Nuevo Testamento proclama que este Libertador prometido ha venido en la persona de Jesús de Nazaret. El mismo Jesús dice del Antiguo Testamento: "Ellas son las que dan testimonio de mí" (Juan 5:39).</a:t>
            </a:r>
          </a:p>
          <a:p>
            <a:pPr>
              <a:spcBef>
                <a:spcPts val="600"/>
              </a:spcBef>
            </a:pPr>
            <a:endParaRPr lang="en-US" sz="3000" b="1">
              <a:solidFill>
                <a:schemeClr val="dk1"/>
              </a:solidFill>
              <a:latin typeface="Lato"/>
              <a:ea typeface="Lato"/>
              <a:cs typeface="Lato"/>
              <a:sym typeface="Lato"/>
            </a:endParaRPr>
          </a:p>
          <a:p>
            <a:pPr marL="0" marR="0" lvl="0" indent="0" rtl="0">
              <a:spcBef>
                <a:spcPts val="600"/>
              </a:spcBef>
              <a:spcAft>
                <a:spcPts val="0"/>
              </a:spcAft>
              <a:buNone/>
            </a:pPr>
            <a:endParaRPr sz="400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503634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68137" y="560916"/>
            <a:ext cx="8579685"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rgbClr val="009444"/>
                </a:solidFill>
                <a:latin typeface="Lato"/>
                <a:ea typeface="Lato"/>
                <a:cs typeface="Lato"/>
              </a:rPr>
              <a:t>Un testimonio de Martín </a:t>
            </a:r>
            <a:r>
              <a:rPr lang="en-US" sz="4000" err="1">
                <a:solidFill>
                  <a:srgbClr val="009444"/>
                </a:solidFill>
                <a:latin typeface="Lato"/>
                <a:ea typeface="Lato"/>
                <a:cs typeface="Lato"/>
              </a:rPr>
              <a:t>Lutero</a:t>
            </a:r>
            <a:r>
              <a:rPr lang="en-US" sz="4000">
                <a:solidFill>
                  <a:srgbClr val="009444"/>
                </a:solidFill>
                <a:latin typeface="Lato"/>
                <a:ea typeface="Lato"/>
                <a:cs typeface="Lato"/>
                <a:sym typeface="Lato"/>
              </a:rPr>
              <a:t> </a:t>
            </a:r>
            <a:endParaRPr sz="400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4093388"/>
          </a:xfrm>
          <a:prstGeom prst="rect">
            <a:avLst/>
          </a:prstGeom>
          <a:noFill/>
          <a:ln>
            <a:noFill/>
          </a:ln>
        </p:spPr>
        <p:txBody>
          <a:bodyPr spcFirstLastPara="1" wrap="square" lIns="91425" tIns="45700" rIns="91425" bIns="45700" anchor="t" anchorCtr="0">
            <a:spAutoFit/>
          </a:bodyPr>
          <a:lstStyle/>
          <a:p>
            <a:r>
              <a:rPr lang="es-ES" sz="3000" b="1">
                <a:solidFill>
                  <a:schemeClr val="dk1"/>
                </a:solidFill>
                <a:latin typeface="Lato"/>
                <a:ea typeface="Lato"/>
                <a:cs typeface="Lato"/>
              </a:rPr>
              <a:t>Esta sección proviene de una introducción escrita por Martín Lutero para una edición de la Biblia, concretamente del Antiguo Testamento. ¿Qué palabras reflejan la profunda reverencia y admiración que Lutero siente por la Biblia?</a:t>
            </a:r>
          </a:p>
          <a:p>
            <a:pPr>
              <a:spcBef>
                <a:spcPts val="0"/>
              </a:spcBef>
              <a:spcAft>
                <a:spcPts val="0"/>
              </a:spcAft>
            </a:pPr>
            <a:endParaRPr lang="es-ES" sz="3000" b="1">
              <a:solidFill>
                <a:schemeClr val="dk1"/>
              </a:solidFill>
              <a:latin typeface="Lato"/>
              <a:ea typeface="Lato"/>
              <a:cs typeface="Lato"/>
            </a:endParaRPr>
          </a:p>
          <a:p>
            <a:pPr>
              <a:spcBef>
                <a:spcPts val="600"/>
              </a:spcBef>
            </a:pPr>
            <a:endParaRPr lang="en-US" sz="3000" b="1">
              <a:solidFill>
                <a:schemeClr val="dk1"/>
              </a:solidFill>
              <a:latin typeface="Lato"/>
              <a:ea typeface="Lato"/>
              <a:cs typeface="Lato"/>
              <a:sym typeface="Lato"/>
            </a:endParaRPr>
          </a:p>
          <a:p>
            <a:pPr marL="0" marR="0" lvl="0" indent="0" rtl="0">
              <a:spcBef>
                <a:spcPts val="600"/>
              </a:spcBef>
              <a:spcAft>
                <a:spcPts val="0"/>
              </a:spcAft>
              <a:buNone/>
            </a:pPr>
            <a:endParaRPr sz="400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127357494"/>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CA98D1A91E88F4EA07A1308032786DE" ma:contentTypeVersion="14" ma:contentTypeDescription="Create a new document." ma:contentTypeScope="" ma:versionID="361dfd8e6ecd30d7a1b801f1fef2a82b">
  <xsd:schema xmlns:xsd="http://www.w3.org/2001/XMLSchema" xmlns:xs="http://www.w3.org/2001/XMLSchema" xmlns:p="http://schemas.microsoft.com/office/2006/metadata/properties" xmlns:ns2="38896d1c-d48b-47b1-97a9-761dcde349b0" xmlns:ns3="5cd1452d-5967-4622-9749-a306807ee3c9" xmlns:ns4="9d1aa794-ada9-4a3e-9c2a-189f245fcbb8" targetNamespace="http://schemas.microsoft.com/office/2006/metadata/properties" ma:root="true" ma:fieldsID="08a004bd0867d3abe8a9c89e06099ee7" ns2:_="" ns3:_="" ns4:_="">
    <xsd:import namespace="38896d1c-d48b-47b1-97a9-761dcde349b0"/>
    <xsd:import namespace="5cd1452d-5967-4622-9749-a306807ee3c9"/>
    <xsd:import namespace="9d1aa794-ada9-4a3e-9c2a-189f245fcbb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CR" minOccurs="0"/>
                <xsd:element ref="ns2:Doc_x002e__x0023_" minOccurs="0"/>
                <xsd:element ref="ns2:lcf76f155ced4ddcb4097134ff3c332f" minOccurs="0"/>
                <xsd:element ref="ns4:TaxCatchAll" minOccurs="0"/>
                <xsd:element ref="ns2:MediaServiceSearchProperties"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896d1c-d48b-47b1-97a9-761dcde349b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Doc_x002e__x0023_" ma:index="14" nillable="true" ma:displayName="Doc Number" ma:decimals="3" ma:format="Dropdown" ma:internalName="Doc_x002e__x0023_" ma:percentage="FALSE">
      <xsd:simpleType>
        <xsd:restriction base="dms:Number"/>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50e1b83-9df9-4a26-aedb-ff3d8b0dda66"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cd1452d-5967-4622-9749-a306807ee3c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1aa794-ada9-4a3e-9c2a-189f245fcbb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245bd596-0f8a-4080-98bd-aff5be4fd504}" ma:internalName="TaxCatchAll" ma:showField="CatchAllData" ma:web="5cd1452d-5967-4622-9749-a306807ee3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oc_x002e__x0023_ xmlns="38896d1c-d48b-47b1-97a9-761dcde349b0" xsi:nil="true"/>
    <lcf76f155ced4ddcb4097134ff3c332f xmlns="38896d1c-d48b-47b1-97a9-761dcde349b0">
      <Terms xmlns="http://schemas.microsoft.com/office/infopath/2007/PartnerControls"/>
    </lcf76f155ced4ddcb4097134ff3c332f>
    <TaxCatchAll xmlns="9d1aa794-ada9-4a3e-9c2a-189f245fcbb8" xsi:nil="true"/>
  </documentManagement>
</p:properties>
</file>

<file path=customXml/itemProps1.xml><?xml version="1.0" encoding="utf-8"?>
<ds:datastoreItem xmlns:ds="http://schemas.openxmlformats.org/officeDocument/2006/customXml" ds:itemID="{176BFA61-AF45-49FB-AB06-9DC2461C5246}">
  <ds:schemaRefs>
    <ds:schemaRef ds:uri="http://schemas.microsoft.com/sharepoint/v3/contenttype/forms"/>
  </ds:schemaRefs>
</ds:datastoreItem>
</file>

<file path=customXml/itemProps2.xml><?xml version="1.0" encoding="utf-8"?>
<ds:datastoreItem xmlns:ds="http://schemas.openxmlformats.org/officeDocument/2006/customXml" ds:itemID="{02E8796E-B463-48F3-A3E5-36D470E42C6F}">
  <ds:schemaRefs>
    <ds:schemaRef ds:uri="38896d1c-d48b-47b1-97a9-761dcde349b0"/>
    <ds:schemaRef ds:uri="5cd1452d-5967-4622-9749-a306807ee3c9"/>
    <ds:schemaRef ds:uri="9d1aa794-ada9-4a3e-9c2a-189f245fcbb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7ECF174-391A-4C64-8259-BC5FCC995834}">
  <ds:schemaRefs>
    <ds:schemaRef ds:uri="38896d1c-d48b-47b1-97a9-761dcde349b0"/>
    <ds:schemaRef ds:uri="9d1aa794-ada9-4a3e-9c2a-189f245fcbb8"/>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15</Slides>
  <Notes>14</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Pfeifer</dc:creator>
  <cp:revision>5</cp:revision>
  <dcterms:created xsi:type="dcterms:W3CDTF">2023-11-29T19:33:05Z</dcterms:created>
  <dcterms:modified xsi:type="dcterms:W3CDTF">2025-03-05T22:28:19Z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0x0101000CA98D1A91E88F4EA07A1308032786DE</vt:lpwstr>
  </property>
  <property fmtid="{D5CDD505-2E9C-101B-9397-08002B2CF9AE}" pid="3" name="MediaServiceImageTags">
    <vt:lpwstr/>
  </property>
</Properties>
</file>