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358" r:id="rId2"/>
    <p:sldId id="360" r:id="rId3"/>
    <p:sldId id="412" r:id="rId4"/>
    <p:sldId id="258" r:id="rId5"/>
    <p:sldId id="265" r:id="rId6"/>
    <p:sldId id="417" r:id="rId7"/>
    <p:sldId id="294" r:id="rId8"/>
    <p:sldId id="385" r:id="rId9"/>
    <p:sldId id="303" r:id="rId10"/>
    <p:sldId id="413" r:id="rId11"/>
    <p:sldId id="392" r:id="rId12"/>
    <p:sldId id="393" r:id="rId13"/>
    <p:sldId id="301" r:id="rId14"/>
    <p:sldId id="416" r:id="rId15"/>
    <p:sldId id="399" r:id="rId16"/>
    <p:sldId id="400" r:id="rId17"/>
    <p:sldId id="401" r:id="rId18"/>
    <p:sldId id="402" r:id="rId19"/>
    <p:sldId id="328" r:id="rId20"/>
    <p:sldId id="406" r:id="rId21"/>
    <p:sldId id="407" r:id="rId22"/>
    <p:sldId id="408" r:id="rId23"/>
    <p:sldId id="415" r:id="rId24"/>
    <p:sldId id="414" r:id="rId25"/>
    <p:sldId id="409" r:id="rId26"/>
    <p:sldId id="323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55635" autoAdjust="0"/>
  </p:normalViewPr>
  <p:slideViewPr>
    <p:cSldViewPr>
      <p:cViewPr varScale="1">
        <p:scale>
          <a:sx n="61" d="100"/>
          <a:sy n="61" d="100"/>
        </p:scale>
        <p:origin x="29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>
      <p:cViewPr varScale="1">
        <p:scale>
          <a:sx n="87" d="100"/>
          <a:sy n="87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9FE3606-0EEF-48BB-9A51-2EB3C3D5F63A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AF0D93E-6CEB-4554-8CE5-4C032538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B7A9298-CBD2-4932-92A8-2834B96DB4E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9F90121-993F-4BA2-BF99-AAE02440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1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2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2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4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2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7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9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7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69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0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6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5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2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27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1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5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4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7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2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9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0121-993F-4BA2-BF99-AAE02440FA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5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3F1F66-D761-48C6-8639-C0B2DEA82939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9F08CB-D502-4B48-A335-3221862138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previews.123rf.com/images/andreypopov/andreypopov1501/andreypopov150100427/35690141-Ball-Whistle-And-Soccer-Tactic-Diagram-On-Paper-Over-Pitch-Stock-Photo.jpg&amp;imgrefurl=https://www.123rf.com/stock-photo/clipboard_coach.html&amp;docid=nq6GUOlohTV1oM&amp;tbnid=m19BMWL6evbDYM:&amp;vet=10ahUKEwj_4JDbnOfXAhUTmoMKHV5kDRM4ZBAzCAwoCjAK..i&amp;w=1300&amp;h=867&amp;safe=active&amp;bih=527&amp;biw=1184&amp;q=coach%20clipart%20whistle%20clipboard&amp;ved=0ahUKEwj_4JDbnOfXAhUTmoMKHV5kDRM4ZBAzCAwoCjAK&amp;iact=mrc&amp;uact=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JGcqcJck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lpO2ejZfkAhXO3J4KHacwAx4QjRx6BAgBEAQ&amp;url=https://gallery.yopriceville.com/Free-Clipart-Pictures/Travel-and-Suitcases-PNG/Brown_Suitcase_Clipart_Image&amp;psig=AOvVaw2NBR3QpFkh44SRu-9DkGAp&amp;ust=156658475005725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1400" y="990600"/>
            <a:ext cx="5181600" cy="5530850"/>
          </a:xfrm>
        </p:spPr>
        <p:txBody>
          <a:bodyPr>
            <a:normAutofit/>
          </a:bodyPr>
          <a:lstStyle/>
          <a:p>
            <a:br>
              <a:rPr lang="en-US" sz="3100" b="1" kern="0" cap="none" dirty="0">
                <a:solidFill>
                  <a:schemeClr val="bg1"/>
                </a:solidFill>
                <a:cs typeface="Arial"/>
                <a:sym typeface="Arial"/>
              </a:rPr>
            </a:br>
            <a:br>
              <a:rPr lang="en-US" sz="3100" b="1" kern="0" cap="none" dirty="0">
                <a:solidFill>
                  <a:schemeClr val="bg1"/>
                </a:solidFill>
                <a:cs typeface="Arial"/>
                <a:sym typeface="Arial"/>
              </a:rPr>
            </a:br>
            <a:r>
              <a:rPr lang="en-US" sz="3100" b="1" kern="0" cap="none" dirty="0">
                <a:solidFill>
                  <a:schemeClr val="bg1"/>
                </a:solidFill>
                <a:cs typeface="Arial"/>
                <a:sym typeface="Arial"/>
              </a:rPr>
              <a:t>Understanding Feelings &amp; Managing Behaviors</a:t>
            </a:r>
            <a:br>
              <a:rPr lang="en-US" sz="2200" b="1" dirty="0">
                <a:solidFill>
                  <a:schemeClr val="bg1"/>
                </a:solidFill>
              </a:rPr>
            </a:b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1800" b="1" cap="none" dirty="0">
                <a:solidFill>
                  <a:schemeClr val="bg1"/>
                </a:solidFill>
              </a:rPr>
              <a:t>Facilitated By:</a:t>
            </a:r>
            <a:br>
              <a:rPr lang="en-US" sz="1800" b="1" cap="none" dirty="0">
                <a:solidFill>
                  <a:schemeClr val="bg1"/>
                </a:solidFill>
              </a:rPr>
            </a:br>
            <a:r>
              <a:rPr lang="en-US" sz="1800" b="1" cap="none" dirty="0">
                <a:solidFill>
                  <a:schemeClr val="bg1"/>
                </a:solidFill>
              </a:rPr>
              <a:t>Hilary Sahr, AA Human Services</a:t>
            </a:r>
            <a:br>
              <a:rPr lang="en-US" sz="1800" b="1" cap="none" dirty="0">
                <a:solidFill>
                  <a:schemeClr val="bg1"/>
                </a:solidFill>
              </a:rPr>
            </a:br>
            <a:r>
              <a:rPr lang="en-US" sz="1800" b="1" cap="none" dirty="0">
                <a:solidFill>
                  <a:schemeClr val="bg1"/>
                </a:solidFill>
              </a:rPr>
              <a:t>Amber Mckelvey, CSW, MS</a:t>
            </a:r>
            <a:br>
              <a:rPr lang="en-US" sz="1800" b="1" cap="none" dirty="0">
                <a:solidFill>
                  <a:schemeClr val="bg1"/>
                </a:solidFill>
              </a:rPr>
            </a:br>
            <a:br>
              <a:rPr lang="en-US" sz="1800" b="1" cap="none" dirty="0">
                <a:solidFill>
                  <a:schemeClr val="bg1"/>
                </a:solidFill>
              </a:rPr>
            </a:br>
            <a:r>
              <a:rPr lang="en-US" sz="1800" b="1" cap="none" dirty="0">
                <a:solidFill>
                  <a:schemeClr val="bg1"/>
                </a:solidFill>
              </a:rPr>
              <a:t>Adapted From:</a:t>
            </a:r>
            <a:br>
              <a:rPr lang="en-US" sz="1800" b="1" cap="none" dirty="0">
                <a:solidFill>
                  <a:schemeClr val="bg1"/>
                </a:solidFill>
              </a:rPr>
            </a:br>
            <a:r>
              <a:rPr lang="en-US" sz="1800" b="1" cap="none" dirty="0">
                <a:solidFill>
                  <a:schemeClr val="bg1"/>
                </a:solidFill>
              </a:rPr>
              <a:t>National Child Traumatic Stress Network</a:t>
            </a:r>
            <a:br>
              <a:rPr lang="en-US" sz="2200" b="1" dirty="0">
                <a:solidFill>
                  <a:schemeClr val="bg1"/>
                </a:solidFill>
              </a:rPr>
            </a:br>
            <a:br>
              <a:rPr lang="en-US" sz="1300" b="1" dirty="0">
                <a:solidFill>
                  <a:schemeClr val="bg1"/>
                </a:solidFill>
              </a:rPr>
            </a:b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4" t="21650" r="1045" b="35050"/>
          <a:stretch/>
        </p:blipFill>
        <p:spPr>
          <a:xfrm>
            <a:off x="609600" y="1828799"/>
            <a:ext cx="2763179" cy="31689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1484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2A79-F872-4D12-B574-7BEC712A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5EA2-BA99-44DF-BB5F-3CB24B529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I “re-pack” their suitcase?</a:t>
            </a:r>
          </a:p>
          <a:p>
            <a:r>
              <a:rPr lang="en-US" dirty="0"/>
              <a:t>How can I add positives experiences and beliefs to their lives?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2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9"/>
          <p:cNvSpPr txBox="1">
            <a:spLocks/>
          </p:cNvSpPr>
          <p:nvPr/>
        </p:nvSpPr>
        <p:spPr>
          <a:xfrm>
            <a:off x="609600" y="513796"/>
            <a:ext cx="7848600" cy="5734603"/>
          </a:xfrm>
          <a:prstGeom prst="rect">
            <a:avLst/>
          </a:prstGeom>
        </p:spPr>
        <p:txBody>
          <a:bodyPr vert="horz" lIns="47616" tIns="47616" rIns="47616" bIns="4761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3600" b="0" i="1">
                <a:solidFill>
                  <a:srgbClr val="FFE831"/>
                </a:solidFill>
              </a:defRPr>
            </a:pPr>
            <a:r>
              <a:rPr lang="en-US" sz="2800" cap="none" dirty="0">
                <a:solidFill>
                  <a:schemeClr val="tx1"/>
                </a:solidFill>
              </a:rPr>
              <a:t>“Anything that’s human is </a:t>
            </a:r>
            <a:r>
              <a:rPr lang="en-US" sz="2800" u="sng" cap="none" dirty="0">
                <a:solidFill>
                  <a:schemeClr val="tx1"/>
                </a:solidFill>
              </a:rPr>
              <a:t>mentionable</a:t>
            </a:r>
            <a:r>
              <a:rPr lang="en-US" sz="2800" cap="none" dirty="0">
                <a:solidFill>
                  <a:schemeClr val="tx1"/>
                </a:solidFill>
              </a:rPr>
              <a:t>, </a:t>
            </a:r>
          </a:p>
          <a:p>
            <a:pPr>
              <a:defRPr sz="3600" b="0" i="1">
                <a:solidFill>
                  <a:srgbClr val="FFE831"/>
                </a:solidFill>
              </a:defRPr>
            </a:pPr>
            <a:r>
              <a:rPr lang="en-US" sz="2800" cap="none" dirty="0">
                <a:solidFill>
                  <a:schemeClr val="tx1"/>
                </a:solidFill>
              </a:rPr>
              <a:t>and anything that is mentionable can be more </a:t>
            </a:r>
            <a:r>
              <a:rPr lang="en-US" sz="2800" u="sng" cap="none" dirty="0">
                <a:solidFill>
                  <a:schemeClr val="tx1"/>
                </a:solidFill>
              </a:rPr>
              <a:t>manageable</a:t>
            </a:r>
            <a:r>
              <a:rPr lang="en-US" sz="2800" cap="none" dirty="0">
                <a:solidFill>
                  <a:schemeClr val="tx1"/>
                </a:solidFill>
              </a:rPr>
              <a:t>. When we can talk about our feelings, </a:t>
            </a:r>
          </a:p>
          <a:p>
            <a:pPr>
              <a:defRPr sz="3600" b="0" i="1">
                <a:solidFill>
                  <a:srgbClr val="FFE831"/>
                </a:solidFill>
              </a:defRPr>
            </a:pPr>
            <a:r>
              <a:rPr lang="en-US" sz="2800" cap="none" dirty="0">
                <a:solidFill>
                  <a:schemeClr val="tx1"/>
                </a:solidFill>
              </a:rPr>
              <a:t>they become l</a:t>
            </a:r>
            <a:r>
              <a:rPr lang="en-US" sz="2800" u="sng" cap="none" dirty="0">
                <a:solidFill>
                  <a:schemeClr val="tx1"/>
                </a:solidFill>
              </a:rPr>
              <a:t>ess overwhelming</a:t>
            </a:r>
            <a:r>
              <a:rPr lang="en-US" sz="2800" cap="none" dirty="0">
                <a:solidFill>
                  <a:schemeClr val="tx1"/>
                </a:solidFill>
              </a:rPr>
              <a:t>, </a:t>
            </a:r>
            <a:r>
              <a:rPr lang="en-US" sz="2800" u="sng" cap="none" dirty="0">
                <a:solidFill>
                  <a:schemeClr val="tx1"/>
                </a:solidFill>
              </a:rPr>
              <a:t>less upsetting</a:t>
            </a:r>
            <a:r>
              <a:rPr lang="en-US" sz="2800" cap="none" dirty="0">
                <a:solidFill>
                  <a:schemeClr val="tx1"/>
                </a:solidFill>
              </a:rPr>
              <a:t>, and </a:t>
            </a:r>
          </a:p>
          <a:p>
            <a:pPr>
              <a:defRPr sz="3600" b="0" i="1">
                <a:solidFill>
                  <a:srgbClr val="FFE831"/>
                </a:solidFill>
              </a:defRPr>
            </a:pPr>
            <a:r>
              <a:rPr lang="en-US" sz="2800" u="sng" cap="none" dirty="0">
                <a:solidFill>
                  <a:schemeClr val="tx1"/>
                </a:solidFill>
              </a:rPr>
              <a:t>less scary</a:t>
            </a:r>
            <a:r>
              <a:rPr lang="en-US" sz="2800" cap="none" dirty="0">
                <a:solidFill>
                  <a:schemeClr val="tx1"/>
                </a:solidFill>
              </a:rPr>
              <a:t>. The people we trust with that important talk can help us know that we are </a:t>
            </a:r>
            <a:r>
              <a:rPr lang="en-US" sz="2800" u="sng" cap="none" dirty="0">
                <a:solidFill>
                  <a:schemeClr val="tx1"/>
                </a:solidFill>
              </a:rPr>
              <a:t>not alone</a:t>
            </a:r>
            <a:r>
              <a:rPr lang="en-US" sz="2800" cap="none" dirty="0">
                <a:solidFill>
                  <a:schemeClr val="tx1"/>
                </a:solidFill>
              </a:rPr>
              <a:t>.” 	</a:t>
            </a:r>
          </a:p>
          <a:p>
            <a:pPr algn="l">
              <a:defRPr sz="3600" b="0" i="1">
                <a:solidFill>
                  <a:srgbClr val="FFE831"/>
                </a:solidFill>
              </a:defRPr>
            </a:pPr>
            <a:endParaRPr lang="en-US" sz="2800" cap="none" dirty="0">
              <a:solidFill>
                <a:schemeClr val="tx1"/>
              </a:solidFill>
            </a:endParaRPr>
          </a:p>
          <a:p>
            <a:pPr algn="l">
              <a:defRPr sz="3600" b="0" i="1">
                <a:solidFill>
                  <a:srgbClr val="FFE831"/>
                </a:solidFill>
              </a:defRPr>
            </a:pPr>
            <a:endParaRPr lang="en-US" sz="2800" cap="none" dirty="0">
              <a:solidFill>
                <a:schemeClr val="tx1"/>
              </a:solidFill>
            </a:endParaRPr>
          </a:p>
          <a:p>
            <a:pPr algn="r">
              <a:defRPr sz="3600" b="0" i="1">
                <a:solidFill>
                  <a:srgbClr val="FFE831"/>
                </a:solidFill>
              </a:defRPr>
            </a:pPr>
            <a:r>
              <a:rPr lang="en-US" sz="2800" cap="none" dirty="0">
                <a:solidFill>
                  <a:schemeClr val="tx1"/>
                </a:solidFill>
              </a:rPr>
              <a:t>Fred rogers (Mr. Rogers)</a:t>
            </a:r>
            <a:r>
              <a:rPr lang="en-US" sz="3600" dirty="0">
                <a:solidFill>
                  <a:srgbClr val="FFE83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1843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an “Emotional Coach”</a:t>
            </a:r>
          </a:p>
        </p:txBody>
      </p:sp>
      <p:pic>
        <p:nvPicPr>
          <p:cNvPr id="3" name="Picture 7" descr="Image result for coach clipart whistle clipbo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89" y="2514600"/>
            <a:ext cx="47561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61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 Thermometer</a:t>
            </a:r>
          </a:p>
        </p:txBody>
      </p:sp>
      <p:grpSp>
        <p:nvGrpSpPr>
          <p:cNvPr id="4" name="Shape 131"/>
          <p:cNvGrpSpPr/>
          <p:nvPr/>
        </p:nvGrpSpPr>
        <p:grpSpPr>
          <a:xfrm>
            <a:off x="4273095" y="1981200"/>
            <a:ext cx="566738" cy="4489449"/>
            <a:chOff x="0" y="0"/>
            <a:chExt cx="566737" cy="4489449"/>
          </a:xfrm>
        </p:grpSpPr>
        <p:sp>
          <p:nvSpPr>
            <p:cNvPr id="5" name="Shape 132"/>
            <p:cNvSpPr/>
            <p:nvPr/>
          </p:nvSpPr>
          <p:spPr>
            <a:xfrm>
              <a:off x="177800" y="3698875"/>
              <a:ext cx="177800" cy="696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927" y="0"/>
                  </a:moveTo>
                  <a:lnTo>
                    <a:pt x="0" y="63961"/>
                  </a:lnTo>
                  <a:lnTo>
                    <a:pt x="1072" y="103327"/>
                  </a:lnTo>
                  <a:lnTo>
                    <a:pt x="48216" y="120000"/>
                  </a:lnTo>
                  <a:lnTo>
                    <a:pt x="107144" y="113988"/>
                  </a:lnTo>
                  <a:lnTo>
                    <a:pt x="120000" y="74077"/>
                  </a:lnTo>
                  <a:lnTo>
                    <a:pt x="84644" y="9566"/>
                  </a:lnTo>
                  <a:lnTo>
                    <a:pt x="13927" y="0"/>
                  </a:lnTo>
                  <a:close/>
                </a:path>
              </a:pathLst>
            </a:custGeom>
            <a:solidFill>
              <a:srgbClr val="94A6C2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133"/>
            <p:cNvSpPr/>
            <p:nvPr/>
          </p:nvSpPr>
          <p:spPr>
            <a:xfrm>
              <a:off x="61911" y="31750"/>
              <a:ext cx="449262" cy="37322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044" y="118927"/>
                  </a:moveTo>
                  <a:lnTo>
                    <a:pt x="29255" y="107544"/>
                  </a:lnTo>
                  <a:lnTo>
                    <a:pt x="6361" y="98922"/>
                  </a:lnTo>
                  <a:lnTo>
                    <a:pt x="6361" y="98716"/>
                  </a:lnTo>
                  <a:lnTo>
                    <a:pt x="5938" y="98611"/>
                  </a:lnTo>
                  <a:lnTo>
                    <a:pt x="5938" y="98255"/>
                  </a:lnTo>
                  <a:lnTo>
                    <a:pt x="5088" y="98155"/>
                  </a:lnTo>
                  <a:lnTo>
                    <a:pt x="5088" y="97850"/>
                  </a:lnTo>
                  <a:lnTo>
                    <a:pt x="4666" y="97694"/>
                  </a:lnTo>
                  <a:lnTo>
                    <a:pt x="4666" y="97033"/>
                  </a:lnTo>
                  <a:lnTo>
                    <a:pt x="4238" y="96827"/>
                  </a:lnTo>
                  <a:lnTo>
                    <a:pt x="4238" y="96061"/>
                  </a:lnTo>
                  <a:lnTo>
                    <a:pt x="3394" y="95805"/>
                  </a:lnTo>
                  <a:lnTo>
                    <a:pt x="3394" y="95144"/>
                  </a:lnTo>
                  <a:lnTo>
                    <a:pt x="2966" y="94838"/>
                  </a:lnTo>
                  <a:lnTo>
                    <a:pt x="2966" y="94022"/>
                  </a:lnTo>
                  <a:lnTo>
                    <a:pt x="2544" y="93561"/>
                  </a:lnTo>
                  <a:lnTo>
                    <a:pt x="2544" y="92694"/>
                  </a:lnTo>
                  <a:lnTo>
                    <a:pt x="1694" y="92133"/>
                  </a:lnTo>
                  <a:lnTo>
                    <a:pt x="1694" y="90550"/>
                  </a:lnTo>
                  <a:lnTo>
                    <a:pt x="1272" y="90038"/>
                  </a:lnTo>
                  <a:lnTo>
                    <a:pt x="1272" y="87994"/>
                  </a:lnTo>
                  <a:lnTo>
                    <a:pt x="850" y="87333"/>
                  </a:lnTo>
                  <a:lnTo>
                    <a:pt x="850" y="84222"/>
                  </a:lnTo>
                  <a:lnTo>
                    <a:pt x="0" y="83455"/>
                  </a:lnTo>
                  <a:lnTo>
                    <a:pt x="0" y="67938"/>
                  </a:lnTo>
                  <a:lnTo>
                    <a:pt x="850" y="66611"/>
                  </a:lnTo>
                  <a:lnTo>
                    <a:pt x="850" y="62222"/>
                  </a:lnTo>
                  <a:lnTo>
                    <a:pt x="1272" y="60788"/>
                  </a:lnTo>
                  <a:lnTo>
                    <a:pt x="1272" y="56450"/>
                  </a:lnTo>
                  <a:lnTo>
                    <a:pt x="1694" y="54972"/>
                  </a:lnTo>
                  <a:lnTo>
                    <a:pt x="1694" y="53644"/>
                  </a:lnTo>
                  <a:lnTo>
                    <a:pt x="2544" y="52216"/>
                  </a:lnTo>
                  <a:lnTo>
                    <a:pt x="2544" y="50733"/>
                  </a:lnTo>
                  <a:lnTo>
                    <a:pt x="2966" y="49411"/>
                  </a:lnTo>
                  <a:lnTo>
                    <a:pt x="2966" y="48083"/>
                  </a:lnTo>
                  <a:lnTo>
                    <a:pt x="3394" y="46755"/>
                  </a:lnTo>
                  <a:lnTo>
                    <a:pt x="3394" y="45377"/>
                  </a:lnTo>
                  <a:lnTo>
                    <a:pt x="4238" y="44050"/>
                  </a:lnTo>
                  <a:lnTo>
                    <a:pt x="4238" y="42722"/>
                  </a:lnTo>
                  <a:lnTo>
                    <a:pt x="4666" y="41500"/>
                  </a:lnTo>
                  <a:lnTo>
                    <a:pt x="4666" y="40172"/>
                  </a:lnTo>
                  <a:lnTo>
                    <a:pt x="5088" y="38944"/>
                  </a:lnTo>
                  <a:lnTo>
                    <a:pt x="5938" y="37566"/>
                  </a:lnTo>
                  <a:lnTo>
                    <a:pt x="5938" y="36344"/>
                  </a:lnTo>
                  <a:lnTo>
                    <a:pt x="6361" y="35116"/>
                  </a:lnTo>
                  <a:lnTo>
                    <a:pt x="6783" y="33994"/>
                  </a:lnTo>
                  <a:lnTo>
                    <a:pt x="6783" y="32766"/>
                  </a:lnTo>
                  <a:lnTo>
                    <a:pt x="7633" y="31644"/>
                  </a:lnTo>
                  <a:lnTo>
                    <a:pt x="8055" y="30572"/>
                  </a:lnTo>
                  <a:lnTo>
                    <a:pt x="8055" y="29450"/>
                  </a:lnTo>
                  <a:lnTo>
                    <a:pt x="8483" y="28327"/>
                  </a:lnTo>
                  <a:lnTo>
                    <a:pt x="9327" y="27205"/>
                  </a:lnTo>
                  <a:lnTo>
                    <a:pt x="9327" y="26183"/>
                  </a:lnTo>
                  <a:lnTo>
                    <a:pt x="9750" y="25216"/>
                  </a:lnTo>
                  <a:lnTo>
                    <a:pt x="10177" y="24194"/>
                  </a:lnTo>
                  <a:lnTo>
                    <a:pt x="11022" y="23172"/>
                  </a:lnTo>
                  <a:lnTo>
                    <a:pt x="11022" y="22205"/>
                  </a:lnTo>
                  <a:lnTo>
                    <a:pt x="11450" y="21283"/>
                  </a:lnTo>
                  <a:lnTo>
                    <a:pt x="11872" y="20316"/>
                  </a:lnTo>
                  <a:lnTo>
                    <a:pt x="11872" y="19394"/>
                  </a:lnTo>
                  <a:lnTo>
                    <a:pt x="12722" y="18527"/>
                  </a:lnTo>
                  <a:lnTo>
                    <a:pt x="13144" y="17711"/>
                  </a:lnTo>
                  <a:lnTo>
                    <a:pt x="13144" y="16944"/>
                  </a:lnTo>
                  <a:lnTo>
                    <a:pt x="13566" y="16027"/>
                  </a:lnTo>
                  <a:lnTo>
                    <a:pt x="13566" y="15361"/>
                  </a:lnTo>
                  <a:lnTo>
                    <a:pt x="14416" y="14600"/>
                  </a:lnTo>
                  <a:lnTo>
                    <a:pt x="14838" y="13933"/>
                  </a:lnTo>
                  <a:lnTo>
                    <a:pt x="14838" y="13272"/>
                  </a:lnTo>
                  <a:lnTo>
                    <a:pt x="15266" y="12605"/>
                  </a:lnTo>
                  <a:lnTo>
                    <a:pt x="15266" y="11944"/>
                  </a:lnTo>
                  <a:lnTo>
                    <a:pt x="16111" y="11383"/>
                  </a:lnTo>
                  <a:lnTo>
                    <a:pt x="16111" y="10822"/>
                  </a:lnTo>
                  <a:lnTo>
                    <a:pt x="16538" y="10261"/>
                  </a:lnTo>
                  <a:lnTo>
                    <a:pt x="16538" y="9800"/>
                  </a:lnTo>
                  <a:lnTo>
                    <a:pt x="16961" y="9238"/>
                  </a:lnTo>
                  <a:lnTo>
                    <a:pt x="16961" y="8472"/>
                  </a:lnTo>
                  <a:lnTo>
                    <a:pt x="17811" y="8011"/>
                  </a:lnTo>
                  <a:lnTo>
                    <a:pt x="17811" y="7450"/>
                  </a:lnTo>
                  <a:lnTo>
                    <a:pt x="18233" y="7144"/>
                  </a:lnTo>
                  <a:lnTo>
                    <a:pt x="18233" y="6433"/>
                  </a:lnTo>
                  <a:lnTo>
                    <a:pt x="19083" y="6327"/>
                  </a:lnTo>
                  <a:lnTo>
                    <a:pt x="19083" y="6227"/>
                  </a:lnTo>
                  <a:lnTo>
                    <a:pt x="49188" y="0"/>
                  </a:lnTo>
                  <a:lnTo>
                    <a:pt x="89894" y="1427"/>
                  </a:lnTo>
                  <a:lnTo>
                    <a:pt x="120000" y="8677"/>
                  </a:lnTo>
                  <a:lnTo>
                    <a:pt x="119150" y="60433"/>
                  </a:lnTo>
                  <a:lnTo>
                    <a:pt x="112788" y="93455"/>
                  </a:lnTo>
                  <a:lnTo>
                    <a:pt x="78022" y="109333"/>
                  </a:lnTo>
                  <a:lnTo>
                    <a:pt x="69966" y="120000"/>
                  </a:lnTo>
                  <a:lnTo>
                    <a:pt x="36044" y="118927"/>
                  </a:ln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134"/>
            <p:cNvSpPr/>
            <p:nvPr/>
          </p:nvSpPr>
          <p:spPr>
            <a:xfrm>
              <a:off x="155575" y="385762"/>
              <a:ext cx="265113" cy="3344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83" y="0"/>
                  </a:moveTo>
                  <a:lnTo>
                    <a:pt x="120000" y="116"/>
                  </a:lnTo>
                  <a:lnTo>
                    <a:pt x="112816" y="101544"/>
                  </a:lnTo>
                  <a:lnTo>
                    <a:pt x="81916" y="120000"/>
                  </a:lnTo>
                  <a:lnTo>
                    <a:pt x="18683" y="120000"/>
                  </a:lnTo>
                  <a:lnTo>
                    <a:pt x="0" y="106272"/>
                  </a:lnTo>
                  <a:lnTo>
                    <a:pt x="7183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35"/>
            <p:cNvSpPr/>
            <p:nvPr/>
          </p:nvSpPr>
          <p:spPr>
            <a:xfrm>
              <a:off x="174625" y="769937"/>
              <a:ext cx="215899" cy="134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36"/>
            <p:cNvSpPr/>
            <p:nvPr/>
          </p:nvSpPr>
          <p:spPr>
            <a:xfrm>
              <a:off x="174625" y="1220787"/>
              <a:ext cx="215899" cy="1397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37"/>
            <p:cNvSpPr/>
            <p:nvPr/>
          </p:nvSpPr>
          <p:spPr>
            <a:xfrm>
              <a:off x="173036" y="1633537"/>
              <a:ext cx="214312" cy="1397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38"/>
            <p:cNvSpPr/>
            <p:nvPr/>
          </p:nvSpPr>
          <p:spPr>
            <a:xfrm>
              <a:off x="171450" y="2030411"/>
              <a:ext cx="214312" cy="134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39"/>
            <p:cNvSpPr/>
            <p:nvPr/>
          </p:nvSpPr>
          <p:spPr>
            <a:xfrm>
              <a:off x="166686" y="2393950"/>
              <a:ext cx="214312" cy="1396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40"/>
            <p:cNvSpPr/>
            <p:nvPr/>
          </p:nvSpPr>
          <p:spPr>
            <a:xfrm>
              <a:off x="168275" y="2803525"/>
              <a:ext cx="215899" cy="138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1"/>
            <p:cNvSpPr/>
            <p:nvPr/>
          </p:nvSpPr>
          <p:spPr>
            <a:xfrm>
              <a:off x="227012" y="482600"/>
              <a:ext cx="109537" cy="32480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827" y="0"/>
                  </a:moveTo>
                  <a:lnTo>
                    <a:pt x="0" y="119705"/>
                  </a:lnTo>
                  <a:lnTo>
                    <a:pt x="80000" y="120000"/>
                  </a:lnTo>
                  <a:lnTo>
                    <a:pt x="120000" y="0"/>
                  </a:lnTo>
                  <a:lnTo>
                    <a:pt x="27827" y="0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42"/>
            <p:cNvSpPr/>
            <p:nvPr/>
          </p:nvSpPr>
          <p:spPr>
            <a:xfrm>
              <a:off x="0" y="0"/>
              <a:ext cx="566737" cy="40147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394" y="115727"/>
                  </a:moveTo>
                  <a:lnTo>
                    <a:pt x="47394" y="115111"/>
                  </a:lnTo>
                  <a:lnTo>
                    <a:pt x="48066" y="115016"/>
                  </a:lnTo>
                  <a:lnTo>
                    <a:pt x="48066" y="114305"/>
                  </a:lnTo>
                  <a:lnTo>
                    <a:pt x="48405" y="114161"/>
                  </a:lnTo>
                  <a:lnTo>
                    <a:pt x="48405" y="113355"/>
                  </a:lnTo>
                  <a:lnTo>
                    <a:pt x="48738" y="113261"/>
                  </a:lnTo>
                  <a:lnTo>
                    <a:pt x="48738" y="109322"/>
                  </a:lnTo>
                  <a:lnTo>
                    <a:pt x="48405" y="109088"/>
                  </a:lnTo>
                  <a:lnTo>
                    <a:pt x="48405" y="108277"/>
                  </a:lnTo>
                  <a:lnTo>
                    <a:pt x="48066" y="107950"/>
                  </a:lnTo>
                  <a:lnTo>
                    <a:pt x="48066" y="107333"/>
                  </a:lnTo>
                  <a:lnTo>
                    <a:pt x="47394" y="107044"/>
                  </a:lnTo>
                  <a:lnTo>
                    <a:pt x="47394" y="106616"/>
                  </a:lnTo>
                  <a:lnTo>
                    <a:pt x="47061" y="106000"/>
                  </a:lnTo>
                  <a:lnTo>
                    <a:pt x="46050" y="105383"/>
                  </a:lnTo>
                  <a:lnTo>
                    <a:pt x="45716" y="104861"/>
                  </a:lnTo>
                  <a:lnTo>
                    <a:pt x="45044" y="104338"/>
                  </a:lnTo>
                  <a:lnTo>
                    <a:pt x="44372" y="103300"/>
                  </a:lnTo>
                  <a:lnTo>
                    <a:pt x="43700" y="102872"/>
                  </a:lnTo>
                  <a:lnTo>
                    <a:pt x="43361" y="102350"/>
                  </a:lnTo>
                  <a:lnTo>
                    <a:pt x="43027" y="101966"/>
                  </a:lnTo>
                  <a:lnTo>
                    <a:pt x="42355" y="101544"/>
                  </a:lnTo>
                  <a:lnTo>
                    <a:pt x="42016" y="101116"/>
                  </a:lnTo>
                  <a:lnTo>
                    <a:pt x="41011" y="100827"/>
                  </a:lnTo>
                  <a:lnTo>
                    <a:pt x="40672" y="100500"/>
                  </a:lnTo>
                  <a:lnTo>
                    <a:pt x="40338" y="100072"/>
                  </a:lnTo>
                  <a:lnTo>
                    <a:pt x="39661" y="99788"/>
                  </a:lnTo>
                  <a:lnTo>
                    <a:pt x="39327" y="99455"/>
                  </a:lnTo>
                  <a:lnTo>
                    <a:pt x="38988" y="99172"/>
                  </a:lnTo>
                  <a:lnTo>
                    <a:pt x="37983" y="98933"/>
                  </a:lnTo>
                  <a:lnTo>
                    <a:pt x="37644" y="98650"/>
                  </a:lnTo>
                  <a:lnTo>
                    <a:pt x="36972" y="98411"/>
                  </a:lnTo>
                  <a:lnTo>
                    <a:pt x="36638" y="98127"/>
                  </a:lnTo>
                  <a:lnTo>
                    <a:pt x="36300" y="97888"/>
                  </a:lnTo>
                  <a:lnTo>
                    <a:pt x="35627" y="97700"/>
                  </a:lnTo>
                  <a:lnTo>
                    <a:pt x="35294" y="97511"/>
                  </a:lnTo>
                  <a:lnTo>
                    <a:pt x="34283" y="97177"/>
                  </a:lnTo>
                  <a:lnTo>
                    <a:pt x="33950" y="97083"/>
                  </a:lnTo>
                  <a:lnTo>
                    <a:pt x="33611" y="96750"/>
                  </a:lnTo>
                  <a:lnTo>
                    <a:pt x="32938" y="96655"/>
                  </a:lnTo>
                  <a:lnTo>
                    <a:pt x="32605" y="96466"/>
                  </a:lnTo>
                  <a:lnTo>
                    <a:pt x="32266" y="96227"/>
                  </a:lnTo>
                  <a:lnTo>
                    <a:pt x="31594" y="96038"/>
                  </a:lnTo>
                  <a:lnTo>
                    <a:pt x="31261" y="95850"/>
                  </a:lnTo>
                  <a:lnTo>
                    <a:pt x="30922" y="95611"/>
                  </a:lnTo>
                  <a:lnTo>
                    <a:pt x="30250" y="95422"/>
                  </a:lnTo>
                  <a:lnTo>
                    <a:pt x="29577" y="95183"/>
                  </a:lnTo>
                  <a:lnTo>
                    <a:pt x="28905" y="95088"/>
                  </a:lnTo>
                  <a:lnTo>
                    <a:pt x="28572" y="94805"/>
                  </a:lnTo>
                  <a:lnTo>
                    <a:pt x="28572" y="94566"/>
                  </a:lnTo>
                  <a:lnTo>
                    <a:pt x="27561" y="94377"/>
                  </a:lnTo>
                  <a:lnTo>
                    <a:pt x="27561" y="94188"/>
                  </a:lnTo>
                  <a:lnTo>
                    <a:pt x="27227" y="93950"/>
                  </a:lnTo>
                  <a:lnTo>
                    <a:pt x="26555" y="93761"/>
                  </a:lnTo>
                  <a:lnTo>
                    <a:pt x="26216" y="93427"/>
                  </a:lnTo>
                  <a:lnTo>
                    <a:pt x="25883" y="93238"/>
                  </a:lnTo>
                  <a:lnTo>
                    <a:pt x="25211" y="93050"/>
                  </a:lnTo>
                  <a:lnTo>
                    <a:pt x="24872" y="92716"/>
                  </a:lnTo>
                  <a:lnTo>
                    <a:pt x="24872" y="92383"/>
                  </a:lnTo>
                  <a:lnTo>
                    <a:pt x="24538" y="92100"/>
                  </a:lnTo>
                  <a:lnTo>
                    <a:pt x="23866" y="91766"/>
                  </a:lnTo>
                  <a:lnTo>
                    <a:pt x="23527" y="91483"/>
                  </a:lnTo>
                  <a:lnTo>
                    <a:pt x="23527" y="91150"/>
                  </a:lnTo>
                  <a:lnTo>
                    <a:pt x="23194" y="90722"/>
                  </a:lnTo>
                  <a:lnTo>
                    <a:pt x="23194" y="90438"/>
                  </a:lnTo>
                  <a:lnTo>
                    <a:pt x="22522" y="90011"/>
                  </a:lnTo>
                  <a:lnTo>
                    <a:pt x="22522" y="89583"/>
                  </a:lnTo>
                  <a:lnTo>
                    <a:pt x="22183" y="89205"/>
                  </a:lnTo>
                  <a:lnTo>
                    <a:pt x="22183" y="88683"/>
                  </a:lnTo>
                  <a:lnTo>
                    <a:pt x="21850" y="88255"/>
                  </a:lnTo>
                  <a:lnTo>
                    <a:pt x="21850" y="87211"/>
                  </a:lnTo>
                  <a:lnTo>
                    <a:pt x="21177" y="86594"/>
                  </a:lnTo>
                  <a:lnTo>
                    <a:pt x="21177" y="83605"/>
                  </a:lnTo>
                  <a:lnTo>
                    <a:pt x="20838" y="83272"/>
                  </a:lnTo>
                  <a:lnTo>
                    <a:pt x="20838" y="78527"/>
                  </a:lnTo>
                  <a:lnTo>
                    <a:pt x="20505" y="78005"/>
                  </a:lnTo>
                  <a:lnTo>
                    <a:pt x="20505" y="71266"/>
                  </a:lnTo>
                  <a:lnTo>
                    <a:pt x="19833" y="70605"/>
                  </a:lnTo>
                  <a:lnTo>
                    <a:pt x="19833" y="56938"/>
                  </a:lnTo>
                  <a:lnTo>
                    <a:pt x="20505" y="56227"/>
                  </a:lnTo>
                  <a:lnTo>
                    <a:pt x="20505" y="51005"/>
                  </a:lnTo>
                  <a:lnTo>
                    <a:pt x="20838" y="50200"/>
                  </a:lnTo>
                  <a:lnTo>
                    <a:pt x="20838" y="48016"/>
                  </a:lnTo>
                  <a:lnTo>
                    <a:pt x="21177" y="47211"/>
                  </a:lnTo>
                  <a:lnTo>
                    <a:pt x="21177" y="44600"/>
                  </a:lnTo>
                  <a:lnTo>
                    <a:pt x="21850" y="43655"/>
                  </a:lnTo>
                  <a:lnTo>
                    <a:pt x="21850" y="40050"/>
                  </a:lnTo>
                  <a:lnTo>
                    <a:pt x="22183" y="39194"/>
                  </a:lnTo>
                  <a:lnTo>
                    <a:pt x="22183" y="29988"/>
                  </a:lnTo>
                  <a:lnTo>
                    <a:pt x="22522" y="29133"/>
                  </a:lnTo>
                  <a:lnTo>
                    <a:pt x="22522" y="23866"/>
                  </a:lnTo>
                  <a:lnTo>
                    <a:pt x="23194" y="23250"/>
                  </a:lnTo>
                  <a:lnTo>
                    <a:pt x="23194" y="21161"/>
                  </a:lnTo>
                  <a:lnTo>
                    <a:pt x="23527" y="20450"/>
                  </a:lnTo>
                  <a:lnTo>
                    <a:pt x="23527" y="19172"/>
                  </a:lnTo>
                  <a:lnTo>
                    <a:pt x="23866" y="18555"/>
                  </a:lnTo>
                  <a:lnTo>
                    <a:pt x="23866" y="17933"/>
                  </a:lnTo>
                  <a:lnTo>
                    <a:pt x="24538" y="17316"/>
                  </a:lnTo>
                  <a:lnTo>
                    <a:pt x="24538" y="16700"/>
                  </a:lnTo>
                  <a:lnTo>
                    <a:pt x="24872" y="16177"/>
                  </a:lnTo>
                  <a:lnTo>
                    <a:pt x="25211" y="15561"/>
                  </a:lnTo>
                  <a:lnTo>
                    <a:pt x="25211" y="15038"/>
                  </a:lnTo>
                  <a:lnTo>
                    <a:pt x="25883" y="14522"/>
                  </a:lnTo>
                  <a:lnTo>
                    <a:pt x="26555" y="13477"/>
                  </a:lnTo>
                  <a:lnTo>
                    <a:pt x="26555" y="12955"/>
                  </a:lnTo>
                  <a:lnTo>
                    <a:pt x="27227" y="12433"/>
                  </a:lnTo>
                  <a:lnTo>
                    <a:pt x="28233" y="12050"/>
                  </a:lnTo>
                  <a:lnTo>
                    <a:pt x="28572" y="11527"/>
                  </a:lnTo>
                  <a:lnTo>
                    <a:pt x="28905" y="11105"/>
                  </a:lnTo>
                  <a:lnTo>
                    <a:pt x="29577" y="10677"/>
                  </a:lnTo>
                  <a:lnTo>
                    <a:pt x="29916" y="10250"/>
                  </a:lnTo>
                  <a:lnTo>
                    <a:pt x="30922" y="9872"/>
                  </a:lnTo>
                  <a:lnTo>
                    <a:pt x="31261" y="9538"/>
                  </a:lnTo>
                  <a:lnTo>
                    <a:pt x="32938" y="8827"/>
                  </a:lnTo>
                  <a:lnTo>
                    <a:pt x="33611" y="8494"/>
                  </a:lnTo>
                  <a:lnTo>
                    <a:pt x="34283" y="8211"/>
                  </a:lnTo>
                  <a:lnTo>
                    <a:pt x="35294" y="7877"/>
                  </a:lnTo>
                  <a:lnTo>
                    <a:pt x="36300" y="7594"/>
                  </a:lnTo>
                  <a:lnTo>
                    <a:pt x="36972" y="7355"/>
                  </a:lnTo>
                  <a:lnTo>
                    <a:pt x="37983" y="7072"/>
                  </a:lnTo>
                  <a:lnTo>
                    <a:pt x="39327" y="6833"/>
                  </a:lnTo>
                  <a:lnTo>
                    <a:pt x="40338" y="6644"/>
                  </a:lnTo>
                  <a:lnTo>
                    <a:pt x="41683" y="6455"/>
                  </a:lnTo>
                  <a:lnTo>
                    <a:pt x="42355" y="6216"/>
                  </a:lnTo>
                  <a:lnTo>
                    <a:pt x="43700" y="6122"/>
                  </a:lnTo>
                  <a:lnTo>
                    <a:pt x="45044" y="5933"/>
                  </a:lnTo>
                  <a:lnTo>
                    <a:pt x="46050" y="5694"/>
                  </a:lnTo>
                  <a:lnTo>
                    <a:pt x="47394" y="5600"/>
                  </a:lnTo>
                  <a:lnTo>
                    <a:pt x="48738" y="5411"/>
                  </a:lnTo>
                  <a:lnTo>
                    <a:pt x="49750" y="5316"/>
                  </a:lnTo>
                  <a:lnTo>
                    <a:pt x="51094" y="5172"/>
                  </a:lnTo>
                  <a:lnTo>
                    <a:pt x="53783" y="4983"/>
                  </a:lnTo>
                  <a:lnTo>
                    <a:pt x="54788" y="4888"/>
                  </a:lnTo>
                  <a:lnTo>
                    <a:pt x="56133" y="4794"/>
                  </a:lnTo>
                  <a:lnTo>
                    <a:pt x="56805" y="4650"/>
                  </a:lnTo>
                  <a:lnTo>
                    <a:pt x="58150" y="4650"/>
                  </a:lnTo>
                  <a:lnTo>
                    <a:pt x="59494" y="4555"/>
                  </a:lnTo>
                  <a:lnTo>
                    <a:pt x="60505" y="4555"/>
                  </a:lnTo>
                  <a:lnTo>
                    <a:pt x="61850" y="4461"/>
                  </a:lnTo>
                  <a:lnTo>
                    <a:pt x="68233" y="4461"/>
                  </a:lnTo>
                  <a:lnTo>
                    <a:pt x="69577" y="4555"/>
                  </a:lnTo>
                  <a:lnTo>
                    <a:pt x="70588" y="4555"/>
                  </a:lnTo>
                  <a:lnTo>
                    <a:pt x="71261" y="4650"/>
                  </a:lnTo>
                  <a:lnTo>
                    <a:pt x="72266" y="4650"/>
                  </a:lnTo>
                  <a:lnTo>
                    <a:pt x="73611" y="4794"/>
                  </a:lnTo>
                  <a:lnTo>
                    <a:pt x="74622" y="4794"/>
                  </a:lnTo>
                  <a:lnTo>
                    <a:pt x="75294" y="4888"/>
                  </a:lnTo>
                  <a:lnTo>
                    <a:pt x="76300" y="4983"/>
                  </a:lnTo>
                  <a:lnTo>
                    <a:pt x="77644" y="5077"/>
                  </a:lnTo>
                  <a:lnTo>
                    <a:pt x="78655" y="5172"/>
                  </a:lnTo>
                  <a:lnTo>
                    <a:pt x="79327" y="5316"/>
                  </a:lnTo>
                  <a:lnTo>
                    <a:pt x="80338" y="5411"/>
                  </a:lnTo>
                  <a:lnTo>
                    <a:pt x="80672" y="5505"/>
                  </a:lnTo>
                  <a:lnTo>
                    <a:pt x="81683" y="5694"/>
                  </a:lnTo>
                  <a:lnTo>
                    <a:pt x="82688" y="5788"/>
                  </a:lnTo>
                  <a:lnTo>
                    <a:pt x="83700" y="5933"/>
                  </a:lnTo>
                  <a:lnTo>
                    <a:pt x="84372" y="6122"/>
                  </a:lnTo>
                  <a:lnTo>
                    <a:pt x="85377" y="6216"/>
                  </a:lnTo>
                  <a:lnTo>
                    <a:pt x="86388" y="6455"/>
                  </a:lnTo>
                  <a:lnTo>
                    <a:pt x="86722" y="6644"/>
                  </a:lnTo>
                  <a:lnTo>
                    <a:pt x="87733" y="6833"/>
                  </a:lnTo>
                  <a:lnTo>
                    <a:pt x="88066" y="6927"/>
                  </a:lnTo>
                  <a:lnTo>
                    <a:pt x="89077" y="7166"/>
                  </a:lnTo>
                  <a:lnTo>
                    <a:pt x="89411" y="7355"/>
                  </a:lnTo>
                  <a:lnTo>
                    <a:pt x="90422" y="7594"/>
                  </a:lnTo>
                  <a:lnTo>
                    <a:pt x="90755" y="7783"/>
                  </a:lnTo>
                  <a:lnTo>
                    <a:pt x="91094" y="8111"/>
                  </a:lnTo>
                  <a:lnTo>
                    <a:pt x="92100" y="8305"/>
                  </a:lnTo>
                  <a:lnTo>
                    <a:pt x="92438" y="8494"/>
                  </a:lnTo>
                  <a:lnTo>
                    <a:pt x="93111" y="8733"/>
                  </a:lnTo>
                  <a:lnTo>
                    <a:pt x="93444" y="9016"/>
                  </a:lnTo>
                  <a:lnTo>
                    <a:pt x="93783" y="9250"/>
                  </a:lnTo>
                  <a:lnTo>
                    <a:pt x="94455" y="9538"/>
                  </a:lnTo>
                  <a:lnTo>
                    <a:pt x="94788" y="9727"/>
                  </a:lnTo>
                  <a:lnTo>
                    <a:pt x="95127" y="10061"/>
                  </a:lnTo>
                  <a:lnTo>
                    <a:pt x="95800" y="10388"/>
                  </a:lnTo>
                  <a:lnTo>
                    <a:pt x="96133" y="10583"/>
                  </a:lnTo>
                  <a:lnTo>
                    <a:pt x="96133" y="10911"/>
                  </a:lnTo>
                  <a:lnTo>
                    <a:pt x="96472" y="11200"/>
                  </a:lnTo>
                  <a:lnTo>
                    <a:pt x="97144" y="11527"/>
                  </a:lnTo>
                  <a:lnTo>
                    <a:pt x="97144" y="11816"/>
                  </a:lnTo>
                  <a:lnTo>
                    <a:pt x="97477" y="12144"/>
                  </a:lnTo>
                  <a:lnTo>
                    <a:pt x="97477" y="12861"/>
                  </a:lnTo>
                  <a:lnTo>
                    <a:pt x="97816" y="13188"/>
                  </a:lnTo>
                  <a:lnTo>
                    <a:pt x="97816" y="14094"/>
                  </a:lnTo>
                  <a:lnTo>
                    <a:pt x="98488" y="14616"/>
                  </a:lnTo>
                  <a:lnTo>
                    <a:pt x="98488" y="15661"/>
                  </a:lnTo>
                  <a:lnTo>
                    <a:pt x="98822" y="16177"/>
                  </a:lnTo>
                  <a:lnTo>
                    <a:pt x="98822" y="17933"/>
                  </a:lnTo>
                  <a:lnTo>
                    <a:pt x="99161" y="18650"/>
                  </a:lnTo>
                  <a:lnTo>
                    <a:pt x="99161" y="23627"/>
                  </a:lnTo>
                  <a:lnTo>
                    <a:pt x="99833" y="24483"/>
                  </a:lnTo>
                  <a:lnTo>
                    <a:pt x="99833" y="41900"/>
                  </a:lnTo>
                  <a:lnTo>
                    <a:pt x="99161" y="42750"/>
                  </a:lnTo>
                  <a:lnTo>
                    <a:pt x="99161" y="52288"/>
                  </a:lnTo>
                  <a:lnTo>
                    <a:pt x="98822" y="53094"/>
                  </a:lnTo>
                  <a:lnTo>
                    <a:pt x="98822" y="63155"/>
                  </a:lnTo>
                  <a:lnTo>
                    <a:pt x="98488" y="63772"/>
                  </a:lnTo>
                  <a:lnTo>
                    <a:pt x="98488" y="68566"/>
                  </a:lnTo>
                  <a:lnTo>
                    <a:pt x="97816" y="69183"/>
                  </a:lnTo>
                  <a:lnTo>
                    <a:pt x="97816" y="71888"/>
                  </a:lnTo>
                  <a:lnTo>
                    <a:pt x="97477" y="72505"/>
                  </a:lnTo>
                  <a:lnTo>
                    <a:pt x="97477" y="74450"/>
                  </a:lnTo>
                  <a:lnTo>
                    <a:pt x="97144" y="75066"/>
                  </a:lnTo>
                  <a:lnTo>
                    <a:pt x="97144" y="75822"/>
                  </a:lnTo>
                  <a:lnTo>
                    <a:pt x="96472" y="76438"/>
                  </a:lnTo>
                  <a:lnTo>
                    <a:pt x="96472" y="77672"/>
                  </a:lnTo>
                  <a:lnTo>
                    <a:pt x="96133" y="78294"/>
                  </a:lnTo>
                  <a:lnTo>
                    <a:pt x="96133" y="79527"/>
                  </a:lnTo>
                  <a:lnTo>
                    <a:pt x="95800" y="80188"/>
                  </a:lnTo>
                  <a:lnTo>
                    <a:pt x="95800" y="80805"/>
                  </a:lnTo>
                  <a:lnTo>
                    <a:pt x="95127" y="81327"/>
                  </a:lnTo>
                  <a:lnTo>
                    <a:pt x="95127" y="81944"/>
                  </a:lnTo>
                  <a:lnTo>
                    <a:pt x="94788" y="82561"/>
                  </a:lnTo>
                  <a:lnTo>
                    <a:pt x="94455" y="83083"/>
                  </a:lnTo>
                  <a:lnTo>
                    <a:pt x="94455" y="83700"/>
                  </a:lnTo>
                  <a:lnTo>
                    <a:pt x="93783" y="84222"/>
                  </a:lnTo>
                  <a:lnTo>
                    <a:pt x="93783" y="84744"/>
                  </a:lnTo>
                  <a:lnTo>
                    <a:pt x="93444" y="85361"/>
                  </a:lnTo>
                  <a:lnTo>
                    <a:pt x="93111" y="85883"/>
                  </a:lnTo>
                  <a:lnTo>
                    <a:pt x="93111" y="86405"/>
                  </a:lnTo>
                  <a:lnTo>
                    <a:pt x="92438" y="86927"/>
                  </a:lnTo>
                  <a:lnTo>
                    <a:pt x="92100" y="87450"/>
                  </a:lnTo>
                  <a:lnTo>
                    <a:pt x="91766" y="87922"/>
                  </a:lnTo>
                  <a:lnTo>
                    <a:pt x="91094" y="88350"/>
                  </a:lnTo>
                  <a:lnTo>
                    <a:pt x="91094" y="88872"/>
                  </a:lnTo>
                  <a:lnTo>
                    <a:pt x="90755" y="89394"/>
                  </a:lnTo>
                  <a:lnTo>
                    <a:pt x="90422" y="89822"/>
                  </a:lnTo>
                  <a:lnTo>
                    <a:pt x="89750" y="90250"/>
                  </a:lnTo>
                  <a:lnTo>
                    <a:pt x="89411" y="90722"/>
                  </a:lnTo>
                  <a:lnTo>
                    <a:pt x="89077" y="91150"/>
                  </a:lnTo>
                  <a:lnTo>
                    <a:pt x="88405" y="91577"/>
                  </a:lnTo>
                  <a:lnTo>
                    <a:pt x="88066" y="91911"/>
                  </a:lnTo>
                  <a:lnTo>
                    <a:pt x="87733" y="92288"/>
                  </a:lnTo>
                  <a:lnTo>
                    <a:pt x="87061" y="92716"/>
                  </a:lnTo>
                  <a:lnTo>
                    <a:pt x="86722" y="93050"/>
                  </a:lnTo>
                  <a:lnTo>
                    <a:pt x="85716" y="93427"/>
                  </a:lnTo>
                  <a:lnTo>
                    <a:pt x="85377" y="93761"/>
                  </a:lnTo>
                  <a:lnTo>
                    <a:pt x="85044" y="94044"/>
                  </a:lnTo>
                  <a:lnTo>
                    <a:pt x="83700" y="94711"/>
                  </a:lnTo>
                  <a:lnTo>
                    <a:pt x="83027" y="94900"/>
                  </a:lnTo>
                  <a:lnTo>
                    <a:pt x="82688" y="95183"/>
                  </a:lnTo>
                  <a:lnTo>
                    <a:pt x="80672" y="95850"/>
                  </a:lnTo>
                  <a:lnTo>
                    <a:pt x="80338" y="96133"/>
                  </a:lnTo>
                  <a:lnTo>
                    <a:pt x="79327" y="96466"/>
                  </a:lnTo>
                  <a:lnTo>
                    <a:pt x="78655" y="96750"/>
                  </a:lnTo>
                  <a:lnTo>
                    <a:pt x="77983" y="97083"/>
                  </a:lnTo>
                  <a:lnTo>
                    <a:pt x="77311" y="97366"/>
                  </a:lnTo>
                  <a:lnTo>
                    <a:pt x="76638" y="97700"/>
                  </a:lnTo>
                  <a:lnTo>
                    <a:pt x="75966" y="97983"/>
                  </a:lnTo>
                  <a:lnTo>
                    <a:pt x="75294" y="98222"/>
                  </a:lnTo>
                  <a:lnTo>
                    <a:pt x="74955" y="98505"/>
                  </a:lnTo>
                  <a:lnTo>
                    <a:pt x="73950" y="98838"/>
                  </a:lnTo>
                  <a:lnTo>
                    <a:pt x="73611" y="99027"/>
                  </a:lnTo>
                  <a:lnTo>
                    <a:pt x="73277" y="99361"/>
                  </a:lnTo>
                  <a:lnTo>
                    <a:pt x="72605" y="99550"/>
                  </a:lnTo>
                  <a:lnTo>
                    <a:pt x="72266" y="99883"/>
                  </a:lnTo>
                  <a:lnTo>
                    <a:pt x="71933" y="100166"/>
                  </a:lnTo>
                  <a:lnTo>
                    <a:pt x="70922" y="100405"/>
                  </a:lnTo>
                  <a:lnTo>
                    <a:pt x="70922" y="100594"/>
                  </a:lnTo>
                  <a:lnTo>
                    <a:pt x="70588" y="100927"/>
                  </a:lnTo>
                  <a:lnTo>
                    <a:pt x="69916" y="101116"/>
                  </a:lnTo>
                  <a:lnTo>
                    <a:pt x="69577" y="101444"/>
                  </a:lnTo>
                  <a:lnTo>
                    <a:pt x="69244" y="101638"/>
                  </a:lnTo>
                  <a:lnTo>
                    <a:pt x="68572" y="101966"/>
                  </a:lnTo>
                  <a:lnTo>
                    <a:pt x="67900" y="102350"/>
                  </a:lnTo>
                  <a:lnTo>
                    <a:pt x="67900" y="102583"/>
                  </a:lnTo>
                  <a:lnTo>
                    <a:pt x="67227" y="102872"/>
                  </a:lnTo>
                  <a:lnTo>
                    <a:pt x="66888" y="103105"/>
                  </a:lnTo>
                  <a:lnTo>
                    <a:pt x="66888" y="103300"/>
                  </a:lnTo>
                  <a:lnTo>
                    <a:pt x="66555" y="103627"/>
                  </a:lnTo>
                  <a:lnTo>
                    <a:pt x="66555" y="103822"/>
                  </a:lnTo>
                  <a:lnTo>
                    <a:pt x="65883" y="104011"/>
                  </a:lnTo>
                  <a:lnTo>
                    <a:pt x="65544" y="104244"/>
                  </a:lnTo>
                  <a:lnTo>
                    <a:pt x="65544" y="104533"/>
                  </a:lnTo>
                  <a:lnTo>
                    <a:pt x="65211" y="104766"/>
                  </a:lnTo>
                  <a:lnTo>
                    <a:pt x="65211" y="104961"/>
                  </a:lnTo>
                  <a:lnTo>
                    <a:pt x="64538" y="105150"/>
                  </a:lnTo>
                  <a:lnTo>
                    <a:pt x="64538" y="105672"/>
                  </a:lnTo>
                  <a:lnTo>
                    <a:pt x="64200" y="105905"/>
                  </a:lnTo>
                  <a:lnTo>
                    <a:pt x="64200" y="106427"/>
                  </a:lnTo>
                  <a:lnTo>
                    <a:pt x="63527" y="106616"/>
                  </a:lnTo>
                  <a:lnTo>
                    <a:pt x="63527" y="107333"/>
                  </a:lnTo>
                  <a:lnTo>
                    <a:pt x="63194" y="107661"/>
                  </a:lnTo>
                  <a:lnTo>
                    <a:pt x="63194" y="108566"/>
                  </a:lnTo>
                  <a:lnTo>
                    <a:pt x="62855" y="108894"/>
                  </a:lnTo>
                  <a:lnTo>
                    <a:pt x="62855" y="115016"/>
                  </a:lnTo>
                  <a:lnTo>
                    <a:pt x="63194" y="115300"/>
                  </a:lnTo>
                  <a:lnTo>
                    <a:pt x="63194" y="116772"/>
                  </a:lnTo>
                  <a:lnTo>
                    <a:pt x="63527" y="116961"/>
                  </a:lnTo>
                  <a:lnTo>
                    <a:pt x="63527" y="117722"/>
                  </a:lnTo>
                  <a:lnTo>
                    <a:pt x="64200" y="117816"/>
                  </a:lnTo>
                  <a:lnTo>
                    <a:pt x="64200" y="118433"/>
                  </a:lnTo>
                  <a:lnTo>
                    <a:pt x="64538" y="118527"/>
                  </a:lnTo>
                  <a:lnTo>
                    <a:pt x="64538" y="119050"/>
                  </a:lnTo>
                  <a:lnTo>
                    <a:pt x="65211" y="119144"/>
                  </a:lnTo>
                  <a:lnTo>
                    <a:pt x="65211" y="119572"/>
                  </a:lnTo>
                  <a:lnTo>
                    <a:pt x="65544" y="119666"/>
                  </a:lnTo>
                  <a:lnTo>
                    <a:pt x="65544" y="120000"/>
                  </a:lnTo>
                  <a:lnTo>
                    <a:pt x="79327" y="118955"/>
                  </a:lnTo>
                  <a:lnTo>
                    <a:pt x="79327" y="117388"/>
                  </a:lnTo>
                  <a:lnTo>
                    <a:pt x="78988" y="117200"/>
                  </a:lnTo>
                  <a:lnTo>
                    <a:pt x="78988" y="115444"/>
                  </a:lnTo>
                  <a:lnTo>
                    <a:pt x="79327" y="115205"/>
                  </a:lnTo>
                  <a:lnTo>
                    <a:pt x="79327" y="113022"/>
                  </a:lnTo>
                  <a:lnTo>
                    <a:pt x="80000" y="112738"/>
                  </a:lnTo>
                  <a:lnTo>
                    <a:pt x="80000" y="111788"/>
                  </a:lnTo>
                  <a:lnTo>
                    <a:pt x="80338" y="111505"/>
                  </a:lnTo>
                  <a:lnTo>
                    <a:pt x="80338" y="110888"/>
                  </a:lnTo>
                  <a:lnTo>
                    <a:pt x="80672" y="110461"/>
                  </a:lnTo>
                  <a:lnTo>
                    <a:pt x="80672" y="110127"/>
                  </a:lnTo>
                  <a:lnTo>
                    <a:pt x="81344" y="109844"/>
                  </a:lnTo>
                  <a:lnTo>
                    <a:pt x="81344" y="109511"/>
                  </a:lnTo>
                  <a:lnTo>
                    <a:pt x="81683" y="109088"/>
                  </a:lnTo>
                  <a:lnTo>
                    <a:pt x="81683" y="108800"/>
                  </a:lnTo>
                  <a:lnTo>
                    <a:pt x="82016" y="108472"/>
                  </a:lnTo>
                  <a:lnTo>
                    <a:pt x="82016" y="108183"/>
                  </a:lnTo>
                  <a:lnTo>
                    <a:pt x="82688" y="107755"/>
                  </a:lnTo>
                  <a:lnTo>
                    <a:pt x="83027" y="107427"/>
                  </a:lnTo>
                  <a:lnTo>
                    <a:pt x="83027" y="107044"/>
                  </a:lnTo>
                  <a:lnTo>
                    <a:pt x="83700" y="106716"/>
                  </a:lnTo>
                  <a:lnTo>
                    <a:pt x="84033" y="106427"/>
                  </a:lnTo>
                  <a:lnTo>
                    <a:pt x="84372" y="106000"/>
                  </a:lnTo>
                  <a:lnTo>
                    <a:pt x="85044" y="105672"/>
                  </a:lnTo>
                  <a:lnTo>
                    <a:pt x="85044" y="105383"/>
                  </a:lnTo>
                  <a:lnTo>
                    <a:pt x="85377" y="104961"/>
                  </a:lnTo>
                  <a:lnTo>
                    <a:pt x="85716" y="104627"/>
                  </a:lnTo>
                  <a:lnTo>
                    <a:pt x="86388" y="104244"/>
                  </a:lnTo>
                  <a:lnTo>
                    <a:pt x="86722" y="103916"/>
                  </a:lnTo>
                  <a:lnTo>
                    <a:pt x="87733" y="103627"/>
                  </a:lnTo>
                  <a:lnTo>
                    <a:pt x="88066" y="103205"/>
                  </a:lnTo>
                  <a:lnTo>
                    <a:pt x="88405" y="102872"/>
                  </a:lnTo>
                  <a:lnTo>
                    <a:pt x="89077" y="102583"/>
                  </a:lnTo>
                  <a:lnTo>
                    <a:pt x="89411" y="102255"/>
                  </a:lnTo>
                  <a:lnTo>
                    <a:pt x="89750" y="101966"/>
                  </a:lnTo>
                  <a:lnTo>
                    <a:pt x="90422" y="101638"/>
                  </a:lnTo>
                  <a:lnTo>
                    <a:pt x="90755" y="101305"/>
                  </a:lnTo>
                  <a:lnTo>
                    <a:pt x="91766" y="101022"/>
                  </a:lnTo>
                  <a:lnTo>
                    <a:pt x="92100" y="100827"/>
                  </a:lnTo>
                  <a:lnTo>
                    <a:pt x="92438" y="100500"/>
                  </a:lnTo>
                  <a:lnTo>
                    <a:pt x="93111" y="100311"/>
                  </a:lnTo>
                  <a:lnTo>
                    <a:pt x="93444" y="100072"/>
                  </a:lnTo>
                  <a:lnTo>
                    <a:pt x="93783" y="99883"/>
                  </a:lnTo>
                  <a:lnTo>
                    <a:pt x="94455" y="99644"/>
                  </a:lnTo>
                  <a:lnTo>
                    <a:pt x="95127" y="99266"/>
                  </a:lnTo>
                  <a:lnTo>
                    <a:pt x="95800" y="99027"/>
                  </a:lnTo>
                  <a:lnTo>
                    <a:pt x="96472" y="98650"/>
                  </a:lnTo>
                  <a:lnTo>
                    <a:pt x="97144" y="98411"/>
                  </a:lnTo>
                  <a:lnTo>
                    <a:pt x="97477" y="98222"/>
                  </a:lnTo>
                  <a:lnTo>
                    <a:pt x="97816" y="97983"/>
                  </a:lnTo>
                  <a:lnTo>
                    <a:pt x="98488" y="97794"/>
                  </a:lnTo>
                  <a:lnTo>
                    <a:pt x="99161" y="97700"/>
                  </a:lnTo>
                  <a:lnTo>
                    <a:pt x="99833" y="97511"/>
                  </a:lnTo>
                  <a:lnTo>
                    <a:pt x="100166" y="97272"/>
                  </a:lnTo>
                  <a:lnTo>
                    <a:pt x="100505" y="97083"/>
                  </a:lnTo>
                  <a:lnTo>
                    <a:pt x="100505" y="96844"/>
                  </a:lnTo>
                  <a:lnTo>
                    <a:pt x="101511" y="96655"/>
                  </a:lnTo>
                  <a:lnTo>
                    <a:pt x="102183" y="96466"/>
                  </a:lnTo>
                  <a:lnTo>
                    <a:pt x="102522" y="96227"/>
                  </a:lnTo>
                  <a:lnTo>
                    <a:pt x="102522" y="96038"/>
                  </a:lnTo>
                  <a:lnTo>
                    <a:pt x="103527" y="95850"/>
                  </a:lnTo>
                  <a:lnTo>
                    <a:pt x="103866" y="95611"/>
                  </a:lnTo>
                  <a:lnTo>
                    <a:pt x="103866" y="95422"/>
                  </a:lnTo>
                  <a:lnTo>
                    <a:pt x="104200" y="95183"/>
                  </a:lnTo>
                  <a:lnTo>
                    <a:pt x="104872" y="94900"/>
                  </a:lnTo>
                  <a:lnTo>
                    <a:pt x="105211" y="94711"/>
                  </a:lnTo>
                  <a:lnTo>
                    <a:pt x="105544" y="94377"/>
                  </a:lnTo>
                  <a:lnTo>
                    <a:pt x="106216" y="94044"/>
                  </a:lnTo>
                  <a:lnTo>
                    <a:pt x="106555" y="93855"/>
                  </a:lnTo>
                  <a:lnTo>
                    <a:pt x="106888" y="93572"/>
                  </a:lnTo>
                  <a:lnTo>
                    <a:pt x="107561" y="93238"/>
                  </a:lnTo>
                  <a:lnTo>
                    <a:pt x="107900" y="92811"/>
                  </a:lnTo>
                  <a:lnTo>
                    <a:pt x="107900" y="92527"/>
                  </a:lnTo>
                  <a:lnTo>
                    <a:pt x="108233" y="92194"/>
                  </a:lnTo>
                  <a:lnTo>
                    <a:pt x="108905" y="91766"/>
                  </a:lnTo>
                  <a:lnTo>
                    <a:pt x="109244" y="91388"/>
                  </a:lnTo>
                  <a:lnTo>
                    <a:pt x="109577" y="91055"/>
                  </a:lnTo>
                  <a:lnTo>
                    <a:pt x="110250" y="90533"/>
                  </a:lnTo>
                  <a:lnTo>
                    <a:pt x="110588" y="90105"/>
                  </a:lnTo>
                  <a:lnTo>
                    <a:pt x="110588" y="89727"/>
                  </a:lnTo>
                  <a:lnTo>
                    <a:pt x="110922" y="89205"/>
                  </a:lnTo>
                  <a:lnTo>
                    <a:pt x="111594" y="88683"/>
                  </a:lnTo>
                  <a:lnTo>
                    <a:pt x="111933" y="88255"/>
                  </a:lnTo>
                  <a:lnTo>
                    <a:pt x="112266" y="87638"/>
                  </a:lnTo>
                  <a:lnTo>
                    <a:pt x="112266" y="87116"/>
                  </a:lnTo>
                  <a:lnTo>
                    <a:pt x="112938" y="86500"/>
                  </a:lnTo>
                  <a:lnTo>
                    <a:pt x="113277" y="85977"/>
                  </a:lnTo>
                  <a:lnTo>
                    <a:pt x="113611" y="85266"/>
                  </a:lnTo>
                  <a:lnTo>
                    <a:pt x="113611" y="84650"/>
                  </a:lnTo>
                  <a:lnTo>
                    <a:pt x="114283" y="83983"/>
                  </a:lnTo>
                  <a:lnTo>
                    <a:pt x="114955" y="82561"/>
                  </a:lnTo>
                  <a:lnTo>
                    <a:pt x="114955" y="81705"/>
                  </a:lnTo>
                  <a:lnTo>
                    <a:pt x="115627" y="80994"/>
                  </a:lnTo>
                  <a:lnTo>
                    <a:pt x="115966" y="80188"/>
                  </a:lnTo>
                  <a:lnTo>
                    <a:pt x="115966" y="79333"/>
                  </a:lnTo>
                  <a:lnTo>
                    <a:pt x="116300" y="78527"/>
                  </a:lnTo>
                  <a:lnTo>
                    <a:pt x="116300" y="77577"/>
                  </a:lnTo>
                  <a:lnTo>
                    <a:pt x="116972" y="76633"/>
                  </a:lnTo>
                  <a:lnTo>
                    <a:pt x="117311" y="75727"/>
                  </a:lnTo>
                  <a:lnTo>
                    <a:pt x="117311" y="73833"/>
                  </a:lnTo>
                  <a:lnTo>
                    <a:pt x="117644" y="72927"/>
                  </a:lnTo>
                  <a:lnTo>
                    <a:pt x="117644" y="71888"/>
                  </a:lnTo>
                  <a:lnTo>
                    <a:pt x="118316" y="70844"/>
                  </a:lnTo>
                  <a:lnTo>
                    <a:pt x="118316" y="68755"/>
                  </a:lnTo>
                  <a:lnTo>
                    <a:pt x="118655" y="67711"/>
                  </a:lnTo>
                  <a:lnTo>
                    <a:pt x="118655" y="65672"/>
                  </a:lnTo>
                  <a:lnTo>
                    <a:pt x="118988" y="64533"/>
                  </a:lnTo>
                  <a:lnTo>
                    <a:pt x="118988" y="62350"/>
                  </a:lnTo>
                  <a:lnTo>
                    <a:pt x="119661" y="61211"/>
                  </a:lnTo>
                  <a:lnTo>
                    <a:pt x="119661" y="54472"/>
                  </a:lnTo>
                  <a:lnTo>
                    <a:pt x="120000" y="53283"/>
                  </a:lnTo>
                  <a:lnTo>
                    <a:pt x="120000" y="19405"/>
                  </a:lnTo>
                  <a:lnTo>
                    <a:pt x="119661" y="18883"/>
                  </a:lnTo>
                  <a:lnTo>
                    <a:pt x="119661" y="16372"/>
                  </a:lnTo>
                  <a:lnTo>
                    <a:pt x="118988" y="15850"/>
                  </a:lnTo>
                  <a:lnTo>
                    <a:pt x="118988" y="15372"/>
                  </a:lnTo>
                  <a:lnTo>
                    <a:pt x="118655" y="14944"/>
                  </a:lnTo>
                  <a:lnTo>
                    <a:pt x="118655" y="14422"/>
                  </a:lnTo>
                  <a:lnTo>
                    <a:pt x="118316" y="13900"/>
                  </a:lnTo>
                  <a:lnTo>
                    <a:pt x="118316" y="13477"/>
                  </a:lnTo>
                  <a:lnTo>
                    <a:pt x="117644" y="12955"/>
                  </a:lnTo>
                  <a:lnTo>
                    <a:pt x="117644" y="12572"/>
                  </a:lnTo>
                  <a:lnTo>
                    <a:pt x="117311" y="12050"/>
                  </a:lnTo>
                  <a:lnTo>
                    <a:pt x="116972" y="11627"/>
                  </a:lnTo>
                  <a:lnTo>
                    <a:pt x="116300" y="11200"/>
                  </a:lnTo>
                  <a:lnTo>
                    <a:pt x="115966" y="10677"/>
                  </a:lnTo>
                  <a:lnTo>
                    <a:pt x="115627" y="10250"/>
                  </a:lnTo>
                  <a:lnTo>
                    <a:pt x="114955" y="9872"/>
                  </a:lnTo>
                  <a:lnTo>
                    <a:pt x="114283" y="9016"/>
                  </a:lnTo>
                  <a:lnTo>
                    <a:pt x="113611" y="8588"/>
                  </a:lnTo>
                  <a:lnTo>
                    <a:pt x="113277" y="8211"/>
                  </a:lnTo>
                  <a:lnTo>
                    <a:pt x="112266" y="7783"/>
                  </a:lnTo>
                  <a:lnTo>
                    <a:pt x="111933" y="7355"/>
                  </a:lnTo>
                  <a:lnTo>
                    <a:pt x="110922" y="7072"/>
                  </a:lnTo>
                  <a:lnTo>
                    <a:pt x="110588" y="6644"/>
                  </a:lnTo>
                  <a:lnTo>
                    <a:pt x="109577" y="6311"/>
                  </a:lnTo>
                  <a:lnTo>
                    <a:pt x="109244" y="5933"/>
                  </a:lnTo>
                  <a:lnTo>
                    <a:pt x="108233" y="5600"/>
                  </a:lnTo>
                  <a:lnTo>
                    <a:pt x="106555" y="4888"/>
                  </a:lnTo>
                  <a:lnTo>
                    <a:pt x="105544" y="4555"/>
                  </a:lnTo>
                  <a:lnTo>
                    <a:pt x="104872" y="4272"/>
                  </a:lnTo>
                  <a:lnTo>
                    <a:pt x="103866" y="3938"/>
                  </a:lnTo>
                  <a:lnTo>
                    <a:pt x="102855" y="3750"/>
                  </a:lnTo>
                  <a:lnTo>
                    <a:pt x="101511" y="3416"/>
                  </a:lnTo>
                  <a:lnTo>
                    <a:pt x="100505" y="3133"/>
                  </a:lnTo>
                  <a:lnTo>
                    <a:pt x="99161" y="2800"/>
                  </a:lnTo>
                  <a:lnTo>
                    <a:pt x="98488" y="2611"/>
                  </a:lnTo>
                  <a:lnTo>
                    <a:pt x="97144" y="2372"/>
                  </a:lnTo>
                  <a:lnTo>
                    <a:pt x="96133" y="2088"/>
                  </a:lnTo>
                  <a:lnTo>
                    <a:pt x="94788" y="1850"/>
                  </a:lnTo>
                  <a:lnTo>
                    <a:pt x="92100" y="1472"/>
                  </a:lnTo>
                  <a:lnTo>
                    <a:pt x="90755" y="1327"/>
                  </a:lnTo>
                  <a:lnTo>
                    <a:pt x="89077" y="1138"/>
                  </a:lnTo>
                  <a:lnTo>
                    <a:pt x="87733" y="950"/>
                  </a:lnTo>
                  <a:lnTo>
                    <a:pt x="86388" y="855"/>
                  </a:lnTo>
                  <a:lnTo>
                    <a:pt x="84372" y="616"/>
                  </a:lnTo>
                  <a:lnTo>
                    <a:pt x="83027" y="522"/>
                  </a:lnTo>
                  <a:lnTo>
                    <a:pt x="81344" y="427"/>
                  </a:lnTo>
                  <a:lnTo>
                    <a:pt x="79327" y="333"/>
                  </a:lnTo>
                  <a:lnTo>
                    <a:pt x="77983" y="188"/>
                  </a:lnTo>
                  <a:lnTo>
                    <a:pt x="76300" y="94"/>
                  </a:lnTo>
                  <a:lnTo>
                    <a:pt x="74622" y="94"/>
                  </a:lnTo>
                  <a:lnTo>
                    <a:pt x="72266" y="0"/>
                  </a:lnTo>
                  <a:lnTo>
                    <a:pt x="60166" y="0"/>
                  </a:lnTo>
                  <a:lnTo>
                    <a:pt x="58150" y="94"/>
                  </a:lnTo>
                  <a:lnTo>
                    <a:pt x="56133" y="94"/>
                  </a:lnTo>
                  <a:lnTo>
                    <a:pt x="54116" y="188"/>
                  </a:lnTo>
                  <a:lnTo>
                    <a:pt x="52100" y="188"/>
                  </a:lnTo>
                  <a:lnTo>
                    <a:pt x="50083" y="333"/>
                  </a:lnTo>
                  <a:lnTo>
                    <a:pt x="43361" y="711"/>
                  </a:lnTo>
                  <a:lnTo>
                    <a:pt x="41683" y="855"/>
                  </a:lnTo>
                  <a:lnTo>
                    <a:pt x="40338" y="1044"/>
                  </a:lnTo>
                  <a:lnTo>
                    <a:pt x="38316" y="1138"/>
                  </a:lnTo>
                  <a:lnTo>
                    <a:pt x="36972" y="1327"/>
                  </a:lnTo>
                  <a:lnTo>
                    <a:pt x="35627" y="1472"/>
                  </a:lnTo>
                  <a:lnTo>
                    <a:pt x="34283" y="1661"/>
                  </a:lnTo>
                  <a:lnTo>
                    <a:pt x="32605" y="1850"/>
                  </a:lnTo>
                  <a:lnTo>
                    <a:pt x="31261" y="2088"/>
                  </a:lnTo>
                  <a:lnTo>
                    <a:pt x="29916" y="2277"/>
                  </a:lnTo>
                  <a:lnTo>
                    <a:pt x="28905" y="2466"/>
                  </a:lnTo>
                  <a:lnTo>
                    <a:pt x="27561" y="2705"/>
                  </a:lnTo>
                  <a:lnTo>
                    <a:pt x="26216" y="2988"/>
                  </a:lnTo>
                  <a:lnTo>
                    <a:pt x="25211" y="3227"/>
                  </a:lnTo>
                  <a:lnTo>
                    <a:pt x="23866" y="3511"/>
                  </a:lnTo>
                  <a:lnTo>
                    <a:pt x="23194" y="3750"/>
                  </a:lnTo>
                  <a:lnTo>
                    <a:pt x="22183" y="4033"/>
                  </a:lnTo>
                  <a:lnTo>
                    <a:pt x="20838" y="4366"/>
                  </a:lnTo>
                  <a:lnTo>
                    <a:pt x="19833" y="4650"/>
                  </a:lnTo>
                  <a:lnTo>
                    <a:pt x="19161" y="4983"/>
                  </a:lnTo>
                  <a:lnTo>
                    <a:pt x="18150" y="5316"/>
                  </a:lnTo>
                  <a:lnTo>
                    <a:pt x="17144" y="5600"/>
                  </a:lnTo>
                  <a:lnTo>
                    <a:pt x="16472" y="5933"/>
                  </a:lnTo>
                  <a:lnTo>
                    <a:pt x="15461" y="6311"/>
                  </a:lnTo>
                  <a:lnTo>
                    <a:pt x="15127" y="6644"/>
                  </a:lnTo>
                  <a:lnTo>
                    <a:pt x="14116" y="7072"/>
                  </a:lnTo>
                  <a:lnTo>
                    <a:pt x="13111" y="7450"/>
                  </a:lnTo>
                  <a:lnTo>
                    <a:pt x="12772" y="7877"/>
                  </a:lnTo>
                  <a:lnTo>
                    <a:pt x="11766" y="8305"/>
                  </a:lnTo>
                  <a:lnTo>
                    <a:pt x="11427" y="8733"/>
                  </a:lnTo>
                  <a:lnTo>
                    <a:pt x="11094" y="9111"/>
                  </a:lnTo>
                  <a:lnTo>
                    <a:pt x="10083" y="9538"/>
                  </a:lnTo>
                  <a:lnTo>
                    <a:pt x="9750" y="9966"/>
                  </a:lnTo>
                  <a:lnTo>
                    <a:pt x="9077" y="10488"/>
                  </a:lnTo>
                  <a:lnTo>
                    <a:pt x="8738" y="10911"/>
                  </a:lnTo>
                  <a:lnTo>
                    <a:pt x="8066" y="11388"/>
                  </a:lnTo>
                  <a:lnTo>
                    <a:pt x="7394" y="12433"/>
                  </a:lnTo>
                  <a:lnTo>
                    <a:pt x="6722" y="12955"/>
                  </a:lnTo>
                  <a:lnTo>
                    <a:pt x="6050" y="14000"/>
                  </a:lnTo>
                  <a:lnTo>
                    <a:pt x="5377" y="14522"/>
                  </a:lnTo>
                  <a:lnTo>
                    <a:pt x="5377" y="15138"/>
                  </a:lnTo>
                  <a:lnTo>
                    <a:pt x="5044" y="15661"/>
                  </a:lnTo>
                  <a:lnTo>
                    <a:pt x="4705" y="16277"/>
                  </a:lnTo>
                  <a:lnTo>
                    <a:pt x="4705" y="16894"/>
                  </a:lnTo>
                  <a:lnTo>
                    <a:pt x="4033" y="17511"/>
                  </a:lnTo>
                  <a:lnTo>
                    <a:pt x="4033" y="18172"/>
                  </a:lnTo>
                  <a:lnTo>
                    <a:pt x="3700" y="18788"/>
                  </a:lnTo>
                  <a:lnTo>
                    <a:pt x="3700" y="19405"/>
                  </a:lnTo>
                  <a:lnTo>
                    <a:pt x="3361" y="20022"/>
                  </a:lnTo>
                  <a:lnTo>
                    <a:pt x="3361" y="20733"/>
                  </a:lnTo>
                  <a:lnTo>
                    <a:pt x="2688" y="21350"/>
                  </a:lnTo>
                  <a:lnTo>
                    <a:pt x="2688" y="23533"/>
                  </a:lnTo>
                  <a:lnTo>
                    <a:pt x="2355" y="24244"/>
                  </a:lnTo>
                  <a:lnTo>
                    <a:pt x="2355" y="25905"/>
                  </a:lnTo>
                  <a:lnTo>
                    <a:pt x="2016" y="26761"/>
                  </a:lnTo>
                  <a:lnTo>
                    <a:pt x="2016" y="29372"/>
                  </a:lnTo>
                  <a:lnTo>
                    <a:pt x="1344" y="30272"/>
                  </a:lnTo>
                  <a:lnTo>
                    <a:pt x="1344" y="33311"/>
                  </a:lnTo>
                  <a:lnTo>
                    <a:pt x="1011" y="34305"/>
                  </a:lnTo>
                  <a:lnTo>
                    <a:pt x="1011" y="38577"/>
                  </a:lnTo>
                  <a:lnTo>
                    <a:pt x="672" y="39716"/>
                  </a:lnTo>
                  <a:lnTo>
                    <a:pt x="672" y="46550"/>
                  </a:lnTo>
                  <a:lnTo>
                    <a:pt x="0" y="47688"/>
                  </a:lnTo>
                  <a:lnTo>
                    <a:pt x="0" y="72788"/>
                  </a:lnTo>
                  <a:lnTo>
                    <a:pt x="672" y="73833"/>
                  </a:lnTo>
                  <a:lnTo>
                    <a:pt x="672" y="79433"/>
                  </a:lnTo>
                  <a:lnTo>
                    <a:pt x="1011" y="80283"/>
                  </a:lnTo>
                  <a:lnTo>
                    <a:pt x="1011" y="82561"/>
                  </a:lnTo>
                  <a:lnTo>
                    <a:pt x="1344" y="83272"/>
                  </a:lnTo>
                  <a:lnTo>
                    <a:pt x="1344" y="85266"/>
                  </a:lnTo>
                  <a:lnTo>
                    <a:pt x="2016" y="85883"/>
                  </a:lnTo>
                  <a:lnTo>
                    <a:pt x="2016" y="86927"/>
                  </a:lnTo>
                  <a:lnTo>
                    <a:pt x="2355" y="87450"/>
                  </a:lnTo>
                  <a:lnTo>
                    <a:pt x="2355" y="87922"/>
                  </a:lnTo>
                  <a:lnTo>
                    <a:pt x="2688" y="88350"/>
                  </a:lnTo>
                  <a:lnTo>
                    <a:pt x="2688" y="88872"/>
                  </a:lnTo>
                  <a:lnTo>
                    <a:pt x="3361" y="89300"/>
                  </a:lnTo>
                  <a:lnTo>
                    <a:pt x="3361" y="89727"/>
                  </a:lnTo>
                  <a:lnTo>
                    <a:pt x="3700" y="90105"/>
                  </a:lnTo>
                  <a:lnTo>
                    <a:pt x="3700" y="90533"/>
                  </a:lnTo>
                  <a:lnTo>
                    <a:pt x="4033" y="90961"/>
                  </a:lnTo>
                  <a:lnTo>
                    <a:pt x="4033" y="91388"/>
                  </a:lnTo>
                  <a:lnTo>
                    <a:pt x="4705" y="91766"/>
                  </a:lnTo>
                  <a:lnTo>
                    <a:pt x="5044" y="92100"/>
                  </a:lnTo>
                  <a:lnTo>
                    <a:pt x="5044" y="92527"/>
                  </a:lnTo>
                  <a:lnTo>
                    <a:pt x="5377" y="92811"/>
                  </a:lnTo>
                  <a:lnTo>
                    <a:pt x="6050" y="93144"/>
                  </a:lnTo>
                  <a:lnTo>
                    <a:pt x="6388" y="93572"/>
                  </a:lnTo>
                  <a:lnTo>
                    <a:pt x="6388" y="93855"/>
                  </a:lnTo>
                  <a:lnTo>
                    <a:pt x="6722" y="94188"/>
                  </a:lnTo>
                  <a:lnTo>
                    <a:pt x="7394" y="94472"/>
                  </a:lnTo>
                  <a:lnTo>
                    <a:pt x="7733" y="94711"/>
                  </a:lnTo>
                  <a:lnTo>
                    <a:pt x="8066" y="94994"/>
                  </a:lnTo>
                  <a:lnTo>
                    <a:pt x="8066" y="95327"/>
                  </a:lnTo>
                  <a:lnTo>
                    <a:pt x="8738" y="95516"/>
                  </a:lnTo>
                  <a:lnTo>
                    <a:pt x="9077" y="95850"/>
                  </a:lnTo>
                  <a:lnTo>
                    <a:pt x="9750" y="96038"/>
                  </a:lnTo>
                  <a:lnTo>
                    <a:pt x="10083" y="96372"/>
                  </a:lnTo>
                  <a:lnTo>
                    <a:pt x="10422" y="96561"/>
                  </a:lnTo>
                  <a:lnTo>
                    <a:pt x="11094" y="96750"/>
                  </a:lnTo>
                  <a:lnTo>
                    <a:pt x="11427" y="96988"/>
                  </a:lnTo>
                  <a:lnTo>
                    <a:pt x="11427" y="97272"/>
                  </a:lnTo>
                  <a:lnTo>
                    <a:pt x="11766" y="97511"/>
                  </a:lnTo>
                  <a:lnTo>
                    <a:pt x="12438" y="97700"/>
                  </a:lnTo>
                  <a:lnTo>
                    <a:pt x="12772" y="97888"/>
                  </a:lnTo>
                  <a:lnTo>
                    <a:pt x="13111" y="98127"/>
                  </a:lnTo>
                  <a:lnTo>
                    <a:pt x="14116" y="98411"/>
                  </a:lnTo>
                  <a:lnTo>
                    <a:pt x="14455" y="98650"/>
                  </a:lnTo>
                  <a:lnTo>
                    <a:pt x="15127" y="98838"/>
                  </a:lnTo>
                  <a:lnTo>
                    <a:pt x="15461" y="99027"/>
                  </a:lnTo>
                  <a:lnTo>
                    <a:pt x="15800" y="99172"/>
                  </a:lnTo>
                  <a:lnTo>
                    <a:pt x="16472" y="99361"/>
                  </a:lnTo>
                  <a:lnTo>
                    <a:pt x="16805" y="99550"/>
                  </a:lnTo>
                  <a:lnTo>
                    <a:pt x="17144" y="99788"/>
                  </a:lnTo>
                  <a:lnTo>
                    <a:pt x="17816" y="99883"/>
                  </a:lnTo>
                  <a:lnTo>
                    <a:pt x="18150" y="100072"/>
                  </a:lnTo>
                  <a:lnTo>
                    <a:pt x="18488" y="100166"/>
                  </a:lnTo>
                  <a:lnTo>
                    <a:pt x="18488" y="100405"/>
                  </a:lnTo>
                  <a:lnTo>
                    <a:pt x="19494" y="100688"/>
                  </a:lnTo>
                  <a:lnTo>
                    <a:pt x="19833" y="100927"/>
                  </a:lnTo>
                  <a:lnTo>
                    <a:pt x="20838" y="101211"/>
                  </a:lnTo>
                  <a:lnTo>
                    <a:pt x="21177" y="101444"/>
                  </a:lnTo>
                  <a:lnTo>
                    <a:pt x="22183" y="101733"/>
                  </a:lnTo>
                  <a:lnTo>
                    <a:pt x="22522" y="101966"/>
                  </a:lnTo>
                  <a:lnTo>
                    <a:pt x="22522" y="102066"/>
                  </a:lnTo>
                  <a:lnTo>
                    <a:pt x="23194" y="102255"/>
                  </a:lnTo>
                  <a:lnTo>
                    <a:pt x="23527" y="102444"/>
                  </a:lnTo>
                  <a:lnTo>
                    <a:pt x="23866" y="102683"/>
                  </a:lnTo>
                  <a:lnTo>
                    <a:pt x="24538" y="102872"/>
                  </a:lnTo>
                  <a:lnTo>
                    <a:pt x="24538" y="102966"/>
                  </a:lnTo>
                  <a:lnTo>
                    <a:pt x="24872" y="103205"/>
                  </a:lnTo>
                  <a:lnTo>
                    <a:pt x="25211" y="103627"/>
                  </a:lnTo>
                  <a:lnTo>
                    <a:pt x="26216" y="103916"/>
                  </a:lnTo>
                  <a:lnTo>
                    <a:pt x="26555" y="104338"/>
                  </a:lnTo>
                  <a:lnTo>
                    <a:pt x="27227" y="104627"/>
                  </a:lnTo>
                  <a:lnTo>
                    <a:pt x="27561" y="105055"/>
                  </a:lnTo>
                  <a:lnTo>
                    <a:pt x="28233" y="105383"/>
                  </a:lnTo>
                  <a:lnTo>
                    <a:pt x="28572" y="105672"/>
                  </a:lnTo>
                  <a:lnTo>
                    <a:pt x="28905" y="106100"/>
                  </a:lnTo>
                  <a:lnTo>
                    <a:pt x="29577" y="106427"/>
                  </a:lnTo>
                  <a:lnTo>
                    <a:pt x="29916" y="106716"/>
                  </a:lnTo>
                  <a:lnTo>
                    <a:pt x="29916" y="107138"/>
                  </a:lnTo>
                  <a:lnTo>
                    <a:pt x="30250" y="107427"/>
                  </a:lnTo>
                  <a:lnTo>
                    <a:pt x="30922" y="107755"/>
                  </a:lnTo>
                  <a:lnTo>
                    <a:pt x="30922" y="108088"/>
                  </a:lnTo>
                  <a:lnTo>
                    <a:pt x="31261" y="108372"/>
                  </a:lnTo>
                  <a:lnTo>
                    <a:pt x="31594" y="108800"/>
                  </a:lnTo>
                  <a:lnTo>
                    <a:pt x="31594" y="109088"/>
                  </a:lnTo>
                  <a:lnTo>
                    <a:pt x="32266" y="109416"/>
                  </a:lnTo>
                  <a:lnTo>
                    <a:pt x="32266" y="110033"/>
                  </a:lnTo>
                  <a:lnTo>
                    <a:pt x="32605" y="110227"/>
                  </a:lnTo>
                  <a:lnTo>
                    <a:pt x="32605" y="110888"/>
                  </a:lnTo>
                  <a:lnTo>
                    <a:pt x="32938" y="111172"/>
                  </a:lnTo>
                  <a:lnTo>
                    <a:pt x="32938" y="113022"/>
                  </a:lnTo>
                  <a:lnTo>
                    <a:pt x="33611" y="113355"/>
                  </a:lnTo>
                  <a:lnTo>
                    <a:pt x="32938" y="113544"/>
                  </a:lnTo>
                  <a:lnTo>
                    <a:pt x="32938" y="115444"/>
                  </a:lnTo>
                  <a:lnTo>
                    <a:pt x="32605" y="115633"/>
                  </a:lnTo>
                  <a:lnTo>
                    <a:pt x="32605" y="116344"/>
                  </a:lnTo>
                  <a:lnTo>
                    <a:pt x="32266" y="116488"/>
                  </a:lnTo>
                  <a:lnTo>
                    <a:pt x="32266" y="117200"/>
                  </a:lnTo>
                  <a:lnTo>
                    <a:pt x="31594" y="117294"/>
                  </a:lnTo>
                  <a:lnTo>
                    <a:pt x="31594" y="117483"/>
                  </a:lnTo>
                  <a:lnTo>
                    <a:pt x="47394" y="1157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43"/>
            <p:cNvSpPr/>
            <p:nvPr/>
          </p:nvSpPr>
          <p:spPr>
            <a:xfrm>
              <a:off x="128586" y="3622675"/>
              <a:ext cx="263526" cy="866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266" y="7694"/>
                  </a:moveTo>
                  <a:lnTo>
                    <a:pt x="46266" y="9011"/>
                  </a:lnTo>
                  <a:lnTo>
                    <a:pt x="47711" y="9672"/>
                  </a:lnTo>
                  <a:lnTo>
                    <a:pt x="47711" y="24394"/>
                  </a:lnTo>
                  <a:lnTo>
                    <a:pt x="46266" y="25055"/>
                  </a:lnTo>
                  <a:lnTo>
                    <a:pt x="46266" y="32527"/>
                  </a:lnTo>
                  <a:lnTo>
                    <a:pt x="45544" y="34066"/>
                  </a:lnTo>
                  <a:lnTo>
                    <a:pt x="45544" y="39338"/>
                  </a:lnTo>
                  <a:lnTo>
                    <a:pt x="44816" y="40877"/>
                  </a:lnTo>
                  <a:lnTo>
                    <a:pt x="44816" y="45716"/>
                  </a:lnTo>
                  <a:lnTo>
                    <a:pt x="43372" y="47033"/>
                  </a:lnTo>
                  <a:lnTo>
                    <a:pt x="43372" y="50988"/>
                  </a:lnTo>
                  <a:lnTo>
                    <a:pt x="42650" y="51866"/>
                  </a:lnTo>
                  <a:lnTo>
                    <a:pt x="42650" y="54283"/>
                  </a:lnTo>
                  <a:lnTo>
                    <a:pt x="41927" y="55605"/>
                  </a:lnTo>
                  <a:lnTo>
                    <a:pt x="41927" y="59122"/>
                  </a:lnTo>
                  <a:lnTo>
                    <a:pt x="40483" y="60438"/>
                  </a:lnTo>
                  <a:lnTo>
                    <a:pt x="40483" y="62855"/>
                  </a:lnTo>
                  <a:lnTo>
                    <a:pt x="39761" y="63955"/>
                  </a:lnTo>
                  <a:lnTo>
                    <a:pt x="39761" y="67694"/>
                  </a:lnTo>
                  <a:lnTo>
                    <a:pt x="38311" y="68572"/>
                  </a:lnTo>
                  <a:lnTo>
                    <a:pt x="38311" y="72088"/>
                  </a:lnTo>
                  <a:lnTo>
                    <a:pt x="37588" y="72966"/>
                  </a:lnTo>
                  <a:lnTo>
                    <a:pt x="37588" y="88350"/>
                  </a:lnTo>
                  <a:lnTo>
                    <a:pt x="38311" y="89233"/>
                  </a:lnTo>
                  <a:lnTo>
                    <a:pt x="38311" y="90766"/>
                  </a:lnTo>
                  <a:lnTo>
                    <a:pt x="39761" y="91650"/>
                  </a:lnTo>
                  <a:lnTo>
                    <a:pt x="39761" y="93188"/>
                  </a:lnTo>
                  <a:lnTo>
                    <a:pt x="40483" y="93627"/>
                  </a:lnTo>
                  <a:lnTo>
                    <a:pt x="40483" y="94066"/>
                  </a:lnTo>
                  <a:lnTo>
                    <a:pt x="41927" y="94505"/>
                  </a:lnTo>
                  <a:lnTo>
                    <a:pt x="42650" y="95605"/>
                  </a:lnTo>
                  <a:lnTo>
                    <a:pt x="42650" y="96044"/>
                  </a:lnTo>
                  <a:lnTo>
                    <a:pt x="43372" y="96483"/>
                  </a:lnTo>
                  <a:lnTo>
                    <a:pt x="44816" y="96922"/>
                  </a:lnTo>
                  <a:lnTo>
                    <a:pt x="45544" y="97583"/>
                  </a:lnTo>
                  <a:lnTo>
                    <a:pt x="46266" y="98022"/>
                  </a:lnTo>
                  <a:lnTo>
                    <a:pt x="47711" y="98022"/>
                  </a:lnTo>
                  <a:lnTo>
                    <a:pt x="49155" y="98900"/>
                  </a:lnTo>
                  <a:lnTo>
                    <a:pt x="50600" y="98900"/>
                  </a:lnTo>
                  <a:lnTo>
                    <a:pt x="51327" y="99338"/>
                  </a:lnTo>
                  <a:lnTo>
                    <a:pt x="63616" y="99338"/>
                  </a:lnTo>
                  <a:lnTo>
                    <a:pt x="65783" y="98900"/>
                  </a:lnTo>
                  <a:lnTo>
                    <a:pt x="67950" y="98900"/>
                  </a:lnTo>
                  <a:lnTo>
                    <a:pt x="67950" y="98461"/>
                  </a:lnTo>
                  <a:lnTo>
                    <a:pt x="69400" y="98461"/>
                  </a:lnTo>
                  <a:lnTo>
                    <a:pt x="70844" y="98022"/>
                  </a:lnTo>
                  <a:lnTo>
                    <a:pt x="71566" y="97583"/>
                  </a:lnTo>
                  <a:lnTo>
                    <a:pt x="72288" y="96922"/>
                  </a:lnTo>
                  <a:lnTo>
                    <a:pt x="73733" y="96922"/>
                  </a:lnTo>
                  <a:lnTo>
                    <a:pt x="73733" y="96483"/>
                  </a:lnTo>
                  <a:lnTo>
                    <a:pt x="75183" y="95605"/>
                  </a:lnTo>
                  <a:lnTo>
                    <a:pt x="75183" y="95166"/>
                  </a:lnTo>
                  <a:lnTo>
                    <a:pt x="76627" y="94505"/>
                  </a:lnTo>
                  <a:lnTo>
                    <a:pt x="76627" y="93627"/>
                  </a:lnTo>
                  <a:lnTo>
                    <a:pt x="77350" y="93188"/>
                  </a:lnTo>
                  <a:lnTo>
                    <a:pt x="77350" y="92305"/>
                  </a:lnTo>
                  <a:lnTo>
                    <a:pt x="78072" y="91650"/>
                  </a:lnTo>
                  <a:lnTo>
                    <a:pt x="78072" y="90327"/>
                  </a:lnTo>
                  <a:lnTo>
                    <a:pt x="79516" y="89233"/>
                  </a:lnTo>
                  <a:lnTo>
                    <a:pt x="79516" y="86372"/>
                  </a:lnTo>
                  <a:lnTo>
                    <a:pt x="80238" y="85494"/>
                  </a:lnTo>
                  <a:lnTo>
                    <a:pt x="80238" y="78244"/>
                  </a:lnTo>
                  <a:lnTo>
                    <a:pt x="79516" y="77800"/>
                  </a:lnTo>
                  <a:lnTo>
                    <a:pt x="79516" y="72088"/>
                  </a:lnTo>
                  <a:lnTo>
                    <a:pt x="78072" y="70988"/>
                  </a:lnTo>
                  <a:lnTo>
                    <a:pt x="78072" y="67250"/>
                  </a:lnTo>
                  <a:lnTo>
                    <a:pt x="77350" y="66811"/>
                  </a:lnTo>
                  <a:lnTo>
                    <a:pt x="77350" y="62416"/>
                  </a:lnTo>
                  <a:lnTo>
                    <a:pt x="76627" y="61977"/>
                  </a:lnTo>
                  <a:lnTo>
                    <a:pt x="76627" y="57583"/>
                  </a:lnTo>
                  <a:lnTo>
                    <a:pt x="75183" y="57144"/>
                  </a:lnTo>
                  <a:lnTo>
                    <a:pt x="75183" y="53188"/>
                  </a:lnTo>
                  <a:lnTo>
                    <a:pt x="74455" y="52305"/>
                  </a:lnTo>
                  <a:lnTo>
                    <a:pt x="74455" y="46155"/>
                  </a:lnTo>
                  <a:lnTo>
                    <a:pt x="73733" y="45716"/>
                  </a:lnTo>
                  <a:lnTo>
                    <a:pt x="73733" y="28788"/>
                  </a:lnTo>
                  <a:lnTo>
                    <a:pt x="74455" y="27911"/>
                  </a:lnTo>
                  <a:lnTo>
                    <a:pt x="74455" y="23077"/>
                  </a:lnTo>
                  <a:lnTo>
                    <a:pt x="75183" y="22638"/>
                  </a:lnTo>
                  <a:lnTo>
                    <a:pt x="75183" y="20661"/>
                  </a:lnTo>
                  <a:lnTo>
                    <a:pt x="119277" y="0"/>
                  </a:lnTo>
                  <a:lnTo>
                    <a:pt x="117833" y="438"/>
                  </a:lnTo>
                  <a:lnTo>
                    <a:pt x="117833" y="2416"/>
                  </a:lnTo>
                  <a:lnTo>
                    <a:pt x="117111" y="2855"/>
                  </a:lnTo>
                  <a:lnTo>
                    <a:pt x="117111" y="4833"/>
                  </a:lnTo>
                  <a:lnTo>
                    <a:pt x="116383" y="5272"/>
                  </a:lnTo>
                  <a:lnTo>
                    <a:pt x="116383" y="7250"/>
                  </a:lnTo>
                  <a:lnTo>
                    <a:pt x="114938" y="8133"/>
                  </a:lnTo>
                  <a:lnTo>
                    <a:pt x="114938" y="12088"/>
                  </a:lnTo>
                  <a:lnTo>
                    <a:pt x="114216" y="12966"/>
                  </a:lnTo>
                  <a:lnTo>
                    <a:pt x="114216" y="16705"/>
                  </a:lnTo>
                  <a:lnTo>
                    <a:pt x="113494" y="17800"/>
                  </a:lnTo>
                  <a:lnTo>
                    <a:pt x="113494" y="23077"/>
                  </a:lnTo>
                  <a:lnTo>
                    <a:pt x="112050" y="24394"/>
                  </a:lnTo>
                  <a:lnTo>
                    <a:pt x="112050" y="38900"/>
                  </a:lnTo>
                  <a:lnTo>
                    <a:pt x="113494" y="40222"/>
                  </a:lnTo>
                  <a:lnTo>
                    <a:pt x="113494" y="46155"/>
                  </a:lnTo>
                  <a:lnTo>
                    <a:pt x="114216" y="47472"/>
                  </a:lnTo>
                  <a:lnTo>
                    <a:pt x="114216" y="50988"/>
                  </a:lnTo>
                  <a:lnTo>
                    <a:pt x="114938" y="52305"/>
                  </a:lnTo>
                  <a:lnTo>
                    <a:pt x="114938" y="55605"/>
                  </a:lnTo>
                  <a:lnTo>
                    <a:pt x="116383" y="57144"/>
                  </a:lnTo>
                  <a:lnTo>
                    <a:pt x="116383" y="59122"/>
                  </a:lnTo>
                  <a:lnTo>
                    <a:pt x="117111" y="60877"/>
                  </a:lnTo>
                  <a:lnTo>
                    <a:pt x="117111" y="62416"/>
                  </a:lnTo>
                  <a:lnTo>
                    <a:pt x="117833" y="64394"/>
                  </a:lnTo>
                  <a:lnTo>
                    <a:pt x="117833" y="66155"/>
                  </a:lnTo>
                  <a:lnTo>
                    <a:pt x="119277" y="68133"/>
                  </a:lnTo>
                  <a:lnTo>
                    <a:pt x="119277" y="79338"/>
                  </a:lnTo>
                  <a:lnTo>
                    <a:pt x="120000" y="81100"/>
                  </a:lnTo>
                  <a:lnTo>
                    <a:pt x="119277" y="82200"/>
                  </a:lnTo>
                  <a:lnTo>
                    <a:pt x="119277" y="87911"/>
                  </a:lnTo>
                  <a:lnTo>
                    <a:pt x="117833" y="89233"/>
                  </a:lnTo>
                  <a:lnTo>
                    <a:pt x="117833" y="91650"/>
                  </a:lnTo>
                  <a:lnTo>
                    <a:pt x="117111" y="93188"/>
                  </a:lnTo>
                  <a:lnTo>
                    <a:pt x="117111" y="94066"/>
                  </a:lnTo>
                  <a:lnTo>
                    <a:pt x="116383" y="95605"/>
                  </a:lnTo>
                  <a:lnTo>
                    <a:pt x="116383" y="96483"/>
                  </a:lnTo>
                  <a:lnTo>
                    <a:pt x="114938" y="98022"/>
                  </a:lnTo>
                  <a:lnTo>
                    <a:pt x="114216" y="98900"/>
                  </a:lnTo>
                  <a:lnTo>
                    <a:pt x="114216" y="99777"/>
                  </a:lnTo>
                  <a:lnTo>
                    <a:pt x="113494" y="100877"/>
                  </a:lnTo>
                  <a:lnTo>
                    <a:pt x="112050" y="101755"/>
                  </a:lnTo>
                  <a:lnTo>
                    <a:pt x="111327" y="102855"/>
                  </a:lnTo>
                  <a:lnTo>
                    <a:pt x="110600" y="103738"/>
                  </a:lnTo>
                  <a:lnTo>
                    <a:pt x="110600" y="104616"/>
                  </a:lnTo>
                  <a:lnTo>
                    <a:pt x="109155" y="105716"/>
                  </a:lnTo>
                  <a:lnTo>
                    <a:pt x="107711" y="107472"/>
                  </a:lnTo>
                  <a:lnTo>
                    <a:pt x="105544" y="108133"/>
                  </a:lnTo>
                  <a:lnTo>
                    <a:pt x="104816" y="109011"/>
                  </a:lnTo>
                  <a:lnTo>
                    <a:pt x="103372" y="109888"/>
                  </a:lnTo>
                  <a:lnTo>
                    <a:pt x="102650" y="110550"/>
                  </a:lnTo>
                  <a:lnTo>
                    <a:pt x="101927" y="111427"/>
                  </a:lnTo>
                  <a:lnTo>
                    <a:pt x="99761" y="111866"/>
                  </a:lnTo>
                  <a:lnTo>
                    <a:pt x="99038" y="112305"/>
                  </a:lnTo>
                  <a:lnTo>
                    <a:pt x="97588" y="112966"/>
                  </a:lnTo>
                  <a:lnTo>
                    <a:pt x="96144" y="113844"/>
                  </a:lnTo>
                  <a:lnTo>
                    <a:pt x="91805" y="115166"/>
                  </a:lnTo>
                  <a:lnTo>
                    <a:pt x="90361" y="115822"/>
                  </a:lnTo>
                  <a:lnTo>
                    <a:pt x="87472" y="116705"/>
                  </a:lnTo>
                  <a:lnTo>
                    <a:pt x="85300" y="117144"/>
                  </a:lnTo>
                  <a:lnTo>
                    <a:pt x="84577" y="117144"/>
                  </a:lnTo>
                  <a:lnTo>
                    <a:pt x="82411" y="117583"/>
                  </a:lnTo>
                  <a:lnTo>
                    <a:pt x="80238" y="118244"/>
                  </a:lnTo>
                  <a:lnTo>
                    <a:pt x="78072" y="118244"/>
                  </a:lnTo>
                  <a:lnTo>
                    <a:pt x="76627" y="118683"/>
                  </a:lnTo>
                  <a:lnTo>
                    <a:pt x="74455" y="118683"/>
                  </a:lnTo>
                  <a:lnTo>
                    <a:pt x="73733" y="119122"/>
                  </a:lnTo>
                  <a:lnTo>
                    <a:pt x="71566" y="119122"/>
                  </a:lnTo>
                  <a:lnTo>
                    <a:pt x="69400" y="119561"/>
                  </a:lnTo>
                  <a:lnTo>
                    <a:pt x="62888" y="119561"/>
                  </a:lnTo>
                  <a:lnTo>
                    <a:pt x="60722" y="120000"/>
                  </a:lnTo>
                  <a:lnTo>
                    <a:pt x="57833" y="119561"/>
                  </a:lnTo>
                  <a:lnTo>
                    <a:pt x="46266" y="119561"/>
                  </a:lnTo>
                  <a:lnTo>
                    <a:pt x="44816" y="119122"/>
                  </a:lnTo>
                  <a:lnTo>
                    <a:pt x="42650" y="119122"/>
                  </a:lnTo>
                  <a:lnTo>
                    <a:pt x="39761" y="118683"/>
                  </a:lnTo>
                  <a:lnTo>
                    <a:pt x="37588" y="118683"/>
                  </a:lnTo>
                  <a:lnTo>
                    <a:pt x="35422" y="118244"/>
                  </a:lnTo>
                  <a:lnTo>
                    <a:pt x="33977" y="118244"/>
                  </a:lnTo>
                  <a:lnTo>
                    <a:pt x="31805" y="117583"/>
                  </a:lnTo>
                  <a:lnTo>
                    <a:pt x="31083" y="117144"/>
                  </a:lnTo>
                  <a:lnTo>
                    <a:pt x="26744" y="116261"/>
                  </a:lnTo>
                  <a:lnTo>
                    <a:pt x="25300" y="115822"/>
                  </a:lnTo>
                  <a:lnTo>
                    <a:pt x="23855" y="115166"/>
                  </a:lnTo>
                  <a:lnTo>
                    <a:pt x="22411" y="114727"/>
                  </a:lnTo>
                  <a:lnTo>
                    <a:pt x="20238" y="114283"/>
                  </a:lnTo>
                  <a:lnTo>
                    <a:pt x="18072" y="112966"/>
                  </a:lnTo>
                  <a:lnTo>
                    <a:pt x="16627" y="112305"/>
                  </a:lnTo>
                  <a:lnTo>
                    <a:pt x="15183" y="111866"/>
                  </a:lnTo>
                  <a:lnTo>
                    <a:pt x="14455" y="110988"/>
                  </a:lnTo>
                  <a:lnTo>
                    <a:pt x="12288" y="110550"/>
                  </a:lnTo>
                  <a:lnTo>
                    <a:pt x="11566" y="109450"/>
                  </a:lnTo>
                  <a:lnTo>
                    <a:pt x="10844" y="108572"/>
                  </a:lnTo>
                  <a:lnTo>
                    <a:pt x="9400" y="108133"/>
                  </a:lnTo>
                  <a:lnTo>
                    <a:pt x="8672" y="107033"/>
                  </a:lnTo>
                  <a:lnTo>
                    <a:pt x="7950" y="106155"/>
                  </a:lnTo>
                  <a:lnTo>
                    <a:pt x="6505" y="105272"/>
                  </a:lnTo>
                  <a:lnTo>
                    <a:pt x="5783" y="104177"/>
                  </a:lnTo>
                  <a:lnTo>
                    <a:pt x="5783" y="103294"/>
                  </a:lnTo>
                  <a:lnTo>
                    <a:pt x="5061" y="102200"/>
                  </a:lnTo>
                  <a:lnTo>
                    <a:pt x="3616" y="101316"/>
                  </a:lnTo>
                  <a:lnTo>
                    <a:pt x="2888" y="99777"/>
                  </a:lnTo>
                  <a:lnTo>
                    <a:pt x="2888" y="98900"/>
                  </a:lnTo>
                  <a:lnTo>
                    <a:pt x="2166" y="98022"/>
                  </a:lnTo>
                  <a:lnTo>
                    <a:pt x="2166" y="96483"/>
                  </a:lnTo>
                  <a:lnTo>
                    <a:pt x="722" y="95605"/>
                  </a:lnTo>
                  <a:lnTo>
                    <a:pt x="722" y="93188"/>
                  </a:lnTo>
                  <a:lnTo>
                    <a:pt x="0" y="91650"/>
                  </a:lnTo>
                  <a:lnTo>
                    <a:pt x="0" y="75383"/>
                  </a:lnTo>
                  <a:lnTo>
                    <a:pt x="722" y="73844"/>
                  </a:lnTo>
                  <a:lnTo>
                    <a:pt x="722" y="70550"/>
                  </a:lnTo>
                  <a:lnTo>
                    <a:pt x="2166" y="68572"/>
                  </a:lnTo>
                  <a:lnTo>
                    <a:pt x="2166" y="66811"/>
                  </a:lnTo>
                  <a:lnTo>
                    <a:pt x="2888" y="64833"/>
                  </a:lnTo>
                  <a:lnTo>
                    <a:pt x="2888" y="63294"/>
                  </a:lnTo>
                  <a:lnTo>
                    <a:pt x="3616" y="61538"/>
                  </a:lnTo>
                  <a:lnTo>
                    <a:pt x="5061" y="59561"/>
                  </a:lnTo>
                  <a:lnTo>
                    <a:pt x="5061" y="56705"/>
                  </a:lnTo>
                  <a:lnTo>
                    <a:pt x="5783" y="55605"/>
                  </a:lnTo>
                  <a:lnTo>
                    <a:pt x="5783" y="52750"/>
                  </a:lnTo>
                  <a:lnTo>
                    <a:pt x="6505" y="52305"/>
                  </a:lnTo>
                  <a:lnTo>
                    <a:pt x="6505" y="49450"/>
                  </a:lnTo>
                  <a:lnTo>
                    <a:pt x="7950" y="48572"/>
                  </a:lnTo>
                  <a:lnTo>
                    <a:pt x="7950" y="46155"/>
                  </a:lnTo>
                  <a:lnTo>
                    <a:pt x="8672" y="45055"/>
                  </a:lnTo>
                  <a:lnTo>
                    <a:pt x="8672" y="40877"/>
                  </a:lnTo>
                  <a:lnTo>
                    <a:pt x="9400" y="39777"/>
                  </a:lnTo>
                  <a:lnTo>
                    <a:pt x="9400" y="35605"/>
                  </a:lnTo>
                  <a:lnTo>
                    <a:pt x="10844" y="34944"/>
                  </a:lnTo>
                  <a:lnTo>
                    <a:pt x="10844" y="28788"/>
                  </a:lnTo>
                  <a:lnTo>
                    <a:pt x="11566" y="27911"/>
                  </a:lnTo>
                  <a:lnTo>
                    <a:pt x="11566" y="20661"/>
                  </a:lnTo>
                  <a:lnTo>
                    <a:pt x="12288" y="19561"/>
                  </a:lnTo>
                  <a:lnTo>
                    <a:pt x="12288" y="10111"/>
                  </a:lnTo>
                  <a:lnTo>
                    <a:pt x="46266" y="76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44"/>
            <p:cNvSpPr/>
            <p:nvPr/>
          </p:nvSpPr>
          <p:spPr>
            <a:xfrm>
              <a:off x="166686" y="3709987"/>
              <a:ext cx="176212" cy="1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972" y="117694"/>
                  </a:moveTo>
                  <a:lnTo>
                    <a:pt x="120000" y="120000"/>
                  </a:lnTo>
                  <a:lnTo>
                    <a:pt x="117838" y="0"/>
                  </a:lnTo>
                  <a:lnTo>
                    <a:pt x="0" y="2305"/>
                  </a:lnTo>
                  <a:lnTo>
                    <a:pt x="12972" y="1176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Shape 128"/>
          <p:cNvGrpSpPr/>
          <p:nvPr/>
        </p:nvGrpSpPr>
        <p:grpSpPr>
          <a:xfrm>
            <a:off x="5115038" y="1943299"/>
            <a:ext cx="3563741" cy="1041001"/>
            <a:chOff x="0" y="0"/>
            <a:chExt cx="3563740" cy="1040999"/>
          </a:xfrm>
        </p:grpSpPr>
        <p:sp>
          <p:nvSpPr>
            <p:cNvPr id="19" name="Shape 129"/>
            <p:cNvSpPr/>
            <p:nvPr/>
          </p:nvSpPr>
          <p:spPr>
            <a:xfrm>
              <a:off x="324887" y="0"/>
              <a:ext cx="3238852" cy="1040999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8300" tIns="48300" rIns="48300" bIns="48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ct val="25000"/>
                <a:buFont typeface="Arial"/>
                <a:buNone/>
              </a:pPr>
              <a:r>
                <a:rPr lang="en-US" sz="1700" b="1" i="0" u="none" strike="noStrike" cap="none" dirty="0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Very Hot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Very uncomfortable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Extremely stressed and anxious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Need to get out of here </a:t>
              </a:r>
              <a:r>
                <a:rPr lang="en-US" sz="1700" b="0" i="1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now</a:t>
              </a:r>
            </a:p>
          </p:txBody>
        </p:sp>
        <p:cxnSp>
          <p:nvCxnSpPr>
            <p:cNvPr id="20" name="Shape 130"/>
            <p:cNvCxnSpPr/>
            <p:nvPr/>
          </p:nvCxnSpPr>
          <p:spPr>
            <a:xfrm rot="10800000">
              <a:off x="0" y="493519"/>
              <a:ext cx="442484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26" name="Shape 119"/>
          <p:cNvGrpSpPr/>
          <p:nvPr/>
        </p:nvGrpSpPr>
        <p:grpSpPr>
          <a:xfrm>
            <a:off x="5791200" y="5044593"/>
            <a:ext cx="2173106" cy="811694"/>
            <a:chOff x="0" y="0"/>
            <a:chExt cx="2173104" cy="811693"/>
          </a:xfrm>
        </p:grpSpPr>
        <p:sp>
          <p:nvSpPr>
            <p:cNvPr id="27" name="Shape 120"/>
            <p:cNvSpPr/>
            <p:nvPr/>
          </p:nvSpPr>
          <p:spPr>
            <a:xfrm>
              <a:off x="494256" y="0"/>
              <a:ext cx="1678848" cy="811693"/>
            </a:xfrm>
            <a:prstGeom prst="rect">
              <a:avLst/>
            </a:prstGeom>
            <a:noFill/>
            <a:ln w="9525" cap="flat" cmpd="sng">
              <a:solidFill>
                <a:srgbClr val="66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8300" tIns="48300" rIns="48300" bIns="483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CCFF"/>
                </a:buClr>
                <a:buSzPct val="25000"/>
                <a:buFont typeface="Arial"/>
                <a:buNone/>
              </a:pPr>
              <a:r>
                <a:rPr lang="en-US" sz="1700" b="1" i="0" u="none" strike="noStrike" cap="none" dirty="0">
                  <a:solidFill>
                    <a:srgbClr val="66CCFF"/>
                  </a:solidFill>
                  <a:latin typeface="Arial"/>
                  <a:ea typeface="Arial"/>
                  <a:cs typeface="Arial"/>
                  <a:sym typeface="Arial"/>
                </a:rPr>
                <a:t>Cool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little bored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Losing my focus</a:t>
              </a:r>
            </a:p>
          </p:txBody>
        </p:sp>
        <p:cxnSp>
          <p:nvCxnSpPr>
            <p:cNvPr id="28" name="Shape 121"/>
            <p:cNvCxnSpPr/>
            <p:nvPr/>
          </p:nvCxnSpPr>
          <p:spPr>
            <a:xfrm rot="10800000">
              <a:off x="0" y="419236"/>
              <a:ext cx="515670" cy="0"/>
            </a:xfrm>
            <a:prstGeom prst="straightConnector1">
              <a:avLst/>
            </a:prstGeom>
            <a:noFill/>
            <a:ln w="9525" cap="flat" cmpd="sng">
              <a:solidFill>
                <a:srgbClr val="66CCF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29" name="Shape 122"/>
          <p:cNvGrpSpPr/>
          <p:nvPr/>
        </p:nvGrpSpPr>
        <p:grpSpPr>
          <a:xfrm>
            <a:off x="5169455" y="3341688"/>
            <a:ext cx="3390899" cy="1270307"/>
            <a:chOff x="0" y="0"/>
            <a:chExt cx="3390899" cy="1270305"/>
          </a:xfrm>
        </p:grpSpPr>
        <p:sp>
          <p:nvSpPr>
            <p:cNvPr id="30" name="Shape 123"/>
            <p:cNvSpPr/>
            <p:nvPr/>
          </p:nvSpPr>
          <p:spPr>
            <a:xfrm>
              <a:off x="589720" y="0"/>
              <a:ext cx="2801178" cy="1270305"/>
            </a:xfrm>
            <a:prstGeom prst="rect">
              <a:avLst/>
            </a:prstGeom>
            <a:noFill/>
            <a:ln w="9525" cap="flat" cmpd="sng">
              <a:solidFill>
                <a:srgbClr val="FFF2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8300" tIns="48300" rIns="48300" bIns="483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lang="en-US" sz="1700" b="1" i="0" u="none" strike="noStrike" cap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Warm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Mildly uncomfortable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Slightly stressed and anxious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Losing my focus</a:t>
              </a:r>
            </a:p>
          </p:txBody>
        </p:sp>
        <p:cxnSp>
          <p:nvCxnSpPr>
            <p:cNvPr id="31" name="Shape 124"/>
            <p:cNvCxnSpPr/>
            <p:nvPr/>
          </p:nvCxnSpPr>
          <p:spPr>
            <a:xfrm rot="10800000">
              <a:off x="0" y="544401"/>
              <a:ext cx="589722" cy="0"/>
            </a:xfrm>
            <a:prstGeom prst="straightConnector1">
              <a:avLst/>
            </a:prstGeom>
            <a:noFill/>
            <a:ln w="9525" cap="flat" cmpd="sng">
              <a:solidFill>
                <a:srgbClr val="FFF2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32" name="Shape 125"/>
          <p:cNvGrpSpPr/>
          <p:nvPr/>
        </p:nvGrpSpPr>
        <p:grpSpPr>
          <a:xfrm>
            <a:off x="589408" y="2643587"/>
            <a:ext cx="3095627" cy="1041000"/>
            <a:chOff x="0" y="0"/>
            <a:chExt cx="3095625" cy="1040999"/>
          </a:xfrm>
        </p:grpSpPr>
        <p:sp>
          <p:nvSpPr>
            <p:cNvPr id="33" name="Shape 126"/>
            <p:cNvSpPr/>
            <p:nvPr/>
          </p:nvSpPr>
          <p:spPr>
            <a:xfrm>
              <a:off x="0" y="0"/>
              <a:ext cx="2653392" cy="1040999"/>
            </a:xfrm>
            <a:prstGeom prst="rect">
              <a:avLst/>
            </a:prstGeom>
            <a:noFill/>
            <a:ln w="9525" cap="flat" cmpd="sng">
              <a:solidFill>
                <a:srgbClr val="F371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8300" tIns="48300" rIns="48300" bIns="483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ct val="25000"/>
                <a:buFont typeface="Arial"/>
                <a:buNone/>
              </a:pPr>
              <a:r>
                <a:rPr lang="en-US" sz="1700" b="1" i="0" u="none" strike="noStrike" cap="none" dirty="0">
                  <a:solidFill>
                    <a:srgbClr val="F37121"/>
                  </a:solidFill>
                  <a:latin typeface="Arial"/>
                  <a:ea typeface="Arial"/>
                  <a:cs typeface="Arial"/>
                  <a:sym typeface="Arial"/>
                </a:rPr>
                <a:t>Hot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Moderately uncomfortable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Stressed and anxious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Distracted and edgy</a:t>
              </a:r>
            </a:p>
          </p:txBody>
        </p:sp>
        <p:cxnSp>
          <p:nvCxnSpPr>
            <p:cNvPr id="34" name="Shape 127"/>
            <p:cNvCxnSpPr/>
            <p:nvPr/>
          </p:nvCxnSpPr>
          <p:spPr>
            <a:xfrm>
              <a:off x="2653391" y="453410"/>
              <a:ext cx="442233" cy="0"/>
            </a:xfrm>
            <a:prstGeom prst="straightConnector1">
              <a:avLst/>
            </a:prstGeom>
            <a:noFill/>
            <a:ln w="9525" cap="flat" cmpd="sng">
              <a:solidFill>
                <a:srgbClr val="F3712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36" name="Shape 116"/>
          <p:cNvGrpSpPr/>
          <p:nvPr/>
        </p:nvGrpSpPr>
        <p:grpSpPr>
          <a:xfrm>
            <a:off x="584211" y="4137997"/>
            <a:ext cx="3073401" cy="1041000"/>
            <a:chOff x="0" y="0"/>
            <a:chExt cx="3073399" cy="1040999"/>
          </a:xfrm>
        </p:grpSpPr>
        <p:sp>
          <p:nvSpPr>
            <p:cNvPr id="37" name="Shape 117"/>
            <p:cNvSpPr/>
            <p:nvPr/>
          </p:nvSpPr>
          <p:spPr>
            <a:xfrm>
              <a:off x="0" y="0"/>
              <a:ext cx="2654091" cy="1040999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8300" tIns="48300" rIns="48300" bIns="483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700" b="1" i="0" u="none" strike="noStrike" cap="none" dirty="0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Just right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Comfortable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Not stressed or anxious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Focused and engaged</a:t>
              </a:r>
            </a:p>
          </p:txBody>
        </p:sp>
        <p:cxnSp>
          <p:nvCxnSpPr>
            <p:cNvPr id="38" name="Shape 118"/>
            <p:cNvCxnSpPr/>
            <p:nvPr/>
          </p:nvCxnSpPr>
          <p:spPr>
            <a:xfrm>
              <a:off x="2631050" y="557591"/>
              <a:ext cx="442349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39" name="Shape 113"/>
          <p:cNvGrpSpPr/>
          <p:nvPr/>
        </p:nvGrpSpPr>
        <p:grpSpPr>
          <a:xfrm>
            <a:off x="704304" y="5518349"/>
            <a:ext cx="3195456" cy="1037825"/>
            <a:chOff x="0" y="0"/>
            <a:chExt cx="3195455" cy="1037824"/>
          </a:xfrm>
        </p:grpSpPr>
        <p:sp>
          <p:nvSpPr>
            <p:cNvPr id="40" name="Shape 114"/>
            <p:cNvSpPr/>
            <p:nvPr/>
          </p:nvSpPr>
          <p:spPr>
            <a:xfrm>
              <a:off x="0" y="0"/>
              <a:ext cx="2480237" cy="1037824"/>
            </a:xfrm>
            <a:prstGeom prst="rect">
              <a:avLst/>
            </a:prstGeom>
            <a:noFill/>
            <a:ln w="9525" cap="flat" cmpd="sng">
              <a:solidFill>
                <a:srgbClr val="C78FD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8300" tIns="48300" rIns="48300" bIns="483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FFFF"/>
                </a:buClr>
                <a:buSzPct val="25000"/>
                <a:buFont typeface="Arial"/>
                <a:buNone/>
              </a:pPr>
              <a:r>
                <a:rPr lang="en-US" sz="1700" b="1" i="0" u="none" strike="noStrike" cap="none" dirty="0">
                  <a:ln>
                    <a:solidFill>
                      <a:srgbClr val="A245C7"/>
                    </a:solidFill>
                  </a:ln>
                  <a:solidFill>
                    <a:srgbClr val="C78FDD"/>
                  </a:solidFill>
                  <a:latin typeface="Arial"/>
                  <a:ea typeface="Arial"/>
                  <a:cs typeface="Arial"/>
                  <a:sym typeface="Arial"/>
                </a:rPr>
                <a:t>Ice Cold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Totally bored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Not focused or engaged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Planning my escape</a:t>
              </a:r>
            </a:p>
          </p:txBody>
        </p:sp>
        <p:cxnSp>
          <p:nvCxnSpPr>
            <p:cNvPr id="41" name="Shape 115"/>
            <p:cNvCxnSpPr/>
            <p:nvPr/>
          </p:nvCxnSpPr>
          <p:spPr>
            <a:xfrm>
              <a:off x="2384123" y="579220"/>
              <a:ext cx="811331" cy="0"/>
            </a:xfrm>
            <a:prstGeom prst="straightConnector1">
              <a:avLst/>
            </a:prstGeom>
            <a:noFill/>
            <a:ln w="9525" cap="flat" cmpd="sng">
              <a:solidFill>
                <a:srgbClr val="C78FD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42" name="Shape 145"/>
          <p:cNvSpPr/>
          <p:nvPr/>
        </p:nvSpPr>
        <p:spPr>
          <a:xfrm>
            <a:off x="3986551" y="1818888"/>
            <a:ext cx="1106488" cy="627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32222"/>
                </a:moveTo>
                <a:lnTo>
                  <a:pt x="46400" y="12750"/>
                </a:lnTo>
                <a:lnTo>
                  <a:pt x="40622" y="35111"/>
                </a:lnTo>
                <a:lnTo>
                  <a:pt x="2055" y="12750"/>
                </a:lnTo>
                <a:lnTo>
                  <a:pt x="25705" y="42316"/>
                </a:lnTo>
                <a:lnTo>
                  <a:pt x="0" y="47861"/>
                </a:lnTo>
                <a:lnTo>
                  <a:pt x="20677" y="65416"/>
                </a:lnTo>
                <a:lnTo>
                  <a:pt x="750" y="81038"/>
                </a:lnTo>
                <a:lnTo>
                  <a:pt x="31483" y="77427"/>
                </a:lnTo>
                <a:lnTo>
                  <a:pt x="26455" y="97872"/>
                </a:lnTo>
                <a:lnTo>
                  <a:pt x="42861" y="86816"/>
                </a:lnTo>
                <a:lnTo>
                  <a:pt x="47138" y="120000"/>
                </a:lnTo>
                <a:lnTo>
                  <a:pt x="58511" y="82972"/>
                </a:lnTo>
                <a:lnTo>
                  <a:pt x="73594" y="109650"/>
                </a:lnTo>
                <a:lnTo>
                  <a:pt x="77888" y="80316"/>
                </a:lnTo>
                <a:lnTo>
                  <a:pt x="100805" y="100527"/>
                </a:lnTo>
                <a:lnTo>
                  <a:pt x="93538" y="71900"/>
                </a:lnTo>
                <a:lnTo>
                  <a:pt x="120000" y="73833"/>
                </a:lnTo>
                <a:lnTo>
                  <a:pt x="97816" y="58194"/>
                </a:lnTo>
                <a:lnTo>
                  <a:pt x="117205" y="45205"/>
                </a:lnTo>
                <a:lnTo>
                  <a:pt x="92788" y="40638"/>
                </a:lnTo>
                <a:lnTo>
                  <a:pt x="102111" y="24761"/>
                </a:lnTo>
                <a:lnTo>
                  <a:pt x="78638" y="29583"/>
                </a:lnTo>
                <a:lnTo>
                  <a:pt x="80677" y="0"/>
                </a:lnTo>
                <a:close/>
              </a:path>
            </a:pathLst>
          </a:custGeom>
          <a:solidFill>
            <a:srgbClr val="FF0000">
              <a:alpha val="55686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12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CA89-26D3-4C8C-BAF1-A432028E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Coaching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189486F-293A-4504-BEF1-B55A27BD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704" y="1752600"/>
            <a:ext cx="6134095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u="sng" dirty="0"/>
              <a:t>STEP ONE</a:t>
            </a:r>
            <a:r>
              <a:rPr lang="en-US" dirty="0"/>
              <a:t>: Where are you on the thermometer?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STEP TWO: </a:t>
            </a:r>
            <a:r>
              <a:rPr lang="en-US" dirty="0"/>
              <a:t>What tools could you use to self-regulate?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STEP THREE: </a:t>
            </a:r>
            <a:r>
              <a:rPr lang="en-US" dirty="0"/>
              <a:t>How will you connect with the child/youth?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STEP FOUR</a:t>
            </a:r>
            <a:r>
              <a:rPr lang="en-US" dirty="0"/>
              <a:t>: How will you help the child/youth deescalate?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STEP FIVE: </a:t>
            </a:r>
            <a:r>
              <a:rPr lang="en-US" dirty="0"/>
              <a:t>How will you help the child/youth identify and label the feelings beneath the outburst?</a:t>
            </a:r>
          </a:p>
        </p:txBody>
      </p:sp>
      <p:grpSp>
        <p:nvGrpSpPr>
          <p:cNvPr id="3" name="Group 419">
            <a:extLst>
              <a:ext uri="{FF2B5EF4-FFF2-40B4-BE49-F238E27FC236}">
                <a16:creationId xmlns:a16="http://schemas.microsoft.com/office/drawing/2014/main" id="{4674D4C1-0325-468C-A4A9-68063BCE3BC2}"/>
              </a:ext>
            </a:extLst>
          </p:cNvPr>
          <p:cNvGrpSpPr/>
          <p:nvPr/>
        </p:nvGrpSpPr>
        <p:grpSpPr>
          <a:xfrm>
            <a:off x="990600" y="1905000"/>
            <a:ext cx="1143000" cy="4191000"/>
            <a:chOff x="0" y="0"/>
            <a:chExt cx="509018" cy="2503612"/>
          </a:xfrm>
        </p:grpSpPr>
        <p:grpSp>
          <p:nvGrpSpPr>
            <p:cNvPr id="4" name="Group 411">
              <a:extLst>
                <a:ext uri="{FF2B5EF4-FFF2-40B4-BE49-F238E27FC236}">
                  <a16:creationId xmlns:a16="http://schemas.microsoft.com/office/drawing/2014/main" id="{41E1F612-B684-411A-9630-6EDD3C883326}"/>
                </a:ext>
              </a:extLst>
            </p:cNvPr>
            <p:cNvGrpSpPr/>
            <p:nvPr/>
          </p:nvGrpSpPr>
          <p:grpSpPr>
            <a:xfrm>
              <a:off x="186640" y="0"/>
              <a:ext cx="322379" cy="2503613"/>
              <a:chOff x="0" y="0"/>
              <a:chExt cx="322377" cy="2503612"/>
            </a:xfrm>
          </p:grpSpPr>
          <p:sp>
            <p:nvSpPr>
              <p:cNvPr id="12" name="Shape 398">
                <a:extLst>
                  <a:ext uri="{FF2B5EF4-FFF2-40B4-BE49-F238E27FC236}">
                    <a16:creationId xmlns:a16="http://schemas.microsoft.com/office/drawing/2014/main" id="{C54454DD-AAEF-43FD-9417-012E9416D32E}"/>
                  </a:ext>
                </a:extLst>
              </p:cNvPr>
              <p:cNvSpPr/>
              <p:nvPr/>
            </p:nvSpPr>
            <p:spPr>
              <a:xfrm>
                <a:off x="101138" y="2062735"/>
                <a:ext cx="101139" cy="388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07" y="0"/>
                    </a:moveTo>
                    <a:lnTo>
                      <a:pt x="0" y="11513"/>
                    </a:lnTo>
                    <a:lnTo>
                      <a:pt x="193" y="18599"/>
                    </a:lnTo>
                    <a:lnTo>
                      <a:pt x="8679" y="21600"/>
                    </a:lnTo>
                    <a:lnTo>
                      <a:pt x="19286" y="20518"/>
                    </a:lnTo>
                    <a:lnTo>
                      <a:pt x="21600" y="13334"/>
                    </a:lnTo>
                    <a:lnTo>
                      <a:pt x="15236" y="1722"/>
                    </a:lnTo>
                    <a:lnTo>
                      <a:pt x="2507" y="0"/>
                    </a:lnTo>
                    <a:close/>
                  </a:path>
                </a:pathLst>
              </a:custGeom>
              <a:solidFill>
                <a:srgbClr val="94A6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Shape 399">
                <a:extLst>
                  <a:ext uri="{FF2B5EF4-FFF2-40B4-BE49-F238E27FC236}">
                    <a16:creationId xmlns:a16="http://schemas.microsoft.com/office/drawing/2014/main" id="{88CD307A-21B9-4D76-B5FD-DC1FBC06E78F}"/>
                  </a:ext>
                </a:extLst>
              </p:cNvPr>
              <p:cNvSpPr/>
              <p:nvPr/>
            </p:nvSpPr>
            <p:spPr>
              <a:xfrm>
                <a:off x="35217" y="17705"/>
                <a:ext cx="255556" cy="2081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88" y="21407"/>
                    </a:moveTo>
                    <a:lnTo>
                      <a:pt x="5266" y="19358"/>
                    </a:lnTo>
                    <a:lnTo>
                      <a:pt x="1145" y="17806"/>
                    </a:lnTo>
                    <a:lnTo>
                      <a:pt x="1145" y="17769"/>
                    </a:lnTo>
                    <a:lnTo>
                      <a:pt x="1069" y="17750"/>
                    </a:lnTo>
                    <a:lnTo>
                      <a:pt x="1069" y="17686"/>
                    </a:lnTo>
                    <a:lnTo>
                      <a:pt x="916" y="17668"/>
                    </a:lnTo>
                    <a:lnTo>
                      <a:pt x="916" y="17613"/>
                    </a:lnTo>
                    <a:lnTo>
                      <a:pt x="840" y="17585"/>
                    </a:lnTo>
                    <a:lnTo>
                      <a:pt x="840" y="17466"/>
                    </a:lnTo>
                    <a:lnTo>
                      <a:pt x="763" y="17429"/>
                    </a:lnTo>
                    <a:lnTo>
                      <a:pt x="763" y="17291"/>
                    </a:lnTo>
                    <a:lnTo>
                      <a:pt x="611" y="17245"/>
                    </a:lnTo>
                    <a:lnTo>
                      <a:pt x="611" y="17126"/>
                    </a:lnTo>
                    <a:lnTo>
                      <a:pt x="534" y="17071"/>
                    </a:lnTo>
                    <a:lnTo>
                      <a:pt x="534" y="16924"/>
                    </a:lnTo>
                    <a:lnTo>
                      <a:pt x="458" y="16841"/>
                    </a:lnTo>
                    <a:lnTo>
                      <a:pt x="458" y="16685"/>
                    </a:lnTo>
                    <a:lnTo>
                      <a:pt x="305" y="16584"/>
                    </a:lnTo>
                    <a:lnTo>
                      <a:pt x="305" y="16299"/>
                    </a:lnTo>
                    <a:lnTo>
                      <a:pt x="229" y="16207"/>
                    </a:lnTo>
                    <a:lnTo>
                      <a:pt x="229" y="15839"/>
                    </a:lnTo>
                    <a:lnTo>
                      <a:pt x="153" y="15720"/>
                    </a:lnTo>
                    <a:lnTo>
                      <a:pt x="153" y="15160"/>
                    </a:lnTo>
                    <a:lnTo>
                      <a:pt x="0" y="15022"/>
                    </a:lnTo>
                    <a:lnTo>
                      <a:pt x="0" y="12229"/>
                    </a:lnTo>
                    <a:lnTo>
                      <a:pt x="153" y="11990"/>
                    </a:lnTo>
                    <a:lnTo>
                      <a:pt x="153" y="11200"/>
                    </a:lnTo>
                    <a:lnTo>
                      <a:pt x="229" y="10942"/>
                    </a:lnTo>
                    <a:lnTo>
                      <a:pt x="229" y="10161"/>
                    </a:lnTo>
                    <a:lnTo>
                      <a:pt x="305" y="9895"/>
                    </a:lnTo>
                    <a:lnTo>
                      <a:pt x="305" y="9656"/>
                    </a:lnTo>
                    <a:lnTo>
                      <a:pt x="458" y="9399"/>
                    </a:lnTo>
                    <a:lnTo>
                      <a:pt x="458" y="9132"/>
                    </a:lnTo>
                    <a:lnTo>
                      <a:pt x="534" y="8894"/>
                    </a:lnTo>
                    <a:lnTo>
                      <a:pt x="534" y="8655"/>
                    </a:lnTo>
                    <a:lnTo>
                      <a:pt x="611" y="8416"/>
                    </a:lnTo>
                    <a:lnTo>
                      <a:pt x="611" y="8168"/>
                    </a:lnTo>
                    <a:lnTo>
                      <a:pt x="763" y="7929"/>
                    </a:lnTo>
                    <a:lnTo>
                      <a:pt x="763" y="7690"/>
                    </a:lnTo>
                    <a:lnTo>
                      <a:pt x="840" y="7470"/>
                    </a:lnTo>
                    <a:lnTo>
                      <a:pt x="840" y="7231"/>
                    </a:lnTo>
                    <a:lnTo>
                      <a:pt x="916" y="7010"/>
                    </a:lnTo>
                    <a:lnTo>
                      <a:pt x="1069" y="6762"/>
                    </a:lnTo>
                    <a:lnTo>
                      <a:pt x="1069" y="6542"/>
                    </a:lnTo>
                    <a:lnTo>
                      <a:pt x="1145" y="6321"/>
                    </a:lnTo>
                    <a:lnTo>
                      <a:pt x="1221" y="6119"/>
                    </a:lnTo>
                    <a:lnTo>
                      <a:pt x="1221" y="5898"/>
                    </a:lnTo>
                    <a:lnTo>
                      <a:pt x="1374" y="5696"/>
                    </a:lnTo>
                    <a:lnTo>
                      <a:pt x="1450" y="5503"/>
                    </a:lnTo>
                    <a:lnTo>
                      <a:pt x="1450" y="5301"/>
                    </a:lnTo>
                    <a:lnTo>
                      <a:pt x="1527" y="5099"/>
                    </a:lnTo>
                    <a:lnTo>
                      <a:pt x="1679" y="4897"/>
                    </a:lnTo>
                    <a:lnTo>
                      <a:pt x="1679" y="4713"/>
                    </a:lnTo>
                    <a:lnTo>
                      <a:pt x="1755" y="4539"/>
                    </a:lnTo>
                    <a:lnTo>
                      <a:pt x="1832" y="4355"/>
                    </a:lnTo>
                    <a:lnTo>
                      <a:pt x="1984" y="4171"/>
                    </a:lnTo>
                    <a:lnTo>
                      <a:pt x="1984" y="3997"/>
                    </a:lnTo>
                    <a:lnTo>
                      <a:pt x="2061" y="3831"/>
                    </a:lnTo>
                    <a:lnTo>
                      <a:pt x="2137" y="3657"/>
                    </a:lnTo>
                    <a:lnTo>
                      <a:pt x="2137" y="3491"/>
                    </a:lnTo>
                    <a:lnTo>
                      <a:pt x="2290" y="3335"/>
                    </a:lnTo>
                    <a:lnTo>
                      <a:pt x="2366" y="3188"/>
                    </a:lnTo>
                    <a:lnTo>
                      <a:pt x="2366" y="3050"/>
                    </a:lnTo>
                    <a:lnTo>
                      <a:pt x="2442" y="2885"/>
                    </a:lnTo>
                    <a:lnTo>
                      <a:pt x="2442" y="2765"/>
                    </a:lnTo>
                    <a:lnTo>
                      <a:pt x="2595" y="2628"/>
                    </a:lnTo>
                    <a:lnTo>
                      <a:pt x="2671" y="2508"/>
                    </a:lnTo>
                    <a:lnTo>
                      <a:pt x="2671" y="2389"/>
                    </a:lnTo>
                    <a:lnTo>
                      <a:pt x="2748" y="2269"/>
                    </a:lnTo>
                    <a:lnTo>
                      <a:pt x="2748" y="2150"/>
                    </a:lnTo>
                    <a:lnTo>
                      <a:pt x="2900" y="2049"/>
                    </a:lnTo>
                    <a:lnTo>
                      <a:pt x="2900" y="1948"/>
                    </a:lnTo>
                    <a:lnTo>
                      <a:pt x="2977" y="1847"/>
                    </a:lnTo>
                    <a:lnTo>
                      <a:pt x="2977" y="1764"/>
                    </a:lnTo>
                    <a:lnTo>
                      <a:pt x="3053" y="1663"/>
                    </a:lnTo>
                    <a:lnTo>
                      <a:pt x="3053" y="1525"/>
                    </a:lnTo>
                    <a:lnTo>
                      <a:pt x="3206" y="1442"/>
                    </a:lnTo>
                    <a:lnTo>
                      <a:pt x="3206" y="1341"/>
                    </a:lnTo>
                    <a:lnTo>
                      <a:pt x="3282" y="1286"/>
                    </a:lnTo>
                    <a:lnTo>
                      <a:pt x="3282" y="1158"/>
                    </a:lnTo>
                    <a:lnTo>
                      <a:pt x="3435" y="1139"/>
                    </a:lnTo>
                    <a:lnTo>
                      <a:pt x="3435" y="1121"/>
                    </a:lnTo>
                    <a:lnTo>
                      <a:pt x="8854" y="0"/>
                    </a:lnTo>
                    <a:lnTo>
                      <a:pt x="16181" y="257"/>
                    </a:lnTo>
                    <a:lnTo>
                      <a:pt x="21600" y="1562"/>
                    </a:lnTo>
                    <a:lnTo>
                      <a:pt x="21447" y="10878"/>
                    </a:lnTo>
                    <a:lnTo>
                      <a:pt x="20302" y="16822"/>
                    </a:lnTo>
                    <a:lnTo>
                      <a:pt x="14044" y="19680"/>
                    </a:lnTo>
                    <a:lnTo>
                      <a:pt x="12594" y="21600"/>
                    </a:lnTo>
                    <a:lnTo>
                      <a:pt x="6488" y="21407"/>
                    </a:lnTo>
                    <a:close/>
                  </a:path>
                </a:pathLst>
              </a:custGeom>
              <a:solidFill>
                <a:srgbClr val="B3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Shape 400">
                <a:extLst>
                  <a:ext uri="{FF2B5EF4-FFF2-40B4-BE49-F238E27FC236}">
                    <a16:creationId xmlns:a16="http://schemas.microsoft.com/office/drawing/2014/main" id="{2E7A5F83-D390-49C4-A7EF-38A8696195A8}"/>
                  </a:ext>
                </a:extLst>
              </p:cNvPr>
              <p:cNvSpPr/>
              <p:nvPr/>
            </p:nvSpPr>
            <p:spPr>
              <a:xfrm>
                <a:off x="88495" y="215126"/>
                <a:ext cx="150806" cy="186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" y="0"/>
                    </a:moveTo>
                    <a:lnTo>
                      <a:pt x="21600" y="21"/>
                    </a:lnTo>
                    <a:lnTo>
                      <a:pt x="20307" y="18279"/>
                    </a:lnTo>
                    <a:lnTo>
                      <a:pt x="14745" y="21600"/>
                    </a:lnTo>
                    <a:lnTo>
                      <a:pt x="3363" y="21600"/>
                    </a:lnTo>
                    <a:lnTo>
                      <a:pt x="0" y="19129"/>
                    </a:ln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D1BD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Shape 401">
                <a:extLst>
                  <a:ext uri="{FF2B5EF4-FFF2-40B4-BE49-F238E27FC236}">
                    <a16:creationId xmlns:a16="http://schemas.microsoft.com/office/drawing/2014/main" id="{30BD691F-6DE3-4951-AA18-A1EA7083C7E5}"/>
                  </a:ext>
                </a:extLst>
              </p:cNvPr>
              <p:cNvSpPr/>
              <p:nvPr/>
            </p:nvSpPr>
            <p:spPr>
              <a:xfrm>
                <a:off x="99332" y="429367"/>
                <a:ext cx="122811" cy="7525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 402">
                <a:extLst>
                  <a:ext uri="{FF2B5EF4-FFF2-40B4-BE49-F238E27FC236}">
                    <a16:creationId xmlns:a16="http://schemas.microsoft.com/office/drawing/2014/main" id="{78C8F9AB-E774-4D8C-985F-DDE877DD0C58}"/>
                  </a:ext>
                </a:extLst>
              </p:cNvPr>
              <p:cNvSpPr/>
              <p:nvPr/>
            </p:nvSpPr>
            <p:spPr>
              <a:xfrm>
                <a:off x="99332" y="680791"/>
                <a:ext cx="122811" cy="779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 403">
                <a:extLst>
                  <a:ext uri="{FF2B5EF4-FFF2-40B4-BE49-F238E27FC236}">
                    <a16:creationId xmlns:a16="http://schemas.microsoft.com/office/drawing/2014/main" id="{AA5C6FCC-0E98-4602-8213-1EB7B176BC65}"/>
                  </a:ext>
                </a:extLst>
              </p:cNvPr>
              <p:cNvSpPr/>
              <p:nvPr/>
            </p:nvSpPr>
            <p:spPr>
              <a:xfrm>
                <a:off x="98429" y="910967"/>
                <a:ext cx="121908" cy="779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" name="Shape 404">
                <a:extLst>
                  <a:ext uri="{FF2B5EF4-FFF2-40B4-BE49-F238E27FC236}">
                    <a16:creationId xmlns:a16="http://schemas.microsoft.com/office/drawing/2014/main" id="{047BB44D-39D4-4C0C-886A-2E62F63224A5}"/>
                  </a:ext>
                </a:extLst>
              </p:cNvPr>
              <p:cNvSpPr/>
              <p:nvPr/>
            </p:nvSpPr>
            <p:spPr>
              <a:xfrm>
                <a:off x="97526" y="1132291"/>
                <a:ext cx="121908" cy="7525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Shape 405">
                <a:extLst>
                  <a:ext uri="{FF2B5EF4-FFF2-40B4-BE49-F238E27FC236}">
                    <a16:creationId xmlns:a16="http://schemas.microsoft.com/office/drawing/2014/main" id="{B2979362-E4BC-4A61-A11C-CBF4BED04173}"/>
                  </a:ext>
                </a:extLst>
              </p:cNvPr>
              <p:cNvSpPr/>
              <p:nvPr/>
            </p:nvSpPr>
            <p:spPr>
              <a:xfrm>
                <a:off x="94817" y="1335023"/>
                <a:ext cx="121908" cy="779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Shape 406">
                <a:extLst>
                  <a:ext uri="{FF2B5EF4-FFF2-40B4-BE49-F238E27FC236}">
                    <a16:creationId xmlns:a16="http://schemas.microsoft.com/office/drawing/2014/main" id="{080C1F71-174D-466F-8D81-64B5415FC256}"/>
                  </a:ext>
                </a:extLst>
              </p:cNvPr>
              <p:cNvSpPr/>
              <p:nvPr/>
            </p:nvSpPr>
            <p:spPr>
              <a:xfrm>
                <a:off x="95720" y="1563429"/>
                <a:ext cx="122811" cy="7702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Shape 407">
                <a:extLst>
                  <a:ext uri="{FF2B5EF4-FFF2-40B4-BE49-F238E27FC236}">
                    <a16:creationId xmlns:a16="http://schemas.microsoft.com/office/drawing/2014/main" id="{080A989C-FC0D-4AB6-A831-96D0A644588C}"/>
                  </a:ext>
                </a:extLst>
              </p:cNvPr>
              <p:cNvSpPr/>
              <p:nvPr/>
            </p:nvSpPr>
            <p:spPr>
              <a:xfrm>
                <a:off x="129131" y="269129"/>
                <a:ext cx="62310" cy="1811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09" y="0"/>
                    </a:moveTo>
                    <a:lnTo>
                      <a:pt x="0" y="21547"/>
                    </a:lnTo>
                    <a:lnTo>
                      <a:pt x="14400" y="21600"/>
                    </a:lnTo>
                    <a:lnTo>
                      <a:pt x="21600" y="0"/>
                    </a:lnTo>
                    <a:lnTo>
                      <a:pt x="5009" y="0"/>
                    </a:lnTo>
                    <a:close/>
                  </a:path>
                </a:pathLst>
              </a:custGeom>
              <a:solidFill>
                <a:srgbClr val="F024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Shape 408">
                <a:extLst>
                  <a:ext uri="{FF2B5EF4-FFF2-40B4-BE49-F238E27FC236}">
                    <a16:creationId xmlns:a16="http://schemas.microsoft.com/office/drawing/2014/main" id="{A4889B19-1ACE-4B7C-8AB5-71EDCA0A531E}"/>
                  </a:ext>
                </a:extLst>
              </p:cNvPr>
              <p:cNvSpPr/>
              <p:nvPr/>
            </p:nvSpPr>
            <p:spPr>
              <a:xfrm>
                <a:off x="0" y="0"/>
                <a:ext cx="322378" cy="2238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31" y="20831"/>
                    </a:moveTo>
                    <a:lnTo>
                      <a:pt x="8531" y="20720"/>
                    </a:lnTo>
                    <a:lnTo>
                      <a:pt x="8652" y="20703"/>
                    </a:lnTo>
                    <a:lnTo>
                      <a:pt x="8652" y="20575"/>
                    </a:lnTo>
                    <a:lnTo>
                      <a:pt x="8713" y="20549"/>
                    </a:lnTo>
                    <a:lnTo>
                      <a:pt x="8713" y="20404"/>
                    </a:lnTo>
                    <a:lnTo>
                      <a:pt x="8773" y="20387"/>
                    </a:lnTo>
                    <a:lnTo>
                      <a:pt x="8773" y="19678"/>
                    </a:lnTo>
                    <a:lnTo>
                      <a:pt x="8713" y="19636"/>
                    </a:lnTo>
                    <a:lnTo>
                      <a:pt x="8713" y="19490"/>
                    </a:lnTo>
                    <a:lnTo>
                      <a:pt x="8652" y="19431"/>
                    </a:lnTo>
                    <a:lnTo>
                      <a:pt x="8652" y="19320"/>
                    </a:lnTo>
                    <a:lnTo>
                      <a:pt x="8531" y="19268"/>
                    </a:lnTo>
                    <a:lnTo>
                      <a:pt x="8531" y="19191"/>
                    </a:lnTo>
                    <a:lnTo>
                      <a:pt x="8471" y="19080"/>
                    </a:lnTo>
                    <a:lnTo>
                      <a:pt x="8289" y="18969"/>
                    </a:lnTo>
                    <a:lnTo>
                      <a:pt x="8229" y="18875"/>
                    </a:lnTo>
                    <a:lnTo>
                      <a:pt x="8108" y="18781"/>
                    </a:lnTo>
                    <a:lnTo>
                      <a:pt x="7987" y="18594"/>
                    </a:lnTo>
                    <a:lnTo>
                      <a:pt x="7866" y="18517"/>
                    </a:lnTo>
                    <a:lnTo>
                      <a:pt x="7805" y="18423"/>
                    </a:lnTo>
                    <a:lnTo>
                      <a:pt x="7745" y="18354"/>
                    </a:lnTo>
                    <a:lnTo>
                      <a:pt x="7624" y="18278"/>
                    </a:lnTo>
                    <a:lnTo>
                      <a:pt x="7563" y="18201"/>
                    </a:lnTo>
                    <a:lnTo>
                      <a:pt x="7382" y="18149"/>
                    </a:lnTo>
                    <a:lnTo>
                      <a:pt x="7321" y="18090"/>
                    </a:lnTo>
                    <a:lnTo>
                      <a:pt x="7261" y="18013"/>
                    </a:lnTo>
                    <a:lnTo>
                      <a:pt x="7139" y="17962"/>
                    </a:lnTo>
                    <a:lnTo>
                      <a:pt x="7079" y="17902"/>
                    </a:lnTo>
                    <a:lnTo>
                      <a:pt x="7018" y="17851"/>
                    </a:lnTo>
                    <a:lnTo>
                      <a:pt x="6837" y="17808"/>
                    </a:lnTo>
                    <a:lnTo>
                      <a:pt x="6776" y="17757"/>
                    </a:lnTo>
                    <a:lnTo>
                      <a:pt x="6655" y="17714"/>
                    </a:lnTo>
                    <a:lnTo>
                      <a:pt x="6595" y="17663"/>
                    </a:lnTo>
                    <a:lnTo>
                      <a:pt x="6534" y="17620"/>
                    </a:lnTo>
                    <a:lnTo>
                      <a:pt x="6413" y="17586"/>
                    </a:lnTo>
                    <a:lnTo>
                      <a:pt x="6353" y="17552"/>
                    </a:lnTo>
                    <a:lnTo>
                      <a:pt x="6171" y="17492"/>
                    </a:lnTo>
                    <a:lnTo>
                      <a:pt x="6111" y="17475"/>
                    </a:lnTo>
                    <a:lnTo>
                      <a:pt x="6050" y="17415"/>
                    </a:lnTo>
                    <a:lnTo>
                      <a:pt x="5929" y="17398"/>
                    </a:lnTo>
                    <a:lnTo>
                      <a:pt x="5869" y="17364"/>
                    </a:lnTo>
                    <a:lnTo>
                      <a:pt x="5808" y="17321"/>
                    </a:lnTo>
                    <a:lnTo>
                      <a:pt x="5687" y="17287"/>
                    </a:lnTo>
                    <a:lnTo>
                      <a:pt x="5627" y="17253"/>
                    </a:lnTo>
                    <a:lnTo>
                      <a:pt x="5566" y="17210"/>
                    </a:lnTo>
                    <a:lnTo>
                      <a:pt x="5445" y="17176"/>
                    </a:lnTo>
                    <a:lnTo>
                      <a:pt x="5324" y="17133"/>
                    </a:lnTo>
                    <a:lnTo>
                      <a:pt x="5203" y="17116"/>
                    </a:lnTo>
                    <a:lnTo>
                      <a:pt x="5143" y="17065"/>
                    </a:lnTo>
                    <a:lnTo>
                      <a:pt x="5143" y="17022"/>
                    </a:lnTo>
                    <a:lnTo>
                      <a:pt x="4961" y="16988"/>
                    </a:lnTo>
                    <a:lnTo>
                      <a:pt x="4961" y="16954"/>
                    </a:lnTo>
                    <a:lnTo>
                      <a:pt x="4901" y="16911"/>
                    </a:lnTo>
                    <a:lnTo>
                      <a:pt x="4780" y="16877"/>
                    </a:lnTo>
                    <a:lnTo>
                      <a:pt x="4719" y="16817"/>
                    </a:lnTo>
                    <a:lnTo>
                      <a:pt x="4659" y="16783"/>
                    </a:lnTo>
                    <a:lnTo>
                      <a:pt x="4538" y="16749"/>
                    </a:lnTo>
                    <a:lnTo>
                      <a:pt x="4477" y="16689"/>
                    </a:lnTo>
                    <a:lnTo>
                      <a:pt x="4477" y="16629"/>
                    </a:lnTo>
                    <a:lnTo>
                      <a:pt x="4417" y="16578"/>
                    </a:lnTo>
                    <a:lnTo>
                      <a:pt x="4296" y="16518"/>
                    </a:lnTo>
                    <a:lnTo>
                      <a:pt x="4235" y="16467"/>
                    </a:lnTo>
                    <a:lnTo>
                      <a:pt x="4235" y="16407"/>
                    </a:lnTo>
                    <a:lnTo>
                      <a:pt x="4175" y="16330"/>
                    </a:lnTo>
                    <a:lnTo>
                      <a:pt x="4175" y="16279"/>
                    </a:lnTo>
                    <a:lnTo>
                      <a:pt x="4054" y="16202"/>
                    </a:lnTo>
                    <a:lnTo>
                      <a:pt x="4054" y="16125"/>
                    </a:lnTo>
                    <a:lnTo>
                      <a:pt x="3993" y="16057"/>
                    </a:lnTo>
                    <a:lnTo>
                      <a:pt x="3993" y="15963"/>
                    </a:lnTo>
                    <a:lnTo>
                      <a:pt x="3933" y="15886"/>
                    </a:lnTo>
                    <a:lnTo>
                      <a:pt x="3933" y="15698"/>
                    </a:lnTo>
                    <a:lnTo>
                      <a:pt x="3812" y="15587"/>
                    </a:lnTo>
                    <a:lnTo>
                      <a:pt x="3812" y="15049"/>
                    </a:lnTo>
                    <a:lnTo>
                      <a:pt x="3751" y="14989"/>
                    </a:lnTo>
                    <a:lnTo>
                      <a:pt x="3751" y="14135"/>
                    </a:lnTo>
                    <a:lnTo>
                      <a:pt x="3691" y="14041"/>
                    </a:lnTo>
                    <a:lnTo>
                      <a:pt x="3691" y="12828"/>
                    </a:lnTo>
                    <a:lnTo>
                      <a:pt x="3570" y="12709"/>
                    </a:lnTo>
                    <a:lnTo>
                      <a:pt x="3570" y="10249"/>
                    </a:lnTo>
                    <a:lnTo>
                      <a:pt x="3691" y="10121"/>
                    </a:lnTo>
                    <a:lnTo>
                      <a:pt x="3691" y="9181"/>
                    </a:lnTo>
                    <a:lnTo>
                      <a:pt x="3751" y="9036"/>
                    </a:lnTo>
                    <a:lnTo>
                      <a:pt x="3751" y="8643"/>
                    </a:lnTo>
                    <a:lnTo>
                      <a:pt x="3812" y="8498"/>
                    </a:lnTo>
                    <a:lnTo>
                      <a:pt x="3812" y="8028"/>
                    </a:lnTo>
                    <a:lnTo>
                      <a:pt x="3933" y="7858"/>
                    </a:lnTo>
                    <a:lnTo>
                      <a:pt x="3933" y="7209"/>
                    </a:lnTo>
                    <a:lnTo>
                      <a:pt x="3993" y="7055"/>
                    </a:lnTo>
                    <a:lnTo>
                      <a:pt x="3993" y="5398"/>
                    </a:lnTo>
                    <a:lnTo>
                      <a:pt x="4054" y="5244"/>
                    </a:lnTo>
                    <a:lnTo>
                      <a:pt x="4054" y="4296"/>
                    </a:lnTo>
                    <a:lnTo>
                      <a:pt x="4175" y="4185"/>
                    </a:lnTo>
                    <a:lnTo>
                      <a:pt x="4175" y="3809"/>
                    </a:lnTo>
                    <a:lnTo>
                      <a:pt x="4235" y="3681"/>
                    </a:lnTo>
                    <a:lnTo>
                      <a:pt x="4235" y="3451"/>
                    </a:lnTo>
                    <a:lnTo>
                      <a:pt x="4296" y="3340"/>
                    </a:lnTo>
                    <a:lnTo>
                      <a:pt x="4296" y="3228"/>
                    </a:lnTo>
                    <a:lnTo>
                      <a:pt x="4417" y="3117"/>
                    </a:lnTo>
                    <a:lnTo>
                      <a:pt x="4417" y="3006"/>
                    </a:lnTo>
                    <a:lnTo>
                      <a:pt x="4477" y="2912"/>
                    </a:lnTo>
                    <a:lnTo>
                      <a:pt x="4538" y="2801"/>
                    </a:lnTo>
                    <a:lnTo>
                      <a:pt x="4538" y="2707"/>
                    </a:lnTo>
                    <a:lnTo>
                      <a:pt x="4659" y="2614"/>
                    </a:lnTo>
                    <a:lnTo>
                      <a:pt x="4780" y="2426"/>
                    </a:lnTo>
                    <a:lnTo>
                      <a:pt x="4780" y="2332"/>
                    </a:lnTo>
                    <a:lnTo>
                      <a:pt x="4901" y="2238"/>
                    </a:lnTo>
                    <a:lnTo>
                      <a:pt x="5082" y="2169"/>
                    </a:lnTo>
                    <a:lnTo>
                      <a:pt x="5143" y="2075"/>
                    </a:lnTo>
                    <a:lnTo>
                      <a:pt x="5203" y="1999"/>
                    </a:lnTo>
                    <a:lnTo>
                      <a:pt x="5324" y="1922"/>
                    </a:lnTo>
                    <a:lnTo>
                      <a:pt x="5385" y="1845"/>
                    </a:lnTo>
                    <a:lnTo>
                      <a:pt x="5566" y="1777"/>
                    </a:lnTo>
                    <a:lnTo>
                      <a:pt x="5627" y="1717"/>
                    </a:lnTo>
                    <a:lnTo>
                      <a:pt x="5929" y="1589"/>
                    </a:lnTo>
                    <a:lnTo>
                      <a:pt x="6050" y="1529"/>
                    </a:lnTo>
                    <a:lnTo>
                      <a:pt x="6171" y="1478"/>
                    </a:lnTo>
                    <a:lnTo>
                      <a:pt x="6353" y="1418"/>
                    </a:lnTo>
                    <a:lnTo>
                      <a:pt x="6534" y="1367"/>
                    </a:lnTo>
                    <a:lnTo>
                      <a:pt x="6655" y="1324"/>
                    </a:lnTo>
                    <a:lnTo>
                      <a:pt x="6837" y="1273"/>
                    </a:lnTo>
                    <a:lnTo>
                      <a:pt x="7079" y="1230"/>
                    </a:lnTo>
                    <a:lnTo>
                      <a:pt x="7261" y="1196"/>
                    </a:lnTo>
                    <a:lnTo>
                      <a:pt x="7503" y="1162"/>
                    </a:lnTo>
                    <a:lnTo>
                      <a:pt x="7624" y="1119"/>
                    </a:lnTo>
                    <a:lnTo>
                      <a:pt x="7866" y="1102"/>
                    </a:lnTo>
                    <a:lnTo>
                      <a:pt x="8108" y="1068"/>
                    </a:lnTo>
                    <a:lnTo>
                      <a:pt x="8289" y="1025"/>
                    </a:lnTo>
                    <a:lnTo>
                      <a:pt x="8531" y="1008"/>
                    </a:lnTo>
                    <a:lnTo>
                      <a:pt x="8773" y="974"/>
                    </a:lnTo>
                    <a:lnTo>
                      <a:pt x="8955" y="957"/>
                    </a:lnTo>
                    <a:lnTo>
                      <a:pt x="9197" y="931"/>
                    </a:lnTo>
                    <a:lnTo>
                      <a:pt x="9681" y="897"/>
                    </a:lnTo>
                    <a:lnTo>
                      <a:pt x="9862" y="880"/>
                    </a:lnTo>
                    <a:lnTo>
                      <a:pt x="10104" y="863"/>
                    </a:lnTo>
                    <a:lnTo>
                      <a:pt x="10225" y="837"/>
                    </a:lnTo>
                    <a:lnTo>
                      <a:pt x="10467" y="837"/>
                    </a:lnTo>
                    <a:lnTo>
                      <a:pt x="10709" y="820"/>
                    </a:lnTo>
                    <a:lnTo>
                      <a:pt x="10891" y="820"/>
                    </a:lnTo>
                    <a:lnTo>
                      <a:pt x="11133" y="803"/>
                    </a:lnTo>
                    <a:lnTo>
                      <a:pt x="12282" y="803"/>
                    </a:lnTo>
                    <a:lnTo>
                      <a:pt x="12524" y="820"/>
                    </a:lnTo>
                    <a:lnTo>
                      <a:pt x="12706" y="820"/>
                    </a:lnTo>
                    <a:lnTo>
                      <a:pt x="12827" y="837"/>
                    </a:lnTo>
                    <a:lnTo>
                      <a:pt x="13008" y="837"/>
                    </a:lnTo>
                    <a:lnTo>
                      <a:pt x="13250" y="863"/>
                    </a:lnTo>
                    <a:lnTo>
                      <a:pt x="13432" y="863"/>
                    </a:lnTo>
                    <a:lnTo>
                      <a:pt x="13553" y="880"/>
                    </a:lnTo>
                    <a:lnTo>
                      <a:pt x="13734" y="897"/>
                    </a:lnTo>
                    <a:lnTo>
                      <a:pt x="13976" y="914"/>
                    </a:lnTo>
                    <a:lnTo>
                      <a:pt x="14158" y="931"/>
                    </a:lnTo>
                    <a:lnTo>
                      <a:pt x="14279" y="957"/>
                    </a:lnTo>
                    <a:lnTo>
                      <a:pt x="14461" y="974"/>
                    </a:lnTo>
                    <a:lnTo>
                      <a:pt x="14521" y="991"/>
                    </a:lnTo>
                    <a:lnTo>
                      <a:pt x="14703" y="1025"/>
                    </a:lnTo>
                    <a:lnTo>
                      <a:pt x="14884" y="1042"/>
                    </a:lnTo>
                    <a:lnTo>
                      <a:pt x="15066" y="1068"/>
                    </a:lnTo>
                    <a:lnTo>
                      <a:pt x="15187" y="1102"/>
                    </a:lnTo>
                    <a:lnTo>
                      <a:pt x="15368" y="1119"/>
                    </a:lnTo>
                    <a:lnTo>
                      <a:pt x="15550" y="1162"/>
                    </a:lnTo>
                    <a:lnTo>
                      <a:pt x="15610" y="1196"/>
                    </a:lnTo>
                    <a:lnTo>
                      <a:pt x="15792" y="1230"/>
                    </a:lnTo>
                    <a:lnTo>
                      <a:pt x="15852" y="1247"/>
                    </a:lnTo>
                    <a:lnTo>
                      <a:pt x="16034" y="1290"/>
                    </a:lnTo>
                    <a:lnTo>
                      <a:pt x="16094" y="1324"/>
                    </a:lnTo>
                    <a:lnTo>
                      <a:pt x="16276" y="1367"/>
                    </a:lnTo>
                    <a:lnTo>
                      <a:pt x="16336" y="1401"/>
                    </a:lnTo>
                    <a:lnTo>
                      <a:pt x="16397" y="1460"/>
                    </a:lnTo>
                    <a:lnTo>
                      <a:pt x="16578" y="1495"/>
                    </a:lnTo>
                    <a:lnTo>
                      <a:pt x="16639" y="1529"/>
                    </a:lnTo>
                    <a:lnTo>
                      <a:pt x="16760" y="1572"/>
                    </a:lnTo>
                    <a:lnTo>
                      <a:pt x="16820" y="1623"/>
                    </a:lnTo>
                    <a:lnTo>
                      <a:pt x="16881" y="1665"/>
                    </a:lnTo>
                    <a:lnTo>
                      <a:pt x="17002" y="1717"/>
                    </a:lnTo>
                    <a:lnTo>
                      <a:pt x="17062" y="1751"/>
                    </a:lnTo>
                    <a:lnTo>
                      <a:pt x="17123" y="1811"/>
                    </a:lnTo>
                    <a:lnTo>
                      <a:pt x="17244" y="1870"/>
                    </a:lnTo>
                    <a:lnTo>
                      <a:pt x="17304" y="1905"/>
                    </a:lnTo>
                    <a:lnTo>
                      <a:pt x="17304" y="1964"/>
                    </a:lnTo>
                    <a:lnTo>
                      <a:pt x="17365" y="2016"/>
                    </a:lnTo>
                    <a:lnTo>
                      <a:pt x="17486" y="2075"/>
                    </a:lnTo>
                    <a:lnTo>
                      <a:pt x="17486" y="2127"/>
                    </a:lnTo>
                    <a:lnTo>
                      <a:pt x="17546" y="2186"/>
                    </a:lnTo>
                    <a:lnTo>
                      <a:pt x="17546" y="2315"/>
                    </a:lnTo>
                    <a:lnTo>
                      <a:pt x="17607" y="2374"/>
                    </a:lnTo>
                    <a:lnTo>
                      <a:pt x="17607" y="2537"/>
                    </a:lnTo>
                    <a:lnTo>
                      <a:pt x="17728" y="2631"/>
                    </a:lnTo>
                    <a:lnTo>
                      <a:pt x="17728" y="2819"/>
                    </a:lnTo>
                    <a:lnTo>
                      <a:pt x="17788" y="2912"/>
                    </a:lnTo>
                    <a:lnTo>
                      <a:pt x="17788" y="3228"/>
                    </a:lnTo>
                    <a:lnTo>
                      <a:pt x="17849" y="3357"/>
                    </a:lnTo>
                    <a:lnTo>
                      <a:pt x="17849" y="4253"/>
                    </a:lnTo>
                    <a:lnTo>
                      <a:pt x="17970" y="4407"/>
                    </a:lnTo>
                    <a:lnTo>
                      <a:pt x="17970" y="7542"/>
                    </a:lnTo>
                    <a:lnTo>
                      <a:pt x="17849" y="7695"/>
                    </a:lnTo>
                    <a:lnTo>
                      <a:pt x="17849" y="9412"/>
                    </a:lnTo>
                    <a:lnTo>
                      <a:pt x="17788" y="9557"/>
                    </a:lnTo>
                    <a:lnTo>
                      <a:pt x="17788" y="11368"/>
                    </a:lnTo>
                    <a:lnTo>
                      <a:pt x="17728" y="11479"/>
                    </a:lnTo>
                    <a:lnTo>
                      <a:pt x="17728" y="12342"/>
                    </a:lnTo>
                    <a:lnTo>
                      <a:pt x="17607" y="12453"/>
                    </a:lnTo>
                    <a:lnTo>
                      <a:pt x="17607" y="12940"/>
                    </a:lnTo>
                    <a:lnTo>
                      <a:pt x="17546" y="13051"/>
                    </a:lnTo>
                    <a:lnTo>
                      <a:pt x="17546" y="13401"/>
                    </a:lnTo>
                    <a:lnTo>
                      <a:pt x="17486" y="13512"/>
                    </a:lnTo>
                    <a:lnTo>
                      <a:pt x="17486" y="13648"/>
                    </a:lnTo>
                    <a:lnTo>
                      <a:pt x="17365" y="13759"/>
                    </a:lnTo>
                    <a:lnTo>
                      <a:pt x="17365" y="13981"/>
                    </a:lnTo>
                    <a:lnTo>
                      <a:pt x="17304" y="14093"/>
                    </a:lnTo>
                    <a:lnTo>
                      <a:pt x="17304" y="14315"/>
                    </a:lnTo>
                    <a:lnTo>
                      <a:pt x="17244" y="14434"/>
                    </a:lnTo>
                    <a:lnTo>
                      <a:pt x="17244" y="14545"/>
                    </a:lnTo>
                    <a:lnTo>
                      <a:pt x="17123" y="14639"/>
                    </a:lnTo>
                    <a:lnTo>
                      <a:pt x="17123" y="14750"/>
                    </a:lnTo>
                    <a:lnTo>
                      <a:pt x="17062" y="14861"/>
                    </a:lnTo>
                    <a:lnTo>
                      <a:pt x="17002" y="14955"/>
                    </a:lnTo>
                    <a:lnTo>
                      <a:pt x="17002" y="15066"/>
                    </a:lnTo>
                    <a:lnTo>
                      <a:pt x="16881" y="15160"/>
                    </a:lnTo>
                    <a:lnTo>
                      <a:pt x="16881" y="15254"/>
                    </a:lnTo>
                    <a:lnTo>
                      <a:pt x="16820" y="15365"/>
                    </a:lnTo>
                    <a:lnTo>
                      <a:pt x="16760" y="15459"/>
                    </a:lnTo>
                    <a:lnTo>
                      <a:pt x="16760" y="15553"/>
                    </a:lnTo>
                    <a:lnTo>
                      <a:pt x="16639" y="15647"/>
                    </a:lnTo>
                    <a:lnTo>
                      <a:pt x="16578" y="15741"/>
                    </a:lnTo>
                    <a:lnTo>
                      <a:pt x="16518" y="15826"/>
                    </a:lnTo>
                    <a:lnTo>
                      <a:pt x="16397" y="15903"/>
                    </a:lnTo>
                    <a:lnTo>
                      <a:pt x="16397" y="15997"/>
                    </a:lnTo>
                    <a:lnTo>
                      <a:pt x="16336" y="16091"/>
                    </a:lnTo>
                    <a:lnTo>
                      <a:pt x="16276" y="16168"/>
                    </a:lnTo>
                    <a:lnTo>
                      <a:pt x="16155" y="16245"/>
                    </a:lnTo>
                    <a:lnTo>
                      <a:pt x="16094" y="16330"/>
                    </a:lnTo>
                    <a:lnTo>
                      <a:pt x="16034" y="16407"/>
                    </a:lnTo>
                    <a:lnTo>
                      <a:pt x="15913" y="16484"/>
                    </a:lnTo>
                    <a:lnTo>
                      <a:pt x="15852" y="16544"/>
                    </a:lnTo>
                    <a:lnTo>
                      <a:pt x="15792" y="16612"/>
                    </a:lnTo>
                    <a:lnTo>
                      <a:pt x="15671" y="16689"/>
                    </a:lnTo>
                    <a:lnTo>
                      <a:pt x="15610" y="16749"/>
                    </a:lnTo>
                    <a:lnTo>
                      <a:pt x="15429" y="16817"/>
                    </a:lnTo>
                    <a:lnTo>
                      <a:pt x="15368" y="16877"/>
                    </a:lnTo>
                    <a:lnTo>
                      <a:pt x="15308" y="16928"/>
                    </a:lnTo>
                    <a:lnTo>
                      <a:pt x="15066" y="17048"/>
                    </a:lnTo>
                    <a:lnTo>
                      <a:pt x="14945" y="17082"/>
                    </a:lnTo>
                    <a:lnTo>
                      <a:pt x="14884" y="17133"/>
                    </a:lnTo>
                    <a:lnTo>
                      <a:pt x="14521" y="17253"/>
                    </a:lnTo>
                    <a:lnTo>
                      <a:pt x="14461" y="17304"/>
                    </a:lnTo>
                    <a:lnTo>
                      <a:pt x="14279" y="17364"/>
                    </a:lnTo>
                    <a:lnTo>
                      <a:pt x="14158" y="17415"/>
                    </a:lnTo>
                    <a:lnTo>
                      <a:pt x="14037" y="17475"/>
                    </a:lnTo>
                    <a:lnTo>
                      <a:pt x="13916" y="17526"/>
                    </a:lnTo>
                    <a:lnTo>
                      <a:pt x="13795" y="17586"/>
                    </a:lnTo>
                    <a:lnTo>
                      <a:pt x="13674" y="17637"/>
                    </a:lnTo>
                    <a:lnTo>
                      <a:pt x="13553" y="17680"/>
                    </a:lnTo>
                    <a:lnTo>
                      <a:pt x="13492" y="17731"/>
                    </a:lnTo>
                    <a:lnTo>
                      <a:pt x="13311" y="17791"/>
                    </a:lnTo>
                    <a:lnTo>
                      <a:pt x="13250" y="17825"/>
                    </a:lnTo>
                    <a:lnTo>
                      <a:pt x="13190" y="17885"/>
                    </a:lnTo>
                    <a:lnTo>
                      <a:pt x="13069" y="17919"/>
                    </a:lnTo>
                    <a:lnTo>
                      <a:pt x="13008" y="17979"/>
                    </a:lnTo>
                    <a:lnTo>
                      <a:pt x="12948" y="18030"/>
                    </a:lnTo>
                    <a:lnTo>
                      <a:pt x="12766" y="18073"/>
                    </a:lnTo>
                    <a:lnTo>
                      <a:pt x="12766" y="18107"/>
                    </a:lnTo>
                    <a:lnTo>
                      <a:pt x="12706" y="18167"/>
                    </a:lnTo>
                    <a:lnTo>
                      <a:pt x="12585" y="18201"/>
                    </a:lnTo>
                    <a:lnTo>
                      <a:pt x="12524" y="18260"/>
                    </a:lnTo>
                    <a:lnTo>
                      <a:pt x="12464" y="18295"/>
                    </a:lnTo>
                    <a:lnTo>
                      <a:pt x="12343" y="18354"/>
                    </a:lnTo>
                    <a:lnTo>
                      <a:pt x="12222" y="18423"/>
                    </a:lnTo>
                    <a:lnTo>
                      <a:pt x="12222" y="18465"/>
                    </a:lnTo>
                    <a:lnTo>
                      <a:pt x="12101" y="18517"/>
                    </a:lnTo>
                    <a:lnTo>
                      <a:pt x="12040" y="18559"/>
                    </a:lnTo>
                    <a:lnTo>
                      <a:pt x="12040" y="18594"/>
                    </a:lnTo>
                    <a:lnTo>
                      <a:pt x="11980" y="18653"/>
                    </a:lnTo>
                    <a:lnTo>
                      <a:pt x="11980" y="18688"/>
                    </a:lnTo>
                    <a:lnTo>
                      <a:pt x="11859" y="18722"/>
                    </a:lnTo>
                    <a:lnTo>
                      <a:pt x="11798" y="18764"/>
                    </a:lnTo>
                    <a:lnTo>
                      <a:pt x="11798" y="18816"/>
                    </a:lnTo>
                    <a:lnTo>
                      <a:pt x="11738" y="18858"/>
                    </a:lnTo>
                    <a:lnTo>
                      <a:pt x="11738" y="18893"/>
                    </a:lnTo>
                    <a:lnTo>
                      <a:pt x="11617" y="18927"/>
                    </a:lnTo>
                    <a:lnTo>
                      <a:pt x="11617" y="19021"/>
                    </a:lnTo>
                    <a:lnTo>
                      <a:pt x="11556" y="19063"/>
                    </a:lnTo>
                    <a:lnTo>
                      <a:pt x="11556" y="19157"/>
                    </a:lnTo>
                    <a:lnTo>
                      <a:pt x="11435" y="19191"/>
                    </a:lnTo>
                    <a:lnTo>
                      <a:pt x="11435" y="19320"/>
                    </a:lnTo>
                    <a:lnTo>
                      <a:pt x="11375" y="19379"/>
                    </a:lnTo>
                    <a:lnTo>
                      <a:pt x="11375" y="19542"/>
                    </a:lnTo>
                    <a:lnTo>
                      <a:pt x="11314" y="19601"/>
                    </a:lnTo>
                    <a:lnTo>
                      <a:pt x="11314" y="20703"/>
                    </a:lnTo>
                    <a:lnTo>
                      <a:pt x="11375" y="20754"/>
                    </a:lnTo>
                    <a:lnTo>
                      <a:pt x="11375" y="21019"/>
                    </a:lnTo>
                    <a:lnTo>
                      <a:pt x="11435" y="21053"/>
                    </a:lnTo>
                    <a:lnTo>
                      <a:pt x="11435" y="21190"/>
                    </a:lnTo>
                    <a:lnTo>
                      <a:pt x="11556" y="21207"/>
                    </a:lnTo>
                    <a:lnTo>
                      <a:pt x="11556" y="21318"/>
                    </a:lnTo>
                    <a:lnTo>
                      <a:pt x="11617" y="21335"/>
                    </a:lnTo>
                    <a:lnTo>
                      <a:pt x="11617" y="21429"/>
                    </a:lnTo>
                    <a:lnTo>
                      <a:pt x="11738" y="21446"/>
                    </a:lnTo>
                    <a:lnTo>
                      <a:pt x="11738" y="21523"/>
                    </a:lnTo>
                    <a:lnTo>
                      <a:pt x="11798" y="21540"/>
                    </a:lnTo>
                    <a:lnTo>
                      <a:pt x="11798" y="21600"/>
                    </a:lnTo>
                    <a:lnTo>
                      <a:pt x="14279" y="21412"/>
                    </a:lnTo>
                    <a:lnTo>
                      <a:pt x="14279" y="21130"/>
                    </a:lnTo>
                    <a:lnTo>
                      <a:pt x="14218" y="21096"/>
                    </a:lnTo>
                    <a:lnTo>
                      <a:pt x="14218" y="20780"/>
                    </a:lnTo>
                    <a:lnTo>
                      <a:pt x="14279" y="20737"/>
                    </a:lnTo>
                    <a:lnTo>
                      <a:pt x="14279" y="20344"/>
                    </a:lnTo>
                    <a:lnTo>
                      <a:pt x="14400" y="20293"/>
                    </a:lnTo>
                    <a:lnTo>
                      <a:pt x="14400" y="20122"/>
                    </a:lnTo>
                    <a:lnTo>
                      <a:pt x="14461" y="20071"/>
                    </a:lnTo>
                    <a:lnTo>
                      <a:pt x="14461" y="19960"/>
                    </a:lnTo>
                    <a:lnTo>
                      <a:pt x="14521" y="19883"/>
                    </a:lnTo>
                    <a:lnTo>
                      <a:pt x="14521" y="19823"/>
                    </a:lnTo>
                    <a:lnTo>
                      <a:pt x="14642" y="19772"/>
                    </a:lnTo>
                    <a:lnTo>
                      <a:pt x="14642" y="19712"/>
                    </a:lnTo>
                    <a:lnTo>
                      <a:pt x="14703" y="19636"/>
                    </a:lnTo>
                    <a:lnTo>
                      <a:pt x="14703" y="19584"/>
                    </a:lnTo>
                    <a:lnTo>
                      <a:pt x="14763" y="19525"/>
                    </a:lnTo>
                    <a:lnTo>
                      <a:pt x="14763" y="19473"/>
                    </a:lnTo>
                    <a:lnTo>
                      <a:pt x="14884" y="19396"/>
                    </a:lnTo>
                    <a:lnTo>
                      <a:pt x="14945" y="19337"/>
                    </a:lnTo>
                    <a:lnTo>
                      <a:pt x="14945" y="19268"/>
                    </a:lnTo>
                    <a:lnTo>
                      <a:pt x="15066" y="19209"/>
                    </a:lnTo>
                    <a:lnTo>
                      <a:pt x="15126" y="19157"/>
                    </a:lnTo>
                    <a:lnTo>
                      <a:pt x="15187" y="19080"/>
                    </a:lnTo>
                    <a:lnTo>
                      <a:pt x="15308" y="19021"/>
                    </a:lnTo>
                    <a:lnTo>
                      <a:pt x="15308" y="18969"/>
                    </a:lnTo>
                    <a:lnTo>
                      <a:pt x="15368" y="18893"/>
                    </a:lnTo>
                    <a:lnTo>
                      <a:pt x="15429" y="18833"/>
                    </a:lnTo>
                    <a:lnTo>
                      <a:pt x="15550" y="18764"/>
                    </a:lnTo>
                    <a:lnTo>
                      <a:pt x="15610" y="18705"/>
                    </a:lnTo>
                    <a:lnTo>
                      <a:pt x="15792" y="18653"/>
                    </a:lnTo>
                    <a:lnTo>
                      <a:pt x="15852" y="18577"/>
                    </a:lnTo>
                    <a:lnTo>
                      <a:pt x="15913" y="18517"/>
                    </a:lnTo>
                    <a:lnTo>
                      <a:pt x="16034" y="18465"/>
                    </a:lnTo>
                    <a:lnTo>
                      <a:pt x="16094" y="18406"/>
                    </a:lnTo>
                    <a:lnTo>
                      <a:pt x="16155" y="18354"/>
                    </a:lnTo>
                    <a:lnTo>
                      <a:pt x="16276" y="18295"/>
                    </a:lnTo>
                    <a:lnTo>
                      <a:pt x="16336" y="18235"/>
                    </a:lnTo>
                    <a:lnTo>
                      <a:pt x="16518" y="18184"/>
                    </a:lnTo>
                    <a:lnTo>
                      <a:pt x="16578" y="18149"/>
                    </a:lnTo>
                    <a:lnTo>
                      <a:pt x="16639" y="18090"/>
                    </a:lnTo>
                    <a:lnTo>
                      <a:pt x="16760" y="18056"/>
                    </a:lnTo>
                    <a:lnTo>
                      <a:pt x="16820" y="18013"/>
                    </a:lnTo>
                    <a:lnTo>
                      <a:pt x="16881" y="17979"/>
                    </a:lnTo>
                    <a:lnTo>
                      <a:pt x="17002" y="17936"/>
                    </a:lnTo>
                    <a:lnTo>
                      <a:pt x="17123" y="17868"/>
                    </a:lnTo>
                    <a:lnTo>
                      <a:pt x="17244" y="17825"/>
                    </a:lnTo>
                    <a:lnTo>
                      <a:pt x="17365" y="17757"/>
                    </a:lnTo>
                    <a:lnTo>
                      <a:pt x="17486" y="17714"/>
                    </a:lnTo>
                    <a:lnTo>
                      <a:pt x="17546" y="17680"/>
                    </a:lnTo>
                    <a:lnTo>
                      <a:pt x="17607" y="17637"/>
                    </a:lnTo>
                    <a:lnTo>
                      <a:pt x="17728" y="17603"/>
                    </a:lnTo>
                    <a:lnTo>
                      <a:pt x="17849" y="17586"/>
                    </a:lnTo>
                    <a:lnTo>
                      <a:pt x="17970" y="17552"/>
                    </a:lnTo>
                    <a:lnTo>
                      <a:pt x="18030" y="17509"/>
                    </a:lnTo>
                    <a:lnTo>
                      <a:pt x="18091" y="17475"/>
                    </a:lnTo>
                    <a:lnTo>
                      <a:pt x="18091" y="17432"/>
                    </a:lnTo>
                    <a:lnTo>
                      <a:pt x="18272" y="17398"/>
                    </a:lnTo>
                    <a:lnTo>
                      <a:pt x="18393" y="17364"/>
                    </a:lnTo>
                    <a:lnTo>
                      <a:pt x="18454" y="17321"/>
                    </a:lnTo>
                    <a:lnTo>
                      <a:pt x="18454" y="17287"/>
                    </a:lnTo>
                    <a:lnTo>
                      <a:pt x="18635" y="17253"/>
                    </a:lnTo>
                    <a:lnTo>
                      <a:pt x="18696" y="17210"/>
                    </a:lnTo>
                    <a:lnTo>
                      <a:pt x="18696" y="17176"/>
                    </a:lnTo>
                    <a:lnTo>
                      <a:pt x="18756" y="17133"/>
                    </a:lnTo>
                    <a:lnTo>
                      <a:pt x="18877" y="17082"/>
                    </a:lnTo>
                    <a:lnTo>
                      <a:pt x="18938" y="17048"/>
                    </a:lnTo>
                    <a:lnTo>
                      <a:pt x="18998" y="16988"/>
                    </a:lnTo>
                    <a:lnTo>
                      <a:pt x="19119" y="16928"/>
                    </a:lnTo>
                    <a:lnTo>
                      <a:pt x="19180" y="16894"/>
                    </a:lnTo>
                    <a:lnTo>
                      <a:pt x="19240" y="16843"/>
                    </a:lnTo>
                    <a:lnTo>
                      <a:pt x="19361" y="16783"/>
                    </a:lnTo>
                    <a:lnTo>
                      <a:pt x="19422" y="16706"/>
                    </a:lnTo>
                    <a:lnTo>
                      <a:pt x="19422" y="16655"/>
                    </a:lnTo>
                    <a:lnTo>
                      <a:pt x="19482" y="16595"/>
                    </a:lnTo>
                    <a:lnTo>
                      <a:pt x="19603" y="16518"/>
                    </a:lnTo>
                    <a:lnTo>
                      <a:pt x="19664" y="16450"/>
                    </a:lnTo>
                    <a:lnTo>
                      <a:pt x="19724" y="16390"/>
                    </a:lnTo>
                    <a:lnTo>
                      <a:pt x="19845" y="16296"/>
                    </a:lnTo>
                    <a:lnTo>
                      <a:pt x="19906" y="16219"/>
                    </a:lnTo>
                    <a:lnTo>
                      <a:pt x="19906" y="16151"/>
                    </a:lnTo>
                    <a:lnTo>
                      <a:pt x="19966" y="16057"/>
                    </a:lnTo>
                    <a:lnTo>
                      <a:pt x="20087" y="15963"/>
                    </a:lnTo>
                    <a:lnTo>
                      <a:pt x="20148" y="15886"/>
                    </a:lnTo>
                    <a:lnTo>
                      <a:pt x="20208" y="15775"/>
                    </a:lnTo>
                    <a:lnTo>
                      <a:pt x="20208" y="15681"/>
                    </a:lnTo>
                    <a:lnTo>
                      <a:pt x="20329" y="15570"/>
                    </a:lnTo>
                    <a:lnTo>
                      <a:pt x="20390" y="15476"/>
                    </a:lnTo>
                    <a:lnTo>
                      <a:pt x="20450" y="15348"/>
                    </a:lnTo>
                    <a:lnTo>
                      <a:pt x="20450" y="15237"/>
                    </a:lnTo>
                    <a:lnTo>
                      <a:pt x="20571" y="15117"/>
                    </a:lnTo>
                    <a:lnTo>
                      <a:pt x="20692" y="14861"/>
                    </a:lnTo>
                    <a:lnTo>
                      <a:pt x="20692" y="14707"/>
                    </a:lnTo>
                    <a:lnTo>
                      <a:pt x="20813" y="14579"/>
                    </a:lnTo>
                    <a:lnTo>
                      <a:pt x="20874" y="14434"/>
                    </a:lnTo>
                    <a:lnTo>
                      <a:pt x="20874" y="14280"/>
                    </a:lnTo>
                    <a:lnTo>
                      <a:pt x="20934" y="14135"/>
                    </a:lnTo>
                    <a:lnTo>
                      <a:pt x="20934" y="13964"/>
                    </a:lnTo>
                    <a:lnTo>
                      <a:pt x="21055" y="13794"/>
                    </a:lnTo>
                    <a:lnTo>
                      <a:pt x="21116" y="13631"/>
                    </a:lnTo>
                    <a:lnTo>
                      <a:pt x="21116" y="13290"/>
                    </a:lnTo>
                    <a:lnTo>
                      <a:pt x="21176" y="13127"/>
                    </a:lnTo>
                    <a:lnTo>
                      <a:pt x="21176" y="12940"/>
                    </a:lnTo>
                    <a:lnTo>
                      <a:pt x="21297" y="12752"/>
                    </a:lnTo>
                    <a:lnTo>
                      <a:pt x="21297" y="12376"/>
                    </a:lnTo>
                    <a:lnTo>
                      <a:pt x="21358" y="12188"/>
                    </a:lnTo>
                    <a:lnTo>
                      <a:pt x="21358" y="11821"/>
                    </a:lnTo>
                    <a:lnTo>
                      <a:pt x="21418" y="11616"/>
                    </a:lnTo>
                    <a:lnTo>
                      <a:pt x="21418" y="11223"/>
                    </a:lnTo>
                    <a:lnTo>
                      <a:pt x="21539" y="11018"/>
                    </a:lnTo>
                    <a:lnTo>
                      <a:pt x="21539" y="9805"/>
                    </a:lnTo>
                    <a:lnTo>
                      <a:pt x="21600" y="9591"/>
                    </a:lnTo>
                    <a:lnTo>
                      <a:pt x="21600" y="3493"/>
                    </a:lnTo>
                    <a:lnTo>
                      <a:pt x="21539" y="3399"/>
                    </a:lnTo>
                    <a:lnTo>
                      <a:pt x="21539" y="2947"/>
                    </a:lnTo>
                    <a:lnTo>
                      <a:pt x="21418" y="2853"/>
                    </a:lnTo>
                    <a:lnTo>
                      <a:pt x="21418" y="2767"/>
                    </a:lnTo>
                    <a:lnTo>
                      <a:pt x="21358" y="2690"/>
                    </a:lnTo>
                    <a:lnTo>
                      <a:pt x="21358" y="2596"/>
                    </a:lnTo>
                    <a:lnTo>
                      <a:pt x="21297" y="2502"/>
                    </a:lnTo>
                    <a:lnTo>
                      <a:pt x="21297" y="2426"/>
                    </a:lnTo>
                    <a:lnTo>
                      <a:pt x="21176" y="2332"/>
                    </a:lnTo>
                    <a:lnTo>
                      <a:pt x="21176" y="2263"/>
                    </a:lnTo>
                    <a:lnTo>
                      <a:pt x="21116" y="2169"/>
                    </a:lnTo>
                    <a:lnTo>
                      <a:pt x="21055" y="2093"/>
                    </a:lnTo>
                    <a:lnTo>
                      <a:pt x="20934" y="2016"/>
                    </a:lnTo>
                    <a:lnTo>
                      <a:pt x="20874" y="1922"/>
                    </a:lnTo>
                    <a:lnTo>
                      <a:pt x="20813" y="1845"/>
                    </a:lnTo>
                    <a:lnTo>
                      <a:pt x="20692" y="1777"/>
                    </a:lnTo>
                    <a:lnTo>
                      <a:pt x="20571" y="1623"/>
                    </a:lnTo>
                    <a:lnTo>
                      <a:pt x="20450" y="1546"/>
                    </a:lnTo>
                    <a:lnTo>
                      <a:pt x="20390" y="1478"/>
                    </a:lnTo>
                    <a:lnTo>
                      <a:pt x="20208" y="1401"/>
                    </a:lnTo>
                    <a:lnTo>
                      <a:pt x="20148" y="1324"/>
                    </a:lnTo>
                    <a:lnTo>
                      <a:pt x="19966" y="1273"/>
                    </a:lnTo>
                    <a:lnTo>
                      <a:pt x="19906" y="1196"/>
                    </a:lnTo>
                    <a:lnTo>
                      <a:pt x="19724" y="1136"/>
                    </a:lnTo>
                    <a:lnTo>
                      <a:pt x="19664" y="1068"/>
                    </a:lnTo>
                    <a:lnTo>
                      <a:pt x="19482" y="1008"/>
                    </a:lnTo>
                    <a:lnTo>
                      <a:pt x="19180" y="880"/>
                    </a:lnTo>
                    <a:lnTo>
                      <a:pt x="18998" y="820"/>
                    </a:lnTo>
                    <a:lnTo>
                      <a:pt x="18877" y="769"/>
                    </a:lnTo>
                    <a:lnTo>
                      <a:pt x="18696" y="709"/>
                    </a:lnTo>
                    <a:lnTo>
                      <a:pt x="18514" y="675"/>
                    </a:lnTo>
                    <a:lnTo>
                      <a:pt x="18272" y="615"/>
                    </a:lnTo>
                    <a:lnTo>
                      <a:pt x="18091" y="564"/>
                    </a:lnTo>
                    <a:lnTo>
                      <a:pt x="17849" y="504"/>
                    </a:lnTo>
                    <a:lnTo>
                      <a:pt x="17728" y="470"/>
                    </a:lnTo>
                    <a:lnTo>
                      <a:pt x="17486" y="427"/>
                    </a:lnTo>
                    <a:lnTo>
                      <a:pt x="17304" y="376"/>
                    </a:lnTo>
                    <a:lnTo>
                      <a:pt x="17062" y="333"/>
                    </a:lnTo>
                    <a:lnTo>
                      <a:pt x="16578" y="265"/>
                    </a:lnTo>
                    <a:lnTo>
                      <a:pt x="16336" y="239"/>
                    </a:lnTo>
                    <a:lnTo>
                      <a:pt x="16034" y="205"/>
                    </a:lnTo>
                    <a:lnTo>
                      <a:pt x="15792" y="171"/>
                    </a:lnTo>
                    <a:lnTo>
                      <a:pt x="15550" y="154"/>
                    </a:lnTo>
                    <a:lnTo>
                      <a:pt x="15187" y="111"/>
                    </a:lnTo>
                    <a:lnTo>
                      <a:pt x="14945" y="94"/>
                    </a:lnTo>
                    <a:lnTo>
                      <a:pt x="14642" y="77"/>
                    </a:lnTo>
                    <a:lnTo>
                      <a:pt x="14279" y="60"/>
                    </a:lnTo>
                    <a:lnTo>
                      <a:pt x="14037" y="34"/>
                    </a:lnTo>
                    <a:lnTo>
                      <a:pt x="13734" y="17"/>
                    </a:lnTo>
                    <a:lnTo>
                      <a:pt x="13432" y="17"/>
                    </a:lnTo>
                    <a:lnTo>
                      <a:pt x="13008" y="0"/>
                    </a:lnTo>
                    <a:lnTo>
                      <a:pt x="10830" y="0"/>
                    </a:lnTo>
                    <a:lnTo>
                      <a:pt x="10467" y="17"/>
                    </a:lnTo>
                    <a:lnTo>
                      <a:pt x="10104" y="17"/>
                    </a:lnTo>
                    <a:lnTo>
                      <a:pt x="9741" y="34"/>
                    </a:lnTo>
                    <a:lnTo>
                      <a:pt x="9378" y="34"/>
                    </a:lnTo>
                    <a:lnTo>
                      <a:pt x="9015" y="60"/>
                    </a:lnTo>
                    <a:lnTo>
                      <a:pt x="7805" y="128"/>
                    </a:lnTo>
                    <a:lnTo>
                      <a:pt x="7503" y="154"/>
                    </a:lnTo>
                    <a:lnTo>
                      <a:pt x="7261" y="188"/>
                    </a:lnTo>
                    <a:lnTo>
                      <a:pt x="6897" y="205"/>
                    </a:lnTo>
                    <a:lnTo>
                      <a:pt x="6655" y="239"/>
                    </a:lnTo>
                    <a:lnTo>
                      <a:pt x="6413" y="265"/>
                    </a:lnTo>
                    <a:lnTo>
                      <a:pt x="6171" y="299"/>
                    </a:lnTo>
                    <a:lnTo>
                      <a:pt x="5869" y="333"/>
                    </a:lnTo>
                    <a:lnTo>
                      <a:pt x="5627" y="376"/>
                    </a:lnTo>
                    <a:lnTo>
                      <a:pt x="5385" y="410"/>
                    </a:lnTo>
                    <a:lnTo>
                      <a:pt x="5203" y="444"/>
                    </a:lnTo>
                    <a:lnTo>
                      <a:pt x="4961" y="487"/>
                    </a:lnTo>
                    <a:lnTo>
                      <a:pt x="4719" y="538"/>
                    </a:lnTo>
                    <a:lnTo>
                      <a:pt x="4538" y="581"/>
                    </a:lnTo>
                    <a:lnTo>
                      <a:pt x="4296" y="632"/>
                    </a:lnTo>
                    <a:lnTo>
                      <a:pt x="4175" y="675"/>
                    </a:lnTo>
                    <a:lnTo>
                      <a:pt x="3993" y="726"/>
                    </a:lnTo>
                    <a:lnTo>
                      <a:pt x="3751" y="786"/>
                    </a:lnTo>
                    <a:lnTo>
                      <a:pt x="3570" y="837"/>
                    </a:lnTo>
                    <a:lnTo>
                      <a:pt x="3449" y="897"/>
                    </a:lnTo>
                    <a:lnTo>
                      <a:pt x="3267" y="957"/>
                    </a:lnTo>
                    <a:lnTo>
                      <a:pt x="3086" y="1008"/>
                    </a:lnTo>
                    <a:lnTo>
                      <a:pt x="2965" y="1068"/>
                    </a:lnTo>
                    <a:lnTo>
                      <a:pt x="2783" y="1136"/>
                    </a:lnTo>
                    <a:lnTo>
                      <a:pt x="2723" y="1196"/>
                    </a:lnTo>
                    <a:lnTo>
                      <a:pt x="2541" y="1273"/>
                    </a:lnTo>
                    <a:lnTo>
                      <a:pt x="2360" y="1341"/>
                    </a:lnTo>
                    <a:lnTo>
                      <a:pt x="2299" y="1418"/>
                    </a:lnTo>
                    <a:lnTo>
                      <a:pt x="2118" y="1495"/>
                    </a:lnTo>
                    <a:lnTo>
                      <a:pt x="2057" y="1572"/>
                    </a:lnTo>
                    <a:lnTo>
                      <a:pt x="1997" y="1640"/>
                    </a:lnTo>
                    <a:lnTo>
                      <a:pt x="1815" y="1717"/>
                    </a:lnTo>
                    <a:lnTo>
                      <a:pt x="1755" y="1794"/>
                    </a:lnTo>
                    <a:lnTo>
                      <a:pt x="1634" y="1888"/>
                    </a:lnTo>
                    <a:lnTo>
                      <a:pt x="1573" y="1964"/>
                    </a:lnTo>
                    <a:lnTo>
                      <a:pt x="1452" y="2050"/>
                    </a:lnTo>
                    <a:lnTo>
                      <a:pt x="1331" y="2238"/>
                    </a:lnTo>
                    <a:lnTo>
                      <a:pt x="1210" y="2332"/>
                    </a:lnTo>
                    <a:lnTo>
                      <a:pt x="1089" y="2520"/>
                    </a:lnTo>
                    <a:lnTo>
                      <a:pt x="968" y="2614"/>
                    </a:lnTo>
                    <a:lnTo>
                      <a:pt x="968" y="2725"/>
                    </a:lnTo>
                    <a:lnTo>
                      <a:pt x="908" y="2819"/>
                    </a:lnTo>
                    <a:lnTo>
                      <a:pt x="847" y="2930"/>
                    </a:lnTo>
                    <a:lnTo>
                      <a:pt x="847" y="3041"/>
                    </a:lnTo>
                    <a:lnTo>
                      <a:pt x="726" y="3152"/>
                    </a:lnTo>
                    <a:lnTo>
                      <a:pt x="726" y="3271"/>
                    </a:lnTo>
                    <a:lnTo>
                      <a:pt x="666" y="3382"/>
                    </a:lnTo>
                    <a:lnTo>
                      <a:pt x="666" y="3493"/>
                    </a:lnTo>
                    <a:lnTo>
                      <a:pt x="605" y="3604"/>
                    </a:lnTo>
                    <a:lnTo>
                      <a:pt x="605" y="3732"/>
                    </a:lnTo>
                    <a:lnTo>
                      <a:pt x="484" y="3843"/>
                    </a:lnTo>
                    <a:lnTo>
                      <a:pt x="484" y="4236"/>
                    </a:lnTo>
                    <a:lnTo>
                      <a:pt x="424" y="4364"/>
                    </a:lnTo>
                    <a:lnTo>
                      <a:pt x="424" y="4663"/>
                    </a:lnTo>
                    <a:lnTo>
                      <a:pt x="363" y="4817"/>
                    </a:lnTo>
                    <a:lnTo>
                      <a:pt x="363" y="5287"/>
                    </a:lnTo>
                    <a:lnTo>
                      <a:pt x="242" y="5449"/>
                    </a:lnTo>
                    <a:lnTo>
                      <a:pt x="242" y="5996"/>
                    </a:lnTo>
                    <a:lnTo>
                      <a:pt x="182" y="6175"/>
                    </a:lnTo>
                    <a:lnTo>
                      <a:pt x="182" y="6944"/>
                    </a:lnTo>
                    <a:lnTo>
                      <a:pt x="121" y="7149"/>
                    </a:lnTo>
                    <a:lnTo>
                      <a:pt x="121" y="8379"/>
                    </a:lnTo>
                    <a:lnTo>
                      <a:pt x="0" y="8584"/>
                    </a:lnTo>
                    <a:lnTo>
                      <a:pt x="0" y="13102"/>
                    </a:lnTo>
                    <a:lnTo>
                      <a:pt x="121" y="13290"/>
                    </a:lnTo>
                    <a:lnTo>
                      <a:pt x="121" y="14298"/>
                    </a:lnTo>
                    <a:lnTo>
                      <a:pt x="182" y="14451"/>
                    </a:lnTo>
                    <a:lnTo>
                      <a:pt x="182" y="14861"/>
                    </a:lnTo>
                    <a:lnTo>
                      <a:pt x="242" y="14989"/>
                    </a:lnTo>
                    <a:lnTo>
                      <a:pt x="242" y="15348"/>
                    </a:lnTo>
                    <a:lnTo>
                      <a:pt x="363" y="15459"/>
                    </a:lnTo>
                    <a:lnTo>
                      <a:pt x="363" y="15647"/>
                    </a:lnTo>
                    <a:lnTo>
                      <a:pt x="424" y="15741"/>
                    </a:lnTo>
                    <a:lnTo>
                      <a:pt x="424" y="15826"/>
                    </a:lnTo>
                    <a:lnTo>
                      <a:pt x="484" y="15903"/>
                    </a:lnTo>
                    <a:lnTo>
                      <a:pt x="484" y="15997"/>
                    </a:lnTo>
                    <a:lnTo>
                      <a:pt x="605" y="16074"/>
                    </a:lnTo>
                    <a:lnTo>
                      <a:pt x="605" y="16151"/>
                    </a:lnTo>
                    <a:lnTo>
                      <a:pt x="666" y="16219"/>
                    </a:lnTo>
                    <a:lnTo>
                      <a:pt x="666" y="16296"/>
                    </a:lnTo>
                    <a:lnTo>
                      <a:pt x="726" y="16373"/>
                    </a:lnTo>
                    <a:lnTo>
                      <a:pt x="726" y="16450"/>
                    </a:lnTo>
                    <a:lnTo>
                      <a:pt x="847" y="16518"/>
                    </a:lnTo>
                    <a:lnTo>
                      <a:pt x="908" y="16578"/>
                    </a:lnTo>
                    <a:lnTo>
                      <a:pt x="908" y="16655"/>
                    </a:lnTo>
                    <a:lnTo>
                      <a:pt x="968" y="16706"/>
                    </a:lnTo>
                    <a:lnTo>
                      <a:pt x="1089" y="16766"/>
                    </a:lnTo>
                    <a:lnTo>
                      <a:pt x="1150" y="16843"/>
                    </a:lnTo>
                    <a:lnTo>
                      <a:pt x="1150" y="16894"/>
                    </a:lnTo>
                    <a:lnTo>
                      <a:pt x="1210" y="16954"/>
                    </a:lnTo>
                    <a:lnTo>
                      <a:pt x="1331" y="17005"/>
                    </a:lnTo>
                    <a:lnTo>
                      <a:pt x="1392" y="17048"/>
                    </a:lnTo>
                    <a:lnTo>
                      <a:pt x="1452" y="17099"/>
                    </a:lnTo>
                    <a:lnTo>
                      <a:pt x="1452" y="17159"/>
                    </a:lnTo>
                    <a:lnTo>
                      <a:pt x="1573" y="17193"/>
                    </a:lnTo>
                    <a:lnTo>
                      <a:pt x="1634" y="17253"/>
                    </a:lnTo>
                    <a:lnTo>
                      <a:pt x="1755" y="17287"/>
                    </a:lnTo>
                    <a:lnTo>
                      <a:pt x="1815" y="17347"/>
                    </a:lnTo>
                    <a:lnTo>
                      <a:pt x="1876" y="17381"/>
                    </a:lnTo>
                    <a:lnTo>
                      <a:pt x="1997" y="17415"/>
                    </a:lnTo>
                    <a:lnTo>
                      <a:pt x="2057" y="17458"/>
                    </a:lnTo>
                    <a:lnTo>
                      <a:pt x="2057" y="17509"/>
                    </a:lnTo>
                    <a:lnTo>
                      <a:pt x="2118" y="17552"/>
                    </a:lnTo>
                    <a:lnTo>
                      <a:pt x="2239" y="17586"/>
                    </a:lnTo>
                    <a:lnTo>
                      <a:pt x="2299" y="17620"/>
                    </a:lnTo>
                    <a:lnTo>
                      <a:pt x="2360" y="17663"/>
                    </a:lnTo>
                    <a:lnTo>
                      <a:pt x="2541" y="17714"/>
                    </a:lnTo>
                    <a:lnTo>
                      <a:pt x="2602" y="17757"/>
                    </a:lnTo>
                    <a:lnTo>
                      <a:pt x="2723" y="17791"/>
                    </a:lnTo>
                    <a:lnTo>
                      <a:pt x="2783" y="17825"/>
                    </a:lnTo>
                    <a:lnTo>
                      <a:pt x="2844" y="17851"/>
                    </a:lnTo>
                    <a:lnTo>
                      <a:pt x="2965" y="17885"/>
                    </a:lnTo>
                    <a:lnTo>
                      <a:pt x="3025" y="17919"/>
                    </a:lnTo>
                    <a:lnTo>
                      <a:pt x="3086" y="17962"/>
                    </a:lnTo>
                    <a:lnTo>
                      <a:pt x="3207" y="17979"/>
                    </a:lnTo>
                    <a:lnTo>
                      <a:pt x="3267" y="18013"/>
                    </a:lnTo>
                    <a:lnTo>
                      <a:pt x="3328" y="18030"/>
                    </a:lnTo>
                    <a:lnTo>
                      <a:pt x="3328" y="18073"/>
                    </a:lnTo>
                    <a:lnTo>
                      <a:pt x="3509" y="18124"/>
                    </a:lnTo>
                    <a:lnTo>
                      <a:pt x="3570" y="18167"/>
                    </a:lnTo>
                    <a:lnTo>
                      <a:pt x="3751" y="18218"/>
                    </a:lnTo>
                    <a:lnTo>
                      <a:pt x="3812" y="18260"/>
                    </a:lnTo>
                    <a:lnTo>
                      <a:pt x="3993" y="18312"/>
                    </a:lnTo>
                    <a:lnTo>
                      <a:pt x="4054" y="18354"/>
                    </a:lnTo>
                    <a:lnTo>
                      <a:pt x="4054" y="18372"/>
                    </a:lnTo>
                    <a:lnTo>
                      <a:pt x="4175" y="18406"/>
                    </a:lnTo>
                    <a:lnTo>
                      <a:pt x="4235" y="18440"/>
                    </a:lnTo>
                    <a:lnTo>
                      <a:pt x="4296" y="18483"/>
                    </a:lnTo>
                    <a:lnTo>
                      <a:pt x="4417" y="18517"/>
                    </a:lnTo>
                    <a:lnTo>
                      <a:pt x="4417" y="18534"/>
                    </a:lnTo>
                    <a:lnTo>
                      <a:pt x="4477" y="18577"/>
                    </a:lnTo>
                    <a:lnTo>
                      <a:pt x="4538" y="18653"/>
                    </a:lnTo>
                    <a:lnTo>
                      <a:pt x="4719" y="18705"/>
                    </a:lnTo>
                    <a:lnTo>
                      <a:pt x="4780" y="18781"/>
                    </a:lnTo>
                    <a:lnTo>
                      <a:pt x="4901" y="18833"/>
                    </a:lnTo>
                    <a:lnTo>
                      <a:pt x="4961" y="18910"/>
                    </a:lnTo>
                    <a:lnTo>
                      <a:pt x="5082" y="18969"/>
                    </a:lnTo>
                    <a:lnTo>
                      <a:pt x="5143" y="19021"/>
                    </a:lnTo>
                    <a:lnTo>
                      <a:pt x="5203" y="19098"/>
                    </a:lnTo>
                    <a:lnTo>
                      <a:pt x="5324" y="19157"/>
                    </a:lnTo>
                    <a:lnTo>
                      <a:pt x="5385" y="19209"/>
                    </a:lnTo>
                    <a:lnTo>
                      <a:pt x="5385" y="19285"/>
                    </a:lnTo>
                    <a:lnTo>
                      <a:pt x="5445" y="19337"/>
                    </a:lnTo>
                    <a:lnTo>
                      <a:pt x="5566" y="19396"/>
                    </a:lnTo>
                    <a:lnTo>
                      <a:pt x="5566" y="19456"/>
                    </a:lnTo>
                    <a:lnTo>
                      <a:pt x="5627" y="19507"/>
                    </a:lnTo>
                    <a:lnTo>
                      <a:pt x="5687" y="19584"/>
                    </a:lnTo>
                    <a:lnTo>
                      <a:pt x="5687" y="19636"/>
                    </a:lnTo>
                    <a:lnTo>
                      <a:pt x="5808" y="19695"/>
                    </a:lnTo>
                    <a:lnTo>
                      <a:pt x="5808" y="19806"/>
                    </a:lnTo>
                    <a:lnTo>
                      <a:pt x="5869" y="19841"/>
                    </a:lnTo>
                    <a:lnTo>
                      <a:pt x="5869" y="19960"/>
                    </a:lnTo>
                    <a:lnTo>
                      <a:pt x="5929" y="20011"/>
                    </a:lnTo>
                    <a:lnTo>
                      <a:pt x="5929" y="20344"/>
                    </a:lnTo>
                    <a:lnTo>
                      <a:pt x="6050" y="20404"/>
                    </a:lnTo>
                    <a:lnTo>
                      <a:pt x="5929" y="20438"/>
                    </a:lnTo>
                    <a:lnTo>
                      <a:pt x="5929" y="20780"/>
                    </a:lnTo>
                    <a:lnTo>
                      <a:pt x="5869" y="20814"/>
                    </a:lnTo>
                    <a:lnTo>
                      <a:pt x="5869" y="20942"/>
                    </a:lnTo>
                    <a:lnTo>
                      <a:pt x="5808" y="20968"/>
                    </a:lnTo>
                    <a:lnTo>
                      <a:pt x="5808" y="21096"/>
                    </a:lnTo>
                    <a:lnTo>
                      <a:pt x="5687" y="21113"/>
                    </a:lnTo>
                    <a:lnTo>
                      <a:pt x="5687" y="21147"/>
                    </a:lnTo>
                    <a:lnTo>
                      <a:pt x="8531" y="208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" name="Shape 409">
                <a:extLst>
                  <a:ext uri="{FF2B5EF4-FFF2-40B4-BE49-F238E27FC236}">
                    <a16:creationId xmlns:a16="http://schemas.microsoft.com/office/drawing/2014/main" id="{422D3520-3EC4-4858-992F-D36411BE681D}"/>
                  </a:ext>
                </a:extLst>
              </p:cNvPr>
              <p:cNvSpPr/>
              <p:nvPr/>
            </p:nvSpPr>
            <p:spPr>
              <a:xfrm>
                <a:off x="73144" y="2020241"/>
                <a:ext cx="149902" cy="483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28" y="1385"/>
                    </a:moveTo>
                    <a:lnTo>
                      <a:pt x="8328" y="1622"/>
                    </a:lnTo>
                    <a:lnTo>
                      <a:pt x="8588" y="1741"/>
                    </a:lnTo>
                    <a:lnTo>
                      <a:pt x="8588" y="4391"/>
                    </a:lnTo>
                    <a:lnTo>
                      <a:pt x="8328" y="4510"/>
                    </a:lnTo>
                    <a:lnTo>
                      <a:pt x="8328" y="5855"/>
                    </a:lnTo>
                    <a:lnTo>
                      <a:pt x="8198" y="6132"/>
                    </a:lnTo>
                    <a:lnTo>
                      <a:pt x="8198" y="7081"/>
                    </a:lnTo>
                    <a:lnTo>
                      <a:pt x="8067" y="7358"/>
                    </a:lnTo>
                    <a:lnTo>
                      <a:pt x="8067" y="8229"/>
                    </a:lnTo>
                    <a:lnTo>
                      <a:pt x="7807" y="8466"/>
                    </a:lnTo>
                    <a:lnTo>
                      <a:pt x="7807" y="9178"/>
                    </a:lnTo>
                    <a:lnTo>
                      <a:pt x="7677" y="9336"/>
                    </a:lnTo>
                    <a:lnTo>
                      <a:pt x="7677" y="9771"/>
                    </a:lnTo>
                    <a:lnTo>
                      <a:pt x="7547" y="10009"/>
                    </a:lnTo>
                    <a:lnTo>
                      <a:pt x="7547" y="10642"/>
                    </a:lnTo>
                    <a:lnTo>
                      <a:pt x="7287" y="10879"/>
                    </a:lnTo>
                    <a:lnTo>
                      <a:pt x="7287" y="11314"/>
                    </a:lnTo>
                    <a:lnTo>
                      <a:pt x="7157" y="11512"/>
                    </a:lnTo>
                    <a:lnTo>
                      <a:pt x="7157" y="12185"/>
                    </a:lnTo>
                    <a:lnTo>
                      <a:pt x="6896" y="12343"/>
                    </a:lnTo>
                    <a:lnTo>
                      <a:pt x="6896" y="12976"/>
                    </a:lnTo>
                    <a:lnTo>
                      <a:pt x="6766" y="13134"/>
                    </a:lnTo>
                    <a:lnTo>
                      <a:pt x="6766" y="15903"/>
                    </a:lnTo>
                    <a:lnTo>
                      <a:pt x="6896" y="16062"/>
                    </a:lnTo>
                    <a:lnTo>
                      <a:pt x="6896" y="16338"/>
                    </a:lnTo>
                    <a:lnTo>
                      <a:pt x="7157" y="16497"/>
                    </a:lnTo>
                    <a:lnTo>
                      <a:pt x="7157" y="16774"/>
                    </a:lnTo>
                    <a:lnTo>
                      <a:pt x="7287" y="16853"/>
                    </a:lnTo>
                    <a:lnTo>
                      <a:pt x="7287" y="16932"/>
                    </a:lnTo>
                    <a:lnTo>
                      <a:pt x="7547" y="17011"/>
                    </a:lnTo>
                    <a:lnTo>
                      <a:pt x="7677" y="17209"/>
                    </a:lnTo>
                    <a:lnTo>
                      <a:pt x="7677" y="17288"/>
                    </a:lnTo>
                    <a:lnTo>
                      <a:pt x="7807" y="17367"/>
                    </a:lnTo>
                    <a:lnTo>
                      <a:pt x="8067" y="17446"/>
                    </a:lnTo>
                    <a:lnTo>
                      <a:pt x="8198" y="17565"/>
                    </a:lnTo>
                    <a:lnTo>
                      <a:pt x="8328" y="17644"/>
                    </a:lnTo>
                    <a:lnTo>
                      <a:pt x="8588" y="17644"/>
                    </a:lnTo>
                    <a:lnTo>
                      <a:pt x="8848" y="17802"/>
                    </a:lnTo>
                    <a:lnTo>
                      <a:pt x="9108" y="17802"/>
                    </a:lnTo>
                    <a:lnTo>
                      <a:pt x="9239" y="17881"/>
                    </a:lnTo>
                    <a:lnTo>
                      <a:pt x="11451" y="17881"/>
                    </a:lnTo>
                    <a:lnTo>
                      <a:pt x="11841" y="17802"/>
                    </a:lnTo>
                    <a:lnTo>
                      <a:pt x="12231" y="17802"/>
                    </a:lnTo>
                    <a:lnTo>
                      <a:pt x="12231" y="17723"/>
                    </a:lnTo>
                    <a:lnTo>
                      <a:pt x="12492" y="17723"/>
                    </a:lnTo>
                    <a:lnTo>
                      <a:pt x="12752" y="17644"/>
                    </a:lnTo>
                    <a:lnTo>
                      <a:pt x="12882" y="17565"/>
                    </a:lnTo>
                    <a:lnTo>
                      <a:pt x="13012" y="17446"/>
                    </a:lnTo>
                    <a:lnTo>
                      <a:pt x="13272" y="17446"/>
                    </a:lnTo>
                    <a:lnTo>
                      <a:pt x="13272" y="17367"/>
                    </a:lnTo>
                    <a:lnTo>
                      <a:pt x="13533" y="17209"/>
                    </a:lnTo>
                    <a:lnTo>
                      <a:pt x="13533" y="17130"/>
                    </a:lnTo>
                    <a:lnTo>
                      <a:pt x="13793" y="17011"/>
                    </a:lnTo>
                    <a:lnTo>
                      <a:pt x="13793" y="16853"/>
                    </a:lnTo>
                    <a:lnTo>
                      <a:pt x="13923" y="16774"/>
                    </a:lnTo>
                    <a:lnTo>
                      <a:pt x="13923" y="16615"/>
                    </a:lnTo>
                    <a:lnTo>
                      <a:pt x="14053" y="16497"/>
                    </a:lnTo>
                    <a:lnTo>
                      <a:pt x="14053" y="16259"/>
                    </a:lnTo>
                    <a:lnTo>
                      <a:pt x="14313" y="16062"/>
                    </a:lnTo>
                    <a:lnTo>
                      <a:pt x="14313" y="15547"/>
                    </a:lnTo>
                    <a:lnTo>
                      <a:pt x="14443" y="15389"/>
                    </a:lnTo>
                    <a:lnTo>
                      <a:pt x="14443" y="14084"/>
                    </a:lnTo>
                    <a:lnTo>
                      <a:pt x="14313" y="14004"/>
                    </a:lnTo>
                    <a:lnTo>
                      <a:pt x="14313" y="12976"/>
                    </a:lnTo>
                    <a:lnTo>
                      <a:pt x="14053" y="12778"/>
                    </a:lnTo>
                    <a:lnTo>
                      <a:pt x="14053" y="12105"/>
                    </a:lnTo>
                    <a:lnTo>
                      <a:pt x="13923" y="12026"/>
                    </a:lnTo>
                    <a:lnTo>
                      <a:pt x="13923" y="11235"/>
                    </a:lnTo>
                    <a:lnTo>
                      <a:pt x="13793" y="11156"/>
                    </a:lnTo>
                    <a:lnTo>
                      <a:pt x="13793" y="10365"/>
                    </a:lnTo>
                    <a:lnTo>
                      <a:pt x="13533" y="10286"/>
                    </a:lnTo>
                    <a:lnTo>
                      <a:pt x="13533" y="9574"/>
                    </a:lnTo>
                    <a:lnTo>
                      <a:pt x="13402" y="9415"/>
                    </a:lnTo>
                    <a:lnTo>
                      <a:pt x="13402" y="8308"/>
                    </a:lnTo>
                    <a:lnTo>
                      <a:pt x="13272" y="8229"/>
                    </a:lnTo>
                    <a:lnTo>
                      <a:pt x="13272" y="5182"/>
                    </a:lnTo>
                    <a:lnTo>
                      <a:pt x="13402" y="5024"/>
                    </a:lnTo>
                    <a:lnTo>
                      <a:pt x="13402" y="4154"/>
                    </a:lnTo>
                    <a:lnTo>
                      <a:pt x="13533" y="4075"/>
                    </a:lnTo>
                    <a:lnTo>
                      <a:pt x="13533" y="3719"/>
                    </a:lnTo>
                    <a:lnTo>
                      <a:pt x="21470" y="0"/>
                    </a:lnTo>
                    <a:lnTo>
                      <a:pt x="21210" y="79"/>
                    </a:lnTo>
                    <a:lnTo>
                      <a:pt x="21210" y="435"/>
                    </a:lnTo>
                    <a:lnTo>
                      <a:pt x="21080" y="514"/>
                    </a:lnTo>
                    <a:lnTo>
                      <a:pt x="21080" y="870"/>
                    </a:lnTo>
                    <a:lnTo>
                      <a:pt x="20949" y="949"/>
                    </a:lnTo>
                    <a:lnTo>
                      <a:pt x="20949" y="1305"/>
                    </a:lnTo>
                    <a:lnTo>
                      <a:pt x="20689" y="1464"/>
                    </a:lnTo>
                    <a:lnTo>
                      <a:pt x="20689" y="2176"/>
                    </a:lnTo>
                    <a:lnTo>
                      <a:pt x="20559" y="2334"/>
                    </a:lnTo>
                    <a:lnTo>
                      <a:pt x="20559" y="3007"/>
                    </a:lnTo>
                    <a:lnTo>
                      <a:pt x="20429" y="3204"/>
                    </a:lnTo>
                    <a:lnTo>
                      <a:pt x="20429" y="4154"/>
                    </a:lnTo>
                    <a:lnTo>
                      <a:pt x="20169" y="4391"/>
                    </a:lnTo>
                    <a:lnTo>
                      <a:pt x="20169" y="7002"/>
                    </a:lnTo>
                    <a:lnTo>
                      <a:pt x="20429" y="7240"/>
                    </a:lnTo>
                    <a:lnTo>
                      <a:pt x="20429" y="8308"/>
                    </a:lnTo>
                    <a:lnTo>
                      <a:pt x="20559" y="8545"/>
                    </a:lnTo>
                    <a:lnTo>
                      <a:pt x="20559" y="9178"/>
                    </a:lnTo>
                    <a:lnTo>
                      <a:pt x="20689" y="9415"/>
                    </a:lnTo>
                    <a:lnTo>
                      <a:pt x="20689" y="10009"/>
                    </a:lnTo>
                    <a:lnTo>
                      <a:pt x="20949" y="10286"/>
                    </a:lnTo>
                    <a:lnTo>
                      <a:pt x="20949" y="10642"/>
                    </a:lnTo>
                    <a:lnTo>
                      <a:pt x="21080" y="10958"/>
                    </a:lnTo>
                    <a:lnTo>
                      <a:pt x="21080" y="11235"/>
                    </a:lnTo>
                    <a:lnTo>
                      <a:pt x="21210" y="11591"/>
                    </a:lnTo>
                    <a:lnTo>
                      <a:pt x="21210" y="11908"/>
                    </a:lnTo>
                    <a:lnTo>
                      <a:pt x="21470" y="12264"/>
                    </a:lnTo>
                    <a:lnTo>
                      <a:pt x="21470" y="14281"/>
                    </a:lnTo>
                    <a:lnTo>
                      <a:pt x="21600" y="14598"/>
                    </a:lnTo>
                    <a:lnTo>
                      <a:pt x="21470" y="14796"/>
                    </a:lnTo>
                    <a:lnTo>
                      <a:pt x="21470" y="15824"/>
                    </a:lnTo>
                    <a:lnTo>
                      <a:pt x="21210" y="16062"/>
                    </a:lnTo>
                    <a:lnTo>
                      <a:pt x="21210" y="16497"/>
                    </a:lnTo>
                    <a:lnTo>
                      <a:pt x="21080" y="16774"/>
                    </a:lnTo>
                    <a:lnTo>
                      <a:pt x="21080" y="16932"/>
                    </a:lnTo>
                    <a:lnTo>
                      <a:pt x="20949" y="17209"/>
                    </a:lnTo>
                    <a:lnTo>
                      <a:pt x="20949" y="17367"/>
                    </a:lnTo>
                    <a:lnTo>
                      <a:pt x="20689" y="17644"/>
                    </a:lnTo>
                    <a:lnTo>
                      <a:pt x="20559" y="17802"/>
                    </a:lnTo>
                    <a:lnTo>
                      <a:pt x="20559" y="17960"/>
                    </a:lnTo>
                    <a:lnTo>
                      <a:pt x="20429" y="18158"/>
                    </a:lnTo>
                    <a:lnTo>
                      <a:pt x="20169" y="18316"/>
                    </a:lnTo>
                    <a:lnTo>
                      <a:pt x="20039" y="18514"/>
                    </a:lnTo>
                    <a:lnTo>
                      <a:pt x="19908" y="18673"/>
                    </a:lnTo>
                    <a:lnTo>
                      <a:pt x="19908" y="18831"/>
                    </a:lnTo>
                    <a:lnTo>
                      <a:pt x="19648" y="19029"/>
                    </a:lnTo>
                    <a:lnTo>
                      <a:pt x="19388" y="19345"/>
                    </a:lnTo>
                    <a:lnTo>
                      <a:pt x="18998" y="19464"/>
                    </a:lnTo>
                    <a:lnTo>
                      <a:pt x="18867" y="19622"/>
                    </a:lnTo>
                    <a:lnTo>
                      <a:pt x="18607" y="19780"/>
                    </a:lnTo>
                    <a:lnTo>
                      <a:pt x="18477" y="19899"/>
                    </a:lnTo>
                    <a:lnTo>
                      <a:pt x="18347" y="20057"/>
                    </a:lnTo>
                    <a:lnTo>
                      <a:pt x="17957" y="20136"/>
                    </a:lnTo>
                    <a:lnTo>
                      <a:pt x="17827" y="20215"/>
                    </a:lnTo>
                    <a:lnTo>
                      <a:pt x="17566" y="20334"/>
                    </a:lnTo>
                    <a:lnTo>
                      <a:pt x="17306" y="20492"/>
                    </a:lnTo>
                    <a:lnTo>
                      <a:pt x="16525" y="20730"/>
                    </a:lnTo>
                    <a:lnTo>
                      <a:pt x="16265" y="20848"/>
                    </a:lnTo>
                    <a:lnTo>
                      <a:pt x="15745" y="21007"/>
                    </a:lnTo>
                    <a:lnTo>
                      <a:pt x="15354" y="21086"/>
                    </a:lnTo>
                    <a:lnTo>
                      <a:pt x="15224" y="21086"/>
                    </a:lnTo>
                    <a:lnTo>
                      <a:pt x="14834" y="21165"/>
                    </a:lnTo>
                    <a:lnTo>
                      <a:pt x="14443" y="21284"/>
                    </a:lnTo>
                    <a:lnTo>
                      <a:pt x="14053" y="21284"/>
                    </a:lnTo>
                    <a:lnTo>
                      <a:pt x="13793" y="21363"/>
                    </a:lnTo>
                    <a:lnTo>
                      <a:pt x="13402" y="21363"/>
                    </a:lnTo>
                    <a:lnTo>
                      <a:pt x="13272" y="21442"/>
                    </a:lnTo>
                    <a:lnTo>
                      <a:pt x="12882" y="21442"/>
                    </a:lnTo>
                    <a:lnTo>
                      <a:pt x="12492" y="21521"/>
                    </a:lnTo>
                    <a:lnTo>
                      <a:pt x="11320" y="21521"/>
                    </a:lnTo>
                    <a:lnTo>
                      <a:pt x="10930" y="21600"/>
                    </a:lnTo>
                    <a:lnTo>
                      <a:pt x="10410" y="21521"/>
                    </a:lnTo>
                    <a:lnTo>
                      <a:pt x="8328" y="21521"/>
                    </a:lnTo>
                    <a:lnTo>
                      <a:pt x="8067" y="21442"/>
                    </a:lnTo>
                    <a:lnTo>
                      <a:pt x="7677" y="21442"/>
                    </a:lnTo>
                    <a:lnTo>
                      <a:pt x="7157" y="21363"/>
                    </a:lnTo>
                    <a:lnTo>
                      <a:pt x="6766" y="21363"/>
                    </a:lnTo>
                    <a:lnTo>
                      <a:pt x="6376" y="21284"/>
                    </a:lnTo>
                    <a:lnTo>
                      <a:pt x="6116" y="21284"/>
                    </a:lnTo>
                    <a:lnTo>
                      <a:pt x="5725" y="21165"/>
                    </a:lnTo>
                    <a:lnTo>
                      <a:pt x="5595" y="21086"/>
                    </a:lnTo>
                    <a:lnTo>
                      <a:pt x="4814" y="20927"/>
                    </a:lnTo>
                    <a:lnTo>
                      <a:pt x="4554" y="20848"/>
                    </a:lnTo>
                    <a:lnTo>
                      <a:pt x="4294" y="20730"/>
                    </a:lnTo>
                    <a:lnTo>
                      <a:pt x="4034" y="20651"/>
                    </a:lnTo>
                    <a:lnTo>
                      <a:pt x="3643" y="20571"/>
                    </a:lnTo>
                    <a:lnTo>
                      <a:pt x="3253" y="20334"/>
                    </a:lnTo>
                    <a:lnTo>
                      <a:pt x="2993" y="20215"/>
                    </a:lnTo>
                    <a:lnTo>
                      <a:pt x="2733" y="20136"/>
                    </a:lnTo>
                    <a:lnTo>
                      <a:pt x="2602" y="19978"/>
                    </a:lnTo>
                    <a:lnTo>
                      <a:pt x="2212" y="19899"/>
                    </a:lnTo>
                    <a:lnTo>
                      <a:pt x="2082" y="19701"/>
                    </a:lnTo>
                    <a:lnTo>
                      <a:pt x="1952" y="19543"/>
                    </a:lnTo>
                    <a:lnTo>
                      <a:pt x="1692" y="19464"/>
                    </a:lnTo>
                    <a:lnTo>
                      <a:pt x="1561" y="19266"/>
                    </a:lnTo>
                    <a:lnTo>
                      <a:pt x="1431" y="19108"/>
                    </a:lnTo>
                    <a:lnTo>
                      <a:pt x="1171" y="18949"/>
                    </a:lnTo>
                    <a:lnTo>
                      <a:pt x="1041" y="18752"/>
                    </a:lnTo>
                    <a:lnTo>
                      <a:pt x="1041" y="18593"/>
                    </a:lnTo>
                    <a:lnTo>
                      <a:pt x="911" y="18396"/>
                    </a:lnTo>
                    <a:lnTo>
                      <a:pt x="651" y="18237"/>
                    </a:lnTo>
                    <a:lnTo>
                      <a:pt x="520" y="17960"/>
                    </a:lnTo>
                    <a:lnTo>
                      <a:pt x="520" y="17802"/>
                    </a:lnTo>
                    <a:lnTo>
                      <a:pt x="390" y="17644"/>
                    </a:lnTo>
                    <a:lnTo>
                      <a:pt x="390" y="17367"/>
                    </a:lnTo>
                    <a:lnTo>
                      <a:pt x="130" y="17209"/>
                    </a:lnTo>
                    <a:lnTo>
                      <a:pt x="130" y="16774"/>
                    </a:lnTo>
                    <a:lnTo>
                      <a:pt x="0" y="16497"/>
                    </a:lnTo>
                    <a:lnTo>
                      <a:pt x="0" y="13569"/>
                    </a:lnTo>
                    <a:lnTo>
                      <a:pt x="130" y="13292"/>
                    </a:lnTo>
                    <a:lnTo>
                      <a:pt x="130" y="12699"/>
                    </a:lnTo>
                    <a:lnTo>
                      <a:pt x="390" y="12343"/>
                    </a:lnTo>
                    <a:lnTo>
                      <a:pt x="390" y="12026"/>
                    </a:lnTo>
                    <a:lnTo>
                      <a:pt x="520" y="11670"/>
                    </a:lnTo>
                    <a:lnTo>
                      <a:pt x="520" y="11393"/>
                    </a:lnTo>
                    <a:lnTo>
                      <a:pt x="651" y="11077"/>
                    </a:lnTo>
                    <a:lnTo>
                      <a:pt x="911" y="10721"/>
                    </a:lnTo>
                    <a:lnTo>
                      <a:pt x="911" y="10207"/>
                    </a:lnTo>
                    <a:lnTo>
                      <a:pt x="1041" y="10009"/>
                    </a:lnTo>
                    <a:lnTo>
                      <a:pt x="1041" y="9495"/>
                    </a:lnTo>
                    <a:lnTo>
                      <a:pt x="1171" y="9415"/>
                    </a:lnTo>
                    <a:lnTo>
                      <a:pt x="1171" y="8901"/>
                    </a:lnTo>
                    <a:lnTo>
                      <a:pt x="1431" y="8743"/>
                    </a:lnTo>
                    <a:lnTo>
                      <a:pt x="1431" y="8308"/>
                    </a:lnTo>
                    <a:lnTo>
                      <a:pt x="1561" y="8110"/>
                    </a:lnTo>
                    <a:lnTo>
                      <a:pt x="1561" y="7358"/>
                    </a:lnTo>
                    <a:lnTo>
                      <a:pt x="1692" y="7160"/>
                    </a:lnTo>
                    <a:lnTo>
                      <a:pt x="1692" y="6409"/>
                    </a:lnTo>
                    <a:lnTo>
                      <a:pt x="1952" y="6290"/>
                    </a:lnTo>
                    <a:lnTo>
                      <a:pt x="1952" y="5182"/>
                    </a:lnTo>
                    <a:lnTo>
                      <a:pt x="2082" y="5024"/>
                    </a:lnTo>
                    <a:lnTo>
                      <a:pt x="2082" y="3719"/>
                    </a:lnTo>
                    <a:lnTo>
                      <a:pt x="2212" y="3521"/>
                    </a:lnTo>
                    <a:lnTo>
                      <a:pt x="2212" y="1820"/>
                    </a:lnTo>
                    <a:lnTo>
                      <a:pt x="8328" y="138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Shape 410">
                <a:extLst>
                  <a:ext uri="{FF2B5EF4-FFF2-40B4-BE49-F238E27FC236}">
                    <a16:creationId xmlns:a16="http://schemas.microsoft.com/office/drawing/2014/main" id="{E6010277-1442-4F22-B5D9-D5813A2D6B1F}"/>
                  </a:ext>
                </a:extLst>
              </p:cNvPr>
              <p:cNvSpPr/>
              <p:nvPr/>
            </p:nvSpPr>
            <p:spPr>
              <a:xfrm>
                <a:off x="94817" y="2068933"/>
                <a:ext cx="100236" cy="9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35" y="21185"/>
                    </a:moveTo>
                    <a:lnTo>
                      <a:pt x="21600" y="21600"/>
                    </a:lnTo>
                    <a:lnTo>
                      <a:pt x="21211" y="0"/>
                    </a:lnTo>
                    <a:lnTo>
                      <a:pt x="0" y="415"/>
                    </a:lnTo>
                    <a:lnTo>
                      <a:pt x="2335" y="2118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" name="Group 418">
              <a:extLst>
                <a:ext uri="{FF2B5EF4-FFF2-40B4-BE49-F238E27FC236}">
                  <a16:creationId xmlns:a16="http://schemas.microsoft.com/office/drawing/2014/main" id="{2E04ACD7-7CB9-4795-969F-220091DF8E70}"/>
                </a:ext>
              </a:extLst>
            </p:cNvPr>
            <p:cNvGrpSpPr/>
            <p:nvPr/>
          </p:nvGrpSpPr>
          <p:grpSpPr>
            <a:xfrm>
              <a:off x="-1" y="109432"/>
              <a:ext cx="2" cy="2016203"/>
              <a:chOff x="0" y="0"/>
              <a:chExt cx="0" cy="2016201"/>
            </a:xfrm>
          </p:grpSpPr>
          <p:sp>
            <p:nvSpPr>
              <p:cNvPr id="6" name="Shape 412">
                <a:extLst>
                  <a:ext uri="{FF2B5EF4-FFF2-40B4-BE49-F238E27FC236}">
                    <a16:creationId xmlns:a16="http://schemas.microsoft.com/office/drawing/2014/main" id="{91BC44A0-7BFE-48D9-B77C-7B4A38398A65}"/>
                  </a:ext>
                </a:extLst>
              </p:cNvPr>
              <p:cNvSpPr/>
              <p:nvPr/>
            </p:nvSpPr>
            <p:spPr>
              <a:xfrm flipV="1">
                <a:off x="-1" y="1568156"/>
                <a:ext cx="2" cy="448046"/>
              </a:xfrm>
              <a:prstGeom prst="line">
                <a:avLst/>
              </a:prstGeom>
              <a:noFill/>
              <a:ln w="57150" cap="flat">
                <a:solidFill>
                  <a:srgbClr val="66CC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Shape 413">
                <a:extLst>
                  <a:ext uri="{FF2B5EF4-FFF2-40B4-BE49-F238E27FC236}">
                    <a16:creationId xmlns:a16="http://schemas.microsoft.com/office/drawing/2014/main" id="{03586EE0-559B-47A7-A0F5-E39A83F6512F}"/>
                  </a:ext>
                </a:extLst>
              </p:cNvPr>
              <p:cNvSpPr/>
              <p:nvPr/>
            </p:nvSpPr>
            <p:spPr>
              <a:xfrm flipV="1">
                <a:off x="-1" y="1180784"/>
                <a:ext cx="2" cy="448046"/>
              </a:xfrm>
              <a:prstGeom prst="line">
                <a:avLst/>
              </a:prstGeom>
              <a:noFill/>
              <a:ln w="57150" cap="flat">
                <a:solidFill>
                  <a:srgbClr val="99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Shape 414">
                <a:extLst>
                  <a:ext uri="{FF2B5EF4-FFF2-40B4-BE49-F238E27FC236}">
                    <a16:creationId xmlns:a16="http://schemas.microsoft.com/office/drawing/2014/main" id="{B32CBF9D-D441-49D9-AFA4-BD5C60DA7836}"/>
                  </a:ext>
                </a:extLst>
              </p:cNvPr>
              <p:cNvSpPr/>
              <p:nvPr/>
            </p:nvSpPr>
            <p:spPr>
              <a:xfrm flipV="1">
                <a:off x="-1" y="732740"/>
                <a:ext cx="2" cy="448045"/>
              </a:xfrm>
              <a:prstGeom prst="line">
                <a:avLst/>
              </a:prstGeom>
              <a:noFill/>
              <a:ln w="57150" cap="flat">
                <a:solidFill>
                  <a:srgbClr val="CC66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Shape 415">
                <a:extLst>
                  <a:ext uri="{FF2B5EF4-FFF2-40B4-BE49-F238E27FC236}">
                    <a16:creationId xmlns:a16="http://schemas.microsoft.com/office/drawing/2014/main" id="{86727914-1E5D-46AC-8E8A-958D6768CC64}"/>
                  </a:ext>
                </a:extLst>
              </p:cNvPr>
              <p:cNvSpPr/>
              <p:nvPr/>
            </p:nvSpPr>
            <p:spPr>
              <a:xfrm flipV="1">
                <a:off x="-1" y="373370"/>
                <a:ext cx="2" cy="448046"/>
              </a:xfrm>
              <a:prstGeom prst="line">
                <a:avLst/>
              </a:prstGeom>
              <a:noFill/>
              <a:ln w="57150" cap="flat">
                <a:solidFill>
                  <a:srgbClr val="FF33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Shape 416">
                <a:extLst>
                  <a:ext uri="{FF2B5EF4-FFF2-40B4-BE49-F238E27FC236}">
                    <a16:creationId xmlns:a16="http://schemas.microsoft.com/office/drawing/2014/main" id="{79BDE928-0C50-44D7-B7E8-78BBE4574526}"/>
                  </a:ext>
                </a:extLst>
              </p:cNvPr>
              <p:cNvSpPr/>
              <p:nvPr/>
            </p:nvSpPr>
            <p:spPr>
              <a:xfrm flipV="1">
                <a:off x="-1" y="74674"/>
                <a:ext cx="2" cy="448045"/>
              </a:xfrm>
              <a:prstGeom prst="line">
                <a:avLst/>
              </a:prstGeom>
              <a:noFill/>
              <a:ln w="57150" cap="flat">
                <a:solidFill>
                  <a:srgbClr val="FF00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Shape 417">
                <a:extLst>
                  <a:ext uri="{FF2B5EF4-FFF2-40B4-BE49-F238E27FC236}">
                    <a16:creationId xmlns:a16="http://schemas.microsoft.com/office/drawing/2014/main" id="{0FD7292A-66DF-4494-8DC6-56CE8620573F}"/>
                  </a:ext>
                </a:extLst>
              </p:cNvPr>
              <p:cNvSpPr/>
              <p:nvPr/>
            </p:nvSpPr>
            <p:spPr>
              <a:xfrm flipV="1">
                <a:off x="-1" y="0"/>
                <a:ext cx="2" cy="448045"/>
              </a:xfrm>
              <a:prstGeom prst="line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451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&amp; Expectations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When setting limits and expectations: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altLang="en-US" dirty="0"/>
              <a:t>Consider the child/youth’s history – every individual is different</a:t>
            </a:r>
          </a:p>
          <a:p>
            <a:r>
              <a:rPr lang="en-US" altLang="en-US" dirty="0"/>
              <a:t>Set one or two limits or expectations before adding to the list</a:t>
            </a:r>
          </a:p>
          <a:p>
            <a:r>
              <a:rPr lang="en-US" altLang="en-US" dirty="0"/>
              <a:t>Let the child/youth know the purpose of the limits and expectations is their safety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2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consequences?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hangingPunct="0"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FFFFFF"/>
                </a:solidFill>
              </a:rPr>
              <a:t>Responding to behavior in a trauma-responsive way:</a:t>
            </a:r>
          </a:p>
          <a:p>
            <a:pPr marL="114300" indent="0" hangingPunct="0">
              <a:spcBef>
                <a:spcPts val="0"/>
              </a:spcBef>
              <a:buClrTx/>
              <a:buNone/>
            </a:pPr>
            <a:endParaRPr lang="en-US" dirty="0">
              <a:solidFill>
                <a:srgbClr val="FFFFFF"/>
              </a:solidFill>
            </a:endParaRPr>
          </a:p>
          <a:p>
            <a:pPr hangingPunct="0">
              <a:spcBef>
                <a:spcPts val="0"/>
              </a:spcBef>
              <a:buClrTx/>
            </a:pPr>
            <a:r>
              <a:rPr lang="en-US" dirty="0">
                <a:solidFill>
                  <a:srgbClr val="FFFFFF"/>
                </a:solidFill>
              </a:rPr>
              <a:t>DOES NOT mean excusing behaviors </a:t>
            </a:r>
          </a:p>
          <a:p>
            <a:pPr marL="114300" indent="0" hangingPunct="0">
              <a:spcBef>
                <a:spcPts val="0"/>
              </a:spcBef>
              <a:buClrTx/>
              <a:buNone/>
            </a:pPr>
            <a:endParaRPr lang="en-US" dirty="0">
              <a:solidFill>
                <a:srgbClr val="FFFFFF"/>
              </a:solidFill>
            </a:endParaRPr>
          </a:p>
          <a:p>
            <a:pPr hangingPunct="0">
              <a:spcBef>
                <a:spcPts val="0"/>
              </a:spcBef>
              <a:buClrTx/>
            </a:pPr>
            <a:r>
              <a:rPr lang="en-US" dirty="0">
                <a:solidFill>
                  <a:srgbClr val="FFFFFF"/>
                </a:solidFill>
              </a:rPr>
              <a:t>DOES mean choosing consequences that take the individual’s trauma history into consideration &amp; are the cost effective for the child/youth.</a:t>
            </a:r>
          </a:p>
          <a:p>
            <a:pPr lvl="1" hangingPunct="0">
              <a:spcBef>
                <a:spcPts val="0"/>
              </a:spcBef>
              <a:buClrTx/>
            </a:pPr>
            <a:r>
              <a:rPr lang="en-US" sz="1600" dirty="0">
                <a:solidFill>
                  <a:srgbClr val="FFFFFF"/>
                </a:solidFill>
                <a:sym typeface="Arial"/>
              </a:rPr>
              <a:t>(Time-in consequences versus Time-out consequences)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&amp;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When correcting negatives behavior and choosing consequences:</a:t>
            </a:r>
          </a:p>
          <a:p>
            <a:pPr marL="114300" indent="0">
              <a:buNone/>
            </a:pPr>
            <a:endParaRPr lang="en-US" dirty="0"/>
          </a:p>
          <a:p>
            <a:pPr lvl="2" indent="-457200" defTabSz="966787">
              <a:lnSpc>
                <a:spcPct val="104999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Char char="§"/>
              <a:defRPr sz="2800" b="0">
                <a:solidFill>
                  <a:srgbClr val="FFFFFF"/>
                </a:solidFill>
              </a:defRPr>
            </a:pPr>
            <a:r>
              <a:rPr lang="en-US" sz="2400" dirty="0"/>
              <a:t>Be clear, calm, and consistent</a:t>
            </a:r>
          </a:p>
          <a:p>
            <a:pPr lvl="2" indent="-457200" defTabSz="966787">
              <a:lnSpc>
                <a:spcPct val="104999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Char char="§"/>
              <a:defRPr sz="2800" b="0">
                <a:solidFill>
                  <a:srgbClr val="FFFFFF"/>
                </a:solidFill>
              </a:defRPr>
            </a:pPr>
            <a:r>
              <a:rPr lang="en-US" sz="2400" dirty="0"/>
              <a:t>Target one behavior at a time</a:t>
            </a:r>
          </a:p>
          <a:p>
            <a:pPr lvl="2" indent="-457200" defTabSz="966787">
              <a:lnSpc>
                <a:spcPct val="104999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Char char="§"/>
              <a:defRPr sz="2800" b="0">
                <a:solidFill>
                  <a:srgbClr val="FFFFFF"/>
                </a:solidFill>
              </a:defRPr>
            </a:pPr>
            <a:r>
              <a:rPr lang="en-US" sz="2400" dirty="0"/>
              <a:t>Avoid shaming or threatening</a:t>
            </a:r>
          </a:p>
          <a:p>
            <a:pPr lvl="2" indent="-457200" defTabSz="966787">
              <a:lnSpc>
                <a:spcPct val="104999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Char char="§"/>
              <a:defRPr sz="2800" b="0">
                <a:solidFill>
                  <a:srgbClr val="FFFFFF"/>
                </a:solidFill>
              </a:defRPr>
            </a:pPr>
            <a:r>
              <a:rPr lang="en-US" sz="2400" dirty="0"/>
              <a:t>Keep the child/youth’s age (and “emotional age”) in mind </a:t>
            </a:r>
          </a:p>
          <a:p>
            <a:pPr lvl="2" indent="-457200" defTabSz="966787">
              <a:lnSpc>
                <a:spcPct val="104999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Char char="§"/>
              <a:defRPr sz="2800" b="0">
                <a:solidFill>
                  <a:srgbClr val="FFFFFF"/>
                </a:solidFill>
              </a:defRPr>
            </a:pPr>
            <a:r>
              <a:rPr lang="en-US" sz="2400" dirty="0"/>
              <a:t>Be prepared to “pick your battles”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2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&amp; Build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AFTER the child/youth is calm, the connections can be made.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Now you can help the child/youth:</a:t>
            </a:r>
          </a:p>
          <a:p>
            <a:pPr lvl="2" indent="-457200">
              <a:buSzPct val="110000"/>
              <a:buFont typeface="Wingdings" panose="05000000000000000000" pitchFamily="2" charset="2"/>
              <a:buChar char="§"/>
              <a:defRPr sz="2800"/>
            </a:pPr>
            <a:r>
              <a:rPr lang="en-US" sz="2400" dirty="0"/>
              <a:t>Understand the links between thoughts, feelings, and behavior</a:t>
            </a:r>
          </a:p>
          <a:p>
            <a:pPr lvl="2" indent="-457200">
              <a:buSzPct val="110000"/>
              <a:buFont typeface="Wingdings" panose="05000000000000000000" pitchFamily="2" charset="2"/>
              <a:buChar char="§"/>
              <a:defRPr sz="2800"/>
            </a:pPr>
            <a:r>
              <a:rPr lang="en-US" sz="2400" dirty="0"/>
              <a:t>Understand the negative impact of their behavior</a:t>
            </a:r>
          </a:p>
          <a:p>
            <a:pPr lvl="2" indent="-457200">
              <a:buSzPct val="110000"/>
              <a:buFont typeface="Wingdings" panose="05000000000000000000" pitchFamily="2" charset="2"/>
              <a:buChar char="§"/>
              <a:defRPr sz="2800"/>
            </a:pPr>
            <a:r>
              <a:rPr lang="en-US" sz="2400" dirty="0"/>
              <a:t>Identify alternatives to problem/negative behaviors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10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What are the negative effects of this behavior on the child/youth’s life?</a:t>
            </a:r>
          </a:p>
          <a:p>
            <a:r>
              <a:rPr lang="en-US" dirty="0"/>
              <a:t>How can I help them to understand these effects?</a:t>
            </a:r>
          </a:p>
          <a:p>
            <a:r>
              <a:rPr lang="en-US" dirty="0"/>
              <a:t>What alternatives can I suggest for this behavior?</a:t>
            </a:r>
          </a:p>
          <a:p>
            <a:r>
              <a:rPr lang="en-US" dirty="0"/>
              <a:t>What consequences can I set if the behavior continues?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7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 sz="2800"/>
            </a:pPr>
            <a:r>
              <a:rPr lang="en-US" dirty="0"/>
              <a:t>Help a child/youth to understand and manage overwhelming emotions.</a:t>
            </a:r>
          </a:p>
          <a:p>
            <a:pPr marL="0" indent="0">
              <a:buNone/>
              <a:defRPr sz="2800"/>
            </a:pPr>
            <a:endParaRPr lang="en-US" dirty="0"/>
          </a:p>
          <a:p>
            <a:pPr marL="514350" indent="-514350">
              <a:defRPr sz="2800"/>
            </a:pPr>
            <a:r>
              <a:rPr lang="en-US" dirty="0"/>
              <a:t>Know what it takes to become an Emotional Coach for a child/youth.</a:t>
            </a:r>
          </a:p>
        </p:txBody>
      </p:sp>
    </p:spTree>
    <p:extLst>
      <p:ext uri="{BB962C8B-B14F-4D97-AF65-F5344CB8AC3E}">
        <p14:creationId xmlns:p14="http://schemas.microsoft.com/office/powerpoint/2010/main" val="235595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Achieving a balance </a:t>
            </a:r>
            <a:br>
              <a:rPr lang="en-US" dirty="0"/>
            </a:br>
            <a:r>
              <a:rPr lang="en-US" dirty="0"/>
              <a:t>with A Child/Youth</a:t>
            </a:r>
          </a:p>
        </p:txBody>
      </p:sp>
      <p:sp>
        <p:nvSpPr>
          <p:cNvPr id="5" name="Shape 555"/>
          <p:cNvSpPr/>
          <p:nvPr/>
        </p:nvSpPr>
        <p:spPr>
          <a:xfrm>
            <a:off x="412558" y="2057400"/>
            <a:ext cx="8229600" cy="3129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29" tIns="46029" rIns="46029" bIns="46029">
            <a:spAutoFit/>
          </a:bodyPr>
          <a:lstStyle/>
          <a:p>
            <a:pPr marL="914400" lvl="2" indent="-457200" defTabSz="966787">
              <a:spcBef>
                <a:spcPts val="1600"/>
              </a:spcBef>
              <a:buSzPct val="110000"/>
              <a:buFont typeface="Wingdings" panose="05000000000000000000" pitchFamily="2" charset="2"/>
              <a:buChar char="§"/>
              <a:defRPr sz="2800" b="0">
                <a:solidFill>
                  <a:srgbClr val="FFFFFF"/>
                </a:solidFill>
              </a:defRPr>
            </a:pPr>
            <a:r>
              <a:rPr sz="2400" dirty="0"/>
              <a:t>What talents/skills/interests can you encourage?</a:t>
            </a:r>
          </a:p>
          <a:p>
            <a:pPr marL="914400" lvl="2" indent="-457200" defTabSz="966787">
              <a:spcBef>
                <a:spcPts val="1600"/>
              </a:spcBef>
              <a:buSzPct val="110000"/>
              <a:buFont typeface="Wingdings" panose="05000000000000000000" pitchFamily="2" charset="2"/>
              <a:buChar char="§"/>
              <a:defRPr sz="2800" b="0">
                <a:solidFill>
                  <a:srgbClr val="FFFFFF"/>
                </a:solidFill>
              </a:defRPr>
            </a:pPr>
            <a:r>
              <a:rPr sz="2400" dirty="0"/>
              <a:t>Where can you give </a:t>
            </a:r>
            <a:r>
              <a:rPr lang="en-US" sz="2400" dirty="0"/>
              <a:t>them </a:t>
            </a:r>
            <a:r>
              <a:rPr sz="2400" dirty="0"/>
              <a:t>some control?</a:t>
            </a:r>
          </a:p>
          <a:p>
            <a:pPr marL="914400" lvl="2" indent="-457200" defTabSz="966787">
              <a:spcBef>
                <a:spcPts val="1600"/>
              </a:spcBef>
              <a:buSzPct val="110000"/>
              <a:buFont typeface="Wingdings" panose="05000000000000000000" pitchFamily="2" charset="2"/>
              <a:buChar char="§"/>
              <a:defRPr sz="2800" b="0">
                <a:solidFill>
                  <a:srgbClr val="FFFFFF"/>
                </a:solidFill>
              </a:defRPr>
            </a:pPr>
            <a:r>
              <a:rPr sz="2400" dirty="0"/>
              <a:t>What fun activities/interests can you share? </a:t>
            </a:r>
          </a:p>
          <a:p>
            <a:pPr marL="914400" lvl="2" indent="-457200" defTabSz="966787">
              <a:spcBef>
                <a:spcPts val="1600"/>
              </a:spcBef>
              <a:buSzPct val="110000"/>
              <a:buFont typeface="Wingdings" panose="05000000000000000000" pitchFamily="2" charset="2"/>
              <a:buChar char="§"/>
              <a:defRPr sz="2800" b="0">
                <a:solidFill>
                  <a:srgbClr val="FFFFFF"/>
                </a:solidFill>
              </a:defRPr>
            </a:pPr>
            <a:r>
              <a:rPr sz="2400" dirty="0"/>
              <a:t>What kinds of praise would </a:t>
            </a:r>
            <a:r>
              <a:rPr lang="en-US" sz="2400" dirty="0"/>
              <a:t>they</a:t>
            </a:r>
            <a:r>
              <a:rPr sz="2400" dirty="0"/>
              <a:t> appreciate?</a:t>
            </a:r>
            <a:endParaRPr lang="en-US" sz="2400" dirty="0"/>
          </a:p>
          <a:p>
            <a:pPr marL="914400" lvl="2" indent="-457200" defTabSz="966787">
              <a:spcBef>
                <a:spcPts val="1600"/>
              </a:spcBef>
              <a:buSzPct val="110000"/>
              <a:buFont typeface="Wingdings" panose="05000000000000000000" pitchFamily="2" charset="2"/>
              <a:buChar char="§"/>
              <a:defRPr sz="2800" b="0">
                <a:solidFill>
                  <a:srgbClr val="FFFFFF"/>
                </a:solidFill>
              </a:defRPr>
            </a:pPr>
            <a:r>
              <a:rPr sz="2400" dirty="0"/>
              <a:t>What kind of rewards would be most meaningful?</a:t>
            </a:r>
          </a:p>
        </p:txBody>
      </p:sp>
    </p:spTree>
    <p:extLst>
      <p:ext uri="{BB962C8B-B14F-4D97-AF65-F5344CB8AC3E}">
        <p14:creationId xmlns:p14="http://schemas.microsoft.com/office/powerpoint/2010/main" val="349709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motivation </a:t>
            </a:r>
            <a:br>
              <a:rPr lang="en-US" dirty="0"/>
            </a:br>
            <a:r>
              <a:rPr lang="en-US" dirty="0"/>
              <a:t>to help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534400" cy="4724400"/>
          </a:xfrm>
        </p:spPr>
        <p:txBody>
          <a:bodyPr>
            <a:normAutofit fontScale="92500"/>
          </a:bodyPr>
          <a:lstStyle/>
          <a:p>
            <a:pPr lvl="2" indent="-457200" defTabSz="966787">
              <a:spcBef>
                <a:spcPts val="1600"/>
              </a:spcBef>
              <a:buSzPct val="110000"/>
              <a:defRPr sz="2800" b="0">
                <a:solidFill>
                  <a:srgbClr val="FFFFFF"/>
                </a:solidFill>
              </a:defRPr>
            </a:pPr>
            <a:r>
              <a:rPr lang="en-US" dirty="0"/>
              <a:t>If they likes to feel powerful; ask for their help “Can you help me set an example for your sisters?”</a:t>
            </a:r>
          </a:p>
          <a:p>
            <a:pPr lvl="2" indent="-457200" defTabSz="966787">
              <a:spcBef>
                <a:spcPts val="1600"/>
              </a:spcBef>
              <a:buSzPct val="110000"/>
              <a:defRPr sz="2800" b="0">
                <a:solidFill>
                  <a:srgbClr val="FFFFFF"/>
                </a:solidFill>
              </a:defRPr>
            </a:pPr>
            <a:r>
              <a:rPr lang="en-US" dirty="0"/>
              <a:t>If they are very social; likes connection and fun – ask them to organize a game with others</a:t>
            </a:r>
          </a:p>
          <a:p>
            <a:pPr lvl="2" indent="-457200" defTabSz="966787">
              <a:spcBef>
                <a:spcPts val="1600"/>
              </a:spcBef>
              <a:buSzPct val="110000"/>
              <a:defRPr sz="2800" b="0">
                <a:solidFill>
                  <a:srgbClr val="FFFFFF"/>
                </a:solidFill>
              </a:defRPr>
            </a:pPr>
            <a:r>
              <a:rPr lang="en-US" dirty="0"/>
              <a:t>If they like helping people, avoids conflict –offer reassurance; avoid pressure</a:t>
            </a:r>
          </a:p>
          <a:p>
            <a:pPr lvl="2" indent="-457200" defTabSz="966787">
              <a:spcBef>
                <a:spcPts val="1600"/>
              </a:spcBef>
              <a:buSzPct val="110000"/>
              <a:defRPr sz="2800" b="0">
                <a:solidFill>
                  <a:srgbClr val="FFFFFF"/>
                </a:solidFill>
              </a:defRPr>
            </a:pPr>
            <a:r>
              <a:rPr lang="en-US" dirty="0"/>
              <a:t>If they are very serious, likes order and internalizes anxiety; offer step by step specific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2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defRPr>
                <a:solidFill>
                  <a:srgbClr val="FFE83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Set an example by using the emotional regulation tools in times of stress. 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defRPr>
                <a:solidFill>
                  <a:srgbClr val="FFE83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Help the child/youth define and express their emotions.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defRPr>
                <a:solidFill>
                  <a:srgbClr val="FFE83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Encourage positive emotional expression and behaviors by supporting their strengths and interests.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defRPr>
                <a:solidFill>
                  <a:srgbClr val="FFE83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Correct negative behaviors and inappropriate or destructive emotional expression, and help the child/youth build new behaviors and emotional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18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28E0-CB72-48C9-A6A6-96AF722C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7FF1-B896-4A34-96C4-327020F3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5424517"/>
            <a:ext cx="8839200" cy="1158847"/>
          </a:xfrm>
        </p:spPr>
        <p:txBody>
          <a:bodyPr/>
          <a:lstStyle/>
          <a:p>
            <a:r>
              <a:rPr lang="en-US" dirty="0">
                <a:hlinkClick r:id="rId3"/>
              </a:rPr>
              <a:t>Gang Leader to Graduate - A Conscious Discipline Transformation - YouTube</a:t>
            </a:r>
            <a:endParaRPr lang="en-US" dirty="0"/>
          </a:p>
        </p:txBody>
      </p:sp>
      <p:pic>
        <p:nvPicPr>
          <p:cNvPr id="1026" name="Picture 2" descr="Video: Gang Leader to Graduate: A Conscious Discipline Transformation ...">
            <a:extLst>
              <a:ext uri="{FF2B5EF4-FFF2-40B4-BE49-F238E27FC236}">
                <a16:creationId xmlns:a16="http://schemas.microsoft.com/office/drawing/2014/main" id="{33E5FAE6-0F61-464A-8784-D5AEF398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5" y="1981200"/>
            <a:ext cx="5356898" cy="3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1131-C51F-4057-8596-78A2F587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C27D-CB53-4859-850B-55745B706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my child/youth’s strengths to build on?</a:t>
            </a:r>
          </a:p>
        </p:txBody>
      </p:sp>
    </p:spTree>
    <p:extLst>
      <p:ext uri="{BB962C8B-B14F-4D97-AF65-F5344CB8AC3E}">
        <p14:creationId xmlns:p14="http://schemas.microsoft.com/office/powerpoint/2010/main" val="2153356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Play!</a:t>
            </a:r>
            <a:br>
              <a:rPr lang="en-US" dirty="0"/>
            </a:br>
            <a:r>
              <a:rPr lang="en-US" dirty="0"/>
              <a:t>What’s My emotion?!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8520366-03E4-4C2D-97FC-6B235E1E61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8" t="35773" r="25934" b="29105"/>
          <a:stretch/>
        </p:blipFill>
        <p:spPr>
          <a:xfrm>
            <a:off x="2438400" y="2590800"/>
            <a:ext cx="4363355" cy="3074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363F5B-5C86-48FD-A01F-91E5A103C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55" r="-3312"/>
          <a:stretch/>
        </p:blipFill>
        <p:spPr>
          <a:xfrm>
            <a:off x="399301" y="2040863"/>
            <a:ext cx="1771516" cy="1698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79870-686D-4B44-AD42-B6544B545E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46" r="-1065"/>
          <a:stretch/>
        </p:blipFill>
        <p:spPr>
          <a:xfrm>
            <a:off x="7069338" y="2119703"/>
            <a:ext cx="1617462" cy="1600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467666-AB81-4BD6-99EB-308B06FC24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3117" r="-333"/>
          <a:stretch/>
        </p:blipFill>
        <p:spPr>
          <a:xfrm>
            <a:off x="442951" y="4869987"/>
            <a:ext cx="1596179" cy="1642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064034-A2B5-4CFF-A91D-49E142248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4703" y="4869987"/>
            <a:ext cx="1733792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8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4" t="21650" r="1045" b="35050"/>
          <a:stretch/>
        </p:blipFill>
        <p:spPr>
          <a:xfrm>
            <a:off x="685800" y="2362200"/>
            <a:ext cx="2831550" cy="32589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B2A618-7BBD-47AA-A7C4-9F601CD88A4E}"/>
              </a:ext>
            </a:extLst>
          </p:cNvPr>
          <p:cNvSpPr txBox="1">
            <a:spLocks/>
          </p:cNvSpPr>
          <p:nvPr/>
        </p:nvSpPr>
        <p:spPr>
          <a:xfrm>
            <a:off x="3615726" y="2399805"/>
            <a:ext cx="4842474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sz="2000" dirty="0"/>
              <a:t>For more information on becoming trauma informed, contact:</a:t>
            </a:r>
          </a:p>
          <a:p>
            <a:pPr algn="ctr"/>
            <a:endParaRPr lang="en-US" sz="2000" dirty="0"/>
          </a:p>
          <a:p>
            <a:pPr marL="411480" lvl="1" indent="0" algn="ctr">
              <a:buFont typeface="Arial" pitchFamily="34" charset="0"/>
              <a:buNone/>
            </a:pPr>
            <a:r>
              <a:rPr lang="en-US" sz="1800" dirty="0"/>
              <a:t>Grant County Trauma Project @ </a:t>
            </a:r>
          </a:p>
          <a:p>
            <a:pPr marL="411480" lvl="1" indent="0" algn="ctr">
              <a:buFont typeface="Arial" pitchFamily="34" charset="0"/>
              <a:buNone/>
            </a:pPr>
            <a:r>
              <a:rPr lang="en-US" sz="1800" dirty="0"/>
              <a:t>608-723-2136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Offering Trauma Informed Care: </a:t>
            </a:r>
          </a:p>
          <a:p>
            <a:pPr lvl="1" algn="ctr"/>
            <a:r>
              <a:rPr lang="en-US" sz="1800" dirty="0"/>
              <a:t>Workshops</a:t>
            </a:r>
          </a:p>
          <a:p>
            <a:pPr lvl="1" algn="ctr"/>
            <a:r>
              <a:rPr lang="en-US" sz="1800" dirty="0"/>
              <a:t>Presentations</a:t>
            </a:r>
          </a:p>
          <a:p>
            <a:pPr lvl="1" algn="ctr"/>
            <a:r>
              <a:rPr lang="en-US" sz="18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29894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0492-5617-46A2-9F55-7C9E0089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CFE47-56D6-4718-A4AC-D725A2059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emotional state of profound and prolonged distress in response to an overwhelmingly terrifying or unstable experience.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3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Trauma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individuals have lived through traumatic experiences. </a:t>
            </a:r>
          </a:p>
          <a:p>
            <a:r>
              <a:rPr lang="en-US" dirty="0"/>
              <a:t>Individuals  carry their trauma experiences with them wherever they go.</a:t>
            </a:r>
          </a:p>
          <a:p>
            <a:r>
              <a:rPr lang="en-US" dirty="0"/>
              <a:t>Trauma may affect an individual’s behavior, feelings, relationships, and views of the world in profound ways.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5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Traumatic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Threaten or violate one’s safety, health, and integrity</a:t>
            </a:r>
          </a:p>
          <a:p>
            <a:r>
              <a:rPr lang="en-US" dirty="0"/>
              <a:t>May be directly experienced or witnessed</a:t>
            </a:r>
          </a:p>
          <a:p>
            <a:r>
              <a:rPr lang="en-US" dirty="0"/>
              <a:t>May cause an overwhelming sense of shame, terror, helplessness, and intense physical effects</a:t>
            </a:r>
          </a:p>
          <a:p>
            <a:r>
              <a:rPr lang="en-US" dirty="0"/>
              <a:t>May be physical &amp; emotional experiences</a:t>
            </a:r>
          </a:p>
        </p:txBody>
      </p:sp>
    </p:spTree>
    <p:extLst>
      <p:ext uri="{BB962C8B-B14F-4D97-AF65-F5344CB8AC3E}">
        <p14:creationId xmlns:p14="http://schemas.microsoft.com/office/powerpoint/2010/main" val="311245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722F-8DF3-4BE3-A004-CF802EE6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STUDY-Peyton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D0FC3-A700-4EA4-90C3-C2EFA9BC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36" y="2133600"/>
            <a:ext cx="5797928" cy="39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child/youth’s behaviors?</a:t>
            </a:r>
          </a:p>
        </p:txBody>
      </p:sp>
    </p:spTree>
    <p:extLst>
      <p:ext uri="{BB962C8B-B14F-4D97-AF65-F5344CB8AC3E}">
        <p14:creationId xmlns:p14="http://schemas.microsoft.com/office/powerpoint/2010/main" val="372664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Below the Surface</a:t>
            </a:r>
          </a:p>
        </p:txBody>
      </p:sp>
      <p:grpSp>
        <p:nvGrpSpPr>
          <p:cNvPr id="3" name="Group 225"/>
          <p:cNvGrpSpPr/>
          <p:nvPr/>
        </p:nvGrpSpPr>
        <p:grpSpPr>
          <a:xfrm>
            <a:off x="865896" y="1981200"/>
            <a:ext cx="7973304" cy="3799114"/>
            <a:chOff x="0" y="0"/>
            <a:chExt cx="11099202" cy="4556125"/>
          </a:xfrm>
        </p:grpSpPr>
        <p:grpSp>
          <p:nvGrpSpPr>
            <p:cNvPr id="4" name="Group 222"/>
            <p:cNvGrpSpPr/>
            <p:nvPr/>
          </p:nvGrpSpPr>
          <p:grpSpPr>
            <a:xfrm>
              <a:off x="0" y="0"/>
              <a:ext cx="4529138" cy="4556125"/>
              <a:chOff x="0" y="0"/>
              <a:chExt cx="4529137" cy="4556125"/>
            </a:xfrm>
          </p:grpSpPr>
          <p:sp>
            <p:nvSpPr>
              <p:cNvPr id="7" name="Shape 136"/>
              <p:cNvSpPr/>
              <p:nvPr/>
            </p:nvSpPr>
            <p:spPr>
              <a:xfrm>
                <a:off x="0" y="977900"/>
                <a:ext cx="4529138" cy="3578225"/>
              </a:xfrm>
              <a:prstGeom prst="rect">
                <a:avLst/>
              </a:prstGeom>
              <a:solidFill>
                <a:srgbClr val="0A57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 b="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Shape 137"/>
              <p:cNvSpPr/>
              <p:nvPr/>
            </p:nvSpPr>
            <p:spPr>
              <a:xfrm>
                <a:off x="3009900" y="1225550"/>
                <a:ext cx="833438" cy="23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62" y="0"/>
                    </a:moveTo>
                    <a:lnTo>
                      <a:pt x="6898" y="11943"/>
                    </a:lnTo>
                    <a:lnTo>
                      <a:pt x="0" y="14375"/>
                    </a:lnTo>
                    <a:lnTo>
                      <a:pt x="906" y="21600"/>
                    </a:lnTo>
                    <a:lnTo>
                      <a:pt x="13364" y="19904"/>
                    </a:lnTo>
                    <a:lnTo>
                      <a:pt x="18697" y="15186"/>
                    </a:lnTo>
                    <a:lnTo>
                      <a:pt x="21600" y="7962"/>
                    </a:lnTo>
                    <a:lnTo>
                      <a:pt x="20262" y="0"/>
                    </a:lnTo>
                    <a:close/>
                  </a:path>
                </a:pathLst>
              </a:custGeom>
              <a:solidFill>
                <a:srgbClr val="77A6E3"/>
              </a:solidFill>
              <a:ln w="3175" cap="flat">
                <a:solidFill>
                  <a:srgbClr val="77A6E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Shape 138"/>
              <p:cNvSpPr/>
              <p:nvPr/>
            </p:nvSpPr>
            <p:spPr>
              <a:xfrm>
                <a:off x="1279525" y="1055687"/>
                <a:ext cx="2503488" cy="403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4" y="14159"/>
                    </a:moveTo>
                    <a:lnTo>
                      <a:pt x="12430" y="11948"/>
                    </a:lnTo>
                    <a:lnTo>
                      <a:pt x="20415" y="0"/>
                    </a:lnTo>
                    <a:lnTo>
                      <a:pt x="21600" y="5060"/>
                    </a:lnTo>
                    <a:lnTo>
                      <a:pt x="21086" y="10077"/>
                    </a:lnTo>
                    <a:lnTo>
                      <a:pt x="17751" y="16030"/>
                    </a:lnTo>
                    <a:lnTo>
                      <a:pt x="13176" y="20197"/>
                    </a:lnTo>
                    <a:lnTo>
                      <a:pt x="589" y="21600"/>
                    </a:lnTo>
                    <a:lnTo>
                      <a:pt x="0" y="20197"/>
                    </a:lnTo>
                    <a:lnTo>
                      <a:pt x="514" y="14159"/>
                    </a:lnTo>
                    <a:close/>
                  </a:path>
                </a:pathLst>
              </a:custGeom>
              <a:solidFill>
                <a:srgbClr val="7583C2"/>
              </a:solidFill>
              <a:ln w="3175" cap="flat">
                <a:solidFill>
                  <a:srgbClr val="7583C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Shape 139"/>
              <p:cNvSpPr/>
              <p:nvPr/>
            </p:nvSpPr>
            <p:spPr>
              <a:xfrm>
                <a:off x="557212" y="969962"/>
                <a:ext cx="3044826" cy="39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49" y="1350"/>
                    </a:moveTo>
                    <a:lnTo>
                      <a:pt x="1582" y="0"/>
                    </a:lnTo>
                    <a:lnTo>
                      <a:pt x="428" y="5618"/>
                    </a:lnTo>
                    <a:lnTo>
                      <a:pt x="0" y="11235"/>
                    </a:lnTo>
                    <a:lnTo>
                      <a:pt x="242" y="16940"/>
                    </a:lnTo>
                    <a:lnTo>
                      <a:pt x="1042" y="19771"/>
                    </a:lnTo>
                    <a:lnTo>
                      <a:pt x="4814" y="21600"/>
                    </a:lnTo>
                    <a:lnTo>
                      <a:pt x="12844" y="19205"/>
                    </a:lnTo>
                    <a:lnTo>
                      <a:pt x="19539" y="14066"/>
                    </a:lnTo>
                    <a:lnTo>
                      <a:pt x="21482" y="8448"/>
                    </a:lnTo>
                    <a:lnTo>
                      <a:pt x="21600" y="5182"/>
                    </a:lnTo>
                    <a:lnTo>
                      <a:pt x="20626" y="1829"/>
                    </a:lnTo>
                    <a:lnTo>
                      <a:pt x="12540" y="1829"/>
                    </a:lnTo>
                    <a:lnTo>
                      <a:pt x="6149" y="1350"/>
                    </a:lnTo>
                    <a:close/>
                  </a:path>
                </a:pathLst>
              </a:custGeom>
              <a:solidFill>
                <a:srgbClr val="8997CF"/>
              </a:solidFill>
              <a:ln w="3175" cap="flat">
                <a:solidFill>
                  <a:srgbClr val="8997C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Shape 140"/>
              <p:cNvSpPr/>
              <p:nvPr/>
            </p:nvSpPr>
            <p:spPr>
              <a:xfrm>
                <a:off x="2814637" y="969962"/>
                <a:ext cx="539751" cy="196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3" y="1829"/>
                    </a:moveTo>
                    <a:lnTo>
                      <a:pt x="21251" y="0"/>
                    </a:lnTo>
                    <a:lnTo>
                      <a:pt x="21600" y="8361"/>
                    </a:lnTo>
                    <a:lnTo>
                      <a:pt x="7866" y="18726"/>
                    </a:lnTo>
                    <a:lnTo>
                      <a:pt x="0" y="21600"/>
                    </a:lnTo>
                    <a:lnTo>
                      <a:pt x="983" y="1829"/>
                    </a:lnTo>
                    <a:close/>
                  </a:path>
                </a:pathLst>
              </a:custGeom>
              <a:solidFill>
                <a:srgbClr val="77A6E3"/>
              </a:solidFill>
              <a:ln w="3175" cap="flat">
                <a:solidFill>
                  <a:srgbClr val="77A6E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Shape 141"/>
              <p:cNvSpPr/>
              <p:nvPr/>
            </p:nvSpPr>
            <p:spPr>
              <a:xfrm>
                <a:off x="2324100" y="3687762"/>
                <a:ext cx="936625" cy="609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78" y="0"/>
                    </a:moveTo>
                    <a:lnTo>
                      <a:pt x="0" y="13078"/>
                    </a:lnTo>
                    <a:lnTo>
                      <a:pt x="2182" y="21600"/>
                    </a:lnTo>
                    <a:lnTo>
                      <a:pt x="7133" y="21600"/>
                    </a:lnTo>
                    <a:lnTo>
                      <a:pt x="15256" y="17044"/>
                    </a:lnTo>
                    <a:lnTo>
                      <a:pt x="21600" y="1238"/>
                    </a:lnTo>
                    <a:lnTo>
                      <a:pt x="21178" y="0"/>
                    </a:lnTo>
                    <a:close/>
                  </a:path>
                </a:pathLst>
              </a:custGeom>
              <a:solidFill>
                <a:srgbClr val="BBC5E4"/>
              </a:solidFill>
              <a:ln w="3175" cap="flat">
                <a:solidFill>
                  <a:srgbClr val="BBC5E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Shape 142"/>
              <p:cNvSpPr/>
              <p:nvPr/>
            </p:nvSpPr>
            <p:spPr>
              <a:xfrm>
                <a:off x="2281237" y="3241675"/>
                <a:ext cx="1166813" cy="781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235" y="6403"/>
                    </a:lnTo>
                    <a:lnTo>
                      <a:pt x="0" y="21600"/>
                    </a:lnTo>
                    <a:lnTo>
                      <a:pt x="19380" y="13289"/>
                    </a:lnTo>
                    <a:lnTo>
                      <a:pt x="20968" y="37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C7CD"/>
              </a:solidFill>
              <a:ln w="3175" cap="flat">
                <a:solidFill>
                  <a:srgbClr val="0CC7C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Shape 143"/>
              <p:cNvSpPr/>
              <p:nvPr/>
            </p:nvSpPr>
            <p:spPr>
              <a:xfrm>
                <a:off x="1139825" y="2101850"/>
                <a:ext cx="1647825" cy="2220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42" y="0"/>
                    </a:moveTo>
                    <a:lnTo>
                      <a:pt x="11024" y="3760"/>
                    </a:lnTo>
                    <a:lnTo>
                      <a:pt x="10805" y="10429"/>
                    </a:lnTo>
                    <a:lnTo>
                      <a:pt x="6641" y="13178"/>
                    </a:lnTo>
                    <a:lnTo>
                      <a:pt x="1926" y="11086"/>
                    </a:lnTo>
                    <a:lnTo>
                      <a:pt x="0" y="14768"/>
                    </a:lnTo>
                    <a:lnTo>
                      <a:pt x="5736" y="19014"/>
                    </a:lnTo>
                    <a:lnTo>
                      <a:pt x="9681" y="21098"/>
                    </a:lnTo>
                    <a:lnTo>
                      <a:pt x="14626" y="21600"/>
                    </a:lnTo>
                    <a:lnTo>
                      <a:pt x="16197" y="21438"/>
                    </a:lnTo>
                    <a:lnTo>
                      <a:pt x="13387" y="16937"/>
                    </a:lnTo>
                    <a:lnTo>
                      <a:pt x="20018" y="11927"/>
                    </a:lnTo>
                    <a:lnTo>
                      <a:pt x="21600" y="9256"/>
                    </a:lnTo>
                    <a:lnTo>
                      <a:pt x="19341" y="5913"/>
                    </a:lnTo>
                    <a:lnTo>
                      <a:pt x="19695" y="1173"/>
                    </a:lnTo>
                    <a:lnTo>
                      <a:pt x="18342" y="0"/>
                    </a:lnTo>
                    <a:close/>
                  </a:path>
                </a:pathLst>
              </a:custGeom>
              <a:solidFill>
                <a:srgbClr val="A2E6F5"/>
              </a:solidFill>
              <a:ln w="3175" cap="flat">
                <a:solidFill>
                  <a:srgbClr val="A2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Shape 144"/>
              <p:cNvSpPr/>
              <p:nvPr/>
            </p:nvSpPr>
            <p:spPr>
              <a:xfrm>
                <a:off x="376237" y="2590800"/>
                <a:ext cx="739776" cy="746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97" y="0"/>
                    </a:moveTo>
                    <a:lnTo>
                      <a:pt x="0" y="8442"/>
                    </a:lnTo>
                    <a:lnTo>
                      <a:pt x="16583" y="21600"/>
                    </a:lnTo>
                    <a:lnTo>
                      <a:pt x="21600" y="19875"/>
                    </a:lnTo>
                    <a:lnTo>
                      <a:pt x="15561" y="12698"/>
                    </a:lnTo>
                    <a:lnTo>
                      <a:pt x="4297" y="0"/>
                    </a:lnTo>
                    <a:close/>
                  </a:path>
                </a:pathLst>
              </a:custGeom>
              <a:solidFill>
                <a:srgbClr val="77A6E3"/>
              </a:solidFill>
              <a:ln w="3175" cap="flat">
                <a:solidFill>
                  <a:srgbClr val="77A6E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 145"/>
              <p:cNvSpPr/>
              <p:nvPr/>
            </p:nvSpPr>
            <p:spPr>
              <a:xfrm>
                <a:off x="454025" y="2024062"/>
                <a:ext cx="720725" cy="763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74" y="0"/>
                    </a:moveTo>
                    <a:lnTo>
                      <a:pt x="0" y="8981"/>
                    </a:lnTo>
                    <a:lnTo>
                      <a:pt x="6692" y="21600"/>
                    </a:lnTo>
                    <a:lnTo>
                      <a:pt x="16194" y="16503"/>
                    </a:lnTo>
                    <a:lnTo>
                      <a:pt x="15694" y="12394"/>
                    </a:lnTo>
                    <a:lnTo>
                      <a:pt x="21600" y="7297"/>
                    </a:lnTo>
                    <a:lnTo>
                      <a:pt x="12074" y="0"/>
                    </a:lnTo>
                    <a:close/>
                  </a:path>
                </a:pathLst>
              </a:custGeom>
              <a:solidFill>
                <a:srgbClr val="0CC7CD"/>
              </a:solidFill>
              <a:ln w="3175" cap="flat">
                <a:solidFill>
                  <a:srgbClr val="0CC7C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 146"/>
              <p:cNvSpPr/>
              <p:nvPr/>
            </p:nvSpPr>
            <p:spPr>
              <a:xfrm>
                <a:off x="695325" y="2376487"/>
                <a:ext cx="1243013" cy="806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45" y="0"/>
                    </a:moveTo>
                    <a:lnTo>
                      <a:pt x="13559" y="446"/>
                    </a:lnTo>
                    <a:lnTo>
                      <a:pt x="21600" y="15860"/>
                    </a:lnTo>
                    <a:lnTo>
                      <a:pt x="20703" y="19750"/>
                    </a:lnTo>
                    <a:lnTo>
                      <a:pt x="6841" y="21600"/>
                    </a:lnTo>
                    <a:lnTo>
                      <a:pt x="5200" y="20898"/>
                    </a:lnTo>
                    <a:lnTo>
                      <a:pt x="0" y="11246"/>
                    </a:lnTo>
                    <a:lnTo>
                      <a:pt x="4910" y="5761"/>
                    </a:lnTo>
                    <a:lnTo>
                      <a:pt x="4772" y="1871"/>
                    </a:lnTo>
                    <a:lnTo>
                      <a:pt x="5945" y="0"/>
                    </a:lnTo>
                    <a:close/>
                  </a:path>
                </a:pathLst>
              </a:custGeom>
              <a:solidFill>
                <a:srgbClr val="BBC5E4"/>
              </a:solidFill>
              <a:ln w="3175" cap="flat">
                <a:solidFill>
                  <a:srgbClr val="BBC5E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" name="Shape 147"/>
              <p:cNvSpPr/>
              <p:nvPr/>
            </p:nvSpPr>
            <p:spPr>
              <a:xfrm>
                <a:off x="2787650" y="1492250"/>
                <a:ext cx="1158876" cy="131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17" y="0"/>
                    </a:moveTo>
                    <a:lnTo>
                      <a:pt x="0" y="4242"/>
                    </a:lnTo>
                    <a:lnTo>
                      <a:pt x="4960" y="8040"/>
                    </a:lnTo>
                    <a:lnTo>
                      <a:pt x="341" y="12138"/>
                    </a:lnTo>
                    <a:lnTo>
                      <a:pt x="3686" y="16379"/>
                    </a:lnTo>
                    <a:lnTo>
                      <a:pt x="10719" y="20882"/>
                    </a:lnTo>
                    <a:lnTo>
                      <a:pt x="21452" y="21600"/>
                    </a:lnTo>
                    <a:lnTo>
                      <a:pt x="21600" y="19890"/>
                    </a:lnTo>
                    <a:lnTo>
                      <a:pt x="20949" y="14526"/>
                    </a:lnTo>
                    <a:lnTo>
                      <a:pt x="21452" y="10023"/>
                    </a:lnTo>
                    <a:lnTo>
                      <a:pt x="12317" y="0"/>
                    </a:lnTo>
                    <a:close/>
                  </a:path>
                </a:pathLst>
              </a:custGeom>
              <a:solidFill>
                <a:srgbClr val="86BCED"/>
              </a:solidFill>
              <a:ln w="3175" cap="flat">
                <a:solidFill>
                  <a:srgbClr val="86BCE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Shape 148"/>
              <p:cNvSpPr/>
              <p:nvPr/>
            </p:nvSpPr>
            <p:spPr>
              <a:xfrm>
                <a:off x="2401887" y="1895475"/>
                <a:ext cx="968376" cy="34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994" y="499"/>
                    </a:lnTo>
                    <a:lnTo>
                      <a:pt x="19493" y="4340"/>
                    </a:lnTo>
                    <a:lnTo>
                      <a:pt x="21600" y="6535"/>
                    </a:lnTo>
                    <a:lnTo>
                      <a:pt x="21600" y="11324"/>
                    </a:lnTo>
                    <a:lnTo>
                      <a:pt x="7808" y="21600"/>
                    </a:lnTo>
                    <a:lnTo>
                      <a:pt x="3417" y="12970"/>
                    </a:lnTo>
                    <a:lnTo>
                      <a:pt x="744" y="53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D1F4"/>
              </a:solidFill>
              <a:ln w="3175" cap="flat">
                <a:solidFill>
                  <a:srgbClr val="94D1F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Shape 149"/>
              <p:cNvSpPr/>
              <p:nvPr/>
            </p:nvSpPr>
            <p:spPr>
              <a:xfrm>
                <a:off x="2555875" y="2179637"/>
                <a:ext cx="1158875" cy="1293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0" y="0"/>
                    </a:moveTo>
                    <a:lnTo>
                      <a:pt x="0" y="5844"/>
                    </a:lnTo>
                    <a:lnTo>
                      <a:pt x="1923" y="12019"/>
                    </a:lnTo>
                    <a:lnTo>
                      <a:pt x="4009" y="14722"/>
                    </a:lnTo>
                    <a:lnTo>
                      <a:pt x="799" y="20328"/>
                    </a:lnTo>
                    <a:lnTo>
                      <a:pt x="1302" y="21600"/>
                    </a:lnTo>
                    <a:lnTo>
                      <a:pt x="8965" y="20606"/>
                    </a:lnTo>
                    <a:lnTo>
                      <a:pt x="20298" y="17320"/>
                    </a:lnTo>
                    <a:lnTo>
                      <a:pt x="21600" y="14590"/>
                    </a:lnTo>
                    <a:lnTo>
                      <a:pt x="13922" y="9727"/>
                    </a:lnTo>
                    <a:lnTo>
                      <a:pt x="9927" y="7275"/>
                    </a:lnTo>
                    <a:lnTo>
                      <a:pt x="4660" y="543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BBC5E4"/>
              </a:solidFill>
              <a:ln w="3175" cap="flat">
                <a:solidFill>
                  <a:srgbClr val="BBC5E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Shape 150"/>
              <p:cNvSpPr/>
              <p:nvPr/>
            </p:nvSpPr>
            <p:spPr>
              <a:xfrm>
                <a:off x="2298700" y="1458912"/>
                <a:ext cx="1192213" cy="4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779"/>
                    </a:moveTo>
                    <a:lnTo>
                      <a:pt x="21600" y="0"/>
                    </a:lnTo>
                    <a:lnTo>
                      <a:pt x="19257" y="5557"/>
                    </a:lnTo>
                    <a:lnTo>
                      <a:pt x="7617" y="15598"/>
                    </a:lnTo>
                    <a:lnTo>
                      <a:pt x="7775" y="20748"/>
                    </a:lnTo>
                    <a:lnTo>
                      <a:pt x="474" y="21600"/>
                    </a:lnTo>
                    <a:lnTo>
                      <a:pt x="316" y="13190"/>
                    </a:lnTo>
                    <a:lnTo>
                      <a:pt x="0" y="4779"/>
                    </a:lnTo>
                    <a:close/>
                  </a:path>
                </a:pathLst>
              </a:custGeom>
              <a:solidFill>
                <a:srgbClr val="02AEB4"/>
              </a:solidFill>
              <a:ln w="3175" cap="flat">
                <a:solidFill>
                  <a:srgbClr val="02AE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Shape 151"/>
              <p:cNvSpPr/>
              <p:nvPr/>
            </p:nvSpPr>
            <p:spPr>
              <a:xfrm>
                <a:off x="1106487" y="1870075"/>
                <a:ext cx="1304926" cy="608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15" y="3070"/>
                    </a:moveTo>
                    <a:lnTo>
                      <a:pt x="0" y="4590"/>
                    </a:lnTo>
                    <a:lnTo>
                      <a:pt x="1552" y="10617"/>
                    </a:lnTo>
                    <a:lnTo>
                      <a:pt x="4683" y="19178"/>
                    </a:lnTo>
                    <a:lnTo>
                      <a:pt x="9090" y="21600"/>
                    </a:lnTo>
                    <a:lnTo>
                      <a:pt x="17193" y="17010"/>
                    </a:lnTo>
                    <a:lnTo>
                      <a:pt x="21600" y="9744"/>
                    </a:lnTo>
                    <a:lnTo>
                      <a:pt x="16338" y="1521"/>
                    </a:lnTo>
                    <a:lnTo>
                      <a:pt x="9656" y="0"/>
                    </a:lnTo>
                    <a:lnTo>
                      <a:pt x="5249" y="591"/>
                    </a:lnTo>
                    <a:lnTo>
                      <a:pt x="4815" y="3070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" name="Shape 152"/>
              <p:cNvSpPr/>
              <p:nvPr/>
            </p:nvSpPr>
            <p:spPr>
              <a:xfrm>
                <a:off x="798512" y="1681162"/>
                <a:ext cx="865188" cy="566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5" y="0"/>
                    </a:moveTo>
                    <a:lnTo>
                      <a:pt x="21402" y="1972"/>
                    </a:lnTo>
                    <a:lnTo>
                      <a:pt x="21600" y="9465"/>
                    </a:lnTo>
                    <a:lnTo>
                      <a:pt x="11344" y="11134"/>
                    </a:lnTo>
                    <a:lnTo>
                      <a:pt x="8790" y="12135"/>
                    </a:lnTo>
                    <a:lnTo>
                      <a:pt x="10691" y="20660"/>
                    </a:lnTo>
                    <a:lnTo>
                      <a:pt x="7266" y="21600"/>
                    </a:lnTo>
                    <a:lnTo>
                      <a:pt x="871" y="14713"/>
                    </a:lnTo>
                    <a:lnTo>
                      <a:pt x="0" y="8161"/>
                    </a:lnTo>
                    <a:lnTo>
                      <a:pt x="6850" y="3913"/>
                    </a:lnTo>
                    <a:lnTo>
                      <a:pt x="13285" y="0"/>
                    </a:lnTo>
                    <a:close/>
                  </a:path>
                </a:pathLst>
              </a:custGeom>
              <a:solidFill>
                <a:srgbClr val="77A6E3"/>
              </a:solidFill>
              <a:ln w="3175" cap="flat">
                <a:solidFill>
                  <a:srgbClr val="77A6E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Shape 153"/>
              <p:cNvSpPr/>
              <p:nvPr/>
            </p:nvSpPr>
            <p:spPr>
              <a:xfrm>
                <a:off x="1500187" y="1474787"/>
                <a:ext cx="815976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5927" y="677"/>
                    </a:lnTo>
                    <a:lnTo>
                      <a:pt x="21600" y="14282"/>
                    </a:lnTo>
                    <a:lnTo>
                      <a:pt x="9581" y="21600"/>
                    </a:lnTo>
                    <a:lnTo>
                      <a:pt x="3677" y="20536"/>
                    </a:lnTo>
                    <a:lnTo>
                      <a:pt x="4118" y="12219"/>
                    </a:lnTo>
                    <a:lnTo>
                      <a:pt x="1408" y="17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5E4"/>
              </a:solidFill>
              <a:ln w="3175" cap="flat">
                <a:solidFill>
                  <a:srgbClr val="BBC5E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Shape 154"/>
              <p:cNvSpPr/>
              <p:nvPr/>
            </p:nvSpPr>
            <p:spPr>
              <a:xfrm>
                <a:off x="2058987" y="669925"/>
                <a:ext cx="720726" cy="522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12" y="0"/>
                    </a:moveTo>
                    <a:lnTo>
                      <a:pt x="11050" y="12404"/>
                    </a:lnTo>
                    <a:lnTo>
                      <a:pt x="2310" y="16953"/>
                    </a:lnTo>
                    <a:lnTo>
                      <a:pt x="0" y="20160"/>
                    </a:lnTo>
                    <a:lnTo>
                      <a:pt x="0" y="21600"/>
                    </a:lnTo>
                    <a:lnTo>
                      <a:pt x="8716" y="21600"/>
                    </a:lnTo>
                    <a:lnTo>
                      <a:pt x="20814" y="21207"/>
                    </a:lnTo>
                    <a:lnTo>
                      <a:pt x="21600" y="15938"/>
                    </a:lnTo>
                    <a:lnTo>
                      <a:pt x="19028" y="8509"/>
                    </a:lnTo>
                    <a:lnTo>
                      <a:pt x="15718" y="1767"/>
                    </a:lnTo>
                    <a:lnTo>
                      <a:pt x="13622" y="360"/>
                    </a:lnTo>
                    <a:lnTo>
                      <a:pt x="11312" y="0"/>
                    </a:lnTo>
                    <a:close/>
                  </a:path>
                </a:pathLst>
              </a:custGeom>
              <a:solidFill>
                <a:srgbClr val="15EFF3"/>
              </a:solidFill>
              <a:ln w="3175" cap="flat">
                <a:solidFill>
                  <a:srgbClr val="15EF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Shape 155"/>
              <p:cNvSpPr/>
              <p:nvPr/>
            </p:nvSpPr>
            <p:spPr>
              <a:xfrm>
                <a:off x="2179637" y="69850"/>
                <a:ext cx="403226" cy="555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99" y="0"/>
                    </a:moveTo>
                    <a:lnTo>
                      <a:pt x="3189" y="3662"/>
                    </a:lnTo>
                    <a:lnTo>
                      <a:pt x="3189" y="9631"/>
                    </a:lnTo>
                    <a:lnTo>
                      <a:pt x="0" y="18923"/>
                    </a:lnTo>
                    <a:lnTo>
                      <a:pt x="893" y="20585"/>
                    </a:lnTo>
                    <a:lnTo>
                      <a:pt x="21600" y="21600"/>
                    </a:lnTo>
                    <a:lnTo>
                      <a:pt x="13734" y="5969"/>
                    </a:lnTo>
                    <a:lnTo>
                      <a:pt x="9099" y="0"/>
                    </a:lnTo>
                    <a:close/>
                  </a:path>
                </a:pathLst>
              </a:custGeom>
              <a:solidFill>
                <a:srgbClr val="B3F9F4"/>
              </a:solidFill>
              <a:ln w="3175" cap="flat">
                <a:solidFill>
                  <a:srgbClr val="B3F9F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Shape 156"/>
              <p:cNvSpPr/>
              <p:nvPr/>
            </p:nvSpPr>
            <p:spPr>
              <a:xfrm>
                <a:off x="2084387" y="582612"/>
                <a:ext cx="342901" cy="50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88" y="0"/>
                    </a:moveTo>
                    <a:lnTo>
                      <a:pt x="21600" y="1119"/>
                    </a:lnTo>
                    <a:lnTo>
                      <a:pt x="21101" y="17226"/>
                    </a:lnTo>
                    <a:lnTo>
                      <a:pt x="5388" y="21600"/>
                    </a:lnTo>
                    <a:lnTo>
                      <a:pt x="0" y="20549"/>
                    </a:lnTo>
                    <a:lnTo>
                      <a:pt x="2195" y="9528"/>
                    </a:lnTo>
                    <a:lnTo>
                      <a:pt x="5388" y="0"/>
                    </a:lnTo>
                    <a:close/>
                  </a:path>
                </a:pathLst>
              </a:custGeom>
              <a:solidFill>
                <a:srgbClr val="0CC7CD"/>
              </a:solidFill>
              <a:ln w="3175" cap="flat">
                <a:solidFill>
                  <a:srgbClr val="0CC7C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Shape 157"/>
              <p:cNvSpPr/>
              <p:nvPr/>
            </p:nvSpPr>
            <p:spPr>
              <a:xfrm>
                <a:off x="1681162" y="196850"/>
                <a:ext cx="557213" cy="962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54" y="0"/>
                    </a:moveTo>
                    <a:lnTo>
                      <a:pt x="13262" y="0"/>
                    </a:lnTo>
                    <a:lnTo>
                      <a:pt x="6277" y="6189"/>
                    </a:lnTo>
                    <a:lnTo>
                      <a:pt x="0" y="21600"/>
                    </a:lnTo>
                    <a:lnTo>
                      <a:pt x="13969" y="21600"/>
                    </a:lnTo>
                    <a:lnTo>
                      <a:pt x="19938" y="8098"/>
                    </a:lnTo>
                    <a:lnTo>
                      <a:pt x="21600" y="963"/>
                    </a:lnTo>
                    <a:lnTo>
                      <a:pt x="20954" y="0"/>
                    </a:lnTo>
                    <a:close/>
                  </a:path>
                </a:pathLst>
              </a:custGeom>
              <a:solidFill>
                <a:srgbClr val="94D1F4"/>
              </a:solidFill>
              <a:ln w="3175" cap="flat">
                <a:solidFill>
                  <a:srgbClr val="94D1F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Shape 158"/>
              <p:cNvSpPr/>
              <p:nvPr/>
            </p:nvSpPr>
            <p:spPr>
              <a:xfrm>
                <a:off x="1398587" y="2051050"/>
                <a:ext cx="65246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75" y="0"/>
                    </a:moveTo>
                    <a:lnTo>
                      <a:pt x="4546" y="736"/>
                    </a:lnTo>
                    <a:lnTo>
                      <a:pt x="15635" y="736"/>
                    </a:lnTo>
                    <a:lnTo>
                      <a:pt x="17895" y="1404"/>
                    </a:lnTo>
                    <a:lnTo>
                      <a:pt x="20181" y="2809"/>
                    </a:lnTo>
                    <a:lnTo>
                      <a:pt x="21022" y="3611"/>
                    </a:lnTo>
                    <a:lnTo>
                      <a:pt x="21600" y="5751"/>
                    </a:lnTo>
                    <a:lnTo>
                      <a:pt x="21600" y="10031"/>
                    </a:lnTo>
                    <a:lnTo>
                      <a:pt x="21337" y="12305"/>
                    </a:lnTo>
                    <a:lnTo>
                      <a:pt x="20470" y="13642"/>
                    </a:lnTo>
                    <a:lnTo>
                      <a:pt x="19577" y="15180"/>
                    </a:lnTo>
                    <a:lnTo>
                      <a:pt x="18762" y="14511"/>
                    </a:lnTo>
                    <a:lnTo>
                      <a:pt x="16739" y="15180"/>
                    </a:lnTo>
                    <a:lnTo>
                      <a:pt x="15057" y="16585"/>
                    </a:lnTo>
                    <a:lnTo>
                      <a:pt x="12193" y="18791"/>
                    </a:lnTo>
                    <a:lnTo>
                      <a:pt x="9092" y="20931"/>
                    </a:lnTo>
                    <a:lnTo>
                      <a:pt x="7384" y="21600"/>
                    </a:lnTo>
                    <a:lnTo>
                      <a:pt x="5413" y="21600"/>
                    </a:lnTo>
                    <a:lnTo>
                      <a:pt x="3994" y="20931"/>
                    </a:lnTo>
                    <a:lnTo>
                      <a:pt x="2575" y="18123"/>
                    </a:lnTo>
                    <a:lnTo>
                      <a:pt x="1419" y="15180"/>
                    </a:lnTo>
                    <a:lnTo>
                      <a:pt x="604" y="11569"/>
                    </a:lnTo>
                    <a:lnTo>
                      <a:pt x="0" y="7958"/>
                    </a:lnTo>
                    <a:lnTo>
                      <a:pt x="0" y="5015"/>
                    </a:lnTo>
                    <a:lnTo>
                      <a:pt x="289" y="3611"/>
                    </a:lnTo>
                    <a:lnTo>
                      <a:pt x="604" y="2140"/>
                    </a:lnTo>
                    <a:lnTo>
                      <a:pt x="1156" y="1404"/>
                    </a:lnTo>
                    <a:lnTo>
                      <a:pt x="1708" y="1404"/>
                    </a:lnTo>
                    <a:lnTo>
                      <a:pt x="25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Shape 159"/>
              <p:cNvSpPr/>
              <p:nvPr/>
            </p:nvSpPr>
            <p:spPr>
              <a:xfrm>
                <a:off x="2719387" y="2333625"/>
                <a:ext cx="471488" cy="67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91" y="4123"/>
                    </a:moveTo>
                    <a:lnTo>
                      <a:pt x="0" y="0"/>
                    </a:lnTo>
                    <a:lnTo>
                      <a:pt x="764" y="15074"/>
                    </a:lnTo>
                    <a:lnTo>
                      <a:pt x="16909" y="21600"/>
                    </a:lnTo>
                    <a:lnTo>
                      <a:pt x="21600" y="18337"/>
                    </a:lnTo>
                    <a:lnTo>
                      <a:pt x="3491" y="4123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Shape 160"/>
              <p:cNvSpPr/>
              <p:nvPr/>
            </p:nvSpPr>
            <p:spPr>
              <a:xfrm>
                <a:off x="2787650" y="2994025"/>
                <a:ext cx="781050" cy="368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95" y="0"/>
                    </a:moveTo>
                    <a:lnTo>
                      <a:pt x="0" y="21600"/>
                    </a:lnTo>
                    <a:lnTo>
                      <a:pt x="21600" y="8053"/>
                    </a:lnTo>
                    <a:lnTo>
                      <a:pt x="12095" y="0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Shape 161"/>
              <p:cNvSpPr/>
              <p:nvPr/>
            </p:nvSpPr>
            <p:spPr>
              <a:xfrm>
                <a:off x="2967037" y="2093912"/>
                <a:ext cx="815976" cy="419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84" y="0"/>
                    </a:moveTo>
                    <a:lnTo>
                      <a:pt x="0" y="10575"/>
                    </a:lnTo>
                    <a:lnTo>
                      <a:pt x="5242" y="21600"/>
                    </a:lnTo>
                    <a:lnTo>
                      <a:pt x="21389" y="10575"/>
                    </a:lnTo>
                    <a:lnTo>
                      <a:pt x="21600" y="449"/>
                    </a:lnTo>
                    <a:lnTo>
                      <a:pt x="18884" y="0"/>
                    </a:lnTo>
                    <a:close/>
                  </a:path>
                </a:pathLst>
              </a:custGeom>
              <a:solidFill>
                <a:srgbClr val="A2E6F5"/>
              </a:solidFill>
              <a:ln w="3175" cap="flat">
                <a:solidFill>
                  <a:srgbClr val="A2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Shape 162"/>
              <p:cNvSpPr/>
              <p:nvPr/>
            </p:nvSpPr>
            <p:spPr>
              <a:xfrm>
                <a:off x="1003300" y="2563812"/>
                <a:ext cx="720725" cy="430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42" y="3474"/>
                    </a:moveTo>
                    <a:lnTo>
                      <a:pt x="21600" y="19444"/>
                    </a:lnTo>
                    <a:lnTo>
                      <a:pt x="18290" y="21600"/>
                    </a:lnTo>
                    <a:lnTo>
                      <a:pt x="0" y="6468"/>
                    </a:lnTo>
                    <a:lnTo>
                      <a:pt x="3120" y="0"/>
                    </a:lnTo>
                    <a:lnTo>
                      <a:pt x="16194" y="1717"/>
                    </a:lnTo>
                    <a:lnTo>
                      <a:pt x="15956" y="3074"/>
                    </a:lnTo>
                    <a:lnTo>
                      <a:pt x="16742" y="3474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Shape 163"/>
              <p:cNvSpPr/>
              <p:nvPr/>
            </p:nvSpPr>
            <p:spPr>
              <a:xfrm>
                <a:off x="600075" y="2205037"/>
                <a:ext cx="334963" cy="428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20" y="0"/>
                    </a:moveTo>
                    <a:lnTo>
                      <a:pt x="0" y="9462"/>
                    </a:lnTo>
                    <a:lnTo>
                      <a:pt x="8855" y="21600"/>
                    </a:lnTo>
                    <a:lnTo>
                      <a:pt x="14997" y="19843"/>
                    </a:lnTo>
                    <a:lnTo>
                      <a:pt x="10544" y="9462"/>
                    </a:lnTo>
                    <a:lnTo>
                      <a:pt x="21600" y="3913"/>
                    </a:lnTo>
                    <a:lnTo>
                      <a:pt x="13820" y="0"/>
                    </a:lnTo>
                    <a:close/>
                  </a:path>
                </a:pathLst>
              </a:custGeom>
              <a:solidFill>
                <a:srgbClr val="ADF6F2"/>
              </a:solidFill>
              <a:ln w="3175" cap="flat">
                <a:solidFill>
                  <a:srgbClr val="ADF6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" name="Shape 164"/>
              <p:cNvSpPr/>
              <p:nvPr/>
            </p:nvSpPr>
            <p:spPr>
              <a:xfrm>
                <a:off x="2093912" y="2238375"/>
                <a:ext cx="454026" cy="1116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6" y="6457"/>
                    </a:moveTo>
                    <a:lnTo>
                      <a:pt x="0" y="21600"/>
                    </a:lnTo>
                    <a:lnTo>
                      <a:pt x="11799" y="20093"/>
                    </a:lnTo>
                    <a:lnTo>
                      <a:pt x="10593" y="16281"/>
                    </a:lnTo>
                    <a:lnTo>
                      <a:pt x="21600" y="0"/>
                    </a:lnTo>
                    <a:lnTo>
                      <a:pt x="2036" y="6457"/>
                    </a:lnTo>
                    <a:close/>
                  </a:path>
                </a:pathLst>
              </a:custGeom>
              <a:solidFill>
                <a:srgbClr val="E2F8F8"/>
              </a:solidFill>
              <a:ln w="3175" cap="flat">
                <a:solidFill>
                  <a:srgbClr val="E2F8F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" name="Shape 165"/>
              <p:cNvSpPr/>
              <p:nvPr/>
            </p:nvSpPr>
            <p:spPr>
              <a:xfrm>
                <a:off x="1295400" y="3354387"/>
                <a:ext cx="927100" cy="849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93" y="0"/>
                    </a:moveTo>
                    <a:lnTo>
                      <a:pt x="8008" y="6298"/>
                    </a:lnTo>
                    <a:lnTo>
                      <a:pt x="0" y="2806"/>
                    </a:lnTo>
                    <a:lnTo>
                      <a:pt x="573" y="5208"/>
                    </a:lnTo>
                    <a:lnTo>
                      <a:pt x="11780" y="19622"/>
                    </a:lnTo>
                    <a:lnTo>
                      <a:pt x="17790" y="21600"/>
                    </a:lnTo>
                    <a:lnTo>
                      <a:pt x="9783" y="13525"/>
                    </a:lnTo>
                    <a:lnTo>
                      <a:pt x="8396" y="10679"/>
                    </a:lnTo>
                    <a:lnTo>
                      <a:pt x="21600" y="626"/>
                    </a:lnTo>
                    <a:lnTo>
                      <a:pt x="15793" y="0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" name="Shape 166"/>
              <p:cNvSpPr/>
              <p:nvPr/>
            </p:nvSpPr>
            <p:spPr>
              <a:xfrm>
                <a:off x="2513012" y="3405187"/>
                <a:ext cx="695326" cy="463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079" y="10040"/>
                    </a:lnTo>
                    <a:lnTo>
                      <a:pt x="0" y="21600"/>
                    </a:lnTo>
                    <a:lnTo>
                      <a:pt x="21600" y="111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F6F2"/>
              </a:solidFill>
              <a:ln w="3175" cap="flat">
                <a:solidFill>
                  <a:srgbClr val="ADF6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Shape 167"/>
              <p:cNvSpPr/>
              <p:nvPr/>
            </p:nvSpPr>
            <p:spPr>
              <a:xfrm>
                <a:off x="2530475" y="3902075"/>
                <a:ext cx="506413" cy="344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172" y="12970"/>
                    </a:lnTo>
                    <a:lnTo>
                      <a:pt x="406" y="21600"/>
                    </a:lnTo>
                    <a:lnTo>
                      <a:pt x="0" y="1297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" name="Shape 168"/>
              <p:cNvSpPr/>
              <p:nvPr/>
            </p:nvSpPr>
            <p:spPr>
              <a:xfrm>
                <a:off x="822325" y="2736850"/>
                <a:ext cx="609600" cy="350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94" y="0"/>
                    </a:moveTo>
                    <a:lnTo>
                      <a:pt x="21600" y="14692"/>
                    </a:lnTo>
                    <a:lnTo>
                      <a:pt x="7003" y="21600"/>
                    </a:lnTo>
                    <a:lnTo>
                      <a:pt x="0" y="4768"/>
                    </a:lnTo>
                    <a:lnTo>
                      <a:pt x="5794" y="0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" name="Shape 169"/>
              <p:cNvSpPr/>
              <p:nvPr/>
            </p:nvSpPr>
            <p:spPr>
              <a:xfrm>
                <a:off x="2376487" y="1535112"/>
                <a:ext cx="874713" cy="3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87" y="8208"/>
                    </a:lnTo>
                    <a:lnTo>
                      <a:pt x="0" y="20466"/>
                    </a:lnTo>
                    <a:lnTo>
                      <a:pt x="5713" y="21600"/>
                    </a:lnTo>
                    <a:lnTo>
                      <a:pt x="5909" y="12798"/>
                    </a:lnTo>
                    <a:lnTo>
                      <a:pt x="18822" y="35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DF0F1"/>
              </a:solidFill>
              <a:ln w="3175" cap="flat">
                <a:solidFill>
                  <a:srgbClr val="5DF0F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" name="Shape 170"/>
              <p:cNvSpPr/>
              <p:nvPr/>
            </p:nvSpPr>
            <p:spPr>
              <a:xfrm>
                <a:off x="1681162" y="1585912"/>
                <a:ext cx="531814" cy="249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527" y="21600"/>
                    </a:lnTo>
                    <a:lnTo>
                      <a:pt x="21600" y="20155"/>
                    </a:lnTo>
                    <a:lnTo>
                      <a:pt x="17429" y="66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" name="Shape 171"/>
              <p:cNvSpPr/>
              <p:nvPr/>
            </p:nvSpPr>
            <p:spPr>
              <a:xfrm>
                <a:off x="927100" y="1809750"/>
                <a:ext cx="635000" cy="32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69"/>
                    </a:moveTo>
                    <a:lnTo>
                      <a:pt x="12273" y="0"/>
                    </a:lnTo>
                    <a:lnTo>
                      <a:pt x="0" y="9039"/>
                    </a:lnTo>
                    <a:lnTo>
                      <a:pt x="3758" y="21600"/>
                    </a:lnTo>
                    <a:lnTo>
                      <a:pt x="6407" y="21600"/>
                    </a:lnTo>
                    <a:lnTo>
                      <a:pt x="3758" y="9039"/>
                    </a:lnTo>
                    <a:lnTo>
                      <a:pt x="21600" y="3469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" name="Shape 172"/>
              <p:cNvSpPr/>
              <p:nvPr/>
            </p:nvSpPr>
            <p:spPr>
              <a:xfrm>
                <a:off x="506412" y="2787650"/>
                <a:ext cx="463551" cy="428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3913"/>
                    </a:lnTo>
                    <a:lnTo>
                      <a:pt x="14769" y="19843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" name="Shape 173"/>
              <p:cNvSpPr/>
              <p:nvPr/>
            </p:nvSpPr>
            <p:spPr>
              <a:xfrm>
                <a:off x="2606675" y="2041525"/>
                <a:ext cx="619126" cy="119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"/>
                    </a:moveTo>
                    <a:lnTo>
                      <a:pt x="5414" y="21600"/>
                    </a:lnTo>
                    <a:lnTo>
                      <a:pt x="0" y="0"/>
                    </a:lnTo>
                    <a:lnTo>
                      <a:pt x="21600" y="1440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" name="Shape 174"/>
              <p:cNvSpPr/>
              <p:nvPr/>
            </p:nvSpPr>
            <p:spPr>
              <a:xfrm>
                <a:off x="3155950" y="1690687"/>
                <a:ext cx="601663" cy="368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080"/>
                    </a:moveTo>
                    <a:lnTo>
                      <a:pt x="19406" y="21600"/>
                    </a:lnTo>
                    <a:lnTo>
                      <a:pt x="21600" y="16072"/>
                    </a:lnTo>
                    <a:lnTo>
                      <a:pt x="13593" y="0"/>
                    </a:lnTo>
                    <a:lnTo>
                      <a:pt x="0" y="10080"/>
                    </a:lnTo>
                    <a:close/>
                  </a:path>
                </a:pathLst>
              </a:custGeom>
              <a:solidFill>
                <a:srgbClr val="E4E6F5"/>
              </a:solidFill>
              <a:ln w="3175" cap="flat">
                <a:solidFill>
                  <a:srgbClr val="E4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" name="Shape 175"/>
              <p:cNvSpPr/>
              <p:nvPr/>
            </p:nvSpPr>
            <p:spPr>
              <a:xfrm>
                <a:off x="2273300" y="214312"/>
                <a:ext cx="146050" cy="30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70" y="0"/>
                    </a:moveTo>
                    <a:lnTo>
                      <a:pt x="0" y="20970"/>
                    </a:lnTo>
                    <a:lnTo>
                      <a:pt x="21600" y="21600"/>
                    </a:lnTo>
                    <a:lnTo>
                      <a:pt x="11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" name="Shape 176"/>
              <p:cNvSpPr/>
              <p:nvPr/>
            </p:nvSpPr>
            <p:spPr>
              <a:xfrm>
                <a:off x="2333625" y="806450"/>
                <a:ext cx="292100" cy="309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8" y="0"/>
                    </a:moveTo>
                    <a:lnTo>
                      <a:pt x="19024" y="8440"/>
                    </a:lnTo>
                    <a:lnTo>
                      <a:pt x="21600" y="21600"/>
                    </a:lnTo>
                    <a:lnTo>
                      <a:pt x="0" y="21045"/>
                    </a:lnTo>
                    <a:lnTo>
                      <a:pt x="11473" y="16769"/>
                    </a:lnTo>
                    <a:lnTo>
                      <a:pt x="13288" y="0"/>
                    </a:lnTo>
                    <a:close/>
                  </a:path>
                </a:pathLst>
              </a:custGeom>
              <a:solidFill>
                <a:srgbClr val="D3F8F6"/>
              </a:solidFill>
              <a:ln w="3175" cap="flat">
                <a:solidFill>
                  <a:srgbClr val="D3F8F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" name="Shape 177"/>
              <p:cNvSpPr/>
              <p:nvPr/>
            </p:nvSpPr>
            <p:spPr>
              <a:xfrm>
                <a:off x="1809750" y="282575"/>
                <a:ext cx="369888" cy="788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1"/>
                    </a:moveTo>
                    <a:lnTo>
                      <a:pt x="19561" y="2345"/>
                    </a:lnTo>
                    <a:lnTo>
                      <a:pt x="11078" y="21600"/>
                    </a:lnTo>
                    <a:lnTo>
                      <a:pt x="0" y="21600"/>
                    </a:lnTo>
                    <a:lnTo>
                      <a:pt x="11542" y="4016"/>
                    </a:lnTo>
                    <a:lnTo>
                      <a:pt x="16548" y="0"/>
                    </a:lnTo>
                    <a:lnTo>
                      <a:pt x="21600" y="261"/>
                    </a:lnTo>
                    <a:close/>
                  </a:path>
                </a:pathLst>
              </a:custGeom>
              <a:solidFill>
                <a:srgbClr val="E0EBF5"/>
              </a:solidFill>
              <a:ln w="3175" cap="flat">
                <a:solidFill>
                  <a:srgbClr val="E0EB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" name="Shape 178"/>
              <p:cNvSpPr/>
              <p:nvPr/>
            </p:nvSpPr>
            <p:spPr>
              <a:xfrm>
                <a:off x="2170112" y="685800"/>
                <a:ext cx="163513" cy="257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27" y="0"/>
                    </a:moveTo>
                    <a:lnTo>
                      <a:pt x="0" y="18011"/>
                    </a:lnTo>
                    <a:lnTo>
                      <a:pt x="20551" y="21600"/>
                    </a:lnTo>
                    <a:lnTo>
                      <a:pt x="21600" y="2924"/>
                    </a:lnTo>
                    <a:lnTo>
                      <a:pt x="14889" y="0"/>
                    </a:lnTo>
                    <a:lnTo>
                      <a:pt x="9227" y="0"/>
                    </a:lnTo>
                    <a:close/>
                  </a:path>
                </a:pathLst>
              </a:custGeom>
              <a:solidFill>
                <a:srgbClr val="B3F9F4"/>
              </a:solidFill>
              <a:ln w="3175" cap="flat">
                <a:solidFill>
                  <a:srgbClr val="B3F9F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" name="Shape 179"/>
              <p:cNvSpPr/>
              <p:nvPr/>
            </p:nvSpPr>
            <p:spPr>
              <a:xfrm>
                <a:off x="1116012" y="2633662"/>
                <a:ext cx="496888" cy="309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2" y="0"/>
                    </a:moveTo>
                    <a:lnTo>
                      <a:pt x="10059" y="1166"/>
                    </a:lnTo>
                    <a:lnTo>
                      <a:pt x="13056" y="2998"/>
                    </a:lnTo>
                    <a:lnTo>
                      <a:pt x="14124" y="3609"/>
                    </a:lnTo>
                    <a:lnTo>
                      <a:pt x="15640" y="4775"/>
                    </a:lnTo>
                    <a:lnTo>
                      <a:pt x="17500" y="5997"/>
                    </a:lnTo>
                    <a:lnTo>
                      <a:pt x="19361" y="7774"/>
                    </a:lnTo>
                    <a:lnTo>
                      <a:pt x="20463" y="10161"/>
                    </a:lnTo>
                    <a:lnTo>
                      <a:pt x="21221" y="11328"/>
                    </a:lnTo>
                    <a:lnTo>
                      <a:pt x="21221" y="13160"/>
                    </a:lnTo>
                    <a:lnTo>
                      <a:pt x="21600" y="15603"/>
                    </a:lnTo>
                    <a:lnTo>
                      <a:pt x="21600" y="19768"/>
                    </a:lnTo>
                    <a:lnTo>
                      <a:pt x="21221" y="20934"/>
                    </a:lnTo>
                    <a:lnTo>
                      <a:pt x="20877" y="21600"/>
                    </a:lnTo>
                    <a:lnTo>
                      <a:pt x="19740" y="21600"/>
                    </a:lnTo>
                    <a:lnTo>
                      <a:pt x="17156" y="20378"/>
                    </a:lnTo>
                    <a:lnTo>
                      <a:pt x="14917" y="18602"/>
                    </a:lnTo>
                    <a:lnTo>
                      <a:pt x="10404" y="13771"/>
                    </a:lnTo>
                    <a:lnTo>
                      <a:pt x="7820" y="12049"/>
                    </a:lnTo>
                    <a:lnTo>
                      <a:pt x="5581" y="10161"/>
                    </a:lnTo>
                    <a:lnTo>
                      <a:pt x="1102" y="5997"/>
                    </a:lnTo>
                    <a:lnTo>
                      <a:pt x="379" y="4775"/>
                    </a:lnTo>
                    <a:lnTo>
                      <a:pt x="0" y="2998"/>
                    </a:lnTo>
                    <a:lnTo>
                      <a:pt x="379" y="1166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" name="Shape 180"/>
              <p:cNvSpPr/>
              <p:nvPr/>
            </p:nvSpPr>
            <p:spPr>
              <a:xfrm>
                <a:off x="2127250" y="2462212"/>
                <a:ext cx="334963" cy="81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43" y="0"/>
                    </a:moveTo>
                    <a:lnTo>
                      <a:pt x="20528" y="442"/>
                    </a:lnTo>
                    <a:lnTo>
                      <a:pt x="21600" y="905"/>
                    </a:lnTo>
                    <a:lnTo>
                      <a:pt x="21600" y="2274"/>
                    </a:lnTo>
                    <a:lnTo>
                      <a:pt x="20528" y="3621"/>
                    </a:lnTo>
                    <a:lnTo>
                      <a:pt x="19353" y="4779"/>
                    </a:lnTo>
                    <a:lnTo>
                      <a:pt x="17770" y="5684"/>
                    </a:lnTo>
                    <a:lnTo>
                      <a:pt x="17106" y="6821"/>
                    </a:lnTo>
                    <a:lnTo>
                      <a:pt x="16034" y="7705"/>
                    </a:lnTo>
                    <a:lnTo>
                      <a:pt x="15013" y="8632"/>
                    </a:lnTo>
                    <a:lnTo>
                      <a:pt x="14349" y="9537"/>
                    </a:lnTo>
                    <a:lnTo>
                      <a:pt x="13277" y="10253"/>
                    </a:lnTo>
                    <a:lnTo>
                      <a:pt x="12766" y="11137"/>
                    </a:lnTo>
                    <a:lnTo>
                      <a:pt x="12204" y="12042"/>
                    </a:lnTo>
                    <a:lnTo>
                      <a:pt x="11081" y="13179"/>
                    </a:lnTo>
                    <a:lnTo>
                      <a:pt x="10519" y="14105"/>
                    </a:lnTo>
                    <a:lnTo>
                      <a:pt x="9447" y="16611"/>
                    </a:lnTo>
                    <a:lnTo>
                      <a:pt x="8936" y="18884"/>
                    </a:lnTo>
                    <a:lnTo>
                      <a:pt x="8323" y="20021"/>
                    </a:lnTo>
                    <a:lnTo>
                      <a:pt x="7251" y="21158"/>
                    </a:lnTo>
                    <a:lnTo>
                      <a:pt x="5515" y="21389"/>
                    </a:lnTo>
                    <a:lnTo>
                      <a:pt x="3932" y="21600"/>
                    </a:lnTo>
                    <a:lnTo>
                      <a:pt x="2757" y="21389"/>
                    </a:lnTo>
                    <a:lnTo>
                      <a:pt x="1685" y="20947"/>
                    </a:lnTo>
                    <a:lnTo>
                      <a:pt x="613" y="20463"/>
                    </a:lnTo>
                    <a:lnTo>
                      <a:pt x="0" y="19789"/>
                    </a:lnTo>
                    <a:lnTo>
                      <a:pt x="0" y="15032"/>
                    </a:lnTo>
                    <a:lnTo>
                      <a:pt x="613" y="13411"/>
                    </a:lnTo>
                    <a:lnTo>
                      <a:pt x="1174" y="12737"/>
                    </a:lnTo>
                    <a:lnTo>
                      <a:pt x="2247" y="11832"/>
                    </a:lnTo>
                    <a:lnTo>
                      <a:pt x="4494" y="9979"/>
                    </a:lnTo>
                    <a:lnTo>
                      <a:pt x="6179" y="8189"/>
                    </a:lnTo>
                    <a:lnTo>
                      <a:pt x="7762" y="6126"/>
                    </a:lnTo>
                    <a:lnTo>
                      <a:pt x="9447" y="4337"/>
                    </a:lnTo>
                    <a:lnTo>
                      <a:pt x="13838" y="2042"/>
                    </a:lnTo>
                    <a:lnTo>
                      <a:pt x="16034" y="905"/>
                    </a:lnTo>
                    <a:lnTo>
                      <a:pt x="188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" name="Shape 181"/>
              <p:cNvSpPr/>
              <p:nvPr/>
            </p:nvSpPr>
            <p:spPr>
              <a:xfrm>
                <a:off x="2959100" y="3036887"/>
                <a:ext cx="395288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58" y="0"/>
                    </a:moveTo>
                    <a:lnTo>
                      <a:pt x="20602" y="787"/>
                    </a:lnTo>
                    <a:lnTo>
                      <a:pt x="21123" y="2217"/>
                    </a:lnTo>
                    <a:lnTo>
                      <a:pt x="21600" y="3862"/>
                    </a:lnTo>
                    <a:lnTo>
                      <a:pt x="21123" y="5364"/>
                    </a:lnTo>
                    <a:lnTo>
                      <a:pt x="20169" y="9226"/>
                    </a:lnTo>
                    <a:lnTo>
                      <a:pt x="19258" y="10013"/>
                    </a:lnTo>
                    <a:lnTo>
                      <a:pt x="18260" y="11587"/>
                    </a:lnTo>
                    <a:lnTo>
                      <a:pt x="14530" y="14591"/>
                    </a:lnTo>
                    <a:lnTo>
                      <a:pt x="9846" y="18453"/>
                    </a:lnTo>
                    <a:lnTo>
                      <a:pt x="4728" y="20885"/>
                    </a:lnTo>
                    <a:lnTo>
                      <a:pt x="477" y="21600"/>
                    </a:lnTo>
                    <a:lnTo>
                      <a:pt x="0" y="20098"/>
                    </a:lnTo>
                    <a:lnTo>
                      <a:pt x="477" y="18453"/>
                    </a:lnTo>
                    <a:lnTo>
                      <a:pt x="1908" y="16236"/>
                    </a:lnTo>
                    <a:lnTo>
                      <a:pt x="3817" y="13089"/>
                    </a:lnTo>
                    <a:lnTo>
                      <a:pt x="10757" y="5364"/>
                    </a:lnTo>
                    <a:lnTo>
                      <a:pt x="12188" y="3862"/>
                    </a:lnTo>
                    <a:lnTo>
                      <a:pt x="14096" y="2217"/>
                    </a:lnTo>
                    <a:lnTo>
                      <a:pt x="16005" y="1502"/>
                    </a:lnTo>
                    <a:lnTo>
                      <a:pt x="18260" y="1502"/>
                    </a:lnTo>
                    <a:lnTo>
                      <a:pt x="192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3" name="Shape 182"/>
              <p:cNvSpPr/>
              <p:nvPr/>
            </p:nvSpPr>
            <p:spPr>
              <a:xfrm>
                <a:off x="2590800" y="4014787"/>
                <a:ext cx="352425" cy="161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03" y="0"/>
                    </a:moveTo>
                    <a:lnTo>
                      <a:pt x="20527" y="0"/>
                    </a:lnTo>
                    <a:lnTo>
                      <a:pt x="21015" y="1159"/>
                    </a:lnTo>
                    <a:lnTo>
                      <a:pt x="21600" y="2213"/>
                    </a:lnTo>
                    <a:lnTo>
                      <a:pt x="21600" y="4425"/>
                    </a:lnTo>
                    <a:lnTo>
                      <a:pt x="21015" y="7902"/>
                    </a:lnTo>
                    <a:lnTo>
                      <a:pt x="20527" y="9061"/>
                    </a:lnTo>
                    <a:lnTo>
                      <a:pt x="19503" y="9061"/>
                    </a:lnTo>
                    <a:lnTo>
                      <a:pt x="15213" y="12539"/>
                    </a:lnTo>
                    <a:lnTo>
                      <a:pt x="11556" y="16964"/>
                    </a:lnTo>
                    <a:lnTo>
                      <a:pt x="8923" y="16964"/>
                    </a:lnTo>
                    <a:lnTo>
                      <a:pt x="6290" y="19387"/>
                    </a:lnTo>
                    <a:lnTo>
                      <a:pt x="3657" y="21600"/>
                    </a:lnTo>
                    <a:lnTo>
                      <a:pt x="1024" y="21600"/>
                    </a:lnTo>
                    <a:lnTo>
                      <a:pt x="0" y="19387"/>
                    </a:lnTo>
                    <a:lnTo>
                      <a:pt x="0" y="16964"/>
                    </a:lnTo>
                    <a:lnTo>
                      <a:pt x="488" y="14751"/>
                    </a:lnTo>
                    <a:lnTo>
                      <a:pt x="2145" y="12539"/>
                    </a:lnTo>
                    <a:lnTo>
                      <a:pt x="4193" y="11274"/>
                    </a:lnTo>
                    <a:lnTo>
                      <a:pt x="6290" y="9061"/>
                    </a:lnTo>
                    <a:lnTo>
                      <a:pt x="8923" y="7902"/>
                    </a:lnTo>
                    <a:lnTo>
                      <a:pt x="11556" y="5584"/>
                    </a:lnTo>
                    <a:lnTo>
                      <a:pt x="14725" y="3372"/>
                    </a:lnTo>
                    <a:lnTo>
                      <a:pt x="17358" y="2213"/>
                    </a:lnTo>
                    <a:lnTo>
                      <a:pt x="195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" name="Shape 183"/>
              <p:cNvSpPr/>
              <p:nvPr/>
            </p:nvSpPr>
            <p:spPr>
              <a:xfrm>
                <a:off x="1003300" y="1055687"/>
                <a:ext cx="2522538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8" y="4649"/>
                    </a:moveTo>
                    <a:lnTo>
                      <a:pt x="449" y="10013"/>
                    </a:lnTo>
                    <a:lnTo>
                      <a:pt x="0" y="13089"/>
                    </a:lnTo>
                    <a:lnTo>
                      <a:pt x="0" y="16951"/>
                    </a:lnTo>
                    <a:lnTo>
                      <a:pt x="224" y="19240"/>
                    </a:lnTo>
                    <a:lnTo>
                      <a:pt x="734" y="20885"/>
                    </a:lnTo>
                    <a:lnTo>
                      <a:pt x="4710" y="21600"/>
                    </a:lnTo>
                    <a:lnTo>
                      <a:pt x="10073" y="20098"/>
                    </a:lnTo>
                    <a:lnTo>
                      <a:pt x="14328" y="19240"/>
                    </a:lnTo>
                    <a:lnTo>
                      <a:pt x="18433" y="12374"/>
                    </a:lnTo>
                    <a:lnTo>
                      <a:pt x="21600" y="4649"/>
                    </a:lnTo>
                    <a:lnTo>
                      <a:pt x="21600" y="1502"/>
                    </a:lnTo>
                    <a:lnTo>
                      <a:pt x="21233" y="2217"/>
                    </a:lnTo>
                    <a:lnTo>
                      <a:pt x="16455" y="13089"/>
                    </a:lnTo>
                    <a:lnTo>
                      <a:pt x="11317" y="16951"/>
                    </a:lnTo>
                    <a:lnTo>
                      <a:pt x="2712" y="17738"/>
                    </a:lnTo>
                    <a:lnTo>
                      <a:pt x="1400" y="16951"/>
                    </a:lnTo>
                    <a:lnTo>
                      <a:pt x="1101" y="14591"/>
                    </a:lnTo>
                    <a:lnTo>
                      <a:pt x="1176" y="9226"/>
                    </a:lnTo>
                    <a:lnTo>
                      <a:pt x="1400" y="6866"/>
                    </a:lnTo>
                    <a:lnTo>
                      <a:pt x="3086" y="2217"/>
                    </a:lnTo>
                    <a:lnTo>
                      <a:pt x="4112" y="1502"/>
                    </a:lnTo>
                    <a:lnTo>
                      <a:pt x="3820" y="0"/>
                    </a:lnTo>
                    <a:lnTo>
                      <a:pt x="1692" y="4649"/>
                    </a:lnTo>
                    <a:lnTo>
                      <a:pt x="1468" y="4649"/>
                    </a:lnTo>
                    <a:close/>
                  </a:path>
                </a:pathLst>
              </a:custGeom>
              <a:solidFill>
                <a:srgbClr val="BBC1EB"/>
              </a:solidFill>
              <a:ln w="3175" cap="flat">
                <a:solidFill>
                  <a:srgbClr val="BBC1E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5" name="Shape 184"/>
              <p:cNvSpPr/>
              <p:nvPr/>
            </p:nvSpPr>
            <p:spPr>
              <a:xfrm>
                <a:off x="642937" y="1055687"/>
                <a:ext cx="488951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66" y="0"/>
                    </a:moveTo>
                    <a:lnTo>
                      <a:pt x="1543" y="3719"/>
                    </a:lnTo>
                    <a:lnTo>
                      <a:pt x="0" y="9226"/>
                    </a:lnTo>
                    <a:lnTo>
                      <a:pt x="421" y="13875"/>
                    </a:lnTo>
                    <a:lnTo>
                      <a:pt x="1157" y="16236"/>
                    </a:lnTo>
                    <a:lnTo>
                      <a:pt x="2314" y="18453"/>
                    </a:lnTo>
                    <a:lnTo>
                      <a:pt x="5681" y="20885"/>
                    </a:lnTo>
                    <a:lnTo>
                      <a:pt x="10274" y="20885"/>
                    </a:lnTo>
                    <a:lnTo>
                      <a:pt x="14026" y="21600"/>
                    </a:lnTo>
                    <a:lnTo>
                      <a:pt x="21600" y="20098"/>
                    </a:lnTo>
                    <a:lnTo>
                      <a:pt x="19321" y="16951"/>
                    </a:lnTo>
                    <a:lnTo>
                      <a:pt x="11010" y="18453"/>
                    </a:lnTo>
                    <a:lnTo>
                      <a:pt x="4173" y="15377"/>
                    </a:lnTo>
                    <a:lnTo>
                      <a:pt x="2314" y="11515"/>
                    </a:lnTo>
                    <a:lnTo>
                      <a:pt x="2314" y="8511"/>
                    </a:lnTo>
                    <a:lnTo>
                      <a:pt x="3787" y="3719"/>
                    </a:lnTo>
                    <a:lnTo>
                      <a:pt x="6838" y="787"/>
                    </a:lnTo>
                    <a:lnTo>
                      <a:pt x="6066" y="0"/>
                    </a:lnTo>
                    <a:close/>
                  </a:path>
                </a:pathLst>
              </a:custGeom>
              <a:solidFill>
                <a:srgbClr val="BBC1EB"/>
              </a:solidFill>
              <a:ln w="3175" cap="flat">
                <a:solidFill>
                  <a:srgbClr val="BBC1E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6" name="Shape 185"/>
              <p:cNvSpPr/>
              <p:nvPr/>
            </p:nvSpPr>
            <p:spPr>
              <a:xfrm>
                <a:off x="2908300" y="1028700"/>
                <a:ext cx="317500" cy="8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14" y="0"/>
                    </a:moveTo>
                    <a:lnTo>
                      <a:pt x="541" y="12800"/>
                    </a:lnTo>
                    <a:lnTo>
                      <a:pt x="0" y="21600"/>
                    </a:lnTo>
                    <a:lnTo>
                      <a:pt x="8229" y="17000"/>
                    </a:lnTo>
                    <a:lnTo>
                      <a:pt x="21600" y="2000"/>
                    </a:lnTo>
                    <a:lnTo>
                      <a:pt x="19814" y="0"/>
                    </a:lnTo>
                    <a:close/>
                  </a:path>
                </a:pathLst>
              </a:custGeom>
              <a:solidFill>
                <a:srgbClr val="A2E6F5"/>
              </a:solidFill>
              <a:ln w="3175" cap="flat">
                <a:solidFill>
                  <a:srgbClr val="A2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7" name="Shape 186"/>
              <p:cNvSpPr/>
              <p:nvPr/>
            </p:nvSpPr>
            <p:spPr>
              <a:xfrm>
                <a:off x="3190875" y="1295400"/>
                <a:ext cx="539750" cy="136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11" y="12236"/>
                    </a:lnTo>
                    <a:lnTo>
                      <a:pt x="0" y="17480"/>
                    </a:lnTo>
                    <a:lnTo>
                      <a:pt x="0" y="21600"/>
                    </a:lnTo>
                    <a:lnTo>
                      <a:pt x="13004" y="13484"/>
                    </a:lnTo>
                    <a:lnTo>
                      <a:pt x="19538" y="67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E6F5"/>
              </a:solidFill>
              <a:ln w="3175" cap="flat">
                <a:solidFill>
                  <a:srgbClr val="A2E6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" name="Shape 187"/>
              <p:cNvSpPr/>
              <p:nvPr/>
            </p:nvSpPr>
            <p:spPr>
              <a:xfrm>
                <a:off x="1492250" y="1225550"/>
                <a:ext cx="2041525" cy="17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500"/>
                    </a:moveTo>
                    <a:lnTo>
                      <a:pt x="4911" y="17300"/>
                    </a:lnTo>
                    <a:lnTo>
                      <a:pt x="10620" y="16200"/>
                    </a:lnTo>
                    <a:lnTo>
                      <a:pt x="14154" y="13100"/>
                    </a:lnTo>
                    <a:lnTo>
                      <a:pt x="18326" y="6600"/>
                    </a:lnTo>
                    <a:lnTo>
                      <a:pt x="21508" y="0"/>
                    </a:lnTo>
                    <a:lnTo>
                      <a:pt x="21600" y="3300"/>
                    </a:lnTo>
                    <a:lnTo>
                      <a:pt x="21231" y="6600"/>
                    </a:lnTo>
                    <a:lnTo>
                      <a:pt x="15791" y="18500"/>
                    </a:lnTo>
                    <a:lnTo>
                      <a:pt x="8261" y="21600"/>
                    </a:lnTo>
                    <a:lnTo>
                      <a:pt x="1276" y="21600"/>
                    </a:lnTo>
                    <a:lnTo>
                      <a:pt x="0" y="18500"/>
                    </a:lnTo>
                    <a:close/>
                  </a:path>
                </a:pathLst>
              </a:custGeom>
              <a:solidFill>
                <a:srgbClr val="86BCED"/>
              </a:solidFill>
              <a:ln w="3175" cap="flat">
                <a:solidFill>
                  <a:srgbClr val="86BCE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" name="Shape 188"/>
              <p:cNvSpPr/>
              <p:nvPr/>
            </p:nvSpPr>
            <p:spPr>
              <a:xfrm>
                <a:off x="0" y="0"/>
                <a:ext cx="4529138" cy="1535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045"/>
                    </a:moveTo>
                    <a:lnTo>
                      <a:pt x="8101" y="13045"/>
                    </a:lnTo>
                    <a:lnTo>
                      <a:pt x="8676" y="5439"/>
                    </a:lnTo>
                    <a:lnTo>
                      <a:pt x="9574" y="2044"/>
                    </a:lnTo>
                    <a:lnTo>
                      <a:pt x="10346" y="2167"/>
                    </a:lnTo>
                    <a:lnTo>
                      <a:pt x="11254" y="0"/>
                    </a:lnTo>
                    <a:lnTo>
                      <a:pt x="12231" y="4467"/>
                    </a:lnTo>
                    <a:lnTo>
                      <a:pt x="12681" y="9303"/>
                    </a:lnTo>
                    <a:lnTo>
                      <a:pt x="13295" y="12676"/>
                    </a:lnTo>
                    <a:lnTo>
                      <a:pt x="21600" y="13045"/>
                    </a:lnTo>
                    <a:lnTo>
                      <a:pt x="21600" y="14486"/>
                    </a:lnTo>
                    <a:lnTo>
                      <a:pt x="17833" y="14486"/>
                    </a:lnTo>
                    <a:lnTo>
                      <a:pt x="18572" y="16418"/>
                    </a:lnTo>
                    <a:lnTo>
                      <a:pt x="18613" y="18227"/>
                    </a:lnTo>
                    <a:lnTo>
                      <a:pt x="18000" y="20036"/>
                    </a:lnTo>
                    <a:lnTo>
                      <a:pt x="16895" y="21600"/>
                    </a:lnTo>
                    <a:lnTo>
                      <a:pt x="16240" y="21365"/>
                    </a:lnTo>
                    <a:lnTo>
                      <a:pt x="16240" y="20997"/>
                    </a:lnTo>
                    <a:lnTo>
                      <a:pt x="15997" y="20874"/>
                    </a:lnTo>
                    <a:lnTo>
                      <a:pt x="15664" y="21109"/>
                    </a:lnTo>
                    <a:lnTo>
                      <a:pt x="15256" y="21254"/>
                    </a:lnTo>
                    <a:lnTo>
                      <a:pt x="15301" y="20271"/>
                    </a:lnTo>
                    <a:lnTo>
                      <a:pt x="16281" y="19791"/>
                    </a:lnTo>
                    <a:lnTo>
                      <a:pt x="17508" y="19188"/>
                    </a:lnTo>
                    <a:lnTo>
                      <a:pt x="17833" y="18830"/>
                    </a:lnTo>
                    <a:lnTo>
                      <a:pt x="18000" y="18227"/>
                    </a:lnTo>
                    <a:lnTo>
                      <a:pt x="17879" y="17993"/>
                    </a:lnTo>
                    <a:lnTo>
                      <a:pt x="17716" y="17993"/>
                    </a:lnTo>
                    <a:lnTo>
                      <a:pt x="17266" y="18462"/>
                    </a:lnTo>
                    <a:lnTo>
                      <a:pt x="17020" y="18573"/>
                    </a:lnTo>
                    <a:lnTo>
                      <a:pt x="16690" y="18953"/>
                    </a:lnTo>
                    <a:lnTo>
                      <a:pt x="16611" y="18339"/>
                    </a:lnTo>
                    <a:lnTo>
                      <a:pt x="16936" y="17993"/>
                    </a:lnTo>
                    <a:lnTo>
                      <a:pt x="16974" y="17389"/>
                    </a:lnTo>
                    <a:lnTo>
                      <a:pt x="17179" y="16898"/>
                    </a:lnTo>
                    <a:lnTo>
                      <a:pt x="17383" y="17021"/>
                    </a:lnTo>
                    <a:lnTo>
                      <a:pt x="17587" y="16786"/>
                    </a:lnTo>
                    <a:lnTo>
                      <a:pt x="17716" y="16049"/>
                    </a:lnTo>
                    <a:lnTo>
                      <a:pt x="17629" y="15580"/>
                    </a:lnTo>
                    <a:lnTo>
                      <a:pt x="17383" y="15435"/>
                    </a:lnTo>
                    <a:lnTo>
                      <a:pt x="17224" y="15692"/>
                    </a:lnTo>
                    <a:lnTo>
                      <a:pt x="17141" y="16183"/>
                    </a:lnTo>
                    <a:lnTo>
                      <a:pt x="16857" y="15815"/>
                    </a:lnTo>
                    <a:lnTo>
                      <a:pt x="16974" y="15200"/>
                    </a:lnTo>
                    <a:lnTo>
                      <a:pt x="16936" y="14854"/>
                    </a:lnTo>
                    <a:lnTo>
                      <a:pt x="16652" y="14854"/>
                    </a:lnTo>
                    <a:lnTo>
                      <a:pt x="16240" y="15200"/>
                    </a:lnTo>
                    <a:lnTo>
                      <a:pt x="15460" y="15692"/>
                    </a:lnTo>
                    <a:lnTo>
                      <a:pt x="14809" y="16183"/>
                    </a:lnTo>
                    <a:lnTo>
                      <a:pt x="14729" y="15580"/>
                    </a:lnTo>
                    <a:lnTo>
                      <a:pt x="15138" y="15089"/>
                    </a:lnTo>
                    <a:lnTo>
                      <a:pt x="15460" y="14977"/>
                    </a:lnTo>
                    <a:lnTo>
                      <a:pt x="15626" y="14854"/>
                    </a:lnTo>
                    <a:lnTo>
                      <a:pt x="15460" y="14363"/>
                    </a:lnTo>
                    <a:lnTo>
                      <a:pt x="15138" y="14251"/>
                    </a:lnTo>
                    <a:lnTo>
                      <a:pt x="14729" y="14486"/>
                    </a:lnTo>
                    <a:lnTo>
                      <a:pt x="14154" y="14720"/>
                    </a:lnTo>
                    <a:lnTo>
                      <a:pt x="13828" y="15089"/>
                    </a:lnTo>
                    <a:lnTo>
                      <a:pt x="13703" y="15435"/>
                    </a:lnTo>
                    <a:lnTo>
                      <a:pt x="12924" y="16183"/>
                    </a:lnTo>
                    <a:lnTo>
                      <a:pt x="12924" y="15580"/>
                    </a:lnTo>
                    <a:lnTo>
                      <a:pt x="12719" y="14720"/>
                    </a:lnTo>
                    <a:lnTo>
                      <a:pt x="12522" y="12788"/>
                    </a:lnTo>
                    <a:lnTo>
                      <a:pt x="12189" y="11113"/>
                    </a:lnTo>
                    <a:lnTo>
                      <a:pt x="12026" y="10744"/>
                    </a:lnTo>
                    <a:lnTo>
                      <a:pt x="11868" y="10621"/>
                    </a:lnTo>
                    <a:lnTo>
                      <a:pt x="11780" y="10979"/>
                    </a:lnTo>
                    <a:lnTo>
                      <a:pt x="11780" y="13391"/>
                    </a:lnTo>
                    <a:lnTo>
                      <a:pt x="11663" y="14117"/>
                    </a:lnTo>
                    <a:lnTo>
                      <a:pt x="11497" y="14597"/>
                    </a:lnTo>
                    <a:lnTo>
                      <a:pt x="11254" y="15089"/>
                    </a:lnTo>
                    <a:lnTo>
                      <a:pt x="11088" y="14251"/>
                    </a:lnTo>
                    <a:lnTo>
                      <a:pt x="11205" y="14117"/>
                    </a:lnTo>
                    <a:lnTo>
                      <a:pt x="11330" y="13648"/>
                    </a:lnTo>
                    <a:lnTo>
                      <a:pt x="11409" y="10018"/>
                    </a:lnTo>
                    <a:lnTo>
                      <a:pt x="11372" y="9538"/>
                    </a:lnTo>
                    <a:lnTo>
                      <a:pt x="11292" y="9303"/>
                    </a:lnTo>
                    <a:lnTo>
                      <a:pt x="11205" y="9415"/>
                    </a:lnTo>
                    <a:lnTo>
                      <a:pt x="11126" y="8924"/>
                    </a:lnTo>
                    <a:lnTo>
                      <a:pt x="11001" y="8689"/>
                    </a:lnTo>
                    <a:lnTo>
                      <a:pt x="10883" y="8812"/>
                    </a:lnTo>
                    <a:lnTo>
                      <a:pt x="10717" y="8924"/>
                    </a:lnTo>
                    <a:lnTo>
                      <a:pt x="10599" y="9047"/>
                    </a:lnTo>
                    <a:lnTo>
                      <a:pt x="10474" y="9415"/>
                    </a:lnTo>
                    <a:lnTo>
                      <a:pt x="10433" y="9907"/>
                    </a:lnTo>
                    <a:lnTo>
                      <a:pt x="10346" y="11347"/>
                    </a:lnTo>
                    <a:lnTo>
                      <a:pt x="10187" y="13279"/>
                    </a:lnTo>
                    <a:lnTo>
                      <a:pt x="10141" y="14486"/>
                    </a:lnTo>
                    <a:lnTo>
                      <a:pt x="9778" y="14363"/>
                    </a:lnTo>
                    <a:lnTo>
                      <a:pt x="9982" y="10744"/>
                    </a:lnTo>
                    <a:lnTo>
                      <a:pt x="10141" y="8689"/>
                    </a:lnTo>
                    <a:lnTo>
                      <a:pt x="10395" y="6277"/>
                    </a:lnTo>
                    <a:lnTo>
                      <a:pt x="10550" y="4110"/>
                    </a:lnTo>
                    <a:lnTo>
                      <a:pt x="10883" y="4233"/>
                    </a:lnTo>
                    <a:lnTo>
                      <a:pt x="10758" y="5551"/>
                    </a:lnTo>
                    <a:lnTo>
                      <a:pt x="10679" y="6400"/>
                    </a:lnTo>
                    <a:lnTo>
                      <a:pt x="10717" y="7606"/>
                    </a:lnTo>
                    <a:lnTo>
                      <a:pt x="10963" y="7717"/>
                    </a:lnTo>
                    <a:lnTo>
                      <a:pt x="11576" y="7717"/>
                    </a:lnTo>
                    <a:lnTo>
                      <a:pt x="11905" y="8086"/>
                    </a:lnTo>
                    <a:lnTo>
                      <a:pt x="11905" y="7606"/>
                    </a:lnTo>
                    <a:lnTo>
                      <a:pt x="11618" y="5071"/>
                    </a:lnTo>
                    <a:lnTo>
                      <a:pt x="11538" y="3630"/>
                    </a:lnTo>
                    <a:lnTo>
                      <a:pt x="11254" y="1809"/>
                    </a:lnTo>
                    <a:lnTo>
                      <a:pt x="10963" y="2647"/>
                    </a:lnTo>
                    <a:lnTo>
                      <a:pt x="10963" y="3630"/>
                    </a:lnTo>
                    <a:lnTo>
                      <a:pt x="10550" y="3507"/>
                    </a:lnTo>
                    <a:lnTo>
                      <a:pt x="10474" y="3138"/>
                    </a:lnTo>
                    <a:lnTo>
                      <a:pt x="10228" y="3027"/>
                    </a:lnTo>
                    <a:lnTo>
                      <a:pt x="10024" y="3027"/>
                    </a:lnTo>
                    <a:lnTo>
                      <a:pt x="9778" y="3373"/>
                    </a:lnTo>
                    <a:lnTo>
                      <a:pt x="9615" y="4110"/>
                    </a:lnTo>
                    <a:lnTo>
                      <a:pt x="9411" y="5182"/>
                    </a:lnTo>
                    <a:lnTo>
                      <a:pt x="9282" y="5551"/>
                    </a:lnTo>
                    <a:lnTo>
                      <a:pt x="8998" y="7371"/>
                    </a:lnTo>
                    <a:lnTo>
                      <a:pt x="8998" y="8086"/>
                    </a:lnTo>
                    <a:lnTo>
                      <a:pt x="8835" y="9415"/>
                    </a:lnTo>
                    <a:lnTo>
                      <a:pt x="8589" y="12676"/>
                    </a:lnTo>
                    <a:lnTo>
                      <a:pt x="8551" y="13760"/>
                    </a:lnTo>
                    <a:lnTo>
                      <a:pt x="8385" y="15089"/>
                    </a:lnTo>
                    <a:lnTo>
                      <a:pt x="8347" y="15323"/>
                    </a:lnTo>
                    <a:lnTo>
                      <a:pt x="8385" y="15926"/>
                    </a:lnTo>
                    <a:lnTo>
                      <a:pt x="7730" y="15815"/>
                    </a:lnTo>
                    <a:lnTo>
                      <a:pt x="7730" y="15200"/>
                    </a:lnTo>
                    <a:lnTo>
                      <a:pt x="7650" y="15089"/>
                    </a:lnTo>
                    <a:lnTo>
                      <a:pt x="7408" y="15089"/>
                    </a:lnTo>
                    <a:lnTo>
                      <a:pt x="6871" y="14720"/>
                    </a:lnTo>
                    <a:lnTo>
                      <a:pt x="6503" y="14720"/>
                    </a:lnTo>
                    <a:lnTo>
                      <a:pt x="5932" y="15200"/>
                    </a:lnTo>
                    <a:lnTo>
                      <a:pt x="5603" y="15435"/>
                    </a:lnTo>
                    <a:lnTo>
                      <a:pt x="5360" y="15435"/>
                    </a:lnTo>
                    <a:lnTo>
                      <a:pt x="5232" y="15815"/>
                    </a:lnTo>
                    <a:lnTo>
                      <a:pt x="5035" y="15926"/>
                    </a:lnTo>
                    <a:lnTo>
                      <a:pt x="4830" y="16183"/>
                    </a:lnTo>
                    <a:lnTo>
                      <a:pt x="4664" y="16295"/>
                    </a:lnTo>
                    <a:lnTo>
                      <a:pt x="4539" y="16652"/>
                    </a:lnTo>
                    <a:lnTo>
                      <a:pt x="4539" y="17133"/>
                    </a:lnTo>
                    <a:lnTo>
                      <a:pt x="4501" y="17389"/>
                    </a:lnTo>
                    <a:lnTo>
                      <a:pt x="4372" y="17389"/>
                    </a:lnTo>
                    <a:lnTo>
                      <a:pt x="3721" y="17133"/>
                    </a:lnTo>
                    <a:lnTo>
                      <a:pt x="3517" y="17021"/>
                    </a:lnTo>
                    <a:lnTo>
                      <a:pt x="3396" y="16786"/>
                    </a:lnTo>
                    <a:lnTo>
                      <a:pt x="3358" y="16418"/>
                    </a:lnTo>
                    <a:lnTo>
                      <a:pt x="3396" y="15926"/>
                    </a:lnTo>
                    <a:lnTo>
                      <a:pt x="3475" y="15580"/>
                    </a:lnTo>
                    <a:lnTo>
                      <a:pt x="3679" y="15323"/>
                    </a:lnTo>
                    <a:lnTo>
                      <a:pt x="3971" y="15200"/>
                    </a:lnTo>
                    <a:lnTo>
                      <a:pt x="4088" y="15200"/>
                    </a:lnTo>
                    <a:lnTo>
                      <a:pt x="4130" y="14977"/>
                    </a:lnTo>
                    <a:lnTo>
                      <a:pt x="4050" y="14720"/>
                    </a:lnTo>
                    <a:lnTo>
                      <a:pt x="3846" y="14597"/>
                    </a:lnTo>
                    <a:lnTo>
                      <a:pt x="3642" y="14597"/>
                    </a:lnTo>
                    <a:lnTo>
                      <a:pt x="3475" y="15089"/>
                    </a:lnTo>
                    <a:lnTo>
                      <a:pt x="3358" y="15089"/>
                    </a:lnTo>
                    <a:lnTo>
                      <a:pt x="3233" y="15200"/>
                    </a:lnTo>
                    <a:lnTo>
                      <a:pt x="3066" y="15435"/>
                    </a:lnTo>
                    <a:lnTo>
                      <a:pt x="2987" y="15692"/>
                    </a:lnTo>
                    <a:lnTo>
                      <a:pt x="2907" y="16418"/>
                    </a:lnTo>
                    <a:lnTo>
                      <a:pt x="2987" y="17255"/>
                    </a:lnTo>
                    <a:lnTo>
                      <a:pt x="3066" y="17736"/>
                    </a:lnTo>
                    <a:lnTo>
                      <a:pt x="3271" y="17993"/>
                    </a:lnTo>
                    <a:lnTo>
                      <a:pt x="3721" y="18339"/>
                    </a:lnTo>
                    <a:lnTo>
                      <a:pt x="4580" y="18462"/>
                    </a:lnTo>
                    <a:lnTo>
                      <a:pt x="6503" y="18462"/>
                    </a:lnTo>
                    <a:lnTo>
                      <a:pt x="7242" y="18339"/>
                    </a:lnTo>
                    <a:lnTo>
                      <a:pt x="10141" y="18339"/>
                    </a:lnTo>
                    <a:lnTo>
                      <a:pt x="11905" y="18115"/>
                    </a:lnTo>
                    <a:lnTo>
                      <a:pt x="12924" y="17993"/>
                    </a:lnTo>
                    <a:lnTo>
                      <a:pt x="13624" y="17736"/>
                    </a:lnTo>
                    <a:lnTo>
                      <a:pt x="14358" y="17389"/>
                    </a:lnTo>
                    <a:lnTo>
                      <a:pt x="15256" y="16898"/>
                    </a:lnTo>
                    <a:lnTo>
                      <a:pt x="16565" y="15926"/>
                    </a:lnTo>
                    <a:lnTo>
                      <a:pt x="16690" y="16898"/>
                    </a:lnTo>
                    <a:lnTo>
                      <a:pt x="15910" y="17501"/>
                    </a:lnTo>
                    <a:lnTo>
                      <a:pt x="14934" y="17993"/>
                    </a:lnTo>
                    <a:lnTo>
                      <a:pt x="13987" y="18462"/>
                    </a:lnTo>
                    <a:lnTo>
                      <a:pt x="12231" y="18573"/>
                    </a:lnTo>
                    <a:lnTo>
                      <a:pt x="11497" y="19065"/>
                    </a:lnTo>
                    <a:lnTo>
                      <a:pt x="10062" y="18953"/>
                    </a:lnTo>
                    <a:lnTo>
                      <a:pt x="9078" y="19065"/>
                    </a:lnTo>
                    <a:lnTo>
                      <a:pt x="8021" y="19188"/>
                    </a:lnTo>
                    <a:lnTo>
                      <a:pt x="7567" y="19065"/>
                    </a:lnTo>
                    <a:lnTo>
                      <a:pt x="6791" y="19065"/>
                    </a:lnTo>
                    <a:lnTo>
                      <a:pt x="5932" y="20762"/>
                    </a:lnTo>
                    <a:lnTo>
                      <a:pt x="3191" y="19322"/>
                    </a:lnTo>
                    <a:lnTo>
                      <a:pt x="2411" y="17859"/>
                    </a:lnTo>
                    <a:lnTo>
                      <a:pt x="2294" y="16418"/>
                    </a:lnTo>
                    <a:lnTo>
                      <a:pt x="2820" y="14597"/>
                    </a:lnTo>
                    <a:lnTo>
                      <a:pt x="0" y="14720"/>
                    </a:lnTo>
                    <a:lnTo>
                      <a:pt x="0" y="13045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" name="Shape 189"/>
              <p:cNvSpPr/>
              <p:nvPr/>
            </p:nvSpPr>
            <p:spPr>
              <a:xfrm>
                <a:off x="2205037" y="223837"/>
                <a:ext cx="93663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1674"/>
                    </a:moveTo>
                    <a:lnTo>
                      <a:pt x="1815" y="5526"/>
                    </a:lnTo>
                    <a:lnTo>
                      <a:pt x="0" y="19926"/>
                    </a:lnTo>
                    <a:lnTo>
                      <a:pt x="15792" y="21600"/>
                    </a:lnTo>
                    <a:lnTo>
                      <a:pt x="17788" y="16409"/>
                    </a:lnTo>
                    <a:lnTo>
                      <a:pt x="21600" y="5526"/>
                    </a:lnTo>
                    <a:lnTo>
                      <a:pt x="21600" y="0"/>
                    </a:lnTo>
                    <a:lnTo>
                      <a:pt x="1815" y="1674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" name="Shape 190"/>
              <p:cNvSpPr/>
              <p:nvPr/>
            </p:nvSpPr>
            <p:spPr>
              <a:xfrm>
                <a:off x="1158875" y="876300"/>
                <a:ext cx="1981200" cy="376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76" y="7321"/>
                    </a:moveTo>
                    <a:lnTo>
                      <a:pt x="10662" y="7321"/>
                    </a:lnTo>
                    <a:lnTo>
                      <a:pt x="10938" y="5411"/>
                    </a:lnTo>
                    <a:lnTo>
                      <a:pt x="11137" y="2956"/>
                    </a:lnTo>
                    <a:lnTo>
                      <a:pt x="11605" y="0"/>
                    </a:lnTo>
                    <a:lnTo>
                      <a:pt x="11787" y="0"/>
                    </a:lnTo>
                    <a:lnTo>
                      <a:pt x="11787" y="5411"/>
                    </a:lnTo>
                    <a:lnTo>
                      <a:pt x="11968" y="7867"/>
                    </a:lnTo>
                    <a:lnTo>
                      <a:pt x="12072" y="6821"/>
                    </a:lnTo>
                    <a:lnTo>
                      <a:pt x="12072" y="4866"/>
                    </a:lnTo>
                    <a:lnTo>
                      <a:pt x="12159" y="2956"/>
                    </a:lnTo>
                    <a:lnTo>
                      <a:pt x="12254" y="955"/>
                    </a:lnTo>
                    <a:lnTo>
                      <a:pt x="12436" y="955"/>
                    </a:lnTo>
                    <a:lnTo>
                      <a:pt x="12436" y="5411"/>
                    </a:lnTo>
                    <a:lnTo>
                      <a:pt x="12721" y="6821"/>
                    </a:lnTo>
                    <a:lnTo>
                      <a:pt x="12989" y="7321"/>
                    </a:lnTo>
                    <a:lnTo>
                      <a:pt x="13370" y="10323"/>
                    </a:lnTo>
                    <a:lnTo>
                      <a:pt x="12721" y="11732"/>
                    </a:lnTo>
                    <a:lnTo>
                      <a:pt x="11873" y="13278"/>
                    </a:lnTo>
                    <a:lnTo>
                      <a:pt x="11224" y="14233"/>
                    </a:lnTo>
                    <a:lnTo>
                      <a:pt x="10376" y="15734"/>
                    </a:lnTo>
                    <a:lnTo>
                      <a:pt x="10376" y="16689"/>
                    </a:lnTo>
                    <a:lnTo>
                      <a:pt x="10843" y="16189"/>
                    </a:lnTo>
                    <a:lnTo>
                      <a:pt x="11492" y="15188"/>
                    </a:lnTo>
                    <a:lnTo>
                      <a:pt x="15888" y="15188"/>
                    </a:lnTo>
                    <a:lnTo>
                      <a:pt x="16451" y="14688"/>
                    </a:lnTo>
                    <a:lnTo>
                      <a:pt x="18701" y="11732"/>
                    </a:lnTo>
                    <a:lnTo>
                      <a:pt x="18796" y="12687"/>
                    </a:lnTo>
                    <a:lnTo>
                      <a:pt x="18796" y="13733"/>
                    </a:lnTo>
                    <a:lnTo>
                      <a:pt x="18987" y="14688"/>
                    </a:lnTo>
                    <a:lnTo>
                      <a:pt x="19636" y="14233"/>
                    </a:lnTo>
                    <a:lnTo>
                      <a:pt x="21418" y="12232"/>
                    </a:lnTo>
                    <a:lnTo>
                      <a:pt x="21600" y="14688"/>
                    </a:lnTo>
                    <a:lnTo>
                      <a:pt x="20397" y="16689"/>
                    </a:lnTo>
                    <a:lnTo>
                      <a:pt x="19168" y="17644"/>
                    </a:lnTo>
                    <a:lnTo>
                      <a:pt x="18052" y="19144"/>
                    </a:lnTo>
                    <a:lnTo>
                      <a:pt x="16737" y="19599"/>
                    </a:lnTo>
                    <a:lnTo>
                      <a:pt x="13275" y="20099"/>
                    </a:lnTo>
                    <a:lnTo>
                      <a:pt x="9822" y="21100"/>
                    </a:lnTo>
                    <a:lnTo>
                      <a:pt x="5426" y="21100"/>
                    </a:lnTo>
                    <a:lnTo>
                      <a:pt x="2899" y="21600"/>
                    </a:lnTo>
                    <a:lnTo>
                      <a:pt x="1584" y="21100"/>
                    </a:lnTo>
                    <a:lnTo>
                      <a:pt x="649" y="20645"/>
                    </a:lnTo>
                    <a:lnTo>
                      <a:pt x="95" y="19599"/>
                    </a:lnTo>
                    <a:lnTo>
                      <a:pt x="0" y="18189"/>
                    </a:lnTo>
                    <a:lnTo>
                      <a:pt x="0" y="17144"/>
                    </a:lnTo>
                    <a:lnTo>
                      <a:pt x="277" y="15734"/>
                    </a:lnTo>
                    <a:lnTo>
                      <a:pt x="744" y="14688"/>
                    </a:lnTo>
                    <a:lnTo>
                      <a:pt x="1584" y="13278"/>
                    </a:lnTo>
                    <a:lnTo>
                      <a:pt x="3280" y="12687"/>
                    </a:lnTo>
                    <a:lnTo>
                      <a:pt x="6456" y="12687"/>
                    </a:lnTo>
                    <a:lnTo>
                      <a:pt x="6741" y="13733"/>
                    </a:lnTo>
                    <a:lnTo>
                      <a:pt x="7676" y="12687"/>
                    </a:lnTo>
                    <a:lnTo>
                      <a:pt x="8888" y="13278"/>
                    </a:lnTo>
                    <a:lnTo>
                      <a:pt x="9441" y="13733"/>
                    </a:lnTo>
                    <a:lnTo>
                      <a:pt x="9822" y="6821"/>
                    </a:lnTo>
                    <a:lnTo>
                      <a:pt x="10376" y="7321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2" name="Shape 191"/>
              <p:cNvSpPr/>
              <p:nvPr/>
            </p:nvSpPr>
            <p:spPr>
              <a:xfrm>
                <a:off x="2212975" y="720725"/>
                <a:ext cx="52388" cy="11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1489"/>
                    </a:lnTo>
                    <a:lnTo>
                      <a:pt x="10961" y="19762"/>
                    </a:lnTo>
                    <a:lnTo>
                      <a:pt x="0" y="21600"/>
                    </a:lnTo>
                    <a:lnTo>
                      <a:pt x="4191" y="16545"/>
                    </a:lnTo>
                    <a:lnTo>
                      <a:pt x="10961" y="5055"/>
                    </a:lnTo>
                    <a:lnTo>
                      <a:pt x="14185" y="153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" name="Shape 192"/>
              <p:cNvSpPr/>
              <p:nvPr/>
            </p:nvSpPr>
            <p:spPr>
              <a:xfrm>
                <a:off x="2024062" y="506412"/>
                <a:ext cx="69851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407" y="6182"/>
                    </a:lnTo>
                    <a:lnTo>
                      <a:pt x="10924" y="14637"/>
                    </a:lnTo>
                    <a:lnTo>
                      <a:pt x="0" y="21600"/>
                    </a:lnTo>
                    <a:lnTo>
                      <a:pt x="2731" y="15418"/>
                    </a:lnTo>
                    <a:lnTo>
                      <a:pt x="5710" y="9308"/>
                    </a:lnTo>
                    <a:lnTo>
                      <a:pt x="8193" y="4618"/>
                    </a:lnTo>
                    <a:lnTo>
                      <a:pt x="13407" y="163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" name="Shape 193"/>
              <p:cNvSpPr/>
              <p:nvPr/>
            </p:nvSpPr>
            <p:spPr>
              <a:xfrm>
                <a:off x="1895475" y="496887"/>
                <a:ext cx="103188" cy="301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08" y="8629"/>
                    </a:lnTo>
                    <a:lnTo>
                      <a:pt x="16159" y="14857"/>
                    </a:lnTo>
                    <a:lnTo>
                      <a:pt x="8904" y="17257"/>
                    </a:lnTo>
                    <a:lnTo>
                      <a:pt x="1649" y="21600"/>
                    </a:lnTo>
                    <a:lnTo>
                      <a:pt x="0" y="19714"/>
                    </a:lnTo>
                    <a:lnTo>
                      <a:pt x="7090" y="13543"/>
                    </a:lnTo>
                    <a:lnTo>
                      <a:pt x="8904" y="8629"/>
                    </a:lnTo>
                    <a:lnTo>
                      <a:pt x="16159" y="3086"/>
                    </a:lnTo>
                    <a:lnTo>
                      <a:pt x="19456" y="5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" name="Shape 194"/>
              <p:cNvSpPr/>
              <p:nvPr/>
            </p:nvSpPr>
            <p:spPr>
              <a:xfrm>
                <a:off x="1835150" y="779462"/>
                <a:ext cx="138113" cy="215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733" y="21600"/>
                    </a:lnTo>
                    <a:lnTo>
                      <a:pt x="0" y="21600"/>
                    </a:lnTo>
                    <a:lnTo>
                      <a:pt x="2622" y="18160"/>
                    </a:lnTo>
                    <a:lnTo>
                      <a:pt x="7991" y="14800"/>
                    </a:lnTo>
                    <a:lnTo>
                      <a:pt x="12111" y="10480"/>
                    </a:lnTo>
                    <a:lnTo>
                      <a:pt x="14733" y="6080"/>
                    </a:lnTo>
                    <a:lnTo>
                      <a:pt x="16106" y="26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6" name="Shape 195"/>
              <p:cNvSpPr/>
              <p:nvPr/>
            </p:nvSpPr>
            <p:spPr>
              <a:xfrm>
                <a:off x="274637" y="1287462"/>
                <a:ext cx="3336926" cy="204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27" y="628"/>
                    </a:moveTo>
                    <a:lnTo>
                      <a:pt x="7548" y="988"/>
                    </a:lnTo>
                    <a:lnTo>
                      <a:pt x="8103" y="1255"/>
                    </a:lnTo>
                    <a:lnTo>
                      <a:pt x="8832" y="1439"/>
                    </a:lnTo>
                    <a:lnTo>
                      <a:pt x="9495" y="1439"/>
                    </a:lnTo>
                    <a:lnTo>
                      <a:pt x="10276" y="1356"/>
                    </a:lnTo>
                    <a:lnTo>
                      <a:pt x="10713" y="1255"/>
                    </a:lnTo>
                    <a:lnTo>
                      <a:pt x="14597" y="1255"/>
                    </a:lnTo>
                    <a:lnTo>
                      <a:pt x="15655" y="1080"/>
                    </a:lnTo>
                    <a:lnTo>
                      <a:pt x="17880" y="988"/>
                    </a:lnTo>
                    <a:lnTo>
                      <a:pt x="19046" y="628"/>
                    </a:lnTo>
                    <a:lnTo>
                      <a:pt x="19540" y="536"/>
                    </a:lnTo>
                    <a:lnTo>
                      <a:pt x="20372" y="259"/>
                    </a:lnTo>
                    <a:lnTo>
                      <a:pt x="20927" y="0"/>
                    </a:lnTo>
                    <a:lnTo>
                      <a:pt x="21102" y="452"/>
                    </a:lnTo>
                    <a:lnTo>
                      <a:pt x="20264" y="803"/>
                    </a:lnTo>
                    <a:lnTo>
                      <a:pt x="19206" y="988"/>
                    </a:lnTo>
                    <a:lnTo>
                      <a:pt x="18769" y="1080"/>
                    </a:lnTo>
                    <a:lnTo>
                      <a:pt x="18651" y="1356"/>
                    </a:lnTo>
                    <a:lnTo>
                      <a:pt x="18769" y="1531"/>
                    </a:lnTo>
                    <a:lnTo>
                      <a:pt x="19206" y="1615"/>
                    </a:lnTo>
                    <a:lnTo>
                      <a:pt x="19273" y="2243"/>
                    </a:lnTo>
                    <a:lnTo>
                      <a:pt x="18158" y="2611"/>
                    </a:lnTo>
                    <a:lnTo>
                      <a:pt x="16662" y="2979"/>
                    </a:lnTo>
                    <a:lnTo>
                      <a:pt x="15327" y="3255"/>
                    </a:lnTo>
                    <a:lnTo>
                      <a:pt x="14659" y="3339"/>
                    </a:lnTo>
                    <a:lnTo>
                      <a:pt x="14268" y="3339"/>
                    </a:lnTo>
                    <a:lnTo>
                      <a:pt x="13934" y="3515"/>
                    </a:lnTo>
                    <a:lnTo>
                      <a:pt x="13708" y="3707"/>
                    </a:lnTo>
                    <a:lnTo>
                      <a:pt x="13497" y="4335"/>
                    </a:lnTo>
                    <a:lnTo>
                      <a:pt x="13323" y="5046"/>
                    </a:lnTo>
                    <a:lnTo>
                      <a:pt x="13379" y="5607"/>
                    </a:lnTo>
                    <a:lnTo>
                      <a:pt x="13549" y="5959"/>
                    </a:lnTo>
                    <a:lnTo>
                      <a:pt x="13775" y="6143"/>
                    </a:lnTo>
                    <a:lnTo>
                      <a:pt x="14381" y="6235"/>
                    </a:lnTo>
                    <a:lnTo>
                      <a:pt x="14489" y="6770"/>
                    </a:lnTo>
                    <a:lnTo>
                      <a:pt x="14381" y="6862"/>
                    </a:lnTo>
                    <a:lnTo>
                      <a:pt x="14330" y="7139"/>
                    </a:lnTo>
                    <a:lnTo>
                      <a:pt x="14489" y="7507"/>
                    </a:lnTo>
                    <a:lnTo>
                      <a:pt x="15604" y="9038"/>
                    </a:lnTo>
                    <a:lnTo>
                      <a:pt x="15881" y="9214"/>
                    </a:lnTo>
                    <a:lnTo>
                      <a:pt x="16385" y="9407"/>
                    </a:lnTo>
                    <a:lnTo>
                      <a:pt x="17603" y="9038"/>
                    </a:lnTo>
                    <a:lnTo>
                      <a:pt x="19273" y="8394"/>
                    </a:lnTo>
                    <a:lnTo>
                      <a:pt x="19540" y="8218"/>
                    </a:lnTo>
                    <a:lnTo>
                      <a:pt x="19709" y="7959"/>
                    </a:lnTo>
                    <a:lnTo>
                      <a:pt x="19709" y="7683"/>
                    </a:lnTo>
                    <a:lnTo>
                      <a:pt x="19601" y="7398"/>
                    </a:lnTo>
                    <a:lnTo>
                      <a:pt x="18928" y="7507"/>
                    </a:lnTo>
                    <a:lnTo>
                      <a:pt x="18769" y="7139"/>
                    </a:lnTo>
                    <a:lnTo>
                      <a:pt x="18599" y="6946"/>
                    </a:lnTo>
                    <a:lnTo>
                      <a:pt x="18435" y="6946"/>
                    </a:lnTo>
                    <a:lnTo>
                      <a:pt x="18435" y="7507"/>
                    </a:lnTo>
                    <a:lnTo>
                      <a:pt x="17988" y="7683"/>
                    </a:lnTo>
                    <a:lnTo>
                      <a:pt x="17829" y="7398"/>
                    </a:lnTo>
                    <a:lnTo>
                      <a:pt x="17711" y="7139"/>
                    </a:lnTo>
                    <a:lnTo>
                      <a:pt x="17654" y="6862"/>
                    </a:lnTo>
                    <a:lnTo>
                      <a:pt x="17484" y="6770"/>
                    </a:lnTo>
                    <a:lnTo>
                      <a:pt x="17603" y="6235"/>
                    </a:lnTo>
                    <a:lnTo>
                      <a:pt x="18265" y="6411"/>
                    </a:lnTo>
                    <a:lnTo>
                      <a:pt x="19046" y="6687"/>
                    </a:lnTo>
                    <a:lnTo>
                      <a:pt x="19766" y="7055"/>
                    </a:lnTo>
                    <a:lnTo>
                      <a:pt x="20490" y="7398"/>
                    </a:lnTo>
                    <a:lnTo>
                      <a:pt x="21153" y="7858"/>
                    </a:lnTo>
                    <a:lnTo>
                      <a:pt x="21430" y="8135"/>
                    </a:lnTo>
                    <a:lnTo>
                      <a:pt x="21600" y="8218"/>
                    </a:lnTo>
                    <a:lnTo>
                      <a:pt x="21153" y="8494"/>
                    </a:lnTo>
                    <a:lnTo>
                      <a:pt x="20542" y="8762"/>
                    </a:lnTo>
                    <a:lnTo>
                      <a:pt x="19987" y="8846"/>
                    </a:lnTo>
                    <a:lnTo>
                      <a:pt x="19658" y="8946"/>
                    </a:lnTo>
                    <a:lnTo>
                      <a:pt x="19380" y="9038"/>
                    </a:lnTo>
                    <a:lnTo>
                      <a:pt x="19046" y="9214"/>
                    </a:lnTo>
                    <a:lnTo>
                      <a:pt x="18599" y="9490"/>
                    </a:lnTo>
                    <a:lnTo>
                      <a:pt x="18265" y="9582"/>
                    </a:lnTo>
                    <a:lnTo>
                      <a:pt x="17988" y="9582"/>
                    </a:lnTo>
                    <a:lnTo>
                      <a:pt x="17484" y="9859"/>
                    </a:lnTo>
                    <a:lnTo>
                      <a:pt x="17269" y="10118"/>
                    </a:lnTo>
                    <a:lnTo>
                      <a:pt x="17099" y="10310"/>
                    </a:lnTo>
                    <a:lnTo>
                      <a:pt x="16991" y="10662"/>
                    </a:lnTo>
                    <a:lnTo>
                      <a:pt x="17048" y="11022"/>
                    </a:lnTo>
                    <a:lnTo>
                      <a:pt x="17325" y="11474"/>
                    </a:lnTo>
                    <a:lnTo>
                      <a:pt x="16822" y="12018"/>
                    </a:lnTo>
                    <a:lnTo>
                      <a:pt x="15989" y="10394"/>
                    </a:lnTo>
                    <a:lnTo>
                      <a:pt x="15825" y="10210"/>
                    </a:lnTo>
                    <a:lnTo>
                      <a:pt x="15655" y="10310"/>
                    </a:lnTo>
                    <a:lnTo>
                      <a:pt x="15547" y="10486"/>
                    </a:lnTo>
                    <a:lnTo>
                      <a:pt x="15486" y="10846"/>
                    </a:lnTo>
                    <a:lnTo>
                      <a:pt x="15434" y="11198"/>
                    </a:lnTo>
                    <a:lnTo>
                      <a:pt x="14874" y="11022"/>
                    </a:lnTo>
                    <a:lnTo>
                      <a:pt x="14941" y="9942"/>
                    </a:lnTo>
                    <a:lnTo>
                      <a:pt x="14993" y="9582"/>
                    </a:lnTo>
                    <a:lnTo>
                      <a:pt x="14874" y="9298"/>
                    </a:lnTo>
                    <a:lnTo>
                      <a:pt x="14715" y="9122"/>
                    </a:lnTo>
                    <a:lnTo>
                      <a:pt x="14438" y="9214"/>
                    </a:lnTo>
                    <a:lnTo>
                      <a:pt x="14268" y="9582"/>
                    </a:lnTo>
                    <a:lnTo>
                      <a:pt x="14052" y="9750"/>
                    </a:lnTo>
                    <a:lnTo>
                      <a:pt x="13708" y="9942"/>
                    </a:lnTo>
                    <a:lnTo>
                      <a:pt x="13497" y="10210"/>
                    </a:lnTo>
                    <a:lnTo>
                      <a:pt x="13271" y="10486"/>
                    </a:lnTo>
                    <a:lnTo>
                      <a:pt x="12937" y="9942"/>
                    </a:lnTo>
                    <a:lnTo>
                      <a:pt x="13102" y="9666"/>
                    </a:lnTo>
                    <a:lnTo>
                      <a:pt x="13102" y="9214"/>
                    </a:lnTo>
                    <a:lnTo>
                      <a:pt x="12994" y="8846"/>
                    </a:lnTo>
                    <a:lnTo>
                      <a:pt x="12716" y="8586"/>
                    </a:lnTo>
                    <a:lnTo>
                      <a:pt x="12213" y="8394"/>
                    </a:lnTo>
                    <a:lnTo>
                      <a:pt x="11602" y="8135"/>
                    </a:lnTo>
                    <a:lnTo>
                      <a:pt x="11047" y="7959"/>
                    </a:lnTo>
                    <a:lnTo>
                      <a:pt x="10605" y="7858"/>
                    </a:lnTo>
                    <a:lnTo>
                      <a:pt x="10327" y="7683"/>
                    </a:lnTo>
                    <a:lnTo>
                      <a:pt x="9998" y="7591"/>
                    </a:lnTo>
                    <a:lnTo>
                      <a:pt x="10384" y="6862"/>
                    </a:lnTo>
                    <a:lnTo>
                      <a:pt x="10661" y="6595"/>
                    </a:lnTo>
                    <a:lnTo>
                      <a:pt x="10939" y="6411"/>
                    </a:lnTo>
                    <a:lnTo>
                      <a:pt x="11658" y="6235"/>
                    </a:lnTo>
                    <a:lnTo>
                      <a:pt x="12105" y="6143"/>
                    </a:lnTo>
                    <a:lnTo>
                      <a:pt x="12542" y="6059"/>
                    </a:lnTo>
                    <a:lnTo>
                      <a:pt x="12768" y="5867"/>
                    </a:lnTo>
                    <a:lnTo>
                      <a:pt x="12824" y="5507"/>
                    </a:lnTo>
                    <a:lnTo>
                      <a:pt x="12768" y="5046"/>
                    </a:lnTo>
                    <a:lnTo>
                      <a:pt x="12542" y="4511"/>
                    </a:lnTo>
                    <a:lnTo>
                      <a:pt x="12382" y="3883"/>
                    </a:lnTo>
                    <a:lnTo>
                      <a:pt x="11935" y="3063"/>
                    </a:lnTo>
                    <a:lnTo>
                      <a:pt x="11602" y="2611"/>
                    </a:lnTo>
                    <a:lnTo>
                      <a:pt x="11442" y="2519"/>
                    </a:lnTo>
                    <a:lnTo>
                      <a:pt x="11381" y="2695"/>
                    </a:lnTo>
                    <a:lnTo>
                      <a:pt x="11602" y="3515"/>
                    </a:lnTo>
                    <a:lnTo>
                      <a:pt x="11987" y="4419"/>
                    </a:lnTo>
                    <a:lnTo>
                      <a:pt x="11494" y="4511"/>
                    </a:lnTo>
                    <a:lnTo>
                      <a:pt x="10821" y="3063"/>
                    </a:lnTo>
                    <a:lnTo>
                      <a:pt x="10661" y="2887"/>
                    </a:lnTo>
                    <a:lnTo>
                      <a:pt x="10605" y="2887"/>
                    </a:lnTo>
                    <a:lnTo>
                      <a:pt x="10769" y="3707"/>
                    </a:lnTo>
                    <a:lnTo>
                      <a:pt x="10887" y="4335"/>
                    </a:lnTo>
                    <a:lnTo>
                      <a:pt x="11098" y="4787"/>
                    </a:lnTo>
                    <a:lnTo>
                      <a:pt x="10821" y="4703"/>
                    </a:lnTo>
                    <a:lnTo>
                      <a:pt x="10605" y="4511"/>
                    </a:lnTo>
                    <a:lnTo>
                      <a:pt x="10435" y="4159"/>
                    </a:lnTo>
                    <a:lnTo>
                      <a:pt x="10276" y="3515"/>
                    </a:lnTo>
                    <a:lnTo>
                      <a:pt x="10158" y="3063"/>
                    </a:lnTo>
                    <a:lnTo>
                      <a:pt x="10050" y="2695"/>
                    </a:lnTo>
                    <a:lnTo>
                      <a:pt x="9829" y="2519"/>
                    </a:lnTo>
                    <a:lnTo>
                      <a:pt x="9603" y="2519"/>
                    </a:lnTo>
                    <a:lnTo>
                      <a:pt x="9603" y="2611"/>
                    </a:lnTo>
                    <a:lnTo>
                      <a:pt x="9772" y="3063"/>
                    </a:lnTo>
                    <a:lnTo>
                      <a:pt x="9937" y="3707"/>
                    </a:lnTo>
                    <a:lnTo>
                      <a:pt x="10158" y="4159"/>
                    </a:lnTo>
                    <a:lnTo>
                      <a:pt x="10158" y="4335"/>
                    </a:lnTo>
                    <a:lnTo>
                      <a:pt x="9880" y="4159"/>
                    </a:lnTo>
                    <a:lnTo>
                      <a:pt x="9551" y="3707"/>
                    </a:lnTo>
                    <a:lnTo>
                      <a:pt x="9269" y="3255"/>
                    </a:lnTo>
                    <a:lnTo>
                      <a:pt x="9110" y="2804"/>
                    </a:lnTo>
                    <a:lnTo>
                      <a:pt x="8832" y="2435"/>
                    </a:lnTo>
                    <a:lnTo>
                      <a:pt x="8771" y="2435"/>
                    </a:lnTo>
                    <a:lnTo>
                      <a:pt x="8832" y="2887"/>
                    </a:lnTo>
                    <a:lnTo>
                      <a:pt x="9110" y="4159"/>
                    </a:lnTo>
                    <a:lnTo>
                      <a:pt x="9654" y="6059"/>
                    </a:lnTo>
                    <a:lnTo>
                      <a:pt x="9444" y="6595"/>
                    </a:lnTo>
                    <a:lnTo>
                      <a:pt x="9218" y="7055"/>
                    </a:lnTo>
                    <a:lnTo>
                      <a:pt x="9110" y="7314"/>
                    </a:lnTo>
                    <a:lnTo>
                      <a:pt x="8385" y="7398"/>
                    </a:lnTo>
                    <a:lnTo>
                      <a:pt x="7825" y="7591"/>
                    </a:lnTo>
                    <a:lnTo>
                      <a:pt x="6381" y="7591"/>
                    </a:lnTo>
                    <a:lnTo>
                      <a:pt x="6381" y="7055"/>
                    </a:lnTo>
                    <a:lnTo>
                      <a:pt x="6993" y="6862"/>
                    </a:lnTo>
                    <a:lnTo>
                      <a:pt x="7548" y="6595"/>
                    </a:lnTo>
                    <a:lnTo>
                      <a:pt x="8555" y="6595"/>
                    </a:lnTo>
                    <a:lnTo>
                      <a:pt x="8714" y="6411"/>
                    </a:lnTo>
                    <a:lnTo>
                      <a:pt x="8771" y="6059"/>
                    </a:lnTo>
                    <a:lnTo>
                      <a:pt x="8663" y="5783"/>
                    </a:lnTo>
                    <a:lnTo>
                      <a:pt x="8329" y="5691"/>
                    </a:lnTo>
                    <a:lnTo>
                      <a:pt x="8103" y="5607"/>
                    </a:lnTo>
                    <a:lnTo>
                      <a:pt x="7825" y="5415"/>
                    </a:lnTo>
                    <a:lnTo>
                      <a:pt x="7440" y="5239"/>
                    </a:lnTo>
                    <a:lnTo>
                      <a:pt x="7111" y="5239"/>
                    </a:lnTo>
                    <a:lnTo>
                      <a:pt x="6659" y="5331"/>
                    </a:lnTo>
                    <a:lnTo>
                      <a:pt x="6273" y="5415"/>
                    </a:lnTo>
                    <a:lnTo>
                      <a:pt x="5945" y="5415"/>
                    </a:lnTo>
                    <a:lnTo>
                      <a:pt x="5441" y="5607"/>
                    </a:lnTo>
                    <a:lnTo>
                      <a:pt x="4994" y="5867"/>
                    </a:lnTo>
                    <a:lnTo>
                      <a:pt x="4439" y="6411"/>
                    </a:lnTo>
                    <a:lnTo>
                      <a:pt x="4157" y="6595"/>
                    </a:lnTo>
                    <a:lnTo>
                      <a:pt x="3997" y="6946"/>
                    </a:lnTo>
                    <a:lnTo>
                      <a:pt x="4054" y="7398"/>
                    </a:lnTo>
                    <a:lnTo>
                      <a:pt x="4223" y="8135"/>
                    </a:lnTo>
                    <a:lnTo>
                      <a:pt x="4439" y="8670"/>
                    </a:lnTo>
                    <a:lnTo>
                      <a:pt x="4778" y="9298"/>
                    </a:lnTo>
                    <a:lnTo>
                      <a:pt x="4552" y="9942"/>
                    </a:lnTo>
                    <a:lnTo>
                      <a:pt x="3997" y="9407"/>
                    </a:lnTo>
                    <a:lnTo>
                      <a:pt x="3828" y="9122"/>
                    </a:lnTo>
                    <a:lnTo>
                      <a:pt x="3612" y="9038"/>
                    </a:lnTo>
                    <a:lnTo>
                      <a:pt x="3442" y="9122"/>
                    </a:lnTo>
                    <a:lnTo>
                      <a:pt x="2831" y="9859"/>
                    </a:lnTo>
                    <a:lnTo>
                      <a:pt x="2446" y="10394"/>
                    </a:lnTo>
                    <a:lnTo>
                      <a:pt x="2276" y="10746"/>
                    </a:lnTo>
                    <a:lnTo>
                      <a:pt x="1942" y="11114"/>
                    </a:lnTo>
                    <a:lnTo>
                      <a:pt x="1721" y="11474"/>
                    </a:lnTo>
                    <a:lnTo>
                      <a:pt x="1613" y="11842"/>
                    </a:lnTo>
                    <a:lnTo>
                      <a:pt x="1721" y="12210"/>
                    </a:lnTo>
                    <a:lnTo>
                      <a:pt x="1942" y="12838"/>
                    </a:lnTo>
                    <a:lnTo>
                      <a:pt x="2220" y="13373"/>
                    </a:lnTo>
                    <a:lnTo>
                      <a:pt x="2502" y="14110"/>
                    </a:lnTo>
                    <a:lnTo>
                      <a:pt x="2661" y="14821"/>
                    </a:lnTo>
                    <a:lnTo>
                      <a:pt x="2888" y="15097"/>
                    </a:lnTo>
                    <a:lnTo>
                      <a:pt x="3057" y="15097"/>
                    </a:lnTo>
                    <a:lnTo>
                      <a:pt x="3335" y="14738"/>
                    </a:lnTo>
                    <a:lnTo>
                      <a:pt x="3612" y="15449"/>
                    </a:lnTo>
                    <a:lnTo>
                      <a:pt x="3335" y="15725"/>
                    </a:lnTo>
                    <a:lnTo>
                      <a:pt x="3216" y="16093"/>
                    </a:lnTo>
                    <a:lnTo>
                      <a:pt x="3335" y="16462"/>
                    </a:lnTo>
                    <a:lnTo>
                      <a:pt x="3612" y="17089"/>
                    </a:lnTo>
                    <a:lnTo>
                      <a:pt x="3273" y="17625"/>
                    </a:lnTo>
                    <a:lnTo>
                      <a:pt x="2723" y="16721"/>
                    </a:lnTo>
                    <a:lnTo>
                      <a:pt x="2327" y="16177"/>
                    </a:lnTo>
                    <a:lnTo>
                      <a:pt x="2050" y="15817"/>
                    </a:lnTo>
                    <a:lnTo>
                      <a:pt x="1891" y="15641"/>
                    </a:lnTo>
                    <a:lnTo>
                      <a:pt x="1665" y="15549"/>
                    </a:lnTo>
                    <a:lnTo>
                      <a:pt x="1444" y="15641"/>
                    </a:lnTo>
                    <a:lnTo>
                      <a:pt x="1279" y="16010"/>
                    </a:lnTo>
                    <a:lnTo>
                      <a:pt x="1218" y="16462"/>
                    </a:lnTo>
                    <a:lnTo>
                      <a:pt x="1279" y="16897"/>
                    </a:lnTo>
                    <a:lnTo>
                      <a:pt x="1495" y="17265"/>
                    </a:lnTo>
                    <a:lnTo>
                      <a:pt x="1891" y="17901"/>
                    </a:lnTo>
                    <a:lnTo>
                      <a:pt x="2554" y="18704"/>
                    </a:lnTo>
                    <a:lnTo>
                      <a:pt x="2831" y="19248"/>
                    </a:lnTo>
                    <a:lnTo>
                      <a:pt x="3108" y="19700"/>
                    </a:lnTo>
                    <a:lnTo>
                      <a:pt x="3494" y="20068"/>
                    </a:lnTo>
                    <a:lnTo>
                      <a:pt x="3997" y="20520"/>
                    </a:lnTo>
                    <a:lnTo>
                      <a:pt x="4157" y="20713"/>
                    </a:lnTo>
                    <a:lnTo>
                      <a:pt x="3828" y="21600"/>
                    </a:lnTo>
                    <a:lnTo>
                      <a:pt x="1942" y="19349"/>
                    </a:lnTo>
                    <a:lnTo>
                      <a:pt x="170" y="16637"/>
                    </a:lnTo>
                    <a:lnTo>
                      <a:pt x="0" y="14913"/>
                    </a:lnTo>
                    <a:lnTo>
                      <a:pt x="724" y="13198"/>
                    </a:lnTo>
                    <a:lnTo>
                      <a:pt x="724" y="11198"/>
                    </a:lnTo>
                    <a:lnTo>
                      <a:pt x="1773" y="8846"/>
                    </a:lnTo>
                    <a:lnTo>
                      <a:pt x="2831" y="5607"/>
                    </a:lnTo>
                    <a:lnTo>
                      <a:pt x="5606" y="3883"/>
                    </a:lnTo>
                    <a:lnTo>
                      <a:pt x="6160" y="1615"/>
                    </a:lnTo>
                    <a:lnTo>
                      <a:pt x="6941" y="711"/>
                    </a:lnTo>
                    <a:lnTo>
                      <a:pt x="7327" y="628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" name="Shape 196"/>
              <p:cNvSpPr/>
              <p:nvPr/>
            </p:nvSpPr>
            <p:spPr>
              <a:xfrm>
                <a:off x="969962" y="1870075"/>
                <a:ext cx="212726" cy="119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720"/>
                    </a:moveTo>
                    <a:lnTo>
                      <a:pt x="1686" y="21600"/>
                    </a:lnTo>
                    <a:lnTo>
                      <a:pt x="7709" y="15696"/>
                    </a:lnTo>
                    <a:lnTo>
                      <a:pt x="12045" y="9360"/>
                    </a:lnTo>
                    <a:lnTo>
                      <a:pt x="21600" y="0"/>
                    </a:lnTo>
                    <a:lnTo>
                      <a:pt x="19914" y="0"/>
                    </a:lnTo>
                    <a:lnTo>
                      <a:pt x="8672" y="7776"/>
                    </a:lnTo>
                    <a:lnTo>
                      <a:pt x="0" y="1872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8" name="Shape 197"/>
              <p:cNvSpPr/>
              <p:nvPr/>
            </p:nvSpPr>
            <p:spPr>
              <a:xfrm>
                <a:off x="1776412" y="2101850"/>
                <a:ext cx="111126" cy="68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09" y="0"/>
                    </a:moveTo>
                    <a:lnTo>
                      <a:pt x="21600" y="7878"/>
                    </a:lnTo>
                    <a:lnTo>
                      <a:pt x="0" y="21600"/>
                    </a:lnTo>
                    <a:lnTo>
                      <a:pt x="8391" y="10927"/>
                    </a:lnTo>
                    <a:lnTo>
                      <a:pt x="132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" name="Shape 198"/>
              <p:cNvSpPr/>
              <p:nvPr/>
            </p:nvSpPr>
            <p:spPr>
              <a:xfrm>
                <a:off x="1973262" y="2152650"/>
                <a:ext cx="111126" cy="3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28" y="0"/>
                    </a:moveTo>
                    <a:lnTo>
                      <a:pt x="0" y="21600"/>
                    </a:lnTo>
                    <a:lnTo>
                      <a:pt x="9945" y="10309"/>
                    </a:lnTo>
                    <a:lnTo>
                      <a:pt x="21600" y="5400"/>
                    </a:lnTo>
                    <a:lnTo>
                      <a:pt x="18337" y="0"/>
                    </a:lnTo>
                    <a:lnTo>
                      <a:pt x="51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" name="Shape 199"/>
              <p:cNvSpPr/>
              <p:nvPr/>
            </p:nvSpPr>
            <p:spPr>
              <a:xfrm>
                <a:off x="1484312" y="2298700"/>
                <a:ext cx="128588" cy="4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200"/>
                    </a:moveTo>
                    <a:lnTo>
                      <a:pt x="0" y="21600"/>
                    </a:lnTo>
                    <a:lnTo>
                      <a:pt x="7156" y="21600"/>
                    </a:lnTo>
                    <a:lnTo>
                      <a:pt x="21600" y="4000"/>
                    </a:lnTo>
                    <a:lnTo>
                      <a:pt x="18817" y="0"/>
                    </a:lnTo>
                    <a:lnTo>
                      <a:pt x="8613" y="13200"/>
                    </a:lnTo>
                    <a:lnTo>
                      <a:pt x="0" y="1320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1" name="Shape 200"/>
              <p:cNvSpPr/>
              <p:nvPr/>
            </p:nvSpPr>
            <p:spPr>
              <a:xfrm>
                <a:off x="1441450" y="2127250"/>
                <a:ext cx="101600" cy="52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869"/>
                    </a:moveTo>
                    <a:lnTo>
                      <a:pt x="9042" y="21600"/>
                    </a:lnTo>
                    <a:lnTo>
                      <a:pt x="21600" y="7415"/>
                    </a:lnTo>
                    <a:lnTo>
                      <a:pt x="9042" y="7415"/>
                    </a:lnTo>
                    <a:lnTo>
                      <a:pt x="3851" y="0"/>
                    </a:lnTo>
                    <a:lnTo>
                      <a:pt x="0" y="3869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2" name="Shape 201"/>
              <p:cNvSpPr/>
              <p:nvPr/>
            </p:nvSpPr>
            <p:spPr>
              <a:xfrm>
                <a:off x="1303337" y="2093912"/>
                <a:ext cx="6985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475"/>
                    </a:moveTo>
                    <a:lnTo>
                      <a:pt x="8345" y="0"/>
                    </a:lnTo>
                    <a:lnTo>
                      <a:pt x="21600" y="21600"/>
                    </a:lnTo>
                    <a:lnTo>
                      <a:pt x="5155" y="4725"/>
                    </a:lnTo>
                    <a:lnTo>
                      <a:pt x="0" y="2475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" name="Shape 202"/>
              <p:cNvSpPr/>
              <p:nvPr/>
            </p:nvSpPr>
            <p:spPr>
              <a:xfrm>
                <a:off x="2093912" y="1766887"/>
                <a:ext cx="58738" cy="25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lnTo>
                      <a:pt x="21600" y="8259"/>
                    </a:lnTo>
                    <a:lnTo>
                      <a:pt x="3168" y="21600"/>
                    </a:lnTo>
                    <a:lnTo>
                      <a:pt x="0" y="0"/>
                    </a:lnTo>
                    <a:lnTo>
                      <a:pt x="187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" name="Shape 203"/>
              <p:cNvSpPr/>
              <p:nvPr/>
            </p:nvSpPr>
            <p:spPr>
              <a:xfrm>
                <a:off x="2419350" y="1655762"/>
                <a:ext cx="22225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305" y="6600"/>
                    </a:lnTo>
                    <a:lnTo>
                      <a:pt x="8302" y="2000"/>
                    </a:lnTo>
                    <a:lnTo>
                      <a:pt x="21600" y="0"/>
                    </a:lnTo>
                    <a:lnTo>
                      <a:pt x="18986" y="4200"/>
                    </a:lnTo>
                    <a:lnTo>
                      <a:pt x="14067" y="6600"/>
                    </a:lnTo>
                    <a:lnTo>
                      <a:pt x="9916" y="10800"/>
                    </a:lnTo>
                    <a:lnTo>
                      <a:pt x="7456" y="12800"/>
                    </a:lnTo>
                    <a:lnTo>
                      <a:pt x="4151" y="15000"/>
                    </a:lnTo>
                    <a:lnTo>
                      <a:pt x="161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5" name="Shape 204"/>
              <p:cNvSpPr/>
              <p:nvPr/>
            </p:nvSpPr>
            <p:spPr>
              <a:xfrm>
                <a:off x="3440112" y="1096962"/>
                <a:ext cx="171451" cy="15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00" y="0"/>
                    </a:moveTo>
                    <a:lnTo>
                      <a:pt x="8500" y="3747"/>
                    </a:lnTo>
                    <a:lnTo>
                      <a:pt x="0" y="6061"/>
                    </a:lnTo>
                    <a:lnTo>
                      <a:pt x="3100" y="15649"/>
                    </a:lnTo>
                    <a:lnTo>
                      <a:pt x="9600" y="14437"/>
                    </a:lnTo>
                    <a:lnTo>
                      <a:pt x="14000" y="15649"/>
                    </a:lnTo>
                    <a:lnTo>
                      <a:pt x="16200" y="16751"/>
                    </a:lnTo>
                    <a:lnTo>
                      <a:pt x="16200" y="21600"/>
                    </a:lnTo>
                    <a:lnTo>
                      <a:pt x="21600" y="16751"/>
                    </a:lnTo>
                    <a:lnTo>
                      <a:pt x="21600" y="14437"/>
                    </a:lnTo>
                    <a:lnTo>
                      <a:pt x="18300" y="10800"/>
                    </a:lnTo>
                    <a:lnTo>
                      <a:pt x="19400" y="7384"/>
                    </a:lnTo>
                    <a:lnTo>
                      <a:pt x="21600" y="2535"/>
                    </a:lnTo>
                    <a:lnTo>
                      <a:pt x="150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" name="Shape 205"/>
              <p:cNvSpPr/>
              <p:nvPr/>
            </p:nvSpPr>
            <p:spPr>
              <a:xfrm>
                <a:off x="2462212" y="1492250"/>
                <a:ext cx="1603376" cy="2222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15" y="0"/>
                    </a:moveTo>
                    <a:lnTo>
                      <a:pt x="12473" y="332"/>
                    </a:lnTo>
                    <a:lnTo>
                      <a:pt x="11895" y="494"/>
                    </a:lnTo>
                    <a:lnTo>
                      <a:pt x="11190" y="594"/>
                    </a:lnTo>
                    <a:lnTo>
                      <a:pt x="10741" y="1011"/>
                    </a:lnTo>
                    <a:lnTo>
                      <a:pt x="10164" y="1173"/>
                    </a:lnTo>
                    <a:lnTo>
                      <a:pt x="8764" y="1335"/>
                    </a:lnTo>
                    <a:lnTo>
                      <a:pt x="7631" y="1589"/>
                    </a:lnTo>
                    <a:lnTo>
                      <a:pt x="6915" y="1844"/>
                    </a:lnTo>
                    <a:lnTo>
                      <a:pt x="5536" y="2006"/>
                    </a:lnTo>
                    <a:lnTo>
                      <a:pt x="2757" y="2762"/>
                    </a:lnTo>
                    <a:lnTo>
                      <a:pt x="3003" y="3255"/>
                    </a:lnTo>
                    <a:lnTo>
                      <a:pt x="3110" y="3595"/>
                    </a:lnTo>
                    <a:lnTo>
                      <a:pt x="2886" y="3834"/>
                    </a:lnTo>
                    <a:lnTo>
                      <a:pt x="2426" y="3919"/>
                    </a:lnTo>
                    <a:lnTo>
                      <a:pt x="1261" y="3757"/>
                    </a:lnTo>
                    <a:lnTo>
                      <a:pt x="0" y="3672"/>
                    </a:lnTo>
                    <a:lnTo>
                      <a:pt x="224" y="4251"/>
                    </a:lnTo>
                    <a:lnTo>
                      <a:pt x="577" y="4251"/>
                    </a:lnTo>
                    <a:lnTo>
                      <a:pt x="1037" y="4335"/>
                    </a:lnTo>
                    <a:lnTo>
                      <a:pt x="1731" y="4675"/>
                    </a:lnTo>
                    <a:lnTo>
                      <a:pt x="3228" y="5585"/>
                    </a:lnTo>
                    <a:lnTo>
                      <a:pt x="3110" y="5346"/>
                    </a:lnTo>
                    <a:lnTo>
                      <a:pt x="2651" y="4675"/>
                    </a:lnTo>
                    <a:lnTo>
                      <a:pt x="2651" y="4413"/>
                    </a:lnTo>
                    <a:lnTo>
                      <a:pt x="2757" y="4251"/>
                    </a:lnTo>
                    <a:lnTo>
                      <a:pt x="3110" y="4173"/>
                    </a:lnTo>
                    <a:lnTo>
                      <a:pt x="3463" y="4413"/>
                    </a:lnTo>
                    <a:lnTo>
                      <a:pt x="4382" y="5423"/>
                    </a:lnTo>
                    <a:lnTo>
                      <a:pt x="5205" y="5253"/>
                    </a:lnTo>
                    <a:lnTo>
                      <a:pt x="5205" y="5091"/>
                    </a:lnTo>
                    <a:lnTo>
                      <a:pt x="4959" y="4929"/>
                    </a:lnTo>
                    <a:lnTo>
                      <a:pt x="4842" y="4590"/>
                    </a:lnTo>
                    <a:lnTo>
                      <a:pt x="5066" y="4335"/>
                    </a:lnTo>
                    <a:lnTo>
                      <a:pt x="5429" y="4251"/>
                    </a:lnTo>
                    <a:lnTo>
                      <a:pt x="5654" y="4513"/>
                    </a:lnTo>
                    <a:lnTo>
                      <a:pt x="6007" y="5091"/>
                    </a:lnTo>
                    <a:lnTo>
                      <a:pt x="6338" y="5169"/>
                    </a:lnTo>
                    <a:lnTo>
                      <a:pt x="6915" y="5091"/>
                    </a:lnTo>
                    <a:lnTo>
                      <a:pt x="6691" y="4829"/>
                    </a:lnTo>
                    <a:lnTo>
                      <a:pt x="6691" y="4513"/>
                    </a:lnTo>
                    <a:lnTo>
                      <a:pt x="6808" y="4335"/>
                    </a:lnTo>
                    <a:lnTo>
                      <a:pt x="7161" y="4335"/>
                    </a:lnTo>
                    <a:lnTo>
                      <a:pt x="7492" y="3834"/>
                    </a:lnTo>
                    <a:lnTo>
                      <a:pt x="6691" y="3672"/>
                    </a:lnTo>
                    <a:lnTo>
                      <a:pt x="6466" y="3595"/>
                    </a:lnTo>
                    <a:lnTo>
                      <a:pt x="6338" y="3417"/>
                    </a:lnTo>
                    <a:lnTo>
                      <a:pt x="6466" y="3255"/>
                    </a:lnTo>
                    <a:lnTo>
                      <a:pt x="6915" y="3178"/>
                    </a:lnTo>
                    <a:lnTo>
                      <a:pt x="7856" y="3178"/>
                    </a:lnTo>
                    <a:lnTo>
                      <a:pt x="9234" y="3340"/>
                    </a:lnTo>
                    <a:lnTo>
                      <a:pt x="10859" y="3502"/>
                    </a:lnTo>
                    <a:lnTo>
                      <a:pt x="12344" y="3757"/>
                    </a:lnTo>
                    <a:lnTo>
                      <a:pt x="13616" y="3996"/>
                    </a:lnTo>
                    <a:lnTo>
                      <a:pt x="15700" y="4829"/>
                    </a:lnTo>
                    <a:lnTo>
                      <a:pt x="15925" y="4829"/>
                    </a:lnTo>
                    <a:lnTo>
                      <a:pt x="15123" y="4335"/>
                    </a:lnTo>
                    <a:lnTo>
                      <a:pt x="13969" y="3919"/>
                    </a:lnTo>
                    <a:lnTo>
                      <a:pt x="13050" y="3595"/>
                    </a:lnTo>
                    <a:lnTo>
                      <a:pt x="11895" y="3340"/>
                    </a:lnTo>
                    <a:lnTo>
                      <a:pt x="10634" y="3001"/>
                    </a:lnTo>
                    <a:lnTo>
                      <a:pt x="9341" y="2661"/>
                    </a:lnTo>
                    <a:lnTo>
                      <a:pt x="9117" y="2507"/>
                    </a:lnTo>
                    <a:lnTo>
                      <a:pt x="9117" y="2245"/>
                    </a:lnTo>
                    <a:lnTo>
                      <a:pt x="9469" y="2083"/>
                    </a:lnTo>
                    <a:lnTo>
                      <a:pt x="10495" y="2245"/>
                    </a:lnTo>
                    <a:lnTo>
                      <a:pt x="11767" y="2507"/>
                    </a:lnTo>
                    <a:lnTo>
                      <a:pt x="12922" y="2762"/>
                    </a:lnTo>
                    <a:lnTo>
                      <a:pt x="13969" y="3001"/>
                    </a:lnTo>
                    <a:lnTo>
                      <a:pt x="14771" y="3340"/>
                    </a:lnTo>
                    <a:lnTo>
                      <a:pt x="14439" y="3086"/>
                    </a:lnTo>
                    <a:lnTo>
                      <a:pt x="13744" y="2661"/>
                    </a:lnTo>
                    <a:lnTo>
                      <a:pt x="13274" y="2345"/>
                    </a:lnTo>
                    <a:lnTo>
                      <a:pt x="12590" y="2083"/>
                    </a:lnTo>
                    <a:lnTo>
                      <a:pt x="11895" y="1751"/>
                    </a:lnTo>
                    <a:lnTo>
                      <a:pt x="11318" y="1589"/>
                    </a:lnTo>
                    <a:lnTo>
                      <a:pt x="11073" y="1427"/>
                    </a:lnTo>
                    <a:lnTo>
                      <a:pt x="11190" y="1250"/>
                    </a:lnTo>
                    <a:lnTo>
                      <a:pt x="11767" y="1173"/>
                    </a:lnTo>
                    <a:lnTo>
                      <a:pt x="12473" y="1335"/>
                    </a:lnTo>
                    <a:lnTo>
                      <a:pt x="13274" y="1589"/>
                    </a:lnTo>
                    <a:lnTo>
                      <a:pt x="13862" y="1666"/>
                    </a:lnTo>
                    <a:lnTo>
                      <a:pt x="13862" y="1589"/>
                    </a:lnTo>
                    <a:lnTo>
                      <a:pt x="13616" y="1335"/>
                    </a:lnTo>
                    <a:lnTo>
                      <a:pt x="13616" y="1173"/>
                    </a:lnTo>
                    <a:lnTo>
                      <a:pt x="13862" y="1088"/>
                    </a:lnTo>
                    <a:lnTo>
                      <a:pt x="14322" y="1173"/>
                    </a:lnTo>
                    <a:lnTo>
                      <a:pt x="14771" y="1589"/>
                    </a:lnTo>
                    <a:lnTo>
                      <a:pt x="16277" y="3086"/>
                    </a:lnTo>
                    <a:lnTo>
                      <a:pt x="17325" y="3757"/>
                    </a:lnTo>
                    <a:lnTo>
                      <a:pt x="18821" y="5508"/>
                    </a:lnTo>
                    <a:lnTo>
                      <a:pt x="18821" y="6164"/>
                    </a:lnTo>
                    <a:lnTo>
                      <a:pt x="18704" y="7514"/>
                    </a:lnTo>
                    <a:lnTo>
                      <a:pt x="18351" y="8169"/>
                    </a:lnTo>
                    <a:lnTo>
                      <a:pt x="17902" y="8509"/>
                    </a:lnTo>
                    <a:lnTo>
                      <a:pt x="17197" y="8748"/>
                    </a:lnTo>
                    <a:lnTo>
                      <a:pt x="16171" y="9010"/>
                    </a:lnTo>
                    <a:lnTo>
                      <a:pt x="16502" y="9087"/>
                    </a:lnTo>
                    <a:lnTo>
                      <a:pt x="17325" y="9265"/>
                    </a:lnTo>
                    <a:lnTo>
                      <a:pt x="18020" y="9342"/>
                    </a:lnTo>
                    <a:lnTo>
                      <a:pt x="18479" y="9427"/>
                    </a:lnTo>
                    <a:lnTo>
                      <a:pt x="18821" y="9681"/>
                    </a:lnTo>
                    <a:lnTo>
                      <a:pt x="18821" y="9921"/>
                    </a:lnTo>
                    <a:lnTo>
                      <a:pt x="18597" y="10083"/>
                    </a:lnTo>
                    <a:lnTo>
                      <a:pt x="18244" y="10083"/>
                    </a:lnTo>
                    <a:lnTo>
                      <a:pt x="17774" y="10005"/>
                    </a:lnTo>
                    <a:lnTo>
                      <a:pt x="17902" y="10083"/>
                    </a:lnTo>
                    <a:lnTo>
                      <a:pt x="18479" y="10175"/>
                    </a:lnTo>
                    <a:lnTo>
                      <a:pt x="18821" y="10260"/>
                    </a:lnTo>
                    <a:lnTo>
                      <a:pt x="18928" y="10499"/>
                    </a:lnTo>
                    <a:lnTo>
                      <a:pt x="18704" y="10754"/>
                    </a:lnTo>
                    <a:lnTo>
                      <a:pt x="18126" y="10754"/>
                    </a:lnTo>
                    <a:lnTo>
                      <a:pt x="17667" y="10677"/>
                    </a:lnTo>
                    <a:lnTo>
                      <a:pt x="17090" y="10422"/>
                    </a:lnTo>
                    <a:lnTo>
                      <a:pt x="16619" y="10422"/>
                    </a:lnTo>
                    <a:lnTo>
                      <a:pt x="15593" y="10337"/>
                    </a:lnTo>
                    <a:lnTo>
                      <a:pt x="14439" y="10260"/>
                    </a:lnTo>
                    <a:lnTo>
                      <a:pt x="13274" y="10083"/>
                    </a:lnTo>
                    <a:lnTo>
                      <a:pt x="12697" y="10083"/>
                    </a:lnTo>
                    <a:lnTo>
                      <a:pt x="11895" y="10260"/>
                    </a:lnTo>
                    <a:lnTo>
                      <a:pt x="12590" y="10337"/>
                    </a:lnTo>
                    <a:lnTo>
                      <a:pt x="13167" y="10337"/>
                    </a:lnTo>
                    <a:lnTo>
                      <a:pt x="13744" y="10499"/>
                    </a:lnTo>
                    <a:lnTo>
                      <a:pt x="14076" y="10677"/>
                    </a:lnTo>
                    <a:lnTo>
                      <a:pt x="14771" y="10599"/>
                    </a:lnTo>
                    <a:lnTo>
                      <a:pt x="15476" y="10677"/>
                    </a:lnTo>
                    <a:lnTo>
                      <a:pt x="16395" y="10839"/>
                    </a:lnTo>
                    <a:lnTo>
                      <a:pt x="17442" y="10916"/>
                    </a:lnTo>
                    <a:lnTo>
                      <a:pt x="18244" y="11093"/>
                    </a:lnTo>
                    <a:lnTo>
                      <a:pt x="19174" y="11093"/>
                    </a:lnTo>
                    <a:lnTo>
                      <a:pt x="19398" y="11255"/>
                    </a:lnTo>
                    <a:lnTo>
                      <a:pt x="19398" y="11595"/>
                    </a:lnTo>
                    <a:lnTo>
                      <a:pt x="19174" y="11834"/>
                    </a:lnTo>
                    <a:lnTo>
                      <a:pt x="18351" y="11834"/>
                    </a:lnTo>
                    <a:lnTo>
                      <a:pt x="15925" y="11510"/>
                    </a:lnTo>
                    <a:lnTo>
                      <a:pt x="13969" y="11255"/>
                    </a:lnTo>
                    <a:lnTo>
                      <a:pt x="13392" y="11016"/>
                    </a:lnTo>
                    <a:lnTo>
                      <a:pt x="12120" y="10754"/>
                    </a:lnTo>
                    <a:lnTo>
                      <a:pt x="11190" y="10677"/>
                    </a:lnTo>
                    <a:lnTo>
                      <a:pt x="10389" y="10754"/>
                    </a:lnTo>
                    <a:lnTo>
                      <a:pt x="9811" y="10754"/>
                    </a:lnTo>
                    <a:lnTo>
                      <a:pt x="9010" y="10499"/>
                    </a:lnTo>
                    <a:lnTo>
                      <a:pt x="8208" y="10005"/>
                    </a:lnTo>
                    <a:lnTo>
                      <a:pt x="7385" y="9342"/>
                    </a:lnTo>
                    <a:lnTo>
                      <a:pt x="6231" y="8331"/>
                    </a:lnTo>
                    <a:lnTo>
                      <a:pt x="5205" y="8748"/>
                    </a:lnTo>
                    <a:lnTo>
                      <a:pt x="6338" y="10083"/>
                    </a:lnTo>
                    <a:lnTo>
                      <a:pt x="7492" y="11510"/>
                    </a:lnTo>
                    <a:lnTo>
                      <a:pt x="9918" y="13423"/>
                    </a:lnTo>
                    <a:lnTo>
                      <a:pt x="12473" y="14341"/>
                    </a:lnTo>
                    <a:lnTo>
                      <a:pt x="14771" y="15174"/>
                    </a:lnTo>
                    <a:lnTo>
                      <a:pt x="15348" y="15591"/>
                    </a:lnTo>
                    <a:lnTo>
                      <a:pt x="15476" y="15845"/>
                    </a:lnTo>
                    <a:lnTo>
                      <a:pt x="15241" y="16169"/>
                    </a:lnTo>
                    <a:lnTo>
                      <a:pt x="14664" y="16347"/>
                    </a:lnTo>
                    <a:lnTo>
                      <a:pt x="12922" y="16763"/>
                    </a:lnTo>
                    <a:lnTo>
                      <a:pt x="9811" y="17504"/>
                    </a:lnTo>
                    <a:lnTo>
                      <a:pt x="8069" y="17920"/>
                    </a:lnTo>
                    <a:lnTo>
                      <a:pt x="6007" y="18337"/>
                    </a:lnTo>
                    <a:lnTo>
                      <a:pt x="4489" y="18514"/>
                    </a:lnTo>
                    <a:lnTo>
                      <a:pt x="4842" y="19764"/>
                    </a:lnTo>
                    <a:lnTo>
                      <a:pt x="8540" y="18676"/>
                    </a:lnTo>
                    <a:lnTo>
                      <a:pt x="10495" y="18260"/>
                    </a:lnTo>
                    <a:lnTo>
                      <a:pt x="11436" y="18260"/>
                    </a:lnTo>
                    <a:lnTo>
                      <a:pt x="11543" y="18514"/>
                    </a:lnTo>
                    <a:lnTo>
                      <a:pt x="11318" y="18846"/>
                    </a:lnTo>
                    <a:lnTo>
                      <a:pt x="11073" y="19170"/>
                    </a:lnTo>
                    <a:lnTo>
                      <a:pt x="10859" y="19926"/>
                    </a:lnTo>
                    <a:lnTo>
                      <a:pt x="10859" y="21021"/>
                    </a:lnTo>
                    <a:lnTo>
                      <a:pt x="12697" y="21600"/>
                    </a:lnTo>
                    <a:lnTo>
                      <a:pt x="13167" y="21176"/>
                    </a:lnTo>
                    <a:lnTo>
                      <a:pt x="13499" y="20427"/>
                    </a:lnTo>
                    <a:lnTo>
                      <a:pt x="13744" y="19849"/>
                    </a:lnTo>
                    <a:lnTo>
                      <a:pt x="13862" y="19255"/>
                    </a:lnTo>
                    <a:lnTo>
                      <a:pt x="14076" y="18846"/>
                    </a:lnTo>
                    <a:lnTo>
                      <a:pt x="14439" y="18591"/>
                    </a:lnTo>
                    <a:lnTo>
                      <a:pt x="15700" y="18098"/>
                    </a:lnTo>
                    <a:lnTo>
                      <a:pt x="16748" y="17758"/>
                    </a:lnTo>
                    <a:lnTo>
                      <a:pt x="21600" y="12590"/>
                    </a:lnTo>
                    <a:lnTo>
                      <a:pt x="20093" y="8748"/>
                    </a:lnTo>
                    <a:lnTo>
                      <a:pt x="20905" y="6002"/>
                    </a:lnTo>
                    <a:lnTo>
                      <a:pt x="14771" y="0"/>
                    </a:lnTo>
                    <a:lnTo>
                      <a:pt x="12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" name="Shape 206"/>
              <p:cNvSpPr/>
              <p:nvPr/>
            </p:nvSpPr>
            <p:spPr>
              <a:xfrm>
                <a:off x="3738562" y="2127250"/>
                <a:ext cx="26988" cy="52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7855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" name="Shape 207"/>
              <p:cNvSpPr/>
              <p:nvPr/>
            </p:nvSpPr>
            <p:spPr>
              <a:xfrm>
                <a:off x="3516312" y="2462212"/>
                <a:ext cx="171451" cy="34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577"/>
                    </a:moveTo>
                    <a:lnTo>
                      <a:pt x="4400" y="0"/>
                    </a:lnTo>
                    <a:lnTo>
                      <a:pt x="7700" y="0"/>
                    </a:lnTo>
                    <a:lnTo>
                      <a:pt x="15200" y="10549"/>
                    </a:lnTo>
                    <a:lnTo>
                      <a:pt x="21600" y="16577"/>
                    </a:lnTo>
                    <a:lnTo>
                      <a:pt x="16200" y="21600"/>
                    </a:lnTo>
                    <a:lnTo>
                      <a:pt x="8700" y="16577"/>
                    </a:lnTo>
                    <a:lnTo>
                      <a:pt x="0" y="16577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" name="Shape 208"/>
              <p:cNvSpPr/>
              <p:nvPr/>
            </p:nvSpPr>
            <p:spPr>
              <a:xfrm>
                <a:off x="2805112" y="2719387"/>
                <a:ext cx="68264" cy="60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5552"/>
                    </a:lnTo>
                    <a:lnTo>
                      <a:pt x="7878" y="18720"/>
                    </a:lnTo>
                    <a:lnTo>
                      <a:pt x="19059" y="21600"/>
                    </a:lnTo>
                    <a:lnTo>
                      <a:pt x="21600" y="18720"/>
                    </a:lnTo>
                    <a:lnTo>
                      <a:pt x="50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" name="Shape 209"/>
              <p:cNvSpPr/>
              <p:nvPr/>
            </p:nvSpPr>
            <p:spPr>
              <a:xfrm>
                <a:off x="2212975" y="2497137"/>
                <a:ext cx="153988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114" y="8511"/>
                    </a:lnTo>
                    <a:lnTo>
                      <a:pt x="9698" y="13160"/>
                    </a:lnTo>
                    <a:lnTo>
                      <a:pt x="3747" y="18525"/>
                    </a:lnTo>
                    <a:lnTo>
                      <a:pt x="0" y="21600"/>
                    </a:lnTo>
                    <a:lnTo>
                      <a:pt x="0" y="18525"/>
                    </a:lnTo>
                    <a:lnTo>
                      <a:pt x="2535" y="15377"/>
                    </a:lnTo>
                    <a:lnTo>
                      <a:pt x="2535" y="10728"/>
                    </a:lnTo>
                    <a:lnTo>
                      <a:pt x="3747" y="7796"/>
                    </a:lnTo>
                    <a:lnTo>
                      <a:pt x="8486" y="6151"/>
                    </a:lnTo>
                    <a:lnTo>
                      <a:pt x="15649" y="38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1" name="Shape 210"/>
              <p:cNvSpPr/>
              <p:nvPr/>
            </p:nvSpPr>
            <p:spPr>
              <a:xfrm>
                <a:off x="763587" y="2205037"/>
                <a:ext cx="2289176" cy="2187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63" y="933"/>
                    </a:moveTo>
                    <a:lnTo>
                      <a:pt x="16988" y="1693"/>
                    </a:lnTo>
                    <a:lnTo>
                      <a:pt x="16831" y="1959"/>
                    </a:lnTo>
                    <a:lnTo>
                      <a:pt x="16659" y="2124"/>
                    </a:lnTo>
                    <a:lnTo>
                      <a:pt x="16748" y="2383"/>
                    </a:lnTo>
                    <a:lnTo>
                      <a:pt x="16501" y="2547"/>
                    </a:lnTo>
                    <a:lnTo>
                      <a:pt x="16748" y="3049"/>
                    </a:lnTo>
                    <a:lnTo>
                      <a:pt x="16831" y="3472"/>
                    </a:lnTo>
                    <a:lnTo>
                      <a:pt x="16831" y="4060"/>
                    </a:lnTo>
                    <a:lnTo>
                      <a:pt x="16988" y="4663"/>
                    </a:lnTo>
                    <a:lnTo>
                      <a:pt x="17235" y="5337"/>
                    </a:lnTo>
                    <a:lnTo>
                      <a:pt x="17467" y="5941"/>
                    </a:lnTo>
                    <a:lnTo>
                      <a:pt x="17467" y="6098"/>
                    </a:lnTo>
                    <a:lnTo>
                      <a:pt x="17160" y="5941"/>
                    </a:lnTo>
                    <a:lnTo>
                      <a:pt x="16831" y="5674"/>
                    </a:lnTo>
                    <a:lnTo>
                      <a:pt x="16584" y="5251"/>
                    </a:lnTo>
                    <a:lnTo>
                      <a:pt x="16426" y="4828"/>
                    </a:lnTo>
                    <a:lnTo>
                      <a:pt x="16179" y="4326"/>
                    </a:lnTo>
                    <a:lnTo>
                      <a:pt x="16022" y="3817"/>
                    </a:lnTo>
                    <a:lnTo>
                      <a:pt x="15940" y="3981"/>
                    </a:lnTo>
                    <a:lnTo>
                      <a:pt x="15693" y="4663"/>
                    </a:lnTo>
                    <a:lnTo>
                      <a:pt x="15940" y="5087"/>
                    </a:lnTo>
                    <a:lnTo>
                      <a:pt x="16906" y="6607"/>
                    </a:lnTo>
                    <a:lnTo>
                      <a:pt x="17565" y="7618"/>
                    </a:lnTo>
                    <a:lnTo>
                      <a:pt x="17797" y="8143"/>
                    </a:lnTo>
                    <a:lnTo>
                      <a:pt x="17722" y="8308"/>
                    </a:lnTo>
                    <a:lnTo>
                      <a:pt x="17235" y="7877"/>
                    </a:lnTo>
                    <a:lnTo>
                      <a:pt x="16584" y="7289"/>
                    </a:lnTo>
                    <a:lnTo>
                      <a:pt x="15775" y="6262"/>
                    </a:lnTo>
                    <a:lnTo>
                      <a:pt x="15461" y="6184"/>
                    </a:lnTo>
                    <a:lnTo>
                      <a:pt x="15288" y="5941"/>
                    </a:lnTo>
                    <a:lnTo>
                      <a:pt x="15206" y="6262"/>
                    </a:lnTo>
                    <a:lnTo>
                      <a:pt x="15865" y="6866"/>
                    </a:lnTo>
                    <a:lnTo>
                      <a:pt x="16344" y="7540"/>
                    </a:lnTo>
                    <a:lnTo>
                      <a:pt x="16426" y="7798"/>
                    </a:lnTo>
                    <a:lnTo>
                      <a:pt x="17160" y="8645"/>
                    </a:lnTo>
                    <a:lnTo>
                      <a:pt x="17160" y="8809"/>
                    </a:lnTo>
                    <a:lnTo>
                      <a:pt x="16906" y="8896"/>
                    </a:lnTo>
                    <a:lnTo>
                      <a:pt x="16501" y="8566"/>
                    </a:lnTo>
                    <a:lnTo>
                      <a:pt x="15940" y="7877"/>
                    </a:lnTo>
                    <a:lnTo>
                      <a:pt x="15693" y="7798"/>
                    </a:lnTo>
                    <a:lnTo>
                      <a:pt x="14959" y="7195"/>
                    </a:lnTo>
                    <a:lnTo>
                      <a:pt x="14959" y="7453"/>
                    </a:lnTo>
                    <a:lnTo>
                      <a:pt x="15775" y="8386"/>
                    </a:lnTo>
                    <a:lnTo>
                      <a:pt x="16097" y="8974"/>
                    </a:lnTo>
                    <a:lnTo>
                      <a:pt x="16501" y="9491"/>
                    </a:lnTo>
                    <a:lnTo>
                      <a:pt x="16269" y="9491"/>
                    </a:lnTo>
                    <a:lnTo>
                      <a:pt x="15865" y="9397"/>
                    </a:lnTo>
                    <a:lnTo>
                      <a:pt x="14884" y="8308"/>
                    </a:lnTo>
                    <a:lnTo>
                      <a:pt x="14645" y="8221"/>
                    </a:lnTo>
                    <a:lnTo>
                      <a:pt x="14555" y="8386"/>
                    </a:lnTo>
                    <a:lnTo>
                      <a:pt x="14802" y="8896"/>
                    </a:lnTo>
                    <a:lnTo>
                      <a:pt x="15618" y="10165"/>
                    </a:lnTo>
                    <a:lnTo>
                      <a:pt x="15865" y="10588"/>
                    </a:lnTo>
                    <a:lnTo>
                      <a:pt x="13993" y="12117"/>
                    </a:lnTo>
                    <a:lnTo>
                      <a:pt x="11732" y="13802"/>
                    </a:lnTo>
                    <a:lnTo>
                      <a:pt x="8737" y="15926"/>
                    </a:lnTo>
                    <a:lnTo>
                      <a:pt x="9553" y="17031"/>
                    </a:lnTo>
                    <a:lnTo>
                      <a:pt x="11485" y="15761"/>
                    </a:lnTo>
                    <a:lnTo>
                      <a:pt x="11814" y="15926"/>
                    </a:lnTo>
                    <a:lnTo>
                      <a:pt x="11814" y="16184"/>
                    </a:lnTo>
                    <a:lnTo>
                      <a:pt x="11328" y="16513"/>
                    </a:lnTo>
                    <a:lnTo>
                      <a:pt x="9958" y="17540"/>
                    </a:lnTo>
                    <a:lnTo>
                      <a:pt x="10190" y="17877"/>
                    </a:lnTo>
                    <a:lnTo>
                      <a:pt x="11732" y="16772"/>
                    </a:lnTo>
                    <a:lnTo>
                      <a:pt x="12062" y="16772"/>
                    </a:lnTo>
                    <a:lnTo>
                      <a:pt x="12062" y="17117"/>
                    </a:lnTo>
                    <a:lnTo>
                      <a:pt x="11410" y="17963"/>
                    </a:lnTo>
                    <a:lnTo>
                      <a:pt x="10841" y="18387"/>
                    </a:lnTo>
                    <a:lnTo>
                      <a:pt x="11156" y="18716"/>
                    </a:lnTo>
                    <a:lnTo>
                      <a:pt x="11889" y="18042"/>
                    </a:lnTo>
                    <a:lnTo>
                      <a:pt x="12219" y="18293"/>
                    </a:lnTo>
                    <a:lnTo>
                      <a:pt x="12062" y="18810"/>
                    </a:lnTo>
                    <a:lnTo>
                      <a:pt x="12623" y="18974"/>
                    </a:lnTo>
                    <a:lnTo>
                      <a:pt x="13357" y="19319"/>
                    </a:lnTo>
                    <a:lnTo>
                      <a:pt x="13836" y="19319"/>
                    </a:lnTo>
                    <a:lnTo>
                      <a:pt x="14240" y="19398"/>
                    </a:lnTo>
                    <a:lnTo>
                      <a:pt x="14480" y="19743"/>
                    </a:lnTo>
                    <a:lnTo>
                      <a:pt x="14480" y="20080"/>
                    </a:lnTo>
                    <a:lnTo>
                      <a:pt x="14240" y="20244"/>
                    </a:lnTo>
                    <a:lnTo>
                      <a:pt x="12623" y="20244"/>
                    </a:lnTo>
                    <a:lnTo>
                      <a:pt x="11485" y="20080"/>
                    </a:lnTo>
                    <a:lnTo>
                      <a:pt x="10594" y="19743"/>
                    </a:lnTo>
                    <a:lnTo>
                      <a:pt x="9553" y="19319"/>
                    </a:lnTo>
                    <a:lnTo>
                      <a:pt x="8168" y="17705"/>
                    </a:lnTo>
                    <a:lnTo>
                      <a:pt x="7450" y="17031"/>
                    </a:lnTo>
                    <a:lnTo>
                      <a:pt x="6064" y="15581"/>
                    </a:lnTo>
                    <a:lnTo>
                      <a:pt x="4455" y="13049"/>
                    </a:lnTo>
                    <a:lnTo>
                      <a:pt x="4687" y="11944"/>
                    </a:lnTo>
                    <a:lnTo>
                      <a:pt x="4769" y="11270"/>
                    </a:lnTo>
                    <a:lnTo>
                      <a:pt x="5016" y="11270"/>
                    </a:lnTo>
                    <a:lnTo>
                      <a:pt x="5503" y="11599"/>
                    </a:lnTo>
                    <a:lnTo>
                      <a:pt x="6716" y="12626"/>
                    </a:lnTo>
                    <a:lnTo>
                      <a:pt x="8333" y="13214"/>
                    </a:lnTo>
                    <a:lnTo>
                      <a:pt x="11328" y="10753"/>
                    </a:lnTo>
                    <a:lnTo>
                      <a:pt x="11560" y="10667"/>
                    </a:lnTo>
                    <a:lnTo>
                      <a:pt x="11732" y="10753"/>
                    </a:lnTo>
                    <a:lnTo>
                      <a:pt x="12062" y="11098"/>
                    </a:lnTo>
                    <a:lnTo>
                      <a:pt x="12294" y="10847"/>
                    </a:lnTo>
                    <a:lnTo>
                      <a:pt x="12294" y="7712"/>
                    </a:lnTo>
                    <a:lnTo>
                      <a:pt x="12451" y="3049"/>
                    </a:lnTo>
                    <a:lnTo>
                      <a:pt x="13027" y="2712"/>
                    </a:lnTo>
                    <a:lnTo>
                      <a:pt x="13664" y="2124"/>
                    </a:lnTo>
                    <a:lnTo>
                      <a:pt x="14480" y="933"/>
                    </a:lnTo>
                    <a:lnTo>
                      <a:pt x="14959" y="603"/>
                    </a:lnTo>
                    <a:lnTo>
                      <a:pt x="14480" y="0"/>
                    </a:lnTo>
                    <a:lnTo>
                      <a:pt x="14076" y="78"/>
                    </a:lnTo>
                    <a:lnTo>
                      <a:pt x="13027" y="345"/>
                    </a:lnTo>
                    <a:lnTo>
                      <a:pt x="11972" y="509"/>
                    </a:lnTo>
                    <a:lnTo>
                      <a:pt x="11328" y="768"/>
                    </a:lnTo>
                    <a:lnTo>
                      <a:pt x="10841" y="846"/>
                    </a:lnTo>
                    <a:lnTo>
                      <a:pt x="8662" y="1536"/>
                    </a:lnTo>
                    <a:lnTo>
                      <a:pt x="7277" y="2124"/>
                    </a:lnTo>
                    <a:lnTo>
                      <a:pt x="6873" y="2202"/>
                    </a:lnTo>
                    <a:lnTo>
                      <a:pt x="6633" y="2038"/>
                    </a:lnTo>
                    <a:lnTo>
                      <a:pt x="6386" y="2289"/>
                    </a:lnTo>
                    <a:lnTo>
                      <a:pt x="6948" y="2884"/>
                    </a:lnTo>
                    <a:lnTo>
                      <a:pt x="8086" y="4240"/>
                    </a:lnTo>
                    <a:lnTo>
                      <a:pt x="8977" y="5173"/>
                    </a:lnTo>
                    <a:lnTo>
                      <a:pt x="9628" y="6098"/>
                    </a:lnTo>
                    <a:lnTo>
                      <a:pt x="10437" y="7289"/>
                    </a:lnTo>
                    <a:lnTo>
                      <a:pt x="10519" y="7712"/>
                    </a:lnTo>
                    <a:lnTo>
                      <a:pt x="10362" y="8041"/>
                    </a:lnTo>
                    <a:lnTo>
                      <a:pt x="9958" y="8143"/>
                    </a:lnTo>
                    <a:lnTo>
                      <a:pt x="6873" y="8143"/>
                    </a:lnTo>
                    <a:lnTo>
                      <a:pt x="6312" y="8221"/>
                    </a:lnTo>
                    <a:lnTo>
                      <a:pt x="5750" y="8143"/>
                    </a:lnTo>
                    <a:lnTo>
                      <a:pt x="5346" y="8386"/>
                    </a:lnTo>
                    <a:lnTo>
                      <a:pt x="4365" y="8645"/>
                    </a:lnTo>
                    <a:lnTo>
                      <a:pt x="3803" y="8731"/>
                    </a:lnTo>
                    <a:lnTo>
                      <a:pt x="2987" y="9068"/>
                    </a:lnTo>
                    <a:lnTo>
                      <a:pt x="2583" y="9068"/>
                    </a:lnTo>
                    <a:lnTo>
                      <a:pt x="1857" y="8731"/>
                    </a:lnTo>
                    <a:lnTo>
                      <a:pt x="1213" y="7963"/>
                    </a:lnTo>
                    <a:lnTo>
                      <a:pt x="651" y="7030"/>
                    </a:lnTo>
                    <a:lnTo>
                      <a:pt x="479" y="6772"/>
                    </a:lnTo>
                    <a:lnTo>
                      <a:pt x="0" y="7289"/>
                    </a:lnTo>
                    <a:lnTo>
                      <a:pt x="1295" y="8809"/>
                    </a:lnTo>
                    <a:lnTo>
                      <a:pt x="1947" y="9319"/>
                    </a:lnTo>
                    <a:lnTo>
                      <a:pt x="2104" y="9656"/>
                    </a:lnTo>
                    <a:lnTo>
                      <a:pt x="2179" y="10001"/>
                    </a:lnTo>
                    <a:lnTo>
                      <a:pt x="2104" y="10244"/>
                    </a:lnTo>
                    <a:lnTo>
                      <a:pt x="1947" y="10345"/>
                    </a:lnTo>
                    <a:lnTo>
                      <a:pt x="1700" y="10424"/>
                    </a:lnTo>
                    <a:lnTo>
                      <a:pt x="1138" y="10165"/>
                    </a:lnTo>
                    <a:lnTo>
                      <a:pt x="726" y="11012"/>
                    </a:lnTo>
                    <a:lnTo>
                      <a:pt x="2104" y="12117"/>
                    </a:lnTo>
                    <a:lnTo>
                      <a:pt x="2583" y="16263"/>
                    </a:lnTo>
                    <a:lnTo>
                      <a:pt x="7195" y="18974"/>
                    </a:lnTo>
                    <a:lnTo>
                      <a:pt x="10190" y="21600"/>
                    </a:lnTo>
                    <a:lnTo>
                      <a:pt x="16426" y="21435"/>
                    </a:lnTo>
                    <a:lnTo>
                      <a:pt x="17879" y="21341"/>
                    </a:lnTo>
                    <a:lnTo>
                      <a:pt x="17797" y="20244"/>
                    </a:lnTo>
                    <a:lnTo>
                      <a:pt x="17467" y="20166"/>
                    </a:lnTo>
                    <a:lnTo>
                      <a:pt x="17310" y="20330"/>
                    </a:lnTo>
                    <a:lnTo>
                      <a:pt x="16988" y="20330"/>
                    </a:lnTo>
                    <a:lnTo>
                      <a:pt x="16748" y="20166"/>
                    </a:lnTo>
                    <a:lnTo>
                      <a:pt x="16831" y="19985"/>
                    </a:lnTo>
                    <a:lnTo>
                      <a:pt x="16501" y="20080"/>
                    </a:lnTo>
                    <a:lnTo>
                      <a:pt x="16269" y="19985"/>
                    </a:lnTo>
                    <a:lnTo>
                      <a:pt x="16179" y="19743"/>
                    </a:lnTo>
                    <a:lnTo>
                      <a:pt x="16179" y="19139"/>
                    </a:lnTo>
                    <a:lnTo>
                      <a:pt x="16344" y="18810"/>
                    </a:lnTo>
                    <a:lnTo>
                      <a:pt x="16344" y="18387"/>
                    </a:lnTo>
                    <a:lnTo>
                      <a:pt x="16584" y="18293"/>
                    </a:lnTo>
                    <a:lnTo>
                      <a:pt x="16831" y="18206"/>
                    </a:lnTo>
                    <a:lnTo>
                      <a:pt x="16748" y="17031"/>
                    </a:lnTo>
                    <a:lnTo>
                      <a:pt x="16426" y="17117"/>
                    </a:lnTo>
                    <a:lnTo>
                      <a:pt x="16179" y="17117"/>
                    </a:lnTo>
                    <a:lnTo>
                      <a:pt x="16022" y="16772"/>
                    </a:lnTo>
                    <a:lnTo>
                      <a:pt x="16097" y="16513"/>
                    </a:lnTo>
                    <a:lnTo>
                      <a:pt x="16344" y="16098"/>
                    </a:lnTo>
                    <a:lnTo>
                      <a:pt x="16831" y="15502"/>
                    </a:lnTo>
                    <a:lnTo>
                      <a:pt x="16988" y="15079"/>
                    </a:lnTo>
                    <a:lnTo>
                      <a:pt x="17565" y="14147"/>
                    </a:lnTo>
                    <a:lnTo>
                      <a:pt x="17879" y="13802"/>
                    </a:lnTo>
                    <a:lnTo>
                      <a:pt x="18283" y="13473"/>
                    </a:lnTo>
                    <a:lnTo>
                      <a:pt x="18852" y="13214"/>
                    </a:lnTo>
                    <a:lnTo>
                      <a:pt x="19743" y="12869"/>
                    </a:lnTo>
                    <a:lnTo>
                      <a:pt x="19496" y="11693"/>
                    </a:lnTo>
                    <a:lnTo>
                      <a:pt x="19009" y="11780"/>
                    </a:lnTo>
                    <a:lnTo>
                      <a:pt x="18762" y="11780"/>
                    </a:lnTo>
                    <a:lnTo>
                      <a:pt x="18530" y="11693"/>
                    </a:lnTo>
                    <a:lnTo>
                      <a:pt x="18358" y="11435"/>
                    </a:lnTo>
                    <a:lnTo>
                      <a:pt x="18358" y="11176"/>
                    </a:lnTo>
                    <a:lnTo>
                      <a:pt x="18688" y="10753"/>
                    </a:lnTo>
                    <a:lnTo>
                      <a:pt x="20866" y="8896"/>
                    </a:lnTo>
                    <a:lnTo>
                      <a:pt x="21600" y="8221"/>
                    </a:lnTo>
                    <a:lnTo>
                      <a:pt x="20462" y="7540"/>
                    </a:lnTo>
                    <a:lnTo>
                      <a:pt x="19009" y="6364"/>
                    </a:lnTo>
                    <a:lnTo>
                      <a:pt x="18762" y="6262"/>
                    </a:lnTo>
                    <a:lnTo>
                      <a:pt x="18283" y="6184"/>
                    </a:lnTo>
                    <a:lnTo>
                      <a:pt x="17639" y="4491"/>
                    </a:lnTo>
                    <a:lnTo>
                      <a:pt x="17722" y="3472"/>
                    </a:lnTo>
                    <a:lnTo>
                      <a:pt x="17879" y="1191"/>
                    </a:lnTo>
                    <a:lnTo>
                      <a:pt x="17063" y="933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2" name="Shape 211"/>
              <p:cNvSpPr/>
              <p:nvPr/>
            </p:nvSpPr>
            <p:spPr>
              <a:xfrm>
                <a:off x="2281237" y="3140075"/>
                <a:ext cx="42863" cy="50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00" y="0"/>
                    </a:moveTo>
                    <a:lnTo>
                      <a:pt x="21600" y="10966"/>
                    </a:lnTo>
                    <a:lnTo>
                      <a:pt x="0" y="21600"/>
                    </a:lnTo>
                    <a:lnTo>
                      <a:pt x="4000" y="6978"/>
                    </a:lnTo>
                    <a:lnTo>
                      <a:pt x="12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" name="Shape 212"/>
              <p:cNvSpPr/>
              <p:nvPr/>
            </p:nvSpPr>
            <p:spPr>
              <a:xfrm>
                <a:off x="3044825" y="3087687"/>
                <a:ext cx="163513" cy="95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10" y="0"/>
                    </a:moveTo>
                    <a:lnTo>
                      <a:pt x="18123" y="5675"/>
                    </a:lnTo>
                    <a:lnTo>
                      <a:pt x="21600" y="11715"/>
                    </a:lnTo>
                    <a:lnTo>
                      <a:pt x="14646" y="13729"/>
                    </a:lnTo>
                    <a:lnTo>
                      <a:pt x="8956" y="17756"/>
                    </a:lnTo>
                    <a:lnTo>
                      <a:pt x="5690" y="17756"/>
                    </a:lnTo>
                    <a:lnTo>
                      <a:pt x="1054" y="21600"/>
                    </a:lnTo>
                    <a:lnTo>
                      <a:pt x="0" y="17756"/>
                    </a:lnTo>
                    <a:lnTo>
                      <a:pt x="11380" y="5675"/>
                    </a:lnTo>
                    <a:lnTo>
                      <a:pt x="15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" name="Shape 213"/>
              <p:cNvSpPr/>
              <p:nvPr/>
            </p:nvSpPr>
            <p:spPr>
              <a:xfrm>
                <a:off x="3260725" y="3001962"/>
                <a:ext cx="195263" cy="111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361" y="8486"/>
                    </a:lnTo>
                    <a:lnTo>
                      <a:pt x="18813" y="18360"/>
                    </a:lnTo>
                    <a:lnTo>
                      <a:pt x="21600" y="18360"/>
                    </a:lnTo>
                    <a:lnTo>
                      <a:pt x="20642" y="21600"/>
                    </a:lnTo>
                    <a:lnTo>
                      <a:pt x="14110" y="18360"/>
                    </a:lnTo>
                    <a:lnTo>
                      <a:pt x="10365" y="13577"/>
                    </a:lnTo>
                    <a:lnTo>
                      <a:pt x="6532" y="8486"/>
                    </a:lnTo>
                    <a:lnTo>
                      <a:pt x="958" y="3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5" name="Shape 214"/>
              <p:cNvSpPr/>
              <p:nvPr/>
            </p:nvSpPr>
            <p:spPr>
              <a:xfrm>
                <a:off x="2693987" y="3448050"/>
                <a:ext cx="514351" cy="214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674"/>
                    </a:lnTo>
                    <a:lnTo>
                      <a:pt x="16574" y="5978"/>
                    </a:lnTo>
                    <a:lnTo>
                      <a:pt x="11149" y="10362"/>
                    </a:lnTo>
                    <a:lnTo>
                      <a:pt x="7555" y="13789"/>
                    </a:lnTo>
                    <a:lnTo>
                      <a:pt x="4726" y="17296"/>
                    </a:lnTo>
                    <a:lnTo>
                      <a:pt x="2496" y="17296"/>
                    </a:lnTo>
                    <a:lnTo>
                      <a:pt x="366" y="21600"/>
                    </a:lnTo>
                    <a:lnTo>
                      <a:pt x="0" y="18970"/>
                    </a:lnTo>
                    <a:lnTo>
                      <a:pt x="2896" y="16419"/>
                    </a:lnTo>
                    <a:lnTo>
                      <a:pt x="5059" y="14666"/>
                    </a:lnTo>
                    <a:lnTo>
                      <a:pt x="8254" y="11159"/>
                    </a:lnTo>
                    <a:lnTo>
                      <a:pt x="8653" y="9485"/>
                    </a:lnTo>
                    <a:lnTo>
                      <a:pt x="11516" y="8688"/>
                    </a:lnTo>
                    <a:lnTo>
                      <a:pt x="14777" y="5181"/>
                    </a:lnTo>
                    <a:lnTo>
                      <a:pt x="16208" y="2551"/>
                    </a:lnTo>
                    <a:lnTo>
                      <a:pt x="18006" y="35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" name="Shape 215"/>
              <p:cNvSpPr/>
              <p:nvPr/>
            </p:nvSpPr>
            <p:spPr>
              <a:xfrm>
                <a:off x="2505075" y="3619500"/>
                <a:ext cx="917575" cy="755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91" y="0"/>
                    </a:moveTo>
                    <a:lnTo>
                      <a:pt x="17785" y="1226"/>
                    </a:lnTo>
                    <a:lnTo>
                      <a:pt x="17168" y="1703"/>
                    </a:lnTo>
                    <a:lnTo>
                      <a:pt x="11707" y="4156"/>
                    </a:lnTo>
                    <a:lnTo>
                      <a:pt x="5648" y="6609"/>
                    </a:lnTo>
                    <a:lnTo>
                      <a:pt x="1197" y="8313"/>
                    </a:lnTo>
                    <a:lnTo>
                      <a:pt x="0" y="9085"/>
                    </a:lnTo>
                    <a:lnTo>
                      <a:pt x="393" y="12492"/>
                    </a:lnTo>
                    <a:lnTo>
                      <a:pt x="1010" y="12492"/>
                    </a:lnTo>
                    <a:lnTo>
                      <a:pt x="1197" y="14468"/>
                    </a:lnTo>
                    <a:lnTo>
                      <a:pt x="1197" y="16694"/>
                    </a:lnTo>
                    <a:lnTo>
                      <a:pt x="2020" y="16444"/>
                    </a:lnTo>
                    <a:lnTo>
                      <a:pt x="2207" y="15218"/>
                    </a:lnTo>
                    <a:lnTo>
                      <a:pt x="2412" y="12765"/>
                    </a:lnTo>
                    <a:lnTo>
                      <a:pt x="2843" y="11538"/>
                    </a:lnTo>
                    <a:lnTo>
                      <a:pt x="3422" y="11016"/>
                    </a:lnTo>
                    <a:lnTo>
                      <a:pt x="4432" y="10312"/>
                    </a:lnTo>
                    <a:lnTo>
                      <a:pt x="4039" y="13719"/>
                    </a:lnTo>
                    <a:lnTo>
                      <a:pt x="4039" y="15468"/>
                    </a:lnTo>
                    <a:lnTo>
                      <a:pt x="4432" y="15468"/>
                    </a:lnTo>
                    <a:lnTo>
                      <a:pt x="4638" y="13719"/>
                    </a:lnTo>
                    <a:lnTo>
                      <a:pt x="5049" y="11765"/>
                    </a:lnTo>
                    <a:lnTo>
                      <a:pt x="5648" y="10539"/>
                    </a:lnTo>
                    <a:lnTo>
                      <a:pt x="6059" y="9562"/>
                    </a:lnTo>
                    <a:lnTo>
                      <a:pt x="6658" y="9085"/>
                    </a:lnTo>
                    <a:lnTo>
                      <a:pt x="7088" y="9562"/>
                    </a:lnTo>
                    <a:lnTo>
                      <a:pt x="7088" y="13242"/>
                    </a:lnTo>
                    <a:lnTo>
                      <a:pt x="6658" y="13719"/>
                    </a:lnTo>
                    <a:lnTo>
                      <a:pt x="6658" y="14468"/>
                    </a:lnTo>
                    <a:lnTo>
                      <a:pt x="7855" y="13991"/>
                    </a:lnTo>
                    <a:lnTo>
                      <a:pt x="7855" y="12492"/>
                    </a:lnTo>
                    <a:lnTo>
                      <a:pt x="9070" y="9312"/>
                    </a:lnTo>
                    <a:lnTo>
                      <a:pt x="9687" y="8086"/>
                    </a:lnTo>
                    <a:lnTo>
                      <a:pt x="10304" y="7336"/>
                    </a:lnTo>
                    <a:lnTo>
                      <a:pt x="10697" y="7336"/>
                    </a:lnTo>
                    <a:lnTo>
                      <a:pt x="10697" y="9312"/>
                    </a:lnTo>
                    <a:lnTo>
                      <a:pt x="10510" y="10312"/>
                    </a:lnTo>
                    <a:lnTo>
                      <a:pt x="10697" y="10789"/>
                    </a:lnTo>
                    <a:lnTo>
                      <a:pt x="10903" y="9789"/>
                    </a:lnTo>
                    <a:lnTo>
                      <a:pt x="11520" y="8563"/>
                    </a:lnTo>
                    <a:lnTo>
                      <a:pt x="12530" y="7336"/>
                    </a:lnTo>
                    <a:lnTo>
                      <a:pt x="13353" y="6132"/>
                    </a:lnTo>
                    <a:lnTo>
                      <a:pt x="13932" y="5383"/>
                    </a:lnTo>
                    <a:lnTo>
                      <a:pt x="14550" y="5383"/>
                    </a:lnTo>
                    <a:lnTo>
                      <a:pt x="13745" y="7609"/>
                    </a:lnTo>
                    <a:lnTo>
                      <a:pt x="10697" y="13991"/>
                    </a:lnTo>
                    <a:lnTo>
                      <a:pt x="9893" y="14945"/>
                    </a:lnTo>
                    <a:lnTo>
                      <a:pt x="3628" y="18148"/>
                    </a:lnTo>
                    <a:lnTo>
                      <a:pt x="2843" y="17921"/>
                    </a:lnTo>
                    <a:lnTo>
                      <a:pt x="2843" y="21327"/>
                    </a:lnTo>
                    <a:lnTo>
                      <a:pt x="3628" y="21600"/>
                    </a:lnTo>
                    <a:lnTo>
                      <a:pt x="13353" y="16694"/>
                    </a:lnTo>
                    <a:lnTo>
                      <a:pt x="21600" y="1931"/>
                    </a:lnTo>
                    <a:lnTo>
                      <a:pt x="179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" name="Shape 216"/>
              <p:cNvSpPr/>
              <p:nvPr/>
            </p:nvSpPr>
            <p:spPr>
              <a:xfrm>
                <a:off x="763587" y="1946275"/>
                <a:ext cx="831851" cy="823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28" y="0"/>
                    </a:moveTo>
                    <a:lnTo>
                      <a:pt x="11572" y="270"/>
                    </a:lnTo>
                    <a:lnTo>
                      <a:pt x="10666" y="478"/>
                    </a:lnTo>
                    <a:lnTo>
                      <a:pt x="8916" y="915"/>
                    </a:lnTo>
                    <a:lnTo>
                      <a:pt x="8916" y="1393"/>
                    </a:lnTo>
                    <a:lnTo>
                      <a:pt x="10028" y="4075"/>
                    </a:lnTo>
                    <a:lnTo>
                      <a:pt x="10460" y="4719"/>
                    </a:lnTo>
                    <a:lnTo>
                      <a:pt x="10234" y="5405"/>
                    </a:lnTo>
                    <a:lnTo>
                      <a:pt x="9781" y="6112"/>
                    </a:lnTo>
                    <a:lnTo>
                      <a:pt x="8216" y="6549"/>
                    </a:lnTo>
                    <a:lnTo>
                      <a:pt x="7330" y="6549"/>
                    </a:lnTo>
                    <a:lnTo>
                      <a:pt x="5992" y="5405"/>
                    </a:lnTo>
                    <a:lnTo>
                      <a:pt x="4880" y="6964"/>
                    </a:lnTo>
                    <a:lnTo>
                      <a:pt x="5992" y="7879"/>
                    </a:lnTo>
                    <a:lnTo>
                      <a:pt x="6898" y="8108"/>
                    </a:lnTo>
                    <a:lnTo>
                      <a:pt x="6898" y="9002"/>
                    </a:lnTo>
                    <a:lnTo>
                      <a:pt x="2903" y="12162"/>
                    </a:lnTo>
                    <a:lnTo>
                      <a:pt x="1544" y="13076"/>
                    </a:lnTo>
                    <a:lnTo>
                      <a:pt x="3336" y="16403"/>
                    </a:lnTo>
                    <a:lnTo>
                      <a:pt x="3562" y="17317"/>
                    </a:lnTo>
                    <a:lnTo>
                      <a:pt x="2903" y="18003"/>
                    </a:lnTo>
                    <a:lnTo>
                      <a:pt x="0" y="19791"/>
                    </a:lnTo>
                    <a:lnTo>
                      <a:pt x="1318" y="21371"/>
                    </a:lnTo>
                    <a:lnTo>
                      <a:pt x="7104" y="17317"/>
                    </a:lnTo>
                    <a:lnTo>
                      <a:pt x="5992" y="15072"/>
                    </a:lnTo>
                    <a:lnTo>
                      <a:pt x="6218" y="13950"/>
                    </a:lnTo>
                    <a:lnTo>
                      <a:pt x="6671" y="13950"/>
                    </a:lnTo>
                    <a:lnTo>
                      <a:pt x="8216" y="16195"/>
                    </a:lnTo>
                    <a:lnTo>
                      <a:pt x="9122" y="18232"/>
                    </a:lnTo>
                    <a:lnTo>
                      <a:pt x="10028" y="18669"/>
                    </a:lnTo>
                    <a:lnTo>
                      <a:pt x="9781" y="17525"/>
                    </a:lnTo>
                    <a:lnTo>
                      <a:pt x="8010" y="14407"/>
                    </a:lnTo>
                    <a:lnTo>
                      <a:pt x="8216" y="13950"/>
                    </a:lnTo>
                    <a:lnTo>
                      <a:pt x="8916" y="13721"/>
                    </a:lnTo>
                    <a:lnTo>
                      <a:pt x="9554" y="14199"/>
                    </a:lnTo>
                    <a:lnTo>
                      <a:pt x="14908" y="21122"/>
                    </a:lnTo>
                    <a:lnTo>
                      <a:pt x="14434" y="19999"/>
                    </a:lnTo>
                    <a:lnTo>
                      <a:pt x="12890" y="17089"/>
                    </a:lnTo>
                    <a:lnTo>
                      <a:pt x="11140" y="13950"/>
                    </a:lnTo>
                    <a:lnTo>
                      <a:pt x="10234" y="13284"/>
                    </a:lnTo>
                    <a:lnTo>
                      <a:pt x="10460" y="12390"/>
                    </a:lnTo>
                    <a:lnTo>
                      <a:pt x="10893" y="12390"/>
                    </a:lnTo>
                    <a:lnTo>
                      <a:pt x="11572" y="13284"/>
                    </a:lnTo>
                    <a:lnTo>
                      <a:pt x="12684" y="14199"/>
                    </a:lnTo>
                    <a:lnTo>
                      <a:pt x="13590" y="15758"/>
                    </a:lnTo>
                    <a:lnTo>
                      <a:pt x="14908" y="17796"/>
                    </a:lnTo>
                    <a:lnTo>
                      <a:pt x="16020" y="19126"/>
                    </a:lnTo>
                    <a:lnTo>
                      <a:pt x="16926" y="19563"/>
                    </a:lnTo>
                    <a:lnTo>
                      <a:pt x="17358" y="19126"/>
                    </a:lnTo>
                    <a:lnTo>
                      <a:pt x="16926" y="17317"/>
                    </a:lnTo>
                    <a:lnTo>
                      <a:pt x="15814" y="15758"/>
                    </a:lnTo>
                    <a:lnTo>
                      <a:pt x="15134" y="14199"/>
                    </a:lnTo>
                    <a:lnTo>
                      <a:pt x="14702" y="13721"/>
                    </a:lnTo>
                    <a:lnTo>
                      <a:pt x="14908" y="13076"/>
                    </a:lnTo>
                    <a:lnTo>
                      <a:pt x="17132" y="15966"/>
                    </a:lnTo>
                    <a:lnTo>
                      <a:pt x="19788" y="19563"/>
                    </a:lnTo>
                    <a:lnTo>
                      <a:pt x="21600" y="21600"/>
                    </a:lnTo>
                    <a:lnTo>
                      <a:pt x="21353" y="20477"/>
                    </a:lnTo>
                    <a:lnTo>
                      <a:pt x="20488" y="19126"/>
                    </a:lnTo>
                    <a:lnTo>
                      <a:pt x="20014" y="17796"/>
                    </a:lnTo>
                    <a:lnTo>
                      <a:pt x="19108" y="16403"/>
                    </a:lnTo>
                    <a:lnTo>
                      <a:pt x="17791" y="14199"/>
                    </a:lnTo>
                    <a:lnTo>
                      <a:pt x="17791" y="13513"/>
                    </a:lnTo>
                    <a:lnTo>
                      <a:pt x="18470" y="13284"/>
                    </a:lnTo>
                    <a:lnTo>
                      <a:pt x="18903" y="12390"/>
                    </a:lnTo>
                    <a:lnTo>
                      <a:pt x="16926" y="9688"/>
                    </a:lnTo>
                    <a:lnTo>
                      <a:pt x="13796" y="5634"/>
                    </a:lnTo>
                    <a:lnTo>
                      <a:pt x="12890" y="4511"/>
                    </a:lnTo>
                    <a:lnTo>
                      <a:pt x="11778" y="3597"/>
                    </a:lnTo>
                    <a:lnTo>
                      <a:pt x="11346" y="2723"/>
                    </a:lnTo>
                    <a:lnTo>
                      <a:pt x="11778" y="2037"/>
                    </a:lnTo>
                    <a:lnTo>
                      <a:pt x="12458" y="1601"/>
                    </a:lnTo>
                    <a:lnTo>
                      <a:pt x="14228" y="1601"/>
                    </a:lnTo>
                    <a:lnTo>
                      <a:pt x="142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8" name="Shape 217"/>
              <p:cNvSpPr/>
              <p:nvPr/>
            </p:nvSpPr>
            <p:spPr>
              <a:xfrm>
                <a:off x="849312" y="2684462"/>
                <a:ext cx="222251" cy="163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938"/>
                    </a:moveTo>
                    <a:lnTo>
                      <a:pt x="0" y="19188"/>
                    </a:lnTo>
                    <a:lnTo>
                      <a:pt x="2537" y="21600"/>
                    </a:lnTo>
                    <a:lnTo>
                      <a:pt x="6534" y="14575"/>
                    </a:lnTo>
                    <a:lnTo>
                      <a:pt x="14067" y="6711"/>
                    </a:lnTo>
                    <a:lnTo>
                      <a:pt x="21600" y="0"/>
                    </a:lnTo>
                    <a:lnTo>
                      <a:pt x="19063" y="0"/>
                    </a:lnTo>
                    <a:lnTo>
                      <a:pt x="11684" y="8913"/>
                    </a:lnTo>
                    <a:lnTo>
                      <a:pt x="9147" y="8913"/>
                    </a:lnTo>
                    <a:lnTo>
                      <a:pt x="0" y="15938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" name="Shape 218"/>
              <p:cNvSpPr/>
              <p:nvPr/>
            </p:nvSpPr>
            <p:spPr>
              <a:xfrm>
                <a:off x="917575" y="2752725"/>
                <a:ext cx="307975" cy="257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55" y="0"/>
                    </a:moveTo>
                    <a:lnTo>
                      <a:pt x="9028" y="5118"/>
                    </a:lnTo>
                    <a:lnTo>
                      <a:pt x="7255" y="5118"/>
                    </a:lnTo>
                    <a:lnTo>
                      <a:pt x="0" y="11498"/>
                    </a:lnTo>
                    <a:lnTo>
                      <a:pt x="720" y="14422"/>
                    </a:lnTo>
                    <a:lnTo>
                      <a:pt x="3711" y="18676"/>
                    </a:lnTo>
                    <a:lnTo>
                      <a:pt x="6702" y="21600"/>
                    </a:lnTo>
                    <a:lnTo>
                      <a:pt x="9028" y="21600"/>
                    </a:lnTo>
                    <a:lnTo>
                      <a:pt x="18609" y="11498"/>
                    </a:lnTo>
                    <a:lnTo>
                      <a:pt x="21600" y="10102"/>
                    </a:lnTo>
                    <a:lnTo>
                      <a:pt x="19828" y="7178"/>
                    </a:lnTo>
                    <a:lnTo>
                      <a:pt x="15618" y="11498"/>
                    </a:lnTo>
                    <a:lnTo>
                      <a:pt x="9692" y="17280"/>
                    </a:lnTo>
                    <a:lnTo>
                      <a:pt x="7865" y="18676"/>
                    </a:lnTo>
                    <a:lnTo>
                      <a:pt x="5428" y="17280"/>
                    </a:lnTo>
                    <a:lnTo>
                      <a:pt x="4874" y="15087"/>
                    </a:lnTo>
                    <a:lnTo>
                      <a:pt x="8418" y="10102"/>
                    </a:lnTo>
                    <a:lnTo>
                      <a:pt x="10855" y="5782"/>
                    </a:lnTo>
                    <a:lnTo>
                      <a:pt x="15009" y="1529"/>
                    </a:lnTo>
                    <a:lnTo>
                      <a:pt x="144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" name="Shape 219"/>
              <p:cNvSpPr/>
              <p:nvPr/>
            </p:nvSpPr>
            <p:spPr>
              <a:xfrm>
                <a:off x="1209675" y="2943225"/>
                <a:ext cx="93663" cy="4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25" y="0"/>
                    </a:moveTo>
                    <a:lnTo>
                      <a:pt x="21600" y="4400"/>
                    </a:lnTo>
                    <a:lnTo>
                      <a:pt x="13729" y="16800"/>
                    </a:lnTo>
                    <a:lnTo>
                      <a:pt x="0" y="21600"/>
                    </a:lnTo>
                    <a:lnTo>
                      <a:pt x="7871" y="12800"/>
                    </a:lnTo>
                    <a:lnTo>
                      <a:pt x="159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1" name="Shape 220"/>
              <p:cNvSpPr/>
              <p:nvPr/>
            </p:nvSpPr>
            <p:spPr>
              <a:xfrm>
                <a:off x="1466850" y="2900362"/>
                <a:ext cx="42863" cy="4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47" y="0"/>
                    </a:moveTo>
                    <a:lnTo>
                      <a:pt x="21600" y="16800"/>
                    </a:lnTo>
                    <a:lnTo>
                      <a:pt x="8247" y="21600"/>
                    </a:lnTo>
                    <a:lnTo>
                      <a:pt x="0" y="12800"/>
                    </a:lnTo>
                    <a:lnTo>
                      <a:pt x="82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2" name="Shape 221"/>
              <p:cNvSpPr/>
              <p:nvPr/>
            </p:nvSpPr>
            <p:spPr>
              <a:xfrm>
                <a:off x="1620837" y="2908300"/>
                <a:ext cx="26988" cy="3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200" y="21600"/>
                    </a:lnTo>
                    <a:lnTo>
                      <a:pt x="21600" y="15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" name="Shape 223"/>
            <p:cNvSpPr/>
            <p:nvPr/>
          </p:nvSpPr>
          <p:spPr>
            <a:xfrm>
              <a:off x="4419600" y="962025"/>
              <a:ext cx="3581400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 224"/>
            <p:cNvSpPr/>
            <p:nvPr/>
          </p:nvSpPr>
          <p:spPr>
            <a:xfrm>
              <a:off x="4419600" y="971698"/>
              <a:ext cx="6679602" cy="6203"/>
            </a:xfrm>
            <a:prstGeom prst="line">
              <a:avLst/>
            </a:prstGeom>
            <a:ln w="1206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3" name="Shape 227"/>
          <p:cNvSpPr/>
          <p:nvPr/>
        </p:nvSpPr>
        <p:spPr>
          <a:xfrm>
            <a:off x="4364669" y="3005357"/>
            <a:ext cx="502920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0">
                <a:solidFill>
                  <a:srgbClr val="FFFFFF"/>
                </a:solidFill>
              </a:defRPr>
            </a:pPr>
            <a:r>
              <a:rPr lang="en-US" dirty="0"/>
              <a:t>F</a:t>
            </a:r>
            <a:r>
              <a:rPr dirty="0"/>
              <a:t>eelings, thoughts, </a:t>
            </a:r>
            <a:br>
              <a:rPr dirty="0"/>
            </a:br>
            <a:r>
              <a:rPr dirty="0"/>
              <a:t>expectations, and</a:t>
            </a:r>
            <a:r>
              <a:rPr lang="en-US" dirty="0"/>
              <a:t> </a:t>
            </a:r>
            <a:r>
              <a:rPr dirty="0"/>
              <a:t>beliefs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84" name="Shape 226"/>
          <p:cNvSpPr/>
          <p:nvPr/>
        </p:nvSpPr>
        <p:spPr>
          <a:xfrm>
            <a:off x="4679422" y="2131115"/>
            <a:ext cx="50292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Behaviors</a:t>
            </a:r>
            <a:endParaRPr dirty="0"/>
          </a:p>
        </p:txBody>
      </p:sp>
      <p:pic>
        <p:nvPicPr>
          <p:cNvPr id="185" name="Content Placeholder 5" descr="Image result for suitcase clipart">
            <a:hlinkClick r:id="rId3" tgtFrame="&quot;_blank&quot;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94" y="4087976"/>
            <a:ext cx="2671865" cy="19815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11B1015-7805-4506-AD8C-22584ECDB0A5}"/>
              </a:ext>
            </a:extLst>
          </p:cNvPr>
          <p:cNvSpPr txBox="1"/>
          <p:nvPr/>
        </p:nvSpPr>
        <p:spPr>
          <a:xfrm>
            <a:off x="762000" y="6064917"/>
            <a:ext cx="335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Group activity part 1</a:t>
            </a:r>
          </a:p>
        </p:txBody>
      </p:sp>
    </p:spTree>
    <p:extLst>
      <p:ext uri="{BB962C8B-B14F-4D97-AF65-F5344CB8AC3E}">
        <p14:creationId xmlns:p14="http://schemas.microsoft.com/office/powerpoint/2010/main" val="37656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child/youth’s:</a:t>
            </a:r>
          </a:p>
          <a:p>
            <a:pPr lvl="1"/>
            <a:r>
              <a:rPr lang="en-US" dirty="0"/>
              <a:t>Beliefs and expectations about themselves?</a:t>
            </a:r>
          </a:p>
          <a:p>
            <a:pPr lvl="1"/>
            <a:r>
              <a:rPr lang="en-US" dirty="0"/>
              <a:t>Beliefs and expectations about others?</a:t>
            </a:r>
          </a:p>
          <a:p>
            <a:pPr lvl="1"/>
            <a:r>
              <a:rPr lang="en-US" dirty="0"/>
              <a:t>Beliefs  and expectations about the world?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dirty="0">
                <a:solidFill>
                  <a:schemeClr val="tx1"/>
                </a:solidFill>
              </a:rPr>
              <a:t>Group activity part 2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95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</TotalTime>
  <Words>1001</Words>
  <Application>Microsoft Office PowerPoint</Application>
  <PresentationFormat>On-screen Show (4:3)</PresentationFormat>
  <Paragraphs>166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Wingdings</vt:lpstr>
      <vt:lpstr>Apothecary</vt:lpstr>
      <vt:lpstr>  Understanding Feelings &amp; Managing Behaviors  Facilitated By: Hilary Sahr, AA Human Services Amber Mckelvey, CSW, MS  Adapted From: National Child Traumatic Stress Network  </vt:lpstr>
      <vt:lpstr>Workshop Objectives</vt:lpstr>
      <vt:lpstr>What is Trauma</vt:lpstr>
      <vt:lpstr>Why does Trauma Matter?</vt:lpstr>
      <vt:lpstr>Traumatic Events</vt:lpstr>
      <vt:lpstr>CASE STUDY-Peyton</vt:lpstr>
      <vt:lpstr>Part 1</vt:lpstr>
      <vt:lpstr>Seeing Below the Surface</vt:lpstr>
      <vt:lpstr>Part 2</vt:lpstr>
      <vt:lpstr>Part 3</vt:lpstr>
      <vt:lpstr>PowerPoint Presentation</vt:lpstr>
      <vt:lpstr>Be an “Emotional Coach”</vt:lpstr>
      <vt:lpstr>Feelings Thermometer</vt:lpstr>
      <vt:lpstr>Emotional Coaching</vt:lpstr>
      <vt:lpstr>Limits &amp; Expectations</vt:lpstr>
      <vt:lpstr>What about consequences?</vt:lpstr>
      <vt:lpstr>Correct &amp; Build</vt:lpstr>
      <vt:lpstr>Correct &amp; Build (cont’d)</vt:lpstr>
      <vt:lpstr>Part 4</vt:lpstr>
      <vt:lpstr>Achieving a balance  with A Child/Youth</vt:lpstr>
      <vt:lpstr>How can we use motivation  to help us?</vt:lpstr>
      <vt:lpstr>Review of how you can help</vt:lpstr>
      <vt:lpstr>Building on Strengths</vt:lpstr>
      <vt:lpstr>Part 5</vt:lpstr>
      <vt:lpstr>Let’s Play! What’s My emotion?!</vt:lpstr>
      <vt:lpstr>Thank you!  </vt:lpstr>
    </vt:vector>
  </TitlesOfParts>
  <Company>Grant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Care</dc:title>
  <dc:creator>Amber Mckelvey</dc:creator>
  <cp:lastModifiedBy>Kari McKenna</cp:lastModifiedBy>
  <cp:revision>160</cp:revision>
  <cp:lastPrinted>2024-10-16T16:18:44Z</cp:lastPrinted>
  <dcterms:created xsi:type="dcterms:W3CDTF">2019-08-27T16:26:54Z</dcterms:created>
  <dcterms:modified xsi:type="dcterms:W3CDTF">2025-09-04T14:14:28Z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23b572-786c-4c2e-ac1f-96130fe4e119_Enabled">
    <vt:lpwstr>true</vt:lpwstr>
  </property>
  <property fmtid="{D5CDD505-2E9C-101B-9397-08002B2CF9AE}" pid="3" name="MSIP_Label_c823b572-786c-4c2e-ac1f-96130fe4e119_SetDate">
    <vt:lpwstr>2025-09-04T14:14:04Z</vt:lpwstr>
  </property>
  <property fmtid="{D5CDD505-2E9C-101B-9397-08002B2CF9AE}" pid="4" name="MSIP_Label_c823b572-786c-4c2e-ac1f-96130fe4e119_Method">
    <vt:lpwstr>Privileged</vt:lpwstr>
  </property>
  <property fmtid="{D5CDD505-2E9C-101B-9397-08002B2CF9AE}" pid="5" name="MSIP_Label_c823b572-786c-4c2e-ac1f-96130fe4e119_Name">
    <vt:lpwstr>Public Label</vt:lpwstr>
  </property>
  <property fmtid="{D5CDD505-2E9C-101B-9397-08002B2CF9AE}" pid="6" name="MSIP_Label_c823b572-786c-4c2e-ac1f-96130fe4e119_SiteId">
    <vt:lpwstr>abb7aaf1-72a3-44dd-85cf-fd5036b7d093</vt:lpwstr>
  </property>
  <property fmtid="{D5CDD505-2E9C-101B-9397-08002B2CF9AE}" pid="7" name="MSIP_Label_c823b572-786c-4c2e-ac1f-96130fe4e119_ActionId">
    <vt:lpwstr>a5bcc9cb-7dad-4fd7-bcc4-4d271b97051a</vt:lpwstr>
  </property>
  <property fmtid="{D5CDD505-2E9C-101B-9397-08002B2CF9AE}" pid="8" name="MSIP_Label_c823b572-786c-4c2e-ac1f-96130fe4e119_ContentBits">
    <vt:lpwstr>0</vt:lpwstr>
  </property>
  <property fmtid="{D5CDD505-2E9C-101B-9397-08002B2CF9AE}" pid="9" name="MSIP_Label_c823b572-786c-4c2e-ac1f-96130fe4e119_Tag">
    <vt:lpwstr>10, 0, 1, 1</vt:lpwstr>
  </property>
</Properties>
</file>