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1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3"/>
    <p:restoredTop sz="94681"/>
  </p:normalViewPr>
  <p:slideViewPr>
    <p:cSldViewPr snapToGrid="0">
      <p:cViewPr varScale="1">
        <p:scale>
          <a:sx n="105" d="100"/>
          <a:sy n="105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F86962-9FA5-4968-A260-ABD605369D8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43A6BFA-23F6-45BA-A4DC-18F847BD05D8}">
      <dgm:prSet/>
      <dgm:spPr/>
      <dgm:t>
        <a:bodyPr/>
        <a:lstStyle/>
        <a:p>
          <a:r>
            <a:rPr lang="en-US"/>
            <a:t>Introductions</a:t>
          </a:r>
        </a:p>
      </dgm:t>
    </dgm:pt>
    <dgm:pt modelId="{AE513D3F-714D-4E04-8896-1F601EF425C8}" type="parTrans" cxnId="{B04E16EB-6A77-4922-B256-C56E8AD7E141}">
      <dgm:prSet/>
      <dgm:spPr/>
      <dgm:t>
        <a:bodyPr/>
        <a:lstStyle/>
        <a:p>
          <a:endParaRPr lang="en-US"/>
        </a:p>
      </dgm:t>
    </dgm:pt>
    <dgm:pt modelId="{B4F73A92-FD09-43F3-B486-5D8C0EBEEDBF}" type="sibTrans" cxnId="{B04E16EB-6A77-4922-B256-C56E8AD7E141}">
      <dgm:prSet/>
      <dgm:spPr/>
      <dgm:t>
        <a:bodyPr/>
        <a:lstStyle/>
        <a:p>
          <a:endParaRPr lang="en-US"/>
        </a:p>
      </dgm:t>
    </dgm:pt>
    <dgm:pt modelId="{3E5A6791-49E5-4220-B94D-9281E20B9235}">
      <dgm:prSet/>
      <dgm:spPr/>
      <dgm:t>
        <a:bodyPr/>
        <a:lstStyle/>
        <a:p>
          <a:r>
            <a:rPr lang="en-US"/>
            <a:t>Understanding Truancy</a:t>
          </a:r>
        </a:p>
      </dgm:t>
    </dgm:pt>
    <dgm:pt modelId="{AE6A833E-997E-4072-8530-D32DAEA40F2E}" type="parTrans" cxnId="{21CAD357-695A-444F-9667-1A5BAC3023FC}">
      <dgm:prSet/>
      <dgm:spPr/>
      <dgm:t>
        <a:bodyPr/>
        <a:lstStyle/>
        <a:p>
          <a:endParaRPr lang="en-US"/>
        </a:p>
      </dgm:t>
    </dgm:pt>
    <dgm:pt modelId="{ECCEB912-B95D-4218-9C3C-9B331A2DC5F1}" type="sibTrans" cxnId="{21CAD357-695A-444F-9667-1A5BAC3023FC}">
      <dgm:prSet/>
      <dgm:spPr/>
      <dgm:t>
        <a:bodyPr/>
        <a:lstStyle/>
        <a:p>
          <a:endParaRPr lang="en-US"/>
        </a:p>
      </dgm:t>
    </dgm:pt>
    <dgm:pt modelId="{E41EAC96-F991-4B24-8896-3E7F7623F1B5}">
      <dgm:prSet/>
      <dgm:spPr/>
      <dgm:t>
        <a:bodyPr/>
        <a:lstStyle/>
        <a:p>
          <a:r>
            <a:rPr lang="en-US"/>
            <a:t>Explore the historical context and current landscape of truancy, comparing trends in Wisconsin with national data.</a:t>
          </a:r>
        </a:p>
      </dgm:t>
    </dgm:pt>
    <dgm:pt modelId="{60E2BEB3-6745-4DA9-AA7C-3F798FDB0689}" type="parTrans" cxnId="{5572EB78-F2CC-479A-AC80-1F2CA8891C15}">
      <dgm:prSet/>
      <dgm:spPr/>
      <dgm:t>
        <a:bodyPr/>
        <a:lstStyle/>
        <a:p>
          <a:endParaRPr lang="en-US"/>
        </a:p>
      </dgm:t>
    </dgm:pt>
    <dgm:pt modelId="{D1E9D7E7-95A9-4D40-A2A8-3B48CF7AE5A8}" type="sibTrans" cxnId="{5572EB78-F2CC-479A-AC80-1F2CA8891C15}">
      <dgm:prSet/>
      <dgm:spPr/>
      <dgm:t>
        <a:bodyPr/>
        <a:lstStyle/>
        <a:p>
          <a:endParaRPr lang="en-US"/>
        </a:p>
      </dgm:t>
    </dgm:pt>
    <dgm:pt modelId="{DEA9BE3B-DC1A-40D2-9352-120359B948C8}">
      <dgm:prSet/>
      <dgm:spPr/>
      <dgm:t>
        <a:bodyPr/>
        <a:lstStyle/>
        <a:p>
          <a:r>
            <a:rPr lang="en-US"/>
            <a:t>Root Causes of Disengagement</a:t>
          </a:r>
        </a:p>
      </dgm:t>
    </dgm:pt>
    <dgm:pt modelId="{7EE13E45-B4E0-438A-A777-67740DC6A3FF}" type="parTrans" cxnId="{1B880C87-8613-435C-A63B-5D89093D84B6}">
      <dgm:prSet/>
      <dgm:spPr/>
      <dgm:t>
        <a:bodyPr/>
        <a:lstStyle/>
        <a:p>
          <a:endParaRPr lang="en-US"/>
        </a:p>
      </dgm:t>
    </dgm:pt>
    <dgm:pt modelId="{EE42DB38-5CA2-4BE0-82D2-DE79DA88FC45}" type="sibTrans" cxnId="{1B880C87-8613-435C-A63B-5D89093D84B6}">
      <dgm:prSet/>
      <dgm:spPr/>
      <dgm:t>
        <a:bodyPr/>
        <a:lstStyle/>
        <a:p>
          <a:endParaRPr lang="en-US"/>
        </a:p>
      </dgm:t>
    </dgm:pt>
    <dgm:pt modelId="{E3AD201B-C092-4C95-A285-81873403A0D4}">
      <dgm:prSet/>
      <dgm:spPr/>
      <dgm:t>
        <a:bodyPr/>
        <a:lstStyle/>
        <a:p>
          <a:r>
            <a:rPr lang="en-US"/>
            <a:t>Delve into the complex social, emotional, and systemic factors that lead students to disengage from school.</a:t>
          </a:r>
        </a:p>
      </dgm:t>
    </dgm:pt>
    <dgm:pt modelId="{35061B8C-53C2-4072-8D30-626D8339F769}" type="parTrans" cxnId="{9B07E303-E938-4D85-AA75-A8A93E353DFC}">
      <dgm:prSet/>
      <dgm:spPr/>
      <dgm:t>
        <a:bodyPr/>
        <a:lstStyle/>
        <a:p>
          <a:endParaRPr lang="en-US"/>
        </a:p>
      </dgm:t>
    </dgm:pt>
    <dgm:pt modelId="{971E8A76-9A4D-4565-900F-2BAF4FD360A5}" type="sibTrans" cxnId="{9B07E303-E938-4D85-AA75-A8A93E353DFC}">
      <dgm:prSet/>
      <dgm:spPr/>
      <dgm:t>
        <a:bodyPr/>
        <a:lstStyle/>
        <a:p>
          <a:endParaRPr lang="en-US"/>
        </a:p>
      </dgm:t>
    </dgm:pt>
    <dgm:pt modelId="{54F7E1E4-98B7-4734-9604-382EADEAD005}">
      <dgm:prSet/>
      <dgm:spPr/>
      <dgm:t>
        <a:bodyPr/>
        <a:lstStyle/>
        <a:p>
          <a:r>
            <a:rPr lang="en-US"/>
            <a:t>Case Study </a:t>
          </a:r>
        </a:p>
      </dgm:t>
    </dgm:pt>
    <dgm:pt modelId="{C63D09F2-3FB3-4E83-96B3-A9EDB7885C05}" type="parTrans" cxnId="{BA82F9FC-9D2E-4B85-B41A-6E071866EC83}">
      <dgm:prSet/>
      <dgm:spPr/>
      <dgm:t>
        <a:bodyPr/>
        <a:lstStyle/>
        <a:p>
          <a:endParaRPr lang="en-US"/>
        </a:p>
      </dgm:t>
    </dgm:pt>
    <dgm:pt modelId="{E4FE3226-AB8D-44F3-8DEA-DF959EEF09A4}" type="sibTrans" cxnId="{BA82F9FC-9D2E-4B85-B41A-6E071866EC83}">
      <dgm:prSet/>
      <dgm:spPr/>
      <dgm:t>
        <a:bodyPr/>
        <a:lstStyle/>
        <a:p>
          <a:endParaRPr lang="en-US"/>
        </a:p>
      </dgm:t>
    </dgm:pt>
    <dgm:pt modelId="{CAC5FAA4-232D-40CD-8DF4-59F410994CE4}">
      <dgm:prSet/>
      <dgm:spPr/>
      <dgm:t>
        <a:bodyPr/>
        <a:lstStyle/>
        <a:p>
          <a:r>
            <a:rPr lang="en-US"/>
            <a:t>Emerging Best Practices</a:t>
          </a:r>
        </a:p>
      </dgm:t>
    </dgm:pt>
    <dgm:pt modelId="{AAB68D52-C686-43E7-9C70-FF3323F2A7AA}" type="parTrans" cxnId="{B081CF7E-3F29-428E-BB83-8AED7B1FCC2A}">
      <dgm:prSet/>
      <dgm:spPr/>
      <dgm:t>
        <a:bodyPr/>
        <a:lstStyle/>
        <a:p>
          <a:endParaRPr lang="en-US"/>
        </a:p>
      </dgm:t>
    </dgm:pt>
    <dgm:pt modelId="{45C7D9F5-1AF8-4F6A-A2A5-E48CE7973B42}" type="sibTrans" cxnId="{B081CF7E-3F29-428E-BB83-8AED7B1FCC2A}">
      <dgm:prSet/>
      <dgm:spPr/>
      <dgm:t>
        <a:bodyPr/>
        <a:lstStyle/>
        <a:p>
          <a:endParaRPr lang="en-US"/>
        </a:p>
      </dgm:t>
    </dgm:pt>
    <dgm:pt modelId="{8FCFC95E-31E5-4F4A-A43E-5DCDA1403BE2}">
      <dgm:prSet/>
      <dgm:spPr/>
      <dgm:t>
        <a:bodyPr/>
        <a:lstStyle/>
        <a:p>
          <a:r>
            <a:rPr lang="en-US"/>
            <a:t>Examine research-informed strategies focused on prevention, early intervention, and community collaboration.</a:t>
          </a:r>
        </a:p>
      </dgm:t>
    </dgm:pt>
    <dgm:pt modelId="{C9DB739E-6A42-4BB6-B994-A3B2C174E3EC}" type="parTrans" cxnId="{9D3AB9BF-52C3-4D5E-878B-0936A5B03A35}">
      <dgm:prSet/>
      <dgm:spPr/>
      <dgm:t>
        <a:bodyPr/>
        <a:lstStyle/>
        <a:p>
          <a:endParaRPr lang="en-US"/>
        </a:p>
      </dgm:t>
    </dgm:pt>
    <dgm:pt modelId="{C31CD3AE-E7A9-4427-B52F-27A96D987DFB}" type="sibTrans" cxnId="{9D3AB9BF-52C3-4D5E-878B-0936A5B03A35}">
      <dgm:prSet/>
      <dgm:spPr/>
      <dgm:t>
        <a:bodyPr/>
        <a:lstStyle/>
        <a:p>
          <a:endParaRPr lang="en-US"/>
        </a:p>
      </dgm:t>
    </dgm:pt>
    <dgm:pt modelId="{53B37CD4-35DA-4247-8A81-34918C05C13E}">
      <dgm:prSet/>
      <dgm:spPr/>
      <dgm:t>
        <a:bodyPr/>
        <a:lstStyle/>
        <a:p>
          <a:r>
            <a:rPr lang="en-US"/>
            <a:t>Actionable Strategies</a:t>
          </a:r>
        </a:p>
      </dgm:t>
    </dgm:pt>
    <dgm:pt modelId="{A02991C0-21DE-4257-92BE-DDA48C6E442C}" type="parTrans" cxnId="{BF5D477D-DD52-4122-9DC8-CE77488968CE}">
      <dgm:prSet/>
      <dgm:spPr/>
      <dgm:t>
        <a:bodyPr/>
        <a:lstStyle/>
        <a:p>
          <a:endParaRPr lang="en-US"/>
        </a:p>
      </dgm:t>
    </dgm:pt>
    <dgm:pt modelId="{6151380D-B438-469F-BEE5-CF1E95783364}" type="sibTrans" cxnId="{BF5D477D-DD52-4122-9DC8-CE77488968CE}">
      <dgm:prSet/>
      <dgm:spPr/>
      <dgm:t>
        <a:bodyPr/>
        <a:lstStyle/>
        <a:p>
          <a:endParaRPr lang="en-US"/>
        </a:p>
      </dgm:t>
    </dgm:pt>
    <dgm:pt modelId="{5DA0CE66-CE11-4071-91C2-E600C6E35DBE}">
      <dgm:prSet/>
      <dgm:spPr/>
      <dgm:t>
        <a:bodyPr/>
        <a:lstStyle/>
        <a:p>
          <a:r>
            <a:rPr lang="en-US"/>
            <a:t>Gain practical insights to inform innovative intake, diversion, and support systems for student well-being.</a:t>
          </a:r>
        </a:p>
      </dgm:t>
    </dgm:pt>
    <dgm:pt modelId="{871E75ED-6014-44C9-A91E-B5EB759F4A22}" type="parTrans" cxnId="{3B772AF3-1473-4E23-A976-8DBC4FC899F7}">
      <dgm:prSet/>
      <dgm:spPr/>
      <dgm:t>
        <a:bodyPr/>
        <a:lstStyle/>
        <a:p>
          <a:endParaRPr lang="en-US"/>
        </a:p>
      </dgm:t>
    </dgm:pt>
    <dgm:pt modelId="{96D70A8D-612C-4714-A439-08BD9FDE7BA1}" type="sibTrans" cxnId="{3B772AF3-1473-4E23-A976-8DBC4FC899F7}">
      <dgm:prSet/>
      <dgm:spPr/>
      <dgm:t>
        <a:bodyPr/>
        <a:lstStyle/>
        <a:p>
          <a:endParaRPr lang="en-US"/>
        </a:p>
      </dgm:t>
    </dgm:pt>
    <dgm:pt modelId="{AA4A740D-5BE8-D941-8FBC-2927349CF5FE}" type="pres">
      <dgm:prSet presAssocID="{4EF86962-9FA5-4968-A260-ABD605369D84}" presName="Name0" presStyleCnt="0">
        <dgm:presLayoutVars>
          <dgm:dir/>
          <dgm:resizeHandles val="exact"/>
        </dgm:presLayoutVars>
      </dgm:prSet>
      <dgm:spPr/>
    </dgm:pt>
    <dgm:pt modelId="{60905A2F-4287-6D4B-A0EC-4ADA51D12652}" type="pres">
      <dgm:prSet presAssocID="{E43A6BFA-23F6-45BA-A4DC-18F847BD05D8}" presName="node" presStyleLbl="node1" presStyleIdx="0" presStyleCnt="6">
        <dgm:presLayoutVars>
          <dgm:bulletEnabled val="1"/>
        </dgm:presLayoutVars>
      </dgm:prSet>
      <dgm:spPr/>
    </dgm:pt>
    <dgm:pt modelId="{26057BF6-78B1-694F-A923-361995F7F590}" type="pres">
      <dgm:prSet presAssocID="{B4F73A92-FD09-43F3-B486-5D8C0EBEEDBF}" presName="sibTrans" presStyleLbl="sibTrans1D1" presStyleIdx="0" presStyleCnt="5"/>
      <dgm:spPr/>
    </dgm:pt>
    <dgm:pt modelId="{D1E40F5A-CDEF-4B43-83B4-4A4C4275B5EA}" type="pres">
      <dgm:prSet presAssocID="{B4F73A92-FD09-43F3-B486-5D8C0EBEEDBF}" presName="connectorText" presStyleLbl="sibTrans1D1" presStyleIdx="0" presStyleCnt="5"/>
      <dgm:spPr/>
    </dgm:pt>
    <dgm:pt modelId="{77F41320-6254-3048-9D57-C8B41D6FBBB0}" type="pres">
      <dgm:prSet presAssocID="{3E5A6791-49E5-4220-B94D-9281E20B9235}" presName="node" presStyleLbl="node1" presStyleIdx="1" presStyleCnt="6">
        <dgm:presLayoutVars>
          <dgm:bulletEnabled val="1"/>
        </dgm:presLayoutVars>
      </dgm:prSet>
      <dgm:spPr/>
    </dgm:pt>
    <dgm:pt modelId="{A5B1E9B0-A95D-C74B-9E9C-23EE331F37A5}" type="pres">
      <dgm:prSet presAssocID="{ECCEB912-B95D-4218-9C3C-9B331A2DC5F1}" presName="sibTrans" presStyleLbl="sibTrans1D1" presStyleIdx="1" presStyleCnt="5"/>
      <dgm:spPr/>
    </dgm:pt>
    <dgm:pt modelId="{744BCFE1-C920-CC4D-8B7F-B235EE71957D}" type="pres">
      <dgm:prSet presAssocID="{ECCEB912-B95D-4218-9C3C-9B331A2DC5F1}" presName="connectorText" presStyleLbl="sibTrans1D1" presStyleIdx="1" presStyleCnt="5"/>
      <dgm:spPr/>
    </dgm:pt>
    <dgm:pt modelId="{EF0B7711-1C5E-4F48-B4AC-AEF2679595DB}" type="pres">
      <dgm:prSet presAssocID="{DEA9BE3B-DC1A-40D2-9352-120359B948C8}" presName="node" presStyleLbl="node1" presStyleIdx="2" presStyleCnt="6">
        <dgm:presLayoutVars>
          <dgm:bulletEnabled val="1"/>
        </dgm:presLayoutVars>
      </dgm:prSet>
      <dgm:spPr/>
    </dgm:pt>
    <dgm:pt modelId="{97AD3B0D-34D3-FE4E-9F18-1E2E202FC0DF}" type="pres">
      <dgm:prSet presAssocID="{EE42DB38-5CA2-4BE0-82D2-DE79DA88FC45}" presName="sibTrans" presStyleLbl="sibTrans1D1" presStyleIdx="2" presStyleCnt="5"/>
      <dgm:spPr/>
    </dgm:pt>
    <dgm:pt modelId="{954A3ADE-252E-4C4C-8479-419C2E1770B0}" type="pres">
      <dgm:prSet presAssocID="{EE42DB38-5CA2-4BE0-82D2-DE79DA88FC45}" presName="connectorText" presStyleLbl="sibTrans1D1" presStyleIdx="2" presStyleCnt="5"/>
      <dgm:spPr/>
    </dgm:pt>
    <dgm:pt modelId="{ED8D491C-AE74-1C4D-8698-CB8773DDEE09}" type="pres">
      <dgm:prSet presAssocID="{54F7E1E4-98B7-4734-9604-382EADEAD005}" presName="node" presStyleLbl="node1" presStyleIdx="3" presStyleCnt="6">
        <dgm:presLayoutVars>
          <dgm:bulletEnabled val="1"/>
        </dgm:presLayoutVars>
      </dgm:prSet>
      <dgm:spPr/>
    </dgm:pt>
    <dgm:pt modelId="{ABAFF085-048F-3346-9AC5-B57F4C6FB7F0}" type="pres">
      <dgm:prSet presAssocID="{E4FE3226-AB8D-44F3-8DEA-DF959EEF09A4}" presName="sibTrans" presStyleLbl="sibTrans1D1" presStyleIdx="3" presStyleCnt="5"/>
      <dgm:spPr/>
    </dgm:pt>
    <dgm:pt modelId="{A8EC0D34-9F5C-9B4F-9AC3-3D953253F7B1}" type="pres">
      <dgm:prSet presAssocID="{E4FE3226-AB8D-44F3-8DEA-DF959EEF09A4}" presName="connectorText" presStyleLbl="sibTrans1D1" presStyleIdx="3" presStyleCnt="5"/>
      <dgm:spPr/>
    </dgm:pt>
    <dgm:pt modelId="{D67FEBED-FA47-CC48-AE84-A2E48BFF06C7}" type="pres">
      <dgm:prSet presAssocID="{CAC5FAA4-232D-40CD-8DF4-59F410994CE4}" presName="node" presStyleLbl="node1" presStyleIdx="4" presStyleCnt="6">
        <dgm:presLayoutVars>
          <dgm:bulletEnabled val="1"/>
        </dgm:presLayoutVars>
      </dgm:prSet>
      <dgm:spPr/>
    </dgm:pt>
    <dgm:pt modelId="{D86BA724-A891-3D4F-BE13-150D1D58F049}" type="pres">
      <dgm:prSet presAssocID="{45C7D9F5-1AF8-4F6A-A2A5-E48CE7973B42}" presName="sibTrans" presStyleLbl="sibTrans1D1" presStyleIdx="4" presStyleCnt="5"/>
      <dgm:spPr/>
    </dgm:pt>
    <dgm:pt modelId="{991236CF-8BCD-6D43-ABD2-0B30BE23C52B}" type="pres">
      <dgm:prSet presAssocID="{45C7D9F5-1AF8-4F6A-A2A5-E48CE7973B42}" presName="connectorText" presStyleLbl="sibTrans1D1" presStyleIdx="4" presStyleCnt="5"/>
      <dgm:spPr/>
    </dgm:pt>
    <dgm:pt modelId="{D3C02678-1DCD-6448-9942-C6A127C63DF8}" type="pres">
      <dgm:prSet presAssocID="{53B37CD4-35DA-4247-8A81-34918C05C13E}" presName="node" presStyleLbl="node1" presStyleIdx="5" presStyleCnt="6">
        <dgm:presLayoutVars>
          <dgm:bulletEnabled val="1"/>
        </dgm:presLayoutVars>
      </dgm:prSet>
      <dgm:spPr/>
    </dgm:pt>
  </dgm:ptLst>
  <dgm:cxnLst>
    <dgm:cxn modelId="{9B07E303-E938-4D85-AA75-A8A93E353DFC}" srcId="{DEA9BE3B-DC1A-40D2-9352-120359B948C8}" destId="{E3AD201B-C092-4C95-A285-81873403A0D4}" srcOrd="0" destOrd="0" parTransId="{35061B8C-53C2-4072-8D30-626D8339F769}" sibTransId="{971E8A76-9A4D-4565-900F-2BAF4FD360A5}"/>
    <dgm:cxn modelId="{91E4681F-3A5F-1143-B80A-D278812D2406}" type="presOf" srcId="{EE42DB38-5CA2-4BE0-82D2-DE79DA88FC45}" destId="{954A3ADE-252E-4C4C-8479-419C2E1770B0}" srcOrd="1" destOrd="0" presId="urn:microsoft.com/office/officeart/2016/7/layout/RepeatingBendingProcessNew"/>
    <dgm:cxn modelId="{EC066120-B848-4C48-A125-D809A83884A2}" type="presOf" srcId="{B4F73A92-FD09-43F3-B486-5D8C0EBEEDBF}" destId="{D1E40F5A-CDEF-4B43-83B4-4A4C4275B5EA}" srcOrd="1" destOrd="0" presId="urn:microsoft.com/office/officeart/2016/7/layout/RepeatingBendingProcessNew"/>
    <dgm:cxn modelId="{8BC85825-68BE-C143-A8D9-25B583646213}" type="presOf" srcId="{3E5A6791-49E5-4220-B94D-9281E20B9235}" destId="{77F41320-6254-3048-9D57-C8B41D6FBBB0}" srcOrd="0" destOrd="0" presId="urn:microsoft.com/office/officeart/2016/7/layout/RepeatingBendingProcessNew"/>
    <dgm:cxn modelId="{58D1323A-D32D-7A44-BBF4-2C3FEF3DB1ED}" type="presOf" srcId="{E4FE3226-AB8D-44F3-8DEA-DF959EEF09A4}" destId="{A8EC0D34-9F5C-9B4F-9AC3-3D953253F7B1}" srcOrd="1" destOrd="0" presId="urn:microsoft.com/office/officeart/2016/7/layout/RepeatingBendingProcessNew"/>
    <dgm:cxn modelId="{4562D33B-3BE1-5547-8A26-63FCE805FDC4}" type="presOf" srcId="{E41EAC96-F991-4B24-8896-3E7F7623F1B5}" destId="{77F41320-6254-3048-9D57-C8B41D6FBBB0}" srcOrd="0" destOrd="1" presId="urn:microsoft.com/office/officeart/2016/7/layout/RepeatingBendingProcessNew"/>
    <dgm:cxn modelId="{5247615B-8791-224A-9697-C48F305DEC4E}" type="presOf" srcId="{EE42DB38-5CA2-4BE0-82D2-DE79DA88FC45}" destId="{97AD3B0D-34D3-FE4E-9F18-1E2E202FC0DF}" srcOrd="0" destOrd="0" presId="urn:microsoft.com/office/officeart/2016/7/layout/RepeatingBendingProcessNew"/>
    <dgm:cxn modelId="{DD0A0A5F-5759-2846-ADCE-C0B75B5AE125}" type="presOf" srcId="{E43A6BFA-23F6-45BA-A4DC-18F847BD05D8}" destId="{60905A2F-4287-6D4B-A0EC-4ADA51D12652}" srcOrd="0" destOrd="0" presId="urn:microsoft.com/office/officeart/2016/7/layout/RepeatingBendingProcessNew"/>
    <dgm:cxn modelId="{94A29162-2964-E841-B578-58BEA69D543C}" type="presOf" srcId="{ECCEB912-B95D-4218-9C3C-9B331A2DC5F1}" destId="{A5B1E9B0-A95D-C74B-9E9C-23EE331F37A5}" srcOrd="0" destOrd="0" presId="urn:microsoft.com/office/officeart/2016/7/layout/RepeatingBendingProcessNew"/>
    <dgm:cxn modelId="{B25A924A-C5BF-6C4F-BAE5-7A0A848E9477}" type="presOf" srcId="{53B37CD4-35DA-4247-8A81-34918C05C13E}" destId="{D3C02678-1DCD-6448-9942-C6A127C63DF8}" srcOrd="0" destOrd="0" presId="urn:microsoft.com/office/officeart/2016/7/layout/RepeatingBendingProcessNew"/>
    <dgm:cxn modelId="{8A69844F-EA6F-3245-9247-23E215985C91}" type="presOf" srcId="{B4F73A92-FD09-43F3-B486-5D8C0EBEEDBF}" destId="{26057BF6-78B1-694F-A923-361995F7F590}" srcOrd="0" destOrd="0" presId="urn:microsoft.com/office/officeart/2016/7/layout/RepeatingBendingProcessNew"/>
    <dgm:cxn modelId="{A871A175-2BBF-354A-8AB3-54C9AC382722}" type="presOf" srcId="{CAC5FAA4-232D-40CD-8DF4-59F410994CE4}" destId="{D67FEBED-FA47-CC48-AE84-A2E48BFF06C7}" srcOrd="0" destOrd="0" presId="urn:microsoft.com/office/officeart/2016/7/layout/RepeatingBendingProcessNew"/>
    <dgm:cxn modelId="{21CAD357-695A-444F-9667-1A5BAC3023FC}" srcId="{4EF86962-9FA5-4968-A260-ABD605369D84}" destId="{3E5A6791-49E5-4220-B94D-9281E20B9235}" srcOrd="1" destOrd="0" parTransId="{AE6A833E-997E-4072-8530-D32DAEA40F2E}" sibTransId="{ECCEB912-B95D-4218-9C3C-9B331A2DC5F1}"/>
    <dgm:cxn modelId="{5572EB78-F2CC-479A-AC80-1F2CA8891C15}" srcId="{3E5A6791-49E5-4220-B94D-9281E20B9235}" destId="{E41EAC96-F991-4B24-8896-3E7F7623F1B5}" srcOrd="0" destOrd="0" parTransId="{60E2BEB3-6745-4DA9-AA7C-3F798FDB0689}" sibTransId="{D1E9D7E7-95A9-4D40-A2A8-3B48CF7AE5A8}"/>
    <dgm:cxn modelId="{BF5D477D-DD52-4122-9DC8-CE77488968CE}" srcId="{4EF86962-9FA5-4968-A260-ABD605369D84}" destId="{53B37CD4-35DA-4247-8A81-34918C05C13E}" srcOrd="5" destOrd="0" parTransId="{A02991C0-21DE-4257-92BE-DDA48C6E442C}" sibTransId="{6151380D-B438-469F-BEE5-CF1E95783364}"/>
    <dgm:cxn modelId="{B081CF7E-3F29-428E-BB83-8AED7B1FCC2A}" srcId="{4EF86962-9FA5-4968-A260-ABD605369D84}" destId="{CAC5FAA4-232D-40CD-8DF4-59F410994CE4}" srcOrd="4" destOrd="0" parTransId="{AAB68D52-C686-43E7-9C70-FF3323F2A7AA}" sibTransId="{45C7D9F5-1AF8-4F6A-A2A5-E48CE7973B42}"/>
    <dgm:cxn modelId="{1B880C87-8613-435C-A63B-5D89093D84B6}" srcId="{4EF86962-9FA5-4968-A260-ABD605369D84}" destId="{DEA9BE3B-DC1A-40D2-9352-120359B948C8}" srcOrd="2" destOrd="0" parTransId="{7EE13E45-B4E0-438A-A777-67740DC6A3FF}" sibTransId="{EE42DB38-5CA2-4BE0-82D2-DE79DA88FC45}"/>
    <dgm:cxn modelId="{9EC7DE8E-D78B-6C4B-A86C-9C9DEEA1A85B}" type="presOf" srcId="{E3AD201B-C092-4C95-A285-81873403A0D4}" destId="{EF0B7711-1C5E-4F48-B4AC-AEF2679595DB}" srcOrd="0" destOrd="1" presId="urn:microsoft.com/office/officeart/2016/7/layout/RepeatingBendingProcessNew"/>
    <dgm:cxn modelId="{26788B8F-D2B9-F949-93C8-BD781B18AFAF}" type="presOf" srcId="{8FCFC95E-31E5-4F4A-A43E-5DCDA1403BE2}" destId="{D67FEBED-FA47-CC48-AE84-A2E48BFF06C7}" srcOrd="0" destOrd="1" presId="urn:microsoft.com/office/officeart/2016/7/layout/RepeatingBendingProcessNew"/>
    <dgm:cxn modelId="{CD58B2A4-CBC4-D84C-AB8C-711AB267F0B4}" type="presOf" srcId="{E4FE3226-AB8D-44F3-8DEA-DF959EEF09A4}" destId="{ABAFF085-048F-3346-9AC5-B57F4C6FB7F0}" srcOrd="0" destOrd="0" presId="urn:microsoft.com/office/officeart/2016/7/layout/RepeatingBendingProcessNew"/>
    <dgm:cxn modelId="{9D3AB9BF-52C3-4D5E-878B-0936A5B03A35}" srcId="{CAC5FAA4-232D-40CD-8DF4-59F410994CE4}" destId="{8FCFC95E-31E5-4F4A-A43E-5DCDA1403BE2}" srcOrd="0" destOrd="0" parTransId="{C9DB739E-6A42-4BB6-B994-A3B2C174E3EC}" sibTransId="{C31CD3AE-E7A9-4427-B52F-27A96D987DFB}"/>
    <dgm:cxn modelId="{B09F58C0-E111-7D47-A855-3E2E9E8E0FBF}" type="presOf" srcId="{DEA9BE3B-DC1A-40D2-9352-120359B948C8}" destId="{EF0B7711-1C5E-4F48-B4AC-AEF2679595DB}" srcOrd="0" destOrd="0" presId="urn:microsoft.com/office/officeart/2016/7/layout/RepeatingBendingProcessNew"/>
    <dgm:cxn modelId="{DD756BDD-1DCF-4249-AFC2-AC66CA02267F}" type="presOf" srcId="{54F7E1E4-98B7-4734-9604-382EADEAD005}" destId="{ED8D491C-AE74-1C4D-8698-CB8773DDEE09}" srcOrd="0" destOrd="0" presId="urn:microsoft.com/office/officeart/2016/7/layout/RepeatingBendingProcessNew"/>
    <dgm:cxn modelId="{7E48EBE3-1CDE-FD4E-9461-92A609BDB73D}" type="presOf" srcId="{45C7D9F5-1AF8-4F6A-A2A5-E48CE7973B42}" destId="{D86BA724-A891-3D4F-BE13-150D1D58F049}" srcOrd="0" destOrd="0" presId="urn:microsoft.com/office/officeart/2016/7/layout/RepeatingBendingProcessNew"/>
    <dgm:cxn modelId="{4733F7E5-3ABF-B440-AF27-027776209496}" type="presOf" srcId="{4EF86962-9FA5-4968-A260-ABD605369D84}" destId="{AA4A740D-5BE8-D941-8FBC-2927349CF5FE}" srcOrd="0" destOrd="0" presId="urn:microsoft.com/office/officeart/2016/7/layout/RepeatingBendingProcessNew"/>
    <dgm:cxn modelId="{B04E16EB-6A77-4922-B256-C56E8AD7E141}" srcId="{4EF86962-9FA5-4968-A260-ABD605369D84}" destId="{E43A6BFA-23F6-45BA-A4DC-18F847BD05D8}" srcOrd="0" destOrd="0" parTransId="{AE513D3F-714D-4E04-8896-1F601EF425C8}" sibTransId="{B4F73A92-FD09-43F3-B486-5D8C0EBEEDBF}"/>
    <dgm:cxn modelId="{84A156ED-E852-E54C-B5EC-5277028AE9FD}" type="presOf" srcId="{ECCEB912-B95D-4218-9C3C-9B331A2DC5F1}" destId="{744BCFE1-C920-CC4D-8B7F-B235EE71957D}" srcOrd="1" destOrd="0" presId="urn:microsoft.com/office/officeart/2016/7/layout/RepeatingBendingProcessNew"/>
    <dgm:cxn modelId="{F6D523F2-26AD-2B47-A34B-0C047FC2A0F8}" type="presOf" srcId="{5DA0CE66-CE11-4071-91C2-E600C6E35DBE}" destId="{D3C02678-1DCD-6448-9942-C6A127C63DF8}" srcOrd="0" destOrd="1" presId="urn:microsoft.com/office/officeart/2016/7/layout/RepeatingBendingProcessNew"/>
    <dgm:cxn modelId="{3B772AF3-1473-4E23-A976-8DBC4FC899F7}" srcId="{53B37CD4-35DA-4247-8A81-34918C05C13E}" destId="{5DA0CE66-CE11-4071-91C2-E600C6E35DBE}" srcOrd="0" destOrd="0" parTransId="{871E75ED-6014-44C9-A91E-B5EB759F4A22}" sibTransId="{96D70A8D-612C-4714-A439-08BD9FDE7BA1}"/>
    <dgm:cxn modelId="{F25913F4-F3AB-8C44-A327-CE2260B200F0}" type="presOf" srcId="{45C7D9F5-1AF8-4F6A-A2A5-E48CE7973B42}" destId="{991236CF-8BCD-6D43-ABD2-0B30BE23C52B}" srcOrd="1" destOrd="0" presId="urn:microsoft.com/office/officeart/2016/7/layout/RepeatingBendingProcessNew"/>
    <dgm:cxn modelId="{BA82F9FC-9D2E-4B85-B41A-6E071866EC83}" srcId="{4EF86962-9FA5-4968-A260-ABD605369D84}" destId="{54F7E1E4-98B7-4734-9604-382EADEAD005}" srcOrd="3" destOrd="0" parTransId="{C63D09F2-3FB3-4E83-96B3-A9EDB7885C05}" sibTransId="{E4FE3226-AB8D-44F3-8DEA-DF959EEF09A4}"/>
    <dgm:cxn modelId="{50A74A14-E10F-8E47-B111-407FC91CF420}" type="presParOf" srcId="{AA4A740D-5BE8-D941-8FBC-2927349CF5FE}" destId="{60905A2F-4287-6D4B-A0EC-4ADA51D12652}" srcOrd="0" destOrd="0" presId="urn:microsoft.com/office/officeart/2016/7/layout/RepeatingBendingProcessNew"/>
    <dgm:cxn modelId="{458C23CB-8415-8343-ACE9-25BDE55F296C}" type="presParOf" srcId="{AA4A740D-5BE8-D941-8FBC-2927349CF5FE}" destId="{26057BF6-78B1-694F-A923-361995F7F590}" srcOrd="1" destOrd="0" presId="urn:microsoft.com/office/officeart/2016/7/layout/RepeatingBendingProcessNew"/>
    <dgm:cxn modelId="{4E368A42-7996-314C-8638-FE728553AC23}" type="presParOf" srcId="{26057BF6-78B1-694F-A923-361995F7F590}" destId="{D1E40F5A-CDEF-4B43-83B4-4A4C4275B5EA}" srcOrd="0" destOrd="0" presId="urn:microsoft.com/office/officeart/2016/7/layout/RepeatingBendingProcessNew"/>
    <dgm:cxn modelId="{5D5B3B73-5647-C547-8858-88292AF0EF36}" type="presParOf" srcId="{AA4A740D-5BE8-D941-8FBC-2927349CF5FE}" destId="{77F41320-6254-3048-9D57-C8B41D6FBBB0}" srcOrd="2" destOrd="0" presId="urn:microsoft.com/office/officeart/2016/7/layout/RepeatingBendingProcessNew"/>
    <dgm:cxn modelId="{5830EA7E-1DC6-BC4C-A001-4DA6B9254D63}" type="presParOf" srcId="{AA4A740D-5BE8-D941-8FBC-2927349CF5FE}" destId="{A5B1E9B0-A95D-C74B-9E9C-23EE331F37A5}" srcOrd="3" destOrd="0" presId="urn:microsoft.com/office/officeart/2016/7/layout/RepeatingBendingProcessNew"/>
    <dgm:cxn modelId="{1F46C400-EB4B-A548-8D43-23A5A5D691FE}" type="presParOf" srcId="{A5B1E9B0-A95D-C74B-9E9C-23EE331F37A5}" destId="{744BCFE1-C920-CC4D-8B7F-B235EE71957D}" srcOrd="0" destOrd="0" presId="urn:microsoft.com/office/officeart/2016/7/layout/RepeatingBendingProcessNew"/>
    <dgm:cxn modelId="{505B8D2D-0765-8E4E-BD14-95D44DFA97E9}" type="presParOf" srcId="{AA4A740D-5BE8-D941-8FBC-2927349CF5FE}" destId="{EF0B7711-1C5E-4F48-B4AC-AEF2679595DB}" srcOrd="4" destOrd="0" presId="urn:microsoft.com/office/officeart/2016/7/layout/RepeatingBendingProcessNew"/>
    <dgm:cxn modelId="{6383B3B9-6F7F-2E4B-A270-1492D99577A5}" type="presParOf" srcId="{AA4A740D-5BE8-D941-8FBC-2927349CF5FE}" destId="{97AD3B0D-34D3-FE4E-9F18-1E2E202FC0DF}" srcOrd="5" destOrd="0" presId="urn:microsoft.com/office/officeart/2016/7/layout/RepeatingBendingProcessNew"/>
    <dgm:cxn modelId="{7FBDC529-B2BC-3E40-9A04-2A7B9C7F8C71}" type="presParOf" srcId="{97AD3B0D-34D3-FE4E-9F18-1E2E202FC0DF}" destId="{954A3ADE-252E-4C4C-8479-419C2E1770B0}" srcOrd="0" destOrd="0" presId="urn:microsoft.com/office/officeart/2016/7/layout/RepeatingBendingProcessNew"/>
    <dgm:cxn modelId="{7387BE0A-F171-BB42-A192-48F484DF1FA7}" type="presParOf" srcId="{AA4A740D-5BE8-D941-8FBC-2927349CF5FE}" destId="{ED8D491C-AE74-1C4D-8698-CB8773DDEE09}" srcOrd="6" destOrd="0" presId="urn:microsoft.com/office/officeart/2016/7/layout/RepeatingBendingProcessNew"/>
    <dgm:cxn modelId="{624D735F-3AB7-944E-9A0F-4372902335B3}" type="presParOf" srcId="{AA4A740D-5BE8-D941-8FBC-2927349CF5FE}" destId="{ABAFF085-048F-3346-9AC5-B57F4C6FB7F0}" srcOrd="7" destOrd="0" presId="urn:microsoft.com/office/officeart/2016/7/layout/RepeatingBendingProcessNew"/>
    <dgm:cxn modelId="{48484558-7E01-8B41-8B4C-A952B25F8EC4}" type="presParOf" srcId="{ABAFF085-048F-3346-9AC5-B57F4C6FB7F0}" destId="{A8EC0D34-9F5C-9B4F-9AC3-3D953253F7B1}" srcOrd="0" destOrd="0" presId="urn:microsoft.com/office/officeart/2016/7/layout/RepeatingBendingProcessNew"/>
    <dgm:cxn modelId="{92410EB9-CFC8-5F48-A663-E43B18B6519C}" type="presParOf" srcId="{AA4A740D-5BE8-D941-8FBC-2927349CF5FE}" destId="{D67FEBED-FA47-CC48-AE84-A2E48BFF06C7}" srcOrd="8" destOrd="0" presId="urn:microsoft.com/office/officeart/2016/7/layout/RepeatingBendingProcessNew"/>
    <dgm:cxn modelId="{747CE161-60EF-9848-A0E6-FB3B0DA8DD34}" type="presParOf" srcId="{AA4A740D-5BE8-D941-8FBC-2927349CF5FE}" destId="{D86BA724-A891-3D4F-BE13-150D1D58F049}" srcOrd="9" destOrd="0" presId="urn:microsoft.com/office/officeart/2016/7/layout/RepeatingBendingProcessNew"/>
    <dgm:cxn modelId="{5EA2AABC-71D2-3E45-B68E-DF2885612A07}" type="presParOf" srcId="{D86BA724-A891-3D4F-BE13-150D1D58F049}" destId="{991236CF-8BCD-6D43-ABD2-0B30BE23C52B}" srcOrd="0" destOrd="0" presId="urn:microsoft.com/office/officeart/2016/7/layout/RepeatingBendingProcessNew"/>
    <dgm:cxn modelId="{F12E864C-C503-9F49-8CCD-FDDA07EFE6BC}" type="presParOf" srcId="{AA4A740D-5BE8-D941-8FBC-2927349CF5FE}" destId="{D3C02678-1DCD-6448-9942-C6A127C63DF8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AFB7A2-5DB9-4435-BA8D-0D1CCEB1CC0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3A7D2F-C2D2-47A7-82DF-7C6857DA0C77}">
      <dgm:prSet/>
      <dgm:spPr/>
      <dgm:t>
        <a:bodyPr/>
        <a:lstStyle/>
        <a:p>
          <a:r>
            <a:rPr lang="en-US"/>
            <a:t>Overall Chronic Absenteeism Rate</a:t>
          </a:r>
        </a:p>
      </dgm:t>
    </dgm:pt>
    <dgm:pt modelId="{703E96E8-B61A-48B4-86FA-3E878C962E77}" type="parTrans" cxnId="{A580BA5E-DBE9-4054-856A-85469DD6BC64}">
      <dgm:prSet/>
      <dgm:spPr/>
      <dgm:t>
        <a:bodyPr/>
        <a:lstStyle/>
        <a:p>
          <a:endParaRPr lang="en-US"/>
        </a:p>
      </dgm:t>
    </dgm:pt>
    <dgm:pt modelId="{46B329BC-424A-4737-8355-0A88857D71FE}" type="sibTrans" cxnId="{A580BA5E-DBE9-4054-856A-85469DD6BC64}">
      <dgm:prSet/>
      <dgm:spPr/>
      <dgm:t>
        <a:bodyPr/>
        <a:lstStyle/>
        <a:p>
          <a:endParaRPr lang="en-US"/>
        </a:p>
      </dgm:t>
    </dgm:pt>
    <dgm:pt modelId="{825A16F7-DDFA-464F-A0F4-791BDAA05860}">
      <dgm:prSet/>
      <dgm:spPr/>
      <dgm:t>
        <a:bodyPr/>
        <a:lstStyle/>
        <a:p>
          <a:r>
            <a:rPr lang="en-US"/>
            <a:t>Wisconsin vs. National Rate</a:t>
          </a:r>
        </a:p>
      </dgm:t>
    </dgm:pt>
    <dgm:pt modelId="{9A89A59E-7B56-490A-AA44-DD5C60555E15}" type="parTrans" cxnId="{659E5A83-BD88-42FE-A85A-EF2F1A5AC85D}">
      <dgm:prSet/>
      <dgm:spPr/>
      <dgm:t>
        <a:bodyPr/>
        <a:lstStyle/>
        <a:p>
          <a:endParaRPr lang="en-US"/>
        </a:p>
      </dgm:t>
    </dgm:pt>
    <dgm:pt modelId="{49573D67-D9B8-4D77-B9B1-6F9658F32104}" type="sibTrans" cxnId="{659E5A83-BD88-42FE-A85A-EF2F1A5AC85D}">
      <dgm:prSet/>
      <dgm:spPr/>
      <dgm:t>
        <a:bodyPr/>
        <a:lstStyle/>
        <a:p>
          <a:endParaRPr lang="en-US"/>
        </a:p>
      </dgm:t>
    </dgm:pt>
    <dgm:pt modelId="{A42A658C-841E-4F3E-B49D-4ECFC07527BB}">
      <dgm:prSet/>
      <dgm:spPr/>
      <dgm:t>
        <a:bodyPr/>
        <a:lstStyle/>
        <a:p>
          <a:r>
            <a:rPr lang="en-US"/>
            <a:t>Pre- and Post-pandemic Rates</a:t>
          </a:r>
        </a:p>
      </dgm:t>
    </dgm:pt>
    <dgm:pt modelId="{10613DE4-A268-4F11-94DB-4D21BAC86E14}" type="parTrans" cxnId="{5B10AE73-09E6-4FB6-AD9A-E0E09934369A}">
      <dgm:prSet/>
      <dgm:spPr/>
      <dgm:t>
        <a:bodyPr/>
        <a:lstStyle/>
        <a:p>
          <a:endParaRPr lang="en-US"/>
        </a:p>
      </dgm:t>
    </dgm:pt>
    <dgm:pt modelId="{CFE86940-C532-4C94-B754-5AB7858103AE}" type="sibTrans" cxnId="{5B10AE73-09E6-4FB6-AD9A-E0E09934369A}">
      <dgm:prSet/>
      <dgm:spPr/>
      <dgm:t>
        <a:bodyPr/>
        <a:lstStyle/>
        <a:p>
          <a:endParaRPr lang="en-US"/>
        </a:p>
      </dgm:t>
    </dgm:pt>
    <dgm:pt modelId="{F41CC32E-7B0A-4904-B9C8-DB9A43F43D7D}">
      <dgm:prSet/>
      <dgm:spPr/>
      <dgm:t>
        <a:bodyPr/>
        <a:lstStyle/>
        <a:p>
          <a:r>
            <a:rPr lang="en-US" dirty="0"/>
            <a:t>Key Disparities in Wisconsin</a:t>
          </a:r>
        </a:p>
      </dgm:t>
    </dgm:pt>
    <dgm:pt modelId="{06DB904D-9809-42BD-A35E-52A78D31A328}" type="parTrans" cxnId="{ECA47F5C-788C-4F2B-A233-3DF8CD970AE6}">
      <dgm:prSet/>
      <dgm:spPr/>
      <dgm:t>
        <a:bodyPr/>
        <a:lstStyle/>
        <a:p>
          <a:endParaRPr lang="en-US"/>
        </a:p>
      </dgm:t>
    </dgm:pt>
    <dgm:pt modelId="{47AAC1DF-0DC1-4564-B526-43CB9B564993}" type="sibTrans" cxnId="{ECA47F5C-788C-4F2B-A233-3DF8CD970AE6}">
      <dgm:prSet/>
      <dgm:spPr/>
      <dgm:t>
        <a:bodyPr/>
        <a:lstStyle/>
        <a:p>
          <a:endParaRPr lang="en-US"/>
        </a:p>
      </dgm:t>
    </dgm:pt>
    <dgm:pt modelId="{F22697D7-3D7B-F747-B9BE-A6C7D0AE3045}" type="pres">
      <dgm:prSet presAssocID="{F0AFB7A2-5DB9-4435-BA8D-0D1CCEB1CC02}" presName="linear" presStyleCnt="0">
        <dgm:presLayoutVars>
          <dgm:animLvl val="lvl"/>
          <dgm:resizeHandles val="exact"/>
        </dgm:presLayoutVars>
      </dgm:prSet>
      <dgm:spPr/>
    </dgm:pt>
    <dgm:pt modelId="{B40FA839-71F5-A345-A0AD-DFF8022D0252}" type="pres">
      <dgm:prSet presAssocID="{453A7D2F-C2D2-47A7-82DF-7C6857DA0C7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C8B3286-40D8-444E-8F0E-A76E04AF5D17}" type="pres">
      <dgm:prSet presAssocID="{453A7D2F-C2D2-47A7-82DF-7C6857DA0C77}" presName="childText" presStyleLbl="revTx" presStyleIdx="0" presStyleCnt="1">
        <dgm:presLayoutVars>
          <dgm:bulletEnabled val="1"/>
        </dgm:presLayoutVars>
      </dgm:prSet>
      <dgm:spPr/>
    </dgm:pt>
    <dgm:pt modelId="{223BDB9F-9D39-9F4C-B833-7D9CF0635B3D}" type="pres">
      <dgm:prSet presAssocID="{A42A658C-841E-4F3E-B49D-4ECFC07527B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7735B3F-C323-2E42-AFA4-50D150AC89A2}" type="pres">
      <dgm:prSet presAssocID="{CFE86940-C532-4C94-B754-5AB7858103AE}" presName="spacer" presStyleCnt="0"/>
      <dgm:spPr/>
    </dgm:pt>
    <dgm:pt modelId="{E78B51A3-14E7-EF40-868B-94A846222A93}" type="pres">
      <dgm:prSet presAssocID="{F41CC32E-7B0A-4904-B9C8-DB9A43F43D7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94E6116-E2C9-C14F-999A-01C309773F2B}" type="presOf" srcId="{825A16F7-DDFA-464F-A0F4-791BDAA05860}" destId="{AC8B3286-40D8-444E-8F0E-A76E04AF5D17}" srcOrd="0" destOrd="0" presId="urn:microsoft.com/office/officeart/2005/8/layout/vList2"/>
    <dgm:cxn modelId="{9C0AA12F-214E-3B44-93E4-EADB1B7D46C4}" type="presOf" srcId="{F0AFB7A2-5DB9-4435-BA8D-0D1CCEB1CC02}" destId="{F22697D7-3D7B-F747-B9BE-A6C7D0AE3045}" srcOrd="0" destOrd="0" presId="urn:microsoft.com/office/officeart/2005/8/layout/vList2"/>
    <dgm:cxn modelId="{ECA47F5C-788C-4F2B-A233-3DF8CD970AE6}" srcId="{F0AFB7A2-5DB9-4435-BA8D-0D1CCEB1CC02}" destId="{F41CC32E-7B0A-4904-B9C8-DB9A43F43D7D}" srcOrd="2" destOrd="0" parTransId="{06DB904D-9809-42BD-A35E-52A78D31A328}" sibTransId="{47AAC1DF-0DC1-4564-B526-43CB9B564993}"/>
    <dgm:cxn modelId="{A580BA5E-DBE9-4054-856A-85469DD6BC64}" srcId="{F0AFB7A2-5DB9-4435-BA8D-0D1CCEB1CC02}" destId="{453A7D2F-C2D2-47A7-82DF-7C6857DA0C77}" srcOrd="0" destOrd="0" parTransId="{703E96E8-B61A-48B4-86FA-3E878C962E77}" sibTransId="{46B329BC-424A-4737-8355-0A88857D71FE}"/>
    <dgm:cxn modelId="{5B0FBB6C-7C3F-BA40-8A9F-CE376CEE2896}" type="presOf" srcId="{453A7D2F-C2D2-47A7-82DF-7C6857DA0C77}" destId="{B40FA839-71F5-A345-A0AD-DFF8022D0252}" srcOrd="0" destOrd="0" presId="urn:microsoft.com/office/officeart/2005/8/layout/vList2"/>
    <dgm:cxn modelId="{5B10AE73-09E6-4FB6-AD9A-E0E09934369A}" srcId="{F0AFB7A2-5DB9-4435-BA8D-0D1CCEB1CC02}" destId="{A42A658C-841E-4F3E-B49D-4ECFC07527BB}" srcOrd="1" destOrd="0" parTransId="{10613DE4-A268-4F11-94DB-4D21BAC86E14}" sibTransId="{CFE86940-C532-4C94-B754-5AB7858103AE}"/>
    <dgm:cxn modelId="{659E5A83-BD88-42FE-A85A-EF2F1A5AC85D}" srcId="{453A7D2F-C2D2-47A7-82DF-7C6857DA0C77}" destId="{825A16F7-DDFA-464F-A0F4-791BDAA05860}" srcOrd="0" destOrd="0" parTransId="{9A89A59E-7B56-490A-AA44-DD5C60555E15}" sibTransId="{49573D67-D9B8-4D77-B9B1-6F9658F32104}"/>
    <dgm:cxn modelId="{36116CB3-9D74-B141-BEDF-C6918487CBD2}" type="presOf" srcId="{A42A658C-841E-4F3E-B49D-4ECFC07527BB}" destId="{223BDB9F-9D39-9F4C-B833-7D9CF0635B3D}" srcOrd="0" destOrd="0" presId="urn:microsoft.com/office/officeart/2005/8/layout/vList2"/>
    <dgm:cxn modelId="{587B4FBD-A309-2A4E-A3D5-8127DA405B84}" type="presOf" srcId="{F41CC32E-7B0A-4904-B9C8-DB9A43F43D7D}" destId="{E78B51A3-14E7-EF40-868B-94A846222A93}" srcOrd="0" destOrd="0" presId="urn:microsoft.com/office/officeart/2005/8/layout/vList2"/>
    <dgm:cxn modelId="{F0E6D739-1981-6749-A83B-2F0D268BBB6E}" type="presParOf" srcId="{F22697D7-3D7B-F747-B9BE-A6C7D0AE3045}" destId="{B40FA839-71F5-A345-A0AD-DFF8022D0252}" srcOrd="0" destOrd="0" presId="urn:microsoft.com/office/officeart/2005/8/layout/vList2"/>
    <dgm:cxn modelId="{23844D4F-0CFA-FB4C-8A53-6D20DEE99C78}" type="presParOf" srcId="{F22697D7-3D7B-F747-B9BE-A6C7D0AE3045}" destId="{AC8B3286-40D8-444E-8F0E-A76E04AF5D17}" srcOrd="1" destOrd="0" presId="urn:microsoft.com/office/officeart/2005/8/layout/vList2"/>
    <dgm:cxn modelId="{D0DE4270-BFA6-2547-9303-0957A35697D2}" type="presParOf" srcId="{F22697D7-3D7B-F747-B9BE-A6C7D0AE3045}" destId="{223BDB9F-9D39-9F4C-B833-7D9CF0635B3D}" srcOrd="2" destOrd="0" presId="urn:microsoft.com/office/officeart/2005/8/layout/vList2"/>
    <dgm:cxn modelId="{CEF772A8-CE33-624B-AD03-6D35198142CC}" type="presParOf" srcId="{F22697D7-3D7B-F747-B9BE-A6C7D0AE3045}" destId="{D7735B3F-C323-2E42-AFA4-50D150AC89A2}" srcOrd="3" destOrd="0" presId="urn:microsoft.com/office/officeart/2005/8/layout/vList2"/>
    <dgm:cxn modelId="{3EB9BCD0-1D8B-524D-994A-C2963CBB4119}" type="presParOf" srcId="{F22697D7-3D7B-F747-B9BE-A6C7D0AE3045}" destId="{E78B51A3-14E7-EF40-868B-94A846222A9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69C39A-D7F0-4EF4-9471-0B668BA344B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0B85BFB-F29F-4866-9122-42571DFD1884}">
      <dgm:prSet/>
      <dgm:spPr/>
      <dgm:t>
        <a:bodyPr/>
        <a:lstStyle/>
        <a:p>
          <a:r>
            <a:rPr lang="en-US" dirty="0"/>
            <a:t>Prevention Strategies</a:t>
          </a:r>
        </a:p>
      </dgm:t>
    </dgm:pt>
    <dgm:pt modelId="{8390EC4B-3F8C-46C2-808D-39F262796F34}" type="parTrans" cxnId="{391F48EA-0F2F-43A8-9D90-D47D00090F5A}">
      <dgm:prSet/>
      <dgm:spPr/>
      <dgm:t>
        <a:bodyPr/>
        <a:lstStyle/>
        <a:p>
          <a:endParaRPr lang="en-US"/>
        </a:p>
      </dgm:t>
    </dgm:pt>
    <dgm:pt modelId="{2E0F046F-7FBE-463C-AA27-516D39379C94}" type="sibTrans" cxnId="{391F48EA-0F2F-43A8-9D90-D47D00090F5A}">
      <dgm:prSet/>
      <dgm:spPr/>
      <dgm:t>
        <a:bodyPr/>
        <a:lstStyle/>
        <a:p>
          <a:endParaRPr lang="en-US"/>
        </a:p>
      </dgm:t>
    </dgm:pt>
    <dgm:pt modelId="{F0CFB039-56C3-486F-9FEB-D1E05531B979}">
      <dgm:prSet/>
      <dgm:spPr/>
      <dgm:t>
        <a:bodyPr/>
        <a:lstStyle/>
        <a:p>
          <a:r>
            <a:rPr lang="en-US"/>
            <a:t>Early Intervention Models</a:t>
          </a:r>
        </a:p>
      </dgm:t>
    </dgm:pt>
    <dgm:pt modelId="{F61F2139-AFDB-4D11-B643-423D2ACD5D68}" type="parTrans" cxnId="{71857C14-40AE-4668-91E8-E62BB3633491}">
      <dgm:prSet/>
      <dgm:spPr/>
      <dgm:t>
        <a:bodyPr/>
        <a:lstStyle/>
        <a:p>
          <a:endParaRPr lang="en-US"/>
        </a:p>
      </dgm:t>
    </dgm:pt>
    <dgm:pt modelId="{C9735E01-0AB2-4702-9B9F-446AA7B90E45}" type="sibTrans" cxnId="{71857C14-40AE-4668-91E8-E62BB3633491}">
      <dgm:prSet/>
      <dgm:spPr/>
      <dgm:t>
        <a:bodyPr/>
        <a:lstStyle/>
        <a:p>
          <a:endParaRPr lang="en-US"/>
        </a:p>
      </dgm:t>
    </dgm:pt>
    <dgm:pt modelId="{499C1EC1-34CC-4444-AE3E-86DAD3FB327F}">
      <dgm:prSet/>
      <dgm:spPr/>
      <dgm:t>
        <a:bodyPr/>
        <a:lstStyle/>
        <a:p>
          <a:r>
            <a:rPr lang="en-US" dirty="0"/>
            <a:t>Community Collaboration Models</a:t>
          </a:r>
        </a:p>
      </dgm:t>
    </dgm:pt>
    <dgm:pt modelId="{6F7D5B90-7F85-4481-8C0A-FC6FA0E40728}" type="parTrans" cxnId="{1FB3A58A-A6DD-47B3-A23A-4F434B2BED91}">
      <dgm:prSet/>
      <dgm:spPr/>
      <dgm:t>
        <a:bodyPr/>
        <a:lstStyle/>
        <a:p>
          <a:endParaRPr lang="en-US"/>
        </a:p>
      </dgm:t>
    </dgm:pt>
    <dgm:pt modelId="{07D42B9E-A029-4906-9212-33520F7FA2D7}" type="sibTrans" cxnId="{1FB3A58A-A6DD-47B3-A23A-4F434B2BED91}">
      <dgm:prSet/>
      <dgm:spPr/>
      <dgm:t>
        <a:bodyPr/>
        <a:lstStyle/>
        <a:p>
          <a:endParaRPr lang="en-US"/>
        </a:p>
      </dgm:t>
    </dgm:pt>
    <dgm:pt modelId="{E1719E43-E4AD-A941-B147-21DBC559ED65}" type="pres">
      <dgm:prSet presAssocID="{0269C39A-D7F0-4EF4-9471-0B668BA344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DBD2FE7-D2A5-0843-8190-B0B318651671}" type="pres">
      <dgm:prSet presAssocID="{90B85BFB-F29F-4866-9122-42571DFD1884}" presName="hierRoot1" presStyleCnt="0"/>
      <dgm:spPr/>
    </dgm:pt>
    <dgm:pt modelId="{97E62A4C-EC94-904C-86D9-DE1AAAB4ABCD}" type="pres">
      <dgm:prSet presAssocID="{90B85BFB-F29F-4866-9122-42571DFD1884}" presName="composite" presStyleCnt="0"/>
      <dgm:spPr/>
    </dgm:pt>
    <dgm:pt modelId="{68BC611A-7B8F-1244-9D0B-2169A3EA1AB9}" type="pres">
      <dgm:prSet presAssocID="{90B85BFB-F29F-4866-9122-42571DFD1884}" presName="background" presStyleLbl="node0" presStyleIdx="0" presStyleCnt="3"/>
      <dgm:spPr/>
    </dgm:pt>
    <dgm:pt modelId="{36AA3C47-5534-6842-8DEC-8C5996ECB37F}" type="pres">
      <dgm:prSet presAssocID="{90B85BFB-F29F-4866-9122-42571DFD1884}" presName="text" presStyleLbl="fgAcc0" presStyleIdx="0" presStyleCnt="3">
        <dgm:presLayoutVars>
          <dgm:chPref val="3"/>
        </dgm:presLayoutVars>
      </dgm:prSet>
      <dgm:spPr/>
    </dgm:pt>
    <dgm:pt modelId="{02676BC6-32A3-CA49-AA6B-B1A4583F2CD3}" type="pres">
      <dgm:prSet presAssocID="{90B85BFB-F29F-4866-9122-42571DFD1884}" presName="hierChild2" presStyleCnt="0"/>
      <dgm:spPr/>
    </dgm:pt>
    <dgm:pt modelId="{EB91C674-84EA-A847-8777-102CD48AC4FD}" type="pres">
      <dgm:prSet presAssocID="{F0CFB039-56C3-486F-9FEB-D1E05531B979}" presName="hierRoot1" presStyleCnt="0"/>
      <dgm:spPr/>
    </dgm:pt>
    <dgm:pt modelId="{7B0A2433-DEFE-5542-8665-94A832E64E5A}" type="pres">
      <dgm:prSet presAssocID="{F0CFB039-56C3-486F-9FEB-D1E05531B979}" presName="composite" presStyleCnt="0"/>
      <dgm:spPr/>
    </dgm:pt>
    <dgm:pt modelId="{8F14877E-0B57-9E48-B8ED-6C4EDA205155}" type="pres">
      <dgm:prSet presAssocID="{F0CFB039-56C3-486F-9FEB-D1E05531B979}" presName="background" presStyleLbl="node0" presStyleIdx="1" presStyleCnt="3"/>
      <dgm:spPr/>
    </dgm:pt>
    <dgm:pt modelId="{3AECD94A-C183-F94E-A966-48CF16072E01}" type="pres">
      <dgm:prSet presAssocID="{F0CFB039-56C3-486F-9FEB-D1E05531B979}" presName="text" presStyleLbl="fgAcc0" presStyleIdx="1" presStyleCnt="3">
        <dgm:presLayoutVars>
          <dgm:chPref val="3"/>
        </dgm:presLayoutVars>
      </dgm:prSet>
      <dgm:spPr/>
    </dgm:pt>
    <dgm:pt modelId="{BF917366-0B0A-064E-93F1-80F90C039141}" type="pres">
      <dgm:prSet presAssocID="{F0CFB039-56C3-486F-9FEB-D1E05531B979}" presName="hierChild2" presStyleCnt="0"/>
      <dgm:spPr/>
    </dgm:pt>
    <dgm:pt modelId="{997A70F9-AB8B-6846-8CC0-5CC0E1FA63A0}" type="pres">
      <dgm:prSet presAssocID="{499C1EC1-34CC-4444-AE3E-86DAD3FB327F}" presName="hierRoot1" presStyleCnt="0"/>
      <dgm:spPr/>
    </dgm:pt>
    <dgm:pt modelId="{12B9F780-67DF-9F42-A548-FC074768E8CA}" type="pres">
      <dgm:prSet presAssocID="{499C1EC1-34CC-4444-AE3E-86DAD3FB327F}" presName="composite" presStyleCnt="0"/>
      <dgm:spPr/>
    </dgm:pt>
    <dgm:pt modelId="{59FBC8A3-F663-C045-8943-34B4ADEA8DB4}" type="pres">
      <dgm:prSet presAssocID="{499C1EC1-34CC-4444-AE3E-86DAD3FB327F}" presName="background" presStyleLbl="node0" presStyleIdx="2" presStyleCnt="3"/>
      <dgm:spPr/>
    </dgm:pt>
    <dgm:pt modelId="{BF215778-EFEB-7D47-9429-0360233A3D51}" type="pres">
      <dgm:prSet presAssocID="{499C1EC1-34CC-4444-AE3E-86DAD3FB327F}" presName="text" presStyleLbl="fgAcc0" presStyleIdx="2" presStyleCnt="3">
        <dgm:presLayoutVars>
          <dgm:chPref val="3"/>
        </dgm:presLayoutVars>
      </dgm:prSet>
      <dgm:spPr/>
    </dgm:pt>
    <dgm:pt modelId="{EB096760-2937-FC49-8F4C-48FABD37DA5A}" type="pres">
      <dgm:prSet presAssocID="{499C1EC1-34CC-4444-AE3E-86DAD3FB327F}" presName="hierChild2" presStyleCnt="0"/>
      <dgm:spPr/>
    </dgm:pt>
  </dgm:ptLst>
  <dgm:cxnLst>
    <dgm:cxn modelId="{030FC20A-0E66-4244-AAAE-DC626226BA2A}" type="presOf" srcId="{0269C39A-D7F0-4EF4-9471-0B668BA344BA}" destId="{E1719E43-E4AD-A941-B147-21DBC559ED65}" srcOrd="0" destOrd="0" presId="urn:microsoft.com/office/officeart/2005/8/layout/hierarchy1"/>
    <dgm:cxn modelId="{71857C14-40AE-4668-91E8-E62BB3633491}" srcId="{0269C39A-D7F0-4EF4-9471-0B668BA344BA}" destId="{F0CFB039-56C3-486F-9FEB-D1E05531B979}" srcOrd="1" destOrd="0" parTransId="{F61F2139-AFDB-4D11-B643-423D2ACD5D68}" sibTransId="{C9735E01-0AB2-4702-9B9F-446AA7B90E45}"/>
    <dgm:cxn modelId="{1FB3A58A-A6DD-47B3-A23A-4F434B2BED91}" srcId="{0269C39A-D7F0-4EF4-9471-0B668BA344BA}" destId="{499C1EC1-34CC-4444-AE3E-86DAD3FB327F}" srcOrd="2" destOrd="0" parTransId="{6F7D5B90-7F85-4481-8C0A-FC6FA0E40728}" sibTransId="{07D42B9E-A029-4906-9212-33520F7FA2D7}"/>
    <dgm:cxn modelId="{2261E8BD-52E1-BD4A-8B55-4CD7EA747160}" type="presOf" srcId="{90B85BFB-F29F-4866-9122-42571DFD1884}" destId="{36AA3C47-5534-6842-8DEC-8C5996ECB37F}" srcOrd="0" destOrd="0" presId="urn:microsoft.com/office/officeart/2005/8/layout/hierarchy1"/>
    <dgm:cxn modelId="{25F478C8-8A97-3A47-B5E3-9D55252FF671}" type="presOf" srcId="{499C1EC1-34CC-4444-AE3E-86DAD3FB327F}" destId="{BF215778-EFEB-7D47-9429-0360233A3D51}" srcOrd="0" destOrd="0" presId="urn:microsoft.com/office/officeart/2005/8/layout/hierarchy1"/>
    <dgm:cxn modelId="{6F9C19E2-D05F-B54E-B3D2-18C65463D20D}" type="presOf" srcId="{F0CFB039-56C3-486F-9FEB-D1E05531B979}" destId="{3AECD94A-C183-F94E-A966-48CF16072E01}" srcOrd="0" destOrd="0" presId="urn:microsoft.com/office/officeart/2005/8/layout/hierarchy1"/>
    <dgm:cxn modelId="{391F48EA-0F2F-43A8-9D90-D47D00090F5A}" srcId="{0269C39A-D7F0-4EF4-9471-0B668BA344BA}" destId="{90B85BFB-F29F-4866-9122-42571DFD1884}" srcOrd="0" destOrd="0" parTransId="{8390EC4B-3F8C-46C2-808D-39F262796F34}" sibTransId="{2E0F046F-7FBE-463C-AA27-516D39379C94}"/>
    <dgm:cxn modelId="{2081FDF5-07E6-FE4A-858F-C966680CD145}" type="presParOf" srcId="{E1719E43-E4AD-A941-B147-21DBC559ED65}" destId="{DDBD2FE7-D2A5-0843-8190-B0B318651671}" srcOrd="0" destOrd="0" presId="urn:microsoft.com/office/officeart/2005/8/layout/hierarchy1"/>
    <dgm:cxn modelId="{0BD2371B-F5C4-B146-822B-9E26DBF671DF}" type="presParOf" srcId="{DDBD2FE7-D2A5-0843-8190-B0B318651671}" destId="{97E62A4C-EC94-904C-86D9-DE1AAAB4ABCD}" srcOrd="0" destOrd="0" presId="urn:microsoft.com/office/officeart/2005/8/layout/hierarchy1"/>
    <dgm:cxn modelId="{0B39873B-2AC1-1A48-B01D-8A3863BD6E46}" type="presParOf" srcId="{97E62A4C-EC94-904C-86D9-DE1AAAB4ABCD}" destId="{68BC611A-7B8F-1244-9D0B-2169A3EA1AB9}" srcOrd="0" destOrd="0" presId="urn:microsoft.com/office/officeart/2005/8/layout/hierarchy1"/>
    <dgm:cxn modelId="{675ED5EF-0FC0-9147-B1B4-3A401629C4EB}" type="presParOf" srcId="{97E62A4C-EC94-904C-86D9-DE1AAAB4ABCD}" destId="{36AA3C47-5534-6842-8DEC-8C5996ECB37F}" srcOrd="1" destOrd="0" presId="urn:microsoft.com/office/officeart/2005/8/layout/hierarchy1"/>
    <dgm:cxn modelId="{2E80A1FB-1502-744A-B35C-6E446707298E}" type="presParOf" srcId="{DDBD2FE7-D2A5-0843-8190-B0B318651671}" destId="{02676BC6-32A3-CA49-AA6B-B1A4583F2CD3}" srcOrd="1" destOrd="0" presId="urn:microsoft.com/office/officeart/2005/8/layout/hierarchy1"/>
    <dgm:cxn modelId="{8EC7A4F1-1A38-464E-926A-752B0AEDA498}" type="presParOf" srcId="{E1719E43-E4AD-A941-B147-21DBC559ED65}" destId="{EB91C674-84EA-A847-8777-102CD48AC4FD}" srcOrd="1" destOrd="0" presId="urn:microsoft.com/office/officeart/2005/8/layout/hierarchy1"/>
    <dgm:cxn modelId="{34960F05-199B-4E47-866D-EFE53BDD0D8C}" type="presParOf" srcId="{EB91C674-84EA-A847-8777-102CD48AC4FD}" destId="{7B0A2433-DEFE-5542-8665-94A832E64E5A}" srcOrd="0" destOrd="0" presId="urn:microsoft.com/office/officeart/2005/8/layout/hierarchy1"/>
    <dgm:cxn modelId="{926A74A4-9163-D049-86A1-688DCBBDCB56}" type="presParOf" srcId="{7B0A2433-DEFE-5542-8665-94A832E64E5A}" destId="{8F14877E-0B57-9E48-B8ED-6C4EDA205155}" srcOrd="0" destOrd="0" presId="urn:microsoft.com/office/officeart/2005/8/layout/hierarchy1"/>
    <dgm:cxn modelId="{A90E0CA0-C91A-2B42-BF67-8349440A6B7F}" type="presParOf" srcId="{7B0A2433-DEFE-5542-8665-94A832E64E5A}" destId="{3AECD94A-C183-F94E-A966-48CF16072E01}" srcOrd="1" destOrd="0" presId="urn:microsoft.com/office/officeart/2005/8/layout/hierarchy1"/>
    <dgm:cxn modelId="{2B2853AD-C958-C046-8686-12D68E36AB13}" type="presParOf" srcId="{EB91C674-84EA-A847-8777-102CD48AC4FD}" destId="{BF917366-0B0A-064E-93F1-80F90C039141}" srcOrd="1" destOrd="0" presId="urn:microsoft.com/office/officeart/2005/8/layout/hierarchy1"/>
    <dgm:cxn modelId="{90B0536B-589B-8545-B106-67038B3B9C06}" type="presParOf" srcId="{E1719E43-E4AD-A941-B147-21DBC559ED65}" destId="{997A70F9-AB8B-6846-8CC0-5CC0E1FA63A0}" srcOrd="2" destOrd="0" presId="urn:microsoft.com/office/officeart/2005/8/layout/hierarchy1"/>
    <dgm:cxn modelId="{FCA08CE7-8E5F-D449-A9AB-97D9D265B439}" type="presParOf" srcId="{997A70F9-AB8B-6846-8CC0-5CC0E1FA63A0}" destId="{12B9F780-67DF-9F42-A548-FC074768E8CA}" srcOrd="0" destOrd="0" presId="urn:microsoft.com/office/officeart/2005/8/layout/hierarchy1"/>
    <dgm:cxn modelId="{AE084134-4D1C-884D-9113-6C14937B5B20}" type="presParOf" srcId="{12B9F780-67DF-9F42-A548-FC074768E8CA}" destId="{59FBC8A3-F663-C045-8943-34B4ADEA8DB4}" srcOrd="0" destOrd="0" presId="urn:microsoft.com/office/officeart/2005/8/layout/hierarchy1"/>
    <dgm:cxn modelId="{18CDD0A9-79C5-3D4C-8BCD-F4C2D50A5073}" type="presParOf" srcId="{12B9F780-67DF-9F42-A548-FC074768E8CA}" destId="{BF215778-EFEB-7D47-9429-0360233A3D51}" srcOrd="1" destOrd="0" presId="urn:microsoft.com/office/officeart/2005/8/layout/hierarchy1"/>
    <dgm:cxn modelId="{D66BF511-C446-C34B-9992-809B5F49F4B1}" type="presParOf" srcId="{997A70F9-AB8B-6846-8CC0-5CC0E1FA63A0}" destId="{EB096760-2937-FC49-8F4C-48FABD37DA5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F1A146-32FD-4711-988D-F07592577C6B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5EF4D53-2CDB-47F4-9F62-10D76B8A29AA}">
      <dgm:prSet/>
      <dgm:spPr/>
      <dgm:t>
        <a:bodyPr/>
        <a:lstStyle/>
        <a:p>
          <a:pPr algn="ctr"/>
          <a:r>
            <a:rPr lang="en-US" dirty="0" err="1"/>
            <a:t>mkubek@uwsp.edu</a:t>
          </a:r>
          <a:endParaRPr lang="en-US" dirty="0"/>
        </a:p>
      </dgm:t>
    </dgm:pt>
    <dgm:pt modelId="{8286881B-6E73-46EF-8EF6-26E33C31B483}" type="parTrans" cxnId="{5183C9F7-8823-4C20-B009-AB640DCC25B4}">
      <dgm:prSet/>
      <dgm:spPr/>
      <dgm:t>
        <a:bodyPr/>
        <a:lstStyle/>
        <a:p>
          <a:endParaRPr lang="en-US"/>
        </a:p>
      </dgm:t>
    </dgm:pt>
    <dgm:pt modelId="{07723B54-3D2C-44A1-B846-2254237A11B4}" type="sibTrans" cxnId="{5183C9F7-8823-4C20-B009-AB640DCC25B4}">
      <dgm:prSet/>
      <dgm:spPr/>
      <dgm:t>
        <a:bodyPr/>
        <a:lstStyle/>
        <a:p>
          <a:endParaRPr lang="en-US"/>
        </a:p>
      </dgm:t>
    </dgm:pt>
    <dgm:pt modelId="{F544F658-621F-E540-857D-4E2CBE21217C}" type="pres">
      <dgm:prSet presAssocID="{3FF1A146-32FD-4711-988D-F07592577C6B}" presName="linear" presStyleCnt="0">
        <dgm:presLayoutVars>
          <dgm:animLvl val="lvl"/>
          <dgm:resizeHandles val="exact"/>
        </dgm:presLayoutVars>
      </dgm:prSet>
      <dgm:spPr/>
    </dgm:pt>
    <dgm:pt modelId="{75143748-C1C0-134A-8F70-E9C680DE194A}" type="pres">
      <dgm:prSet presAssocID="{65EF4D53-2CDB-47F4-9F62-10D76B8A29A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9ED3301-965B-AA47-85E5-DD70B2914946}" type="presOf" srcId="{3FF1A146-32FD-4711-988D-F07592577C6B}" destId="{F544F658-621F-E540-857D-4E2CBE21217C}" srcOrd="0" destOrd="0" presId="urn:microsoft.com/office/officeart/2005/8/layout/vList2"/>
    <dgm:cxn modelId="{416C2A32-C94D-7242-99D0-068CB90B25A7}" type="presOf" srcId="{65EF4D53-2CDB-47F4-9F62-10D76B8A29AA}" destId="{75143748-C1C0-134A-8F70-E9C680DE194A}" srcOrd="0" destOrd="0" presId="urn:microsoft.com/office/officeart/2005/8/layout/vList2"/>
    <dgm:cxn modelId="{5183C9F7-8823-4C20-B009-AB640DCC25B4}" srcId="{3FF1A146-32FD-4711-988D-F07592577C6B}" destId="{65EF4D53-2CDB-47F4-9F62-10D76B8A29AA}" srcOrd="0" destOrd="0" parTransId="{8286881B-6E73-46EF-8EF6-26E33C31B483}" sibTransId="{07723B54-3D2C-44A1-B846-2254237A11B4}"/>
    <dgm:cxn modelId="{B8CDEE39-0060-2547-A346-CDF92F7CE82D}" type="presParOf" srcId="{F544F658-621F-E540-857D-4E2CBE21217C}" destId="{75143748-C1C0-134A-8F70-E9C680DE19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57BF6-78B1-694F-A923-361995F7F590}">
      <dsp:nvSpPr>
        <dsp:cNvPr id="0" name=""/>
        <dsp:cNvSpPr/>
      </dsp:nvSpPr>
      <dsp:spPr>
        <a:xfrm>
          <a:off x="3337711" y="665346"/>
          <a:ext cx="5132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271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80750" y="708346"/>
        <a:ext cx="27193" cy="5438"/>
      </dsp:txXfrm>
    </dsp:sp>
    <dsp:sp modelId="{60905A2F-4287-6D4B-A0EC-4ADA51D12652}">
      <dsp:nvSpPr>
        <dsp:cNvPr id="0" name=""/>
        <dsp:cNvSpPr/>
      </dsp:nvSpPr>
      <dsp:spPr>
        <a:xfrm>
          <a:off x="974852" y="1668"/>
          <a:ext cx="2364658" cy="14187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70" tIns="121626" rIns="115870" bIns="12162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Introductions</a:t>
          </a:r>
        </a:p>
      </dsp:txBody>
      <dsp:txXfrm>
        <a:off x="974852" y="1668"/>
        <a:ext cx="2364658" cy="1418795"/>
      </dsp:txXfrm>
    </dsp:sp>
    <dsp:sp modelId="{A5B1E9B0-A95D-C74B-9E9C-23EE331F37A5}">
      <dsp:nvSpPr>
        <dsp:cNvPr id="0" name=""/>
        <dsp:cNvSpPr/>
      </dsp:nvSpPr>
      <dsp:spPr>
        <a:xfrm>
          <a:off x="6246241" y="665346"/>
          <a:ext cx="5132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271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89280" y="708346"/>
        <a:ext cx="27193" cy="5438"/>
      </dsp:txXfrm>
    </dsp:sp>
    <dsp:sp modelId="{77F41320-6254-3048-9D57-C8B41D6FBBB0}">
      <dsp:nvSpPr>
        <dsp:cNvPr id="0" name=""/>
        <dsp:cNvSpPr/>
      </dsp:nvSpPr>
      <dsp:spPr>
        <a:xfrm>
          <a:off x="3883383" y="1668"/>
          <a:ext cx="2364658" cy="14187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70" tIns="121626" rIns="115870" bIns="121626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Understanding Truancy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Explore the historical context and current landscape of truancy, comparing trends in Wisconsin with national data.</a:t>
          </a:r>
        </a:p>
      </dsp:txBody>
      <dsp:txXfrm>
        <a:off x="3883383" y="1668"/>
        <a:ext cx="2364658" cy="1418795"/>
      </dsp:txXfrm>
    </dsp:sp>
    <dsp:sp modelId="{97AD3B0D-34D3-FE4E-9F18-1E2E202FC0DF}">
      <dsp:nvSpPr>
        <dsp:cNvPr id="0" name=""/>
        <dsp:cNvSpPr/>
      </dsp:nvSpPr>
      <dsp:spPr>
        <a:xfrm>
          <a:off x="2157182" y="1418663"/>
          <a:ext cx="5817060" cy="513271"/>
        </a:xfrm>
        <a:custGeom>
          <a:avLst/>
          <a:gdLst/>
          <a:ahLst/>
          <a:cxnLst/>
          <a:rect l="0" t="0" r="0" b="0"/>
          <a:pathLst>
            <a:path>
              <a:moveTo>
                <a:pt x="5817060" y="0"/>
              </a:moveTo>
              <a:lnTo>
                <a:pt x="5817060" y="273735"/>
              </a:lnTo>
              <a:lnTo>
                <a:pt x="0" y="273735"/>
              </a:lnTo>
              <a:lnTo>
                <a:pt x="0" y="513271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19651" y="1672580"/>
        <a:ext cx="292121" cy="5438"/>
      </dsp:txXfrm>
    </dsp:sp>
    <dsp:sp modelId="{EF0B7711-1C5E-4F48-B4AC-AEF2679595DB}">
      <dsp:nvSpPr>
        <dsp:cNvPr id="0" name=""/>
        <dsp:cNvSpPr/>
      </dsp:nvSpPr>
      <dsp:spPr>
        <a:xfrm>
          <a:off x="6791913" y="1668"/>
          <a:ext cx="2364658" cy="14187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70" tIns="121626" rIns="115870" bIns="121626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Root Causes of Disengagement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Delve into the complex social, emotional, and systemic factors that lead students to disengage from school.</a:t>
          </a:r>
        </a:p>
      </dsp:txBody>
      <dsp:txXfrm>
        <a:off x="6791913" y="1668"/>
        <a:ext cx="2364658" cy="1418795"/>
      </dsp:txXfrm>
    </dsp:sp>
    <dsp:sp modelId="{ABAFF085-048F-3346-9AC5-B57F4C6FB7F0}">
      <dsp:nvSpPr>
        <dsp:cNvPr id="0" name=""/>
        <dsp:cNvSpPr/>
      </dsp:nvSpPr>
      <dsp:spPr>
        <a:xfrm>
          <a:off x="3337711" y="2628012"/>
          <a:ext cx="5132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271" y="45720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80750" y="2671013"/>
        <a:ext cx="27193" cy="5438"/>
      </dsp:txXfrm>
    </dsp:sp>
    <dsp:sp modelId="{ED8D491C-AE74-1C4D-8698-CB8773DDEE09}">
      <dsp:nvSpPr>
        <dsp:cNvPr id="0" name=""/>
        <dsp:cNvSpPr/>
      </dsp:nvSpPr>
      <dsp:spPr>
        <a:xfrm>
          <a:off x="974852" y="1964335"/>
          <a:ext cx="2364658" cy="14187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70" tIns="121626" rIns="115870" bIns="12162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Case Study </a:t>
          </a:r>
        </a:p>
      </dsp:txBody>
      <dsp:txXfrm>
        <a:off x="974852" y="1964335"/>
        <a:ext cx="2364658" cy="1418795"/>
      </dsp:txXfrm>
    </dsp:sp>
    <dsp:sp modelId="{D86BA724-A891-3D4F-BE13-150D1D58F049}">
      <dsp:nvSpPr>
        <dsp:cNvPr id="0" name=""/>
        <dsp:cNvSpPr/>
      </dsp:nvSpPr>
      <dsp:spPr>
        <a:xfrm>
          <a:off x="6246241" y="2628012"/>
          <a:ext cx="5132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271" y="4572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89280" y="2671013"/>
        <a:ext cx="27193" cy="5438"/>
      </dsp:txXfrm>
    </dsp:sp>
    <dsp:sp modelId="{D67FEBED-FA47-CC48-AE84-A2E48BFF06C7}">
      <dsp:nvSpPr>
        <dsp:cNvPr id="0" name=""/>
        <dsp:cNvSpPr/>
      </dsp:nvSpPr>
      <dsp:spPr>
        <a:xfrm>
          <a:off x="3883383" y="1964335"/>
          <a:ext cx="2364658" cy="14187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70" tIns="121626" rIns="115870" bIns="121626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Emerging Best Practices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Examine research-informed strategies focused on prevention, early intervention, and community collaboration.</a:t>
          </a:r>
        </a:p>
      </dsp:txBody>
      <dsp:txXfrm>
        <a:off x="3883383" y="1964335"/>
        <a:ext cx="2364658" cy="1418795"/>
      </dsp:txXfrm>
    </dsp:sp>
    <dsp:sp modelId="{D3C02678-1DCD-6448-9942-C6A127C63DF8}">
      <dsp:nvSpPr>
        <dsp:cNvPr id="0" name=""/>
        <dsp:cNvSpPr/>
      </dsp:nvSpPr>
      <dsp:spPr>
        <a:xfrm>
          <a:off x="6791913" y="1964335"/>
          <a:ext cx="2364658" cy="14187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70" tIns="121626" rIns="115870" bIns="121626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Actionable Strategies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Gain practical insights to inform innovative intake, diversion, and support systems for student well-being.</a:t>
          </a:r>
        </a:p>
      </dsp:txBody>
      <dsp:txXfrm>
        <a:off x="6791913" y="1964335"/>
        <a:ext cx="2364658" cy="1418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FA839-71F5-A345-A0AD-DFF8022D0252}">
      <dsp:nvSpPr>
        <dsp:cNvPr id="0" name=""/>
        <dsp:cNvSpPr/>
      </dsp:nvSpPr>
      <dsp:spPr>
        <a:xfrm>
          <a:off x="0" y="810678"/>
          <a:ext cx="6545199" cy="8394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Overall Chronic Absenteeism Rate</a:t>
          </a:r>
        </a:p>
      </dsp:txBody>
      <dsp:txXfrm>
        <a:off x="40980" y="851658"/>
        <a:ext cx="6463239" cy="757514"/>
      </dsp:txXfrm>
    </dsp:sp>
    <dsp:sp modelId="{AC8B3286-40D8-444E-8F0E-A76E04AF5D17}">
      <dsp:nvSpPr>
        <dsp:cNvPr id="0" name=""/>
        <dsp:cNvSpPr/>
      </dsp:nvSpPr>
      <dsp:spPr>
        <a:xfrm>
          <a:off x="0" y="1650153"/>
          <a:ext cx="6545199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81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Wisconsin vs. National Rate</a:t>
          </a:r>
        </a:p>
      </dsp:txBody>
      <dsp:txXfrm>
        <a:off x="0" y="1650153"/>
        <a:ext cx="6545199" cy="579600"/>
      </dsp:txXfrm>
    </dsp:sp>
    <dsp:sp modelId="{223BDB9F-9D39-9F4C-B833-7D9CF0635B3D}">
      <dsp:nvSpPr>
        <dsp:cNvPr id="0" name=""/>
        <dsp:cNvSpPr/>
      </dsp:nvSpPr>
      <dsp:spPr>
        <a:xfrm>
          <a:off x="0" y="2229753"/>
          <a:ext cx="6545199" cy="839474"/>
        </a:xfrm>
        <a:prstGeom prst="roundRect">
          <a:avLst/>
        </a:prstGeom>
        <a:gradFill rotWithShape="0">
          <a:gsLst>
            <a:gs pos="0">
              <a:schemeClr val="accent2">
                <a:hueOff val="-1555074"/>
                <a:satOff val="-8227"/>
                <a:lumOff val="-3137"/>
                <a:alphaOff val="0"/>
                <a:tint val="98000"/>
                <a:lumMod val="100000"/>
              </a:schemeClr>
            </a:gs>
            <a:gs pos="100000">
              <a:schemeClr val="accent2">
                <a:hueOff val="-1555074"/>
                <a:satOff val="-8227"/>
                <a:lumOff val="-3137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Pre- and Post-pandemic Rates</a:t>
          </a:r>
        </a:p>
      </dsp:txBody>
      <dsp:txXfrm>
        <a:off x="40980" y="2270733"/>
        <a:ext cx="6463239" cy="757514"/>
      </dsp:txXfrm>
    </dsp:sp>
    <dsp:sp modelId="{E78B51A3-14E7-EF40-868B-94A846222A93}">
      <dsp:nvSpPr>
        <dsp:cNvPr id="0" name=""/>
        <dsp:cNvSpPr/>
      </dsp:nvSpPr>
      <dsp:spPr>
        <a:xfrm>
          <a:off x="0" y="3170028"/>
          <a:ext cx="6545199" cy="839474"/>
        </a:xfrm>
        <a:prstGeom prst="roundRect">
          <a:avLst/>
        </a:prstGeom>
        <a:gradFill rotWithShape="0">
          <a:gsLst>
            <a:gs pos="0">
              <a:schemeClr val="accent2">
                <a:hueOff val="-3110148"/>
                <a:satOff val="-16453"/>
                <a:lumOff val="-6274"/>
                <a:alphaOff val="0"/>
                <a:tint val="98000"/>
                <a:lumMod val="100000"/>
              </a:schemeClr>
            </a:gs>
            <a:gs pos="100000">
              <a:schemeClr val="accent2">
                <a:hueOff val="-3110148"/>
                <a:satOff val="-16453"/>
                <a:lumOff val="-6274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Key Disparities in Wisconsin</a:t>
          </a:r>
        </a:p>
      </dsp:txBody>
      <dsp:txXfrm>
        <a:off x="40980" y="3211008"/>
        <a:ext cx="6463239" cy="757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C611A-7B8F-1244-9D0B-2169A3EA1AB9}">
      <dsp:nvSpPr>
        <dsp:cNvPr id="0" name=""/>
        <dsp:cNvSpPr/>
      </dsp:nvSpPr>
      <dsp:spPr>
        <a:xfrm>
          <a:off x="0" y="637306"/>
          <a:ext cx="2849463" cy="1809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A3C47-5534-6842-8DEC-8C5996ECB37F}">
      <dsp:nvSpPr>
        <dsp:cNvPr id="0" name=""/>
        <dsp:cNvSpPr/>
      </dsp:nvSpPr>
      <dsp:spPr>
        <a:xfrm>
          <a:off x="316607" y="938083"/>
          <a:ext cx="2849463" cy="1809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Prevention Strategies</a:t>
          </a:r>
        </a:p>
      </dsp:txBody>
      <dsp:txXfrm>
        <a:off x="369603" y="991079"/>
        <a:ext cx="2743471" cy="1703417"/>
      </dsp:txXfrm>
    </dsp:sp>
    <dsp:sp modelId="{8F14877E-0B57-9E48-B8ED-6C4EDA205155}">
      <dsp:nvSpPr>
        <dsp:cNvPr id="0" name=""/>
        <dsp:cNvSpPr/>
      </dsp:nvSpPr>
      <dsp:spPr>
        <a:xfrm>
          <a:off x="3482677" y="637306"/>
          <a:ext cx="2849463" cy="1809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CD94A-C183-F94E-A966-48CF16072E01}">
      <dsp:nvSpPr>
        <dsp:cNvPr id="0" name=""/>
        <dsp:cNvSpPr/>
      </dsp:nvSpPr>
      <dsp:spPr>
        <a:xfrm>
          <a:off x="3799284" y="938083"/>
          <a:ext cx="2849463" cy="1809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Early Intervention Models</a:t>
          </a:r>
        </a:p>
      </dsp:txBody>
      <dsp:txXfrm>
        <a:off x="3852280" y="991079"/>
        <a:ext cx="2743471" cy="1703417"/>
      </dsp:txXfrm>
    </dsp:sp>
    <dsp:sp modelId="{59FBC8A3-F663-C045-8943-34B4ADEA8DB4}">
      <dsp:nvSpPr>
        <dsp:cNvPr id="0" name=""/>
        <dsp:cNvSpPr/>
      </dsp:nvSpPr>
      <dsp:spPr>
        <a:xfrm>
          <a:off x="6965354" y="637306"/>
          <a:ext cx="2849463" cy="1809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15778-EFEB-7D47-9429-0360233A3D51}">
      <dsp:nvSpPr>
        <dsp:cNvPr id="0" name=""/>
        <dsp:cNvSpPr/>
      </dsp:nvSpPr>
      <dsp:spPr>
        <a:xfrm>
          <a:off x="7281961" y="938083"/>
          <a:ext cx="2849463" cy="1809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Community Collaboration Models</a:t>
          </a:r>
        </a:p>
      </dsp:txBody>
      <dsp:txXfrm>
        <a:off x="7334957" y="991079"/>
        <a:ext cx="2743471" cy="17034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43748-C1C0-134A-8F70-E9C680DE194A}">
      <dsp:nvSpPr>
        <dsp:cNvPr id="0" name=""/>
        <dsp:cNvSpPr/>
      </dsp:nvSpPr>
      <dsp:spPr>
        <a:xfrm>
          <a:off x="0" y="1083154"/>
          <a:ext cx="9437159" cy="155902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/>
            <a:t>mkubek@uwsp.edu</a:t>
          </a:r>
          <a:endParaRPr lang="en-US" sz="6500" kern="1200" dirty="0"/>
        </a:p>
      </dsp:txBody>
      <dsp:txXfrm>
        <a:off x="76105" y="1159259"/>
        <a:ext cx="9284949" cy="140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995C6-6A25-F442-81DF-5A27C98E663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47A29-8152-3B49-BA37-B123F40A5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8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341EE12-F28E-4B03-A404-A8FCAE0F6316}" type="datetime1">
              <a:rPr lang="en-US" smtClean="0"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56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9/4/2025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13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3202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7334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895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0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829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68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DCAE-6443-42C3-9C19-F95985500186}" type="datetime1">
              <a:rPr lang="en-US" smtClean="0"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2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73C3-B243-44D3-809D-EF8FDFBD85D4}" type="datetime1">
              <a:rPr lang="en-US" smtClean="0"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1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D3E3-28E2-4380-A113-67698215C5F8}" type="datetime1">
              <a:rPr lang="en-US" smtClean="0"/>
              <a:t>9/4/2025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9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CB61-04AD-47C9-BF79-2BD8B9CEC07A}" type="datetime1">
              <a:rPr lang="en-US" smtClean="0"/>
              <a:t>9/4/2025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6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9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767E-8A14-4E70-91B9-2101CBC4D7BD}" type="datetime1">
              <a:rPr lang="en-US" smtClean="0"/>
              <a:t>9/4/2025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3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0C4B-5A4A-45CA-ABEC-10F107160D33}" type="datetime1">
              <a:rPr lang="en-US" smtClean="0"/>
              <a:t>9/4/2025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0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89806E-8E94-473C-AEE7-BE6F15F85533}" type="datetime1">
              <a:rPr lang="en-US" smtClean="0"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87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histmag.org/jaki-powinien-byc-dobry-nauczyciel-historii-13485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courses.lumenlearning.com/waymaker-psychology/chapter/introduction-to-mental-healt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structure">
            <a:extLst>
              <a:ext uri="{FF2B5EF4-FFF2-40B4-BE49-F238E27FC236}">
                <a16:creationId xmlns:a16="http://schemas.microsoft.com/office/drawing/2014/main" id="{1A8FCA4E-1E4D-F290-4295-ABDC5B5AF8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91" t="3678" b="2745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5F67A4-7428-47F3-AE14-8CA43D976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F4A20210-FA90-4B6D-8D2E-1B90054E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39213B44-68B7-47E7-B506-5C79FCF80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084D60-65A6-45F8-8C17-3529E43F1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4A2572-2BF1-4C8E-AF59-F3AD411D8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5DF3485-B455-470C-8FA8-A1BDE087B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5E9DCD0-EE49-4CB4-89B6-C25F9861C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713CF62-C96C-44E9-8C28-E3F2C6E7C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D06558F-07E9-4D78-A6F3-8BCFA9E73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D8773-83C0-4D51-9E1F-046DA7DA0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880C3FB-3E2E-4054-A6D1-38176D6E2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505591A-6112-4B84-8E9E-923E43C4E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4884290-8E39-4425-BB4F-48D955C1F8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0C383A3-6D77-41CE-8121-498BC3BA5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20A319-4A10-4542-B48C-5FB2714C4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B15B038-50ED-419D-B142-C96EE418B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BAFF2F4-75B2-4498-8559-BAE80D89B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56AE167-8087-4A4B-B41D-5658EEBA6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D353E8A-CBA6-44F9-9C00-D0AD27C96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A2C318A-A79F-4CAD-BA7A-51427BF9ED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F2996E3-5E01-4F22-B23C-7CD0CF72C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60F6BC4-AB51-4DE7-B83C-E71FE4EC8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F65FC1C-93BF-4ACA-BF17-17372DD10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9F9913C-8CCE-4D56-9D2A-0C2D68667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0EDD18C-1AAD-48E5-AAAD-73F4B5643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2D7A5C4-18C8-43E9-A50A-F87A362C8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A0C484E-A224-4DB0-8C34-89BE54BD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9BB438E-A25F-4A7F-B209-8899B7CEC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F8BA6DC-B1E9-4F32-A5CC-8F61976B6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F6D95B2-1C8D-4156-AB05-523619B4F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88409AD-A77F-4304-9E8B-08A4891C7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62AD08A-B385-4D18-B948-8D53B3918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32A413E-FF1A-46B1-BF8B-3C1C408B3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CFF4E44-2BEB-4FAE-97C9-BC6E8296D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0486C0A-9B93-46B8-932F-876BE26CE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429BF5D-8D5B-4A48-89EE-8B779826E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DC996EE-5EB1-4943-A1E8-70810CBD6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2F833C8-E3CE-4399-B78B-9DD0EEA6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7C92DB2-78F1-4872-B9C7-C658A7886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F8A2FAA-05E1-448E-A606-FA9D67036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5AAB5D1-1672-4825-88A7-D93923475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2CAAFDB-2BA2-4D04-8B8B-1241D5EC0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C381B3C-0009-451B-BCB3-48F7810C1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A10544C-1EAD-47FB-A17E-52C622282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2540B37-D854-4525-93F8-410685438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450DFE8-D07F-435C-B5A2-47D126FD9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C1A6513-2D5D-458C-B841-D5DD9844B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931CF18-850E-41CD-823E-D311BD5CC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4497A09-1B1C-4EB6-B728-6FC3A1C12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A60DE04-F3E8-437E-A2E4-A8A7BA01C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DBBA541-852C-4AE6-82E8-6BD13AFB4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FC3362F-AD7E-45D7-BE85-7C8DD8134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CD83E0F-C8AF-4D52-94DB-CD949A2B1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0D5F865-890F-483F-B407-516CE6D22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E6A2505-E617-4419-AB05-10B779B5C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FF0D66-52FC-4F64-B67F-72D9EFEED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CC72040-7945-4051-989C-2B728F6D5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6EB6302-2333-45D4-AE20-B0F6D45CC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ECC1105-D16E-411D-B4B7-80BF039BF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7D2F518-4540-44DE-BC62-7D598EC99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19566BC-880A-4113-A9C4-0017E5184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18E7D73-F4E4-4F5D-AFF9-EE491954A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D0988A2-3571-4C16-BDEF-58254F04E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550BAC8-41FE-4300-910B-EE7BBD7A0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8CD175C-18A7-4589-8C46-A61FEF6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6BE3031-FD1C-443C-9889-243CEEAED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E37BF5D-3732-41F2-B9AF-A56C9214D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77B6718-917A-4A01-BCF8-5C6E1217B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C23AB5B-98FB-43F1-B590-BBA79814F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6EEC146-226B-4C83-9C1B-DD5495DE1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C24D094-41EF-4CA2-9834-B04793FA1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DA46AD8-674F-46C3-8A22-280F78F91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9D757B-CD9D-447C-8780-79F2FF875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76B76E9-7342-43BC-B629-9180ABF57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F25F68A-2DCB-4183-86F1-3428326E5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A5FA913-066C-4504-A753-026056454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A6E50AC-CA1E-4DD3-B85F-1720C019E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224B2B1-DBD8-4BA8-8CEB-BFAC8A15D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DEFE1E7-69A3-47F5-B8B8-C0898281B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6F1F489-762E-4979-9EBC-50A62330B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27DF22C-20E6-4DED-B405-1B26C5218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36FD8D7-6E0F-468E-B8C4-F4E67071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78CAAB-EAB4-2A86-4150-9605B83C7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6333" y="2032000"/>
            <a:ext cx="4513792" cy="28193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Reframing Truancy: Causes, Consequences, and Collaborative Solutions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CB3261-675E-897A-F134-9E5D5743C480}"/>
              </a:ext>
            </a:extLst>
          </p:cNvPr>
          <p:cNvSpPr txBox="1"/>
          <p:nvPr/>
        </p:nvSpPr>
        <p:spPr>
          <a:xfrm>
            <a:off x="7210996" y="5112634"/>
            <a:ext cx="3910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Margaret Kubek, MSW, MS</a:t>
            </a:r>
          </a:p>
          <a:p>
            <a:r>
              <a:rPr lang="en-US" sz="2400" dirty="0"/>
              <a:t>Assistant Professor, UW-Stevens Point</a:t>
            </a:r>
          </a:p>
        </p:txBody>
      </p:sp>
    </p:spTree>
    <p:extLst>
      <p:ext uri="{BB962C8B-B14F-4D97-AF65-F5344CB8AC3E}">
        <p14:creationId xmlns:p14="http://schemas.microsoft.com/office/powerpoint/2010/main" val="44491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30FB0-6154-084A-ACFA-32F81FB5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en-US" dirty="0"/>
              <a:t>Family instability</a:t>
            </a:r>
          </a:p>
        </p:txBody>
      </p:sp>
      <p:pic>
        <p:nvPicPr>
          <p:cNvPr id="5" name="Picture 4" descr="Wooden houses with one house standing out with its orange and red color">
            <a:extLst>
              <a:ext uri="{FF2B5EF4-FFF2-40B4-BE49-F238E27FC236}">
                <a16:creationId xmlns:a16="http://schemas.microsoft.com/office/drawing/2014/main" id="{6314F126-8FD1-C0A6-DB1A-9391B09D75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402" r="20475" b="-2"/>
          <a:stretch>
            <a:fillRect/>
          </a:stretch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E4950-33B5-10A4-2BF7-CCF6CF834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1843548"/>
            <a:ext cx="6593075" cy="4380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DejaVuSans"/>
                <a:ea typeface="DejaVuSans"/>
              </a:rPr>
              <a:t>The home environment plays a foundational role in a child's educational journey. Instability within the family structure can severely disrupt a student's ability to attend school consistently.</a:t>
            </a:r>
          </a:p>
          <a:p>
            <a:pPr lvl="1"/>
            <a:r>
              <a:rPr lang="en-US" sz="2400" dirty="0">
                <a:latin typeface="DejaVuSans"/>
              </a:rPr>
              <a:t>Unstable Home Life</a:t>
            </a:r>
          </a:p>
          <a:p>
            <a:pPr lvl="1"/>
            <a:r>
              <a:rPr lang="en-US" sz="2400" dirty="0">
                <a:latin typeface="DejaVuSans"/>
              </a:rPr>
              <a:t>Parental Divorce and Separation</a:t>
            </a:r>
          </a:p>
          <a:p>
            <a:pPr lvl="1"/>
            <a:r>
              <a:rPr lang="en-US" sz="2400" dirty="0">
                <a:latin typeface="DejaVuSans"/>
              </a:rPr>
              <a:t>Academic Frustration</a:t>
            </a:r>
            <a:endParaRPr lang="en-US" dirty="0">
              <a:latin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80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C895F7-4E59-40FB-87DD-ACE47F94C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Question marks in a line and one question mark is lit">
            <a:extLst>
              <a:ext uri="{FF2B5EF4-FFF2-40B4-BE49-F238E27FC236}">
                <a16:creationId xmlns:a16="http://schemas.microsoft.com/office/drawing/2014/main" id="{1B730B7F-CA47-C620-AD95-F37CED1C59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t="2056" b="1367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4C720E-710D-44F8-A8D7-2BAA61E1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C357E9-829D-CAC9-135F-4D796241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1964267"/>
            <a:ext cx="7197726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Other issues? </a:t>
            </a:r>
          </a:p>
        </p:txBody>
      </p:sp>
    </p:spTree>
    <p:extLst>
      <p:ext uri="{BB962C8B-B14F-4D97-AF65-F5344CB8AC3E}">
        <p14:creationId xmlns:p14="http://schemas.microsoft.com/office/powerpoint/2010/main" val="291117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9DAA1-71BF-310F-BF42-CE5A47497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n-US"/>
              <a:t>Best practices and emerging models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DE30303-E608-B8F1-4EBB-E2CF55808C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196647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6893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DC895F7-4E59-40FB-87DD-ACE47F94C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Complex math formulas on a blackboard">
            <a:extLst>
              <a:ext uri="{FF2B5EF4-FFF2-40B4-BE49-F238E27FC236}">
                <a16:creationId xmlns:a16="http://schemas.microsoft.com/office/drawing/2014/main" id="{37D70278-D336-9DEA-38C6-A744693FF03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rcRect t="18208" b="473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4C720E-710D-44F8-A8D7-2BAA61E1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E7C73D-997C-DE9A-8C1F-56AF912C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1964267"/>
            <a:ext cx="7197726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Data driven strategies</a:t>
            </a:r>
          </a:p>
        </p:txBody>
      </p:sp>
    </p:spTree>
    <p:extLst>
      <p:ext uri="{BB962C8B-B14F-4D97-AF65-F5344CB8AC3E}">
        <p14:creationId xmlns:p14="http://schemas.microsoft.com/office/powerpoint/2010/main" val="12851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AF13B-2713-9E50-AFD0-EDB0B8F11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805" y="1354668"/>
            <a:ext cx="8204391" cy="2346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/>
              <a:t>Small group work:</a:t>
            </a:r>
            <a:br>
              <a:rPr lang="en-US" sz="6000" dirty="0"/>
            </a:br>
            <a:r>
              <a:rPr lang="en-US" sz="6000" dirty="0"/>
              <a:t>Case study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97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7DDE-03B3-ECF7-5620-AA56677FF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270387"/>
            <a:ext cx="6593075" cy="1612490"/>
          </a:xfrm>
        </p:spPr>
        <p:txBody>
          <a:bodyPr>
            <a:normAutofit/>
          </a:bodyPr>
          <a:lstStyle/>
          <a:p>
            <a:r>
              <a:rPr lang="en-US" dirty="0"/>
              <a:t>Moving forward: reframing our response</a:t>
            </a:r>
          </a:p>
        </p:txBody>
      </p:sp>
      <p:pic>
        <p:nvPicPr>
          <p:cNvPr id="5" name="Picture 4" descr="Hands-on top of each other">
            <a:extLst>
              <a:ext uri="{FF2B5EF4-FFF2-40B4-BE49-F238E27FC236}">
                <a16:creationId xmlns:a16="http://schemas.microsoft.com/office/drawing/2014/main" id="{2FED779C-2D01-F5F8-DDBF-DDCA4B107E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562" r="13863" b="1"/>
          <a:stretch>
            <a:fillRect/>
          </a:stretch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F9A67-6414-59DD-DE10-CC28AD483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1725561"/>
            <a:ext cx="6593075" cy="486205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Key Takeaways &amp; Next Steps</a:t>
            </a:r>
          </a:p>
          <a:p>
            <a:r>
              <a:rPr lang="en-US" b="1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Empathy First:</a:t>
            </a:r>
            <a:r>
              <a:rPr lang="en-US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Truancy is a symptom, not the problem. Our approach must be rooted in understanding and addressing underlying causes.</a:t>
            </a:r>
            <a:endParaRPr lang="en-US" dirty="0"/>
          </a:p>
          <a:p>
            <a:r>
              <a:rPr lang="en-US" b="1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Collaborative Solutions:</a:t>
            </a:r>
            <a:r>
              <a:rPr lang="en-US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No single entity can solve truancy alone. Success requires strong partnerships between schools, families, and community stakeholders.</a:t>
            </a:r>
            <a:endParaRPr lang="en-US" dirty="0"/>
          </a:p>
          <a:p>
            <a:r>
              <a:rPr lang="en-US" b="1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Prevention &amp; Early Intervention:</a:t>
            </a:r>
            <a:r>
              <a:rPr lang="en-US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Proactive measures and swift, supportive responses are far more effective than reactive punishments.</a:t>
            </a:r>
            <a:endParaRPr lang="en-US" dirty="0"/>
          </a:p>
          <a:p>
            <a:r>
              <a:rPr lang="en-US" b="1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Student-Centered Approach:</a:t>
            </a:r>
            <a:r>
              <a:rPr lang="en-US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Strategies must prioritize the well-being and unique needs of each student, empowering them to re-engage with their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21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63E20F8-074D-4B3B-AE66-7BBD6F1CB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68A5C37-E0A9-462D-BC65-C14D9025F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962026" y="607814"/>
            <a:ext cx="10264775" cy="5640586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F03D16-CACB-1441-71A7-C052DE94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787400"/>
            <a:ext cx="9437159" cy="1278467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Thank you! 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ACBFDCC4-62FD-DAE5-E494-4153B06BDC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551356"/>
              </p:ext>
            </p:extLst>
          </p:nvPr>
        </p:nvGraphicFramePr>
        <p:xfrm>
          <a:off x="1380067" y="2142067"/>
          <a:ext cx="9437159" cy="372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7828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8B8F-0DD3-BD7E-8A5F-99909E3C1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F4060B-540E-7819-AEAE-C5B8308C48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50714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7301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ank road sign">
            <a:extLst>
              <a:ext uri="{FF2B5EF4-FFF2-40B4-BE49-F238E27FC236}">
                <a16:creationId xmlns:a16="http://schemas.microsoft.com/office/drawing/2014/main" id="{3882AFD7-A686-DEAC-D888-A2200B68E5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D644AA-8232-0592-26C8-41441BECB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n-US" b="1">
                <a:latin typeface="DejaVuSans"/>
                <a:ea typeface="DejaVuSans"/>
              </a:rPr>
              <a:t>Understanding Truancy Beyond Absences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489D7-0D4C-2BE3-E543-BD5CFDABF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Truancy as an early warning sign</a:t>
            </a:r>
          </a:p>
          <a:p>
            <a:pPr lvl="1"/>
            <a:r>
              <a:rPr lang="en-US" sz="3600" dirty="0"/>
              <a:t>Academic Disengagement</a:t>
            </a:r>
          </a:p>
          <a:p>
            <a:pPr lvl="1"/>
            <a:r>
              <a:rPr lang="en-US" sz="3600" dirty="0"/>
              <a:t>Unmet Health Needs</a:t>
            </a:r>
          </a:p>
          <a:p>
            <a:pPr lvl="1"/>
            <a:r>
              <a:rPr lang="en-US" sz="3600" dirty="0"/>
              <a:t>Family Instability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65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4" name="Picture 3" descr="A group of children sitting at desks in a classroom&#10;&#10;AI-generated content may be incorrect.">
            <a:extLst>
              <a:ext uri="{FF2B5EF4-FFF2-40B4-BE49-F238E27FC236}">
                <a16:creationId xmlns:a16="http://schemas.microsoft.com/office/drawing/2014/main" id="{E780D6DD-6F79-06AE-A7EC-22B515B71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2297" b="1369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8C5E77-0080-4457-B42A-3E5420A7C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E6F2CF7-0423-4CC7-90FD-1FEBA0CA5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712912" y="2125133"/>
            <a:ext cx="8736013" cy="2607734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F5495-3A26-A6FF-312F-5BB35A848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991" y="2298700"/>
            <a:ext cx="8347076" cy="15959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Truancy: Historical Perspective</a:t>
            </a:r>
            <a:endParaRPr lang="en-US" sz="4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A1A65E-A443-8B5B-FF5B-32A2157E16AD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histmag.org/jaki-powinien-byc-dobry-nauczyciel-historii-1348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8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A7A097-78D8-66B2-CE9A-F208EB158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DejaVuSans"/>
                <a:ea typeface="DejaVuSans"/>
              </a:rPr>
              <a:t>Current Truancy Statistics: Wisconsin vs. National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5C914C7-BB74-D432-E139-A52155AB9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38754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940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04F8797-ED77-4C70-AAEA-0DE48267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0">
            <a:extLst>
              <a:ext uri="{FF2B5EF4-FFF2-40B4-BE49-F238E27FC236}">
                <a16:creationId xmlns:a16="http://schemas.microsoft.com/office/drawing/2014/main" id="{CAD06229-FEB7-4CC9-8BE7-1A9457B9C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44E02-2041-49BE-AF61-F91454DC3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9" r="62095"/>
          <a:stretch/>
        </p:blipFill>
        <p:spPr>
          <a:xfrm flipH="1">
            <a:off x="8948814" y="3265714"/>
            <a:ext cx="3243185" cy="1898718"/>
          </a:xfrm>
          <a:custGeom>
            <a:avLst/>
            <a:gdLst>
              <a:gd name="connsiteX0" fmla="*/ 220380 w 3243185"/>
              <a:gd name="connsiteY0" fmla="*/ 404386 h 1898718"/>
              <a:gd name="connsiteX1" fmla="*/ 278149 w 3243185"/>
              <a:gd name="connsiteY1" fmla="*/ 410805 h 1898718"/>
              <a:gd name="connsiteX2" fmla="*/ 297405 w 3243185"/>
              <a:gd name="connsiteY2" fmla="*/ 423642 h 1898718"/>
              <a:gd name="connsiteX3" fmla="*/ 316662 w 3243185"/>
              <a:gd name="connsiteY3" fmla="*/ 430061 h 1898718"/>
              <a:gd name="connsiteX4" fmla="*/ 355175 w 3243185"/>
              <a:gd name="connsiteY4" fmla="*/ 455737 h 1898718"/>
              <a:gd name="connsiteX5" fmla="*/ 406525 w 3243185"/>
              <a:gd name="connsiteY5" fmla="*/ 468574 h 1898718"/>
              <a:gd name="connsiteX6" fmla="*/ 425782 w 3243185"/>
              <a:gd name="connsiteY6" fmla="*/ 481412 h 1898718"/>
              <a:gd name="connsiteX7" fmla="*/ 445038 w 3243185"/>
              <a:gd name="connsiteY7" fmla="*/ 487831 h 1898718"/>
              <a:gd name="connsiteX8" fmla="*/ 483551 w 3243185"/>
              <a:gd name="connsiteY8" fmla="*/ 526344 h 1898718"/>
              <a:gd name="connsiteX9" fmla="*/ 483551 w 3243185"/>
              <a:gd name="connsiteY9" fmla="*/ 609788 h 1898718"/>
              <a:gd name="connsiteX10" fmla="*/ 445038 w 3243185"/>
              <a:gd name="connsiteY10" fmla="*/ 635464 h 1898718"/>
              <a:gd name="connsiteX11" fmla="*/ 246055 w 3243185"/>
              <a:gd name="connsiteY11" fmla="*/ 629045 h 1898718"/>
              <a:gd name="connsiteX12" fmla="*/ 233217 w 3243185"/>
              <a:gd name="connsiteY12" fmla="*/ 609788 h 1898718"/>
              <a:gd name="connsiteX13" fmla="*/ 213961 w 3243185"/>
              <a:gd name="connsiteY13" fmla="*/ 603370 h 1898718"/>
              <a:gd name="connsiteX14" fmla="*/ 188285 w 3243185"/>
              <a:gd name="connsiteY14" fmla="*/ 564857 h 1898718"/>
              <a:gd name="connsiteX15" fmla="*/ 175448 w 3243185"/>
              <a:gd name="connsiteY15" fmla="*/ 526344 h 1898718"/>
              <a:gd name="connsiteX16" fmla="*/ 220380 w 3243185"/>
              <a:gd name="connsiteY16" fmla="*/ 404386 h 1898718"/>
              <a:gd name="connsiteX17" fmla="*/ 3243185 w 3243185"/>
              <a:gd name="connsiteY17" fmla="*/ 0 h 1898718"/>
              <a:gd name="connsiteX18" fmla="*/ 2298567 w 3243185"/>
              <a:gd name="connsiteY18" fmla="*/ 0 h 1898718"/>
              <a:gd name="connsiteX19" fmla="*/ 2293659 w 3243185"/>
              <a:gd name="connsiteY19" fmla="*/ 51351 h 1898718"/>
              <a:gd name="connsiteX20" fmla="*/ 2274403 w 3243185"/>
              <a:gd name="connsiteY20" fmla="*/ 83445 h 1898718"/>
              <a:gd name="connsiteX21" fmla="*/ 2248728 w 3243185"/>
              <a:gd name="connsiteY21" fmla="*/ 121958 h 1898718"/>
              <a:gd name="connsiteX22" fmla="*/ 2203796 w 3243185"/>
              <a:gd name="connsiteY22" fmla="*/ 166890 h 1898718"/>
              <a:gd name="connsiteX23" fmla="*/ 2178121 w 3243185"/>
              <a:gd name="connsiteY23" fmla="*/ 173308 h 1898718"/>
              <a:gd name="connsiteX24" fmla="*/ 2126770 w 3243185"/>
              <a:gd name="connsiteY24" fmla="*/ 211821 h 1898718"/>
              <a:gd name="connsiteX25" fmla="*/ 2081838 w 3243185"/>
              <a:gd name="connsiteY25" fmla="*/ 237497 h 1898718"/>
              <a:gd name="connsiteX26" fmla="*/ 2043325 w 3243185"/>
              <a:gd name="connsiteY26" fmla="*/ 250334 h 1898718"/>
              <a:gd name="connsiteX27" fmla="*/ 1972718 w 3243185"/>
              <a:gd name="connsiteY27" fmla="*/ 288847 h 1898718"/>
              <a:gd name="connsiteX28" fmla="*/ 1940624 w 3243185"/>
              <a:gd name="connsiteY28" fmla="*/ 295266 h 1898718"/>
              <a:gd name="connsiteX29" fmla="*/ 1914949 w 3243185"/>
              <a:gd name="connsiteY29" fmla="*/ 308104 h 1898718"/>
              <a:gd name="connsiteX30" fmla="*/ 1895693 w 3243185"/>
              <a:gd name="connsiteY30" fmla="*/ 320941 h 1898718"/>
              <a:gd name="connsiteX31" fmla="*/ 1870017 w 3243185"/>
              <a:gd name="connsiteY31" fmla="*/ 327360 h 1898718"/>
              <a:gd name="connsiteX32" fmla="*/ 1831504 w 3243185"/>
              <a:gd name="connsiteY32" fmla="*/ 340198 h 1898718"/>
              <a:gd name="connsiteX33" fmla="*/ 1780154 w 3243185"/>
              <a:gd name="connsiteY33" fmla="*/ 353035 h 1898718"/>
              <a:gd name="connsiteX34" fmla="*/ 1760897 w 3243185"/>
              <a:gd name="connsiteY34" fmla="*/ 359454 h 1898718"/>
              <a:gd name="connsiteX35" fmla="*/ 1683871 w 3243185"/>
              <a:gd name="connsiteY35" fmla="*/ 397967 h 1898718"/>
              <a:gd name="connsiteX36" fmla="*/ 1632521 w 3243185"/>
              <a:gd name="connsiteY36" fmla="*/ 410805 h 1898718"/>
              <a:gd name="connsiteX37" fmla="*/ 1594008 w 3243185"/>
              <a:gd name="connsiteY37" fmla="*/ 423642 h 1898718"/>
              <a:gd name="connsiteX38" fmla="*/ 1568333 w 3243185"/>
              <a:gd name="connsiteY38" fmla="*/ 430061 h 1898718"/>
              <a:gd name="connsiteX39" fmla="*/ 1542657 w 3243185"/>
              <a:gd name="connsiteY39" fmla="*/ 442899 h 1898718"/>
              <a:gd name="connsiteX40" fmla="*/ 1516982 w 3243185"/>
              <a:gd name="connsiteY40" fmla="*/ 449318 h 1898718"/>
              <a:gd name="connsiteX41" fmla="*/ 1497725 w 3243185"/>
              <a:gd name="connsiteY41" fmla="*/ 455737 h 1898718"/>
              <a:gd name="connsiteX42" fmla="*/ 1452794 w 3243185"/>
              <a:gd name="connsiteY42" fmla="*/ 468574 h 1898718"/>
              <a:gd name="connsiteX43" fmla="*/ 1433537 w 3243185"/>
              <a:gd name="connsiteY43" fmla="*/ 481412 h 1898718"/>
              <a:gd name="connsiteX44" fmla="*/ 1369349 w 3243185"/>
              <a:gd name="connsiteY44" fmla="*/ 494250 h 1898718"/>
              <a:gd name="connsiteX45" fmla="*/ 1324417 w 3243185"/>
              <a:gd name="connsiteY45" fmla="*/ 519925 h 1898718"/>
              <a:gd name="connsiteX46" fmla="*/ 1285904 w 3243185"/>
              <a:gd name="connsiteY46" fmla="*/ 539181 h 1898718"/>
              <a:gd name="connsiteX47" fmla="*/ 1247391 w 3243185"/>
              <a:gd name="connsiteY47" fmla="*/ 545600 h 1898718"/>
              <a:gd name="connsiteX48" fmla="*/ 1176784 w 3243185"/>
              <a:gd name="connsiteY48" fmla="*/ 564857 h 1898718"/>
              <a:gd name="connsiteX49" fmla="*/ 907194 w 3243185"/>
              <a:gd name="connsiteY49" fmla="*/ 577694 h 1898718"/>
              <a:gd name="connsiteX50" fmla="*/ 881518 w 3243185"/>
              <a:gd name="connsiteY50" fmla="*/ 584113 h 1898718"/>
              <a:gd name="connsiteX51" fmla="*/ 656860 w 3243185"/>
              <a:gd name="connsiteY51" fmla="*/ 577694 h 1898718"/>
              <a:gd name="connsiteX52" fmla="*/ 637603 w 3243185"/>
              <a:gd name="connsiteY52" fmla="*/ 558438 h 1898718"/>
              <a:gd name="connsiteX53" fmla="*/ 618347 w 3243185"/>
              <a:gd name="connsiteY53" fmla="*/ 519925 h 1898718"/>
              <a:gd name="connsiteX54" fmla="*/ 599090 w 3243185"/>
              <a:gd name="connsiteY54" fmla="*/ 500668 h 1898718"/>
              <a:gd name="connsiteX55" fmla="*/ 566996 w 3243185"/>
              <a:gd name="connsiteY55" fmla="*/ 474993 h 1898718"/>
              <a:gd name="connsiteX56" fmla="*/ 560577 w 3243185"/>
              <a:gd name="connsiteY56" fmla="*/ 455737 h 1898718"/>
              <a:gd name="connsiteX57" fmla="*/ 522064 w 3243185"/>
              <a:gd name="connsiteY57" fmla="*/ 436480 h 1898718"/>
              <a:gd name="connsiteX58" fmla="*/ 502808 w 3243185"/>
              <a:gd name="connsiteY58" fmla="*/ 423642 h 1898718"/>
              <a:gd name="connsiteX59" fmla="*/ 464295 w 3243185"/>
              <a:gd name="connsiteY59" fmla="*/ 410805 h 1898718"/>
              <a:gd name="connsiteX60" fmla="*/ 445038 w 3243185"/>
              <a:gd name="connsiteY60" fmla="*/ 397967 h 1898718"/>
              <a:gd name="connsiteX61" fmla="*/ 374431 w 3243185"/>
              <a:gd name="connsiteY61" fmla="*/ 391548 h 1898718"/>
              <a:gd name="connsiteX62" fmla="*/ 329500 w 3243185"/>
              <a:gd name="connsiteY62" fmla="*/ 372292 h 1898718"/>
              <a:gd name="connsiteX63" fmla="*/ 310243 w 3243185"/>
              <a:gd name="connsiteY63" fmla="*/ 365873 h 1898718"/>
              <a:gd name="connsiteX64" fmla="*/ 271730 w 3243185"/>
              <a:gd name="connsiteY64" fmla="*/ 340198 h 1898718"/>
              <a:gd name="connsiteX65" fmla="*/ 239636 w 3243185"/>
              <a:gd name="connsiteY65" fmla="*/ 301685 h 1898718"/>
              <a:gd name="connsiteX66" fmla="*/ 201123 w 3243185"/>
              <a:gd name="connsiteY66" fmla="*/ 269591 h 1898718"/>
              <a:gd name="connsiteX67" fmla="*/ 149773 w 3243185"/>
              <a:gd name="connsiteY67" fmla="*/ 224659 h 1898718"/>
              <a:gd name="connsiteX68" fmla="*/ 111260 w 3243185"/>
              <a:gd name="connsiteY68" fmla="*/ 211821 h 1898718"/>
              <a:gd name="connsiteX69" fmla="*/ 92003 w 3243185"/>
              <a:gd name="connsiteY69" fmla="*/ 205402 h 1898718"/>
              <a:gd name="connsiteX70" fmla="*/ 72747 w 3243185"/>
              <a:gd name="connsiteY70" fmla="*/ 192565 h 1898718"/>
              <a:gd name="connsiteX71" fmla="*/ 34234 w 3243185"/>
              <a:gd name="connsiteY71" fmla="*/ 160471 h 1898718"/>
              <a:gd name="connsiteX72" fmla="*/ 8558 w 3243185"/>
              <a:gd name="connsiteY72" fmla="*/ 121958 h 1898718"/>
              <a:gd name="connsiteX73" fmla="*/ 11877 w 3243185"/>
              <a:gd name="connsiteY73" fmla="*/ 15345 h 1898718"/>
              <a:gd name="connsiteX74" fmla="*/ 16098 w 3243185"/>
              <a:gd name="connsiteY74" fmla="*/ 0 h 1898718"/>
              <a:gd name="connsiteX75" fmla="*/ 0 w 3243185"/>
              <a:gd name="connsiteY75" fmla="*/ 0 h 1898718"/>
              <a:gd name="connsiteX76" fmla="*/ 0 w 3243185"/>
              <a:gd name="connsiteY76" fmla="*/ 1540363 h 1898718"/>
              <a:gd name="connsiteX77" fmla="*/ 234477 w 3243185"/>
              <a:gd name="connsiteY77" fmla="*/ 1584265 h 1898718"/>
              <a:gd name="connsiteX78" fmla="*/ 512026 w 3243185"/>
              <a:gd name="connsiteY78" fmla="*/ 1634009 h 1898718"/>
              <a:gd name="connsiteX79" fmla="*/ 790802 w 3243185"/>
              <a:gd name="connsiteY79" fmla="*/ 1682702 h 1898718"/>
              <a:gd name="connsiteX80" fmla="*/ 1070807 w 3243185"/>
              <a:gd name="connsiteY80" fmla="*/ 1724388 h 1898718"/>
              <a:gd name="connsiteX81" fmla="*/ 1349583 w 3243185"/>
              <a:gd name="connsiteY81" fmla="*/ 1766425 h 1898718"/>
              <a:gd name="connsiteX82" fmla="*/ 1629588 w 3243185"/>
              <a:gd name="connsiteY82" fmla="*/ 1805660 h 1898718"/>
              <a:gd name="connsiteX83" fmla="*/ 1905908 w 3243185"/>
              <a:gd name="connsiteY83" fmla="*/ 1839289 h 1898718"/>
              <a:gd name="connsiteX84" fmla="*/ 2185913 w 3243185"/>
              <a:gd name="connsiteY84" fmla="*/ 1871167 h 1898718"/>
              <a:gd name="connsiteX85" fmla="*/ 2450068 w 3243185"/>
              <a:gd name="connsiteY85" fmla="*/ 1898718 h 1898718"/>
              <a:gd name="connsiteX86" fmla="*/ 3243185 w 3243185"/>
              <a:gd name="connsiteY86" fmla="*/ 1898718 h 189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243185" h="1898718">
                <a:moveTo>
                  <a:pt x="220380" y="404386"/>
                </a:moveTo>
                <a:cubicBezTo>
                  <a:pt x="239636" y="406526"/>
                  <a:pt x="259352" y="406106"/>
                  <a:pt x="278149" y="410805"/>
                </a:cubicBezTo>
                <a:cubicBezTo>
                  <a:pt x="285633" y="412676"/>
                  <a:pt x="290505" y="420192"/>
                  <a:pt x="297405" y="423642"/>
                </a:cubicBezTo>
                <a:cubicBezTo>
                  <a:pt x="303457" y="426669"/>
                  <a:pt x="310747" y="426775"/>
                  <a:pt x="316662" y="430061"/>
                </a:cubicBezTo>
                <a:cubicBezTo>
                  <a:pt x="330149" y="437554"/>
                  <a:pt x="340537" y="450857"/>
                  <a:pt x="355175" y="455737"/>
                </a:cubicBezTo>
                <a:cubicBezTo>
                  <a:pt x="384781" y="465606"/>
                  <a:pt x="367797" y="460829"/>
                  <a:pt x="406525" y="468574"/>
                </a:cubicBezTo>
                <a:cubicBezTo>
                  <a:pt x="412944" y="472853"/>
                  <a:pt x="418882" y="477962"/>
                  <a:pt x="425782" y="481412"/>
                </a:cubicBezTo>
                <a:cubicBezTo>
                  <a:pt x="431834" y="484438"/>
                  <a:pt x="439698" y="483676"/>
                  <a:pt x="445038" y="487831"/>
                </a:cubicBezTo>
                <a:cubicBezTo>
                  <a:pt x="459369" y="498977"/>
                  <a:pt x="483551" y="526344"/>
                  <a:pt x="483551" y="526344"/>
                </a:cubicBezTo>
                <a:cubicBezTo>
                  <a:pt x="493199" y="555288"/>
                  <a:pt x="501991" y="572910"/>
                  <a:pt x="483551" y="609788"/>
                </a:cubicBezTo>
                <a:cubicBezTo>
                  <a:pt x="476651" y="623588"/>
                  <a:pt x="445038" y="635464"/>
                  <a:pt x="445038" y="635464"/>
                </a:cubicBezTo>
                <a:cubicBezTo>
                  <a:pt x="378711" y="633324"/>
                  <a:pt x="311935" y="637030"/>
                  <a:pt x="246055" y="629045"/>
                </a:cubicBezTo>
                <a:cubicBezTo>
                  <a:pt x="238396" y="628117"/>
                  <a:pt x="239242" y="614607"/>
                  <a:pt x="233217" y="609788"/>
                </a:cubicBezTo>
                <a:cubicBezTo>
                  <a:pt x="227934" y="605562"/>
                  <a:pt x="220380" y="605509"/>
                  <a:pt x="213961" y="603370"/>
                </a:cubicBezTo>
                <a:cubicBezTo>
                  <a:pt x="205402" y="590532"/>
                  <a:pt x="193165" y="579494"/>
                  <a:pt x="188285" y="564857"/>
                </a:cubicBezTo>
                <a:lnTo>
                  <a:pt x="175448" y="526344"/>
                </a:lnTo>
                <a:cubicBezTo>
                  <a:pt x="182293" y="423657"/>
                  <a:pt x="212891" y="424712"/>
                  <a:pt x="220380" y="404386"/>
                </a:cubicBezTo>
                <a:close/>
                <a:moveTo>
                  <a:pt x="3243185" y="0"/>
                </a:moveTo>
                <a:lnTo>
                  <a:pt x="2298567" y="0"/>
                </a:lnTo>
                <a:lnTo>
                  <a:pt x="2293659" y="51351"/>
                </a:lnTo>
                <a:cubicBezTo>
                  <a:pt x="2291895" y="63701"/>
                  <a:pt x="2281101" y="72919"/>
                  <a:pt x="2274403" y="83445"/>
                </a:cubicBezTo>
                <a:cubicBezTo>
                  <a:pt x="2266120" y="96461"/>
                  <a:pt x="2257985" y="109614"/>
                  <a:pt x="2248728" y="121958"/>
                </a:cubicBezTo>
                <a:cubicBezTo>
                  <a:pt x="2233323" y="142498"/>
                  <a:pt x="2227760" y="154908"/>
                  <a:pt x="2203796" y="166890"/>
                </a:cubicBezTo>
                <a:cubicBezTo>
                  <a:pt x="2195906" y="170835"/>
                  <a:pt x="2186679" y="171169"/>
                  <a:pt x="2178121" y="173308"/>
                </a:cubicBezTo>
                <a:cubicBezTo>
                  <a:pt x="2148108" y="203321"/>
                  <a:pt x="2169307" y="185236"/>
                  <a:pt x="2126770" y="211821"/>
                </a:cubicBezTo>
                <a:cubicBezTo>
                  <a:pt x="2106184" y="224688"/>
                  <a:pt x="2106188" y="227757"/>
                  <a:pt x="2081838" y="237497"/>
                </a:cubicBezTo>
                <a:cubicBezTo>
                  <a:pt x="2069275" y="242522"/>
                  <a:pt x="2054585" y="242828"/>
                  <a:pt x="2043325" y="250334"/>
                </a:cubicBezTo>
                <a:cubicBezTo>
                  <a:pt x="2023241" y="263724"/>
                  <a:pt x="1993522" y="284687"/>
                  <a:pt x="1972718" y="288847"/>
                </a:cubicBezTo>
                <a:lnTo>
                  <a:pt x="1940624" y="295266"/>
                </a:lnTo>
                <a:cubicBezTo>
                  <a:pt x="1932066" y="299545"/>
                  <a:pt x="1923257" y="303356"/>
                  <a:pt x="1914949" y="308104"/>
                </a:cubicBezTo>
                <a:cubicBezTo>
                  <a:pt x="1908251" y="311931"/>
                  <a:pt x="1902783" y="317902"/>
                  <a:pt x="1895693" y="320941"/>
                </a:cubicBezTo>
                <a:cubicBezTo>
                  <a:pt x="1887584" y="324416"/>
                  <a:pt x="1878467" y="324825"/>
                  <a:pt x="1870017" y="327360"/>
                </a:cubicBezTo>
                <a:cubicBezTo>
                  <a:pt x="1857056" y="331248"/>
                  <a:pt x="1844633" y="336916"/>
                  <a:pt x="1831504" y="340198"/>
                </a:cubicBezTo>
                <a:cubicBezTo>
                  <a:pt x="1814387" y="344477"/>
                  <a:pt x="1796892" y="347456"/>
                  <a:pt x="1780154" y="353035"/>
                </a:cubicBezTo>
                <a:cubicBezTo>
                  <a:pt x="1773735" y="355175"/>
                  <a:pt x="1766812" y="356168"/>
                  <a:pt x="1760897" y="359454"/>
                </a:cubicBezTo>
                <a:cubicBezTo>
                  <a:pt x="1709553" y="387979"/>
                  <a:pt x="1738400" y="384335"/>
                  <a:pt x="1683871" y="397967"/>
                </a:cubicBezTo>
                <a:cubicBezTo>
                  <a:pt x="1666755" y="402246"/>
                  <a:pt x="1649259" y="405226"/>
                  <a:pt x="1632521" y="410805"/>
                </a:cubicBezTo>
                <a:cubicBezTo>
                  <a:pt x="1619683" y="415084"/>
                  <a:pt x="1607136" y="420361"/>
                  <a:pt x="1594008" y="423642"/>
                </a:cubicBezTo>
                <a:cubicBezTo>
                  <a:pt x="1585449" y="425782"/>
                  <a:pt x="1576593" y="426964"/>
                  <a:pt x="1568333" y="430061"/>
                </a:cubicBezTo>
                <a:cubicBezTo>
                  <a:pt x="1559373" y="433421"/>
                  <a:pt x="1551617" y="439539"/>
                  <a:pt x="1542657" y="442899"/>
                </a:cubicBezTo>
                <a:cubicBezTo>
                  <a:pt x="1534397" y="445997"/>
                  <a:pt x="1525465" y="446895"/>
                  <a:pt x="1516982" y="449318"/>
                </a:cubicBezTo>
                <a:cubicBezTo>
                  <a:pt x="1510476" y="451177"/>
                  <a:pt x="1504231" y="453878"/>
                  <a:pt x="1497725" y="455737"/>
                </a:cubicBezTo>
                <a:cubicBezTo>
                  <a:pt x="1488128" y="458478"/>
                  <a:pt x="1463054" y="463444"/>
                  <a:pt x="1452794" y="468574"/>
                </a:cubicBezTo>
                <a:cubicBezTo>
                  <a:pt x="1445893" y="472024"/>
                  <a:pt x="1440911" y="479143"/>
                  <a:pt x="1433537" y="481412"/>
                </a:cubicBezTo>
                <a:cubicBezTo>
                  <a:pt x="1412682" y="487829"/>
                  <a:pt x="1369349" y="494250"/>
                  <a:pt x="1369349" y="494250"/>
                </a:cubicBezTo>
                <a:cubicBezTo>
                  <a:pt x="1307265" y="540813"/>
                  <a:pt x="1373427" y="495420"/>
                  <a:pt x="1324417" y="519925"/>
                </a:cubicBezTo>
                <a:cubicBezTo>
                  <a:pt x="1296720" y="533774"/>
                  <a:pt x="1314945" y="532728"/>
                  <a:pt x="1285904" y="539181"/>
                </a:cubicBezTo>
                <a:cubicBezTo>
                  <a:pt x="1273199" y="542005"/>
                  <a:pt x="1260096" y="542777"/>
                  <a:pt x="1247391" y="545600"/>
                </a:cubicBezTo>
                <a:cubicBezTo>
                  <a:pt x="1214234" y="552969"/>
                  <a:pt x="1227302" y="562451"/>
                  <a:pt x="1176784" y="564857"/>
                </a:cubicBezTo>
                <a:lnTo>
                  <a:pt x="907194" y="577694"/>
                </a:lnTo>
                <a:cubicBezTo>
                  <a:pt x="898635" y="579834"/>
                  <a:pt x="890340" y="584113"/>
                  <a:pt x="881518" y="584113"/>
                </a:cubicBezTo>
                <a:cubicBezTo>
                  <a:pt x="806601" y="584113"/>
                  <a:pt x="731365" y="585537"/>
                  <a:pt x="656860" y="577694"/>
                </a:cubicBezTo>
                <a:cubicBezTo>
                  <a:pt x="647832" y="576744"/>
                  <a:pt x="643415" y="565411"/>
                  <a:pt x="637603" y="558438"/>
                </a:cubicBezTo>
                <a:cubicBezTo>
                  <a:pt x="587103" y="497837"/>
                  <a:pt x="656946" y="577823"/>
                  <a:pt x="618347" y="519925"/>
                </a:cubicBezTo>
                <a:cubicBezTo>
                  <a:pt x="613311" y="512372"/>
                  <a:pt x="604902" y="507642"/>
                  <a:pt x="599090" y="500668"/>
                </a:cubicBezTo>
                <a:cubicBezTo>
                  <a:pt x="576756" y="473868"/>
                  <a:pt x="598608" y="485530"/>
                  <a:pt x="566996" y="474993"/>
                </a:cubicBezTo>
                <a:cubicBezTo>
                  <a:pt x="564857" y="468574"/>
                  <a:pt x="564804" y="461020"/>
                  <a:pt x="560577" y="455737"/>
                </a:cubicBezTo>
                <a:cubicBezTo>
                  <a:pt x="548314" y="440407"/>
                  <a:pt x="537569" y="444232"/>
                  <a:pt x="522064" y="436480"/>
                </a:cubicBezTo>
                <a:cubicBezTo>
                  <a:pt x="515164" y="433030"/>
                  <a:pt x="509858" y="426775"/>
                  <a:pt x="502808" y="423642"/>
                </a:cubicBezTo>
                <a:cubicBezTo>
                  <a:pt x="490442" y="418147"/>
                  <a:pt x="475555" y="418311"/>
                  <a:pt x="464295" y="410805"/>
                </a:cubicBezTo>
                <a:cubicBezTo>
                  <a:pt x="457876" y="406526"/>
                  <a:pt x="452582" y="399584"/>
                  <a:pt x="445038" y="397967"/>
                </a:cubicBezTo>
                <a:cubicBezTo>
                  <a:pt x="421930" y="393015"/>
                  <a:pt x="397967" y="393688"/>
                  <a:pt x="374431" y="391548"/>
                </a:cubicBezTo>
                <a:cubicBezTo>
                  <a:pt x="320996" y="378189"/>
                  <a:pt x="373828" y="394456"/>
                  <a:pt x="329500" y="372292"/>
                </a:cubicBezTo>
                <a:cubicBezTo>
                  <a:pt x="323448" y="369266"/>
                  <a:pt x="316158" y="369159"/>
                  <a:pt x="310243" y="365873"/>
                </a:cubicBezTo>
                <a:cubicBezTo>
                  <a:pt x="296756" y="358380"/>
                  <a:pt x="271730" y="340198"/>
                  <a:pt x="271730" y="340198"/>
                </a:cubicBezTo>
                <a:cubicBezTo>
                  <a:pt x="259107" y="321264"/>
                  <a:pt x="258170" y="317130"/>
                  <a:pt x="239636" y="301685"/>
                </a:cubicBezTo>
                <a:cubicBezTo>
                  <a:pt x="212096" y="278735"/>
                  <a:pt x="226695" y="300277"/>
                  <a:pt x="201123" y="269591"/>
                </a:cubicBezTo>
                <a:cubicBezTo>
                  <a:pt x="180961" y="245397"/>
                  <a:pt x="192235" y="238813"/>
                  <a:pt x="149773" y="224659"/>
                </a:cubicBezTo>
                <a:lnTo>
                  <a:pt x="111260" y="211821"/>
                </a:lnTo>
                <a:cubicBezTo>
                  <a:pt x="104841" y="209682"/>
                  <a:pt x="97633" y="209156"/>
                  <a:pt x="92003" y="205402"/>
                </a:cubicBezTo>
                <a:cubicBezTo>
                  <a:pt x="85584" y="201123"/>
                  <a:pt x="78673" y="197503"/>
                  <a:pt x="72747" y="192565"/>
                </a:cubicBezTo>
                <a:cubicBezTo>
                  <a:pt x="23324" y="151379"/>
                  <a:pt x="82044" y="192344"/>
                  <a:pt x="34234" y="160471"/>
                </a:cubicBezTo>
                <a:cubicBezTo>
                  <a:pt x="25675" y="147633"/>
                  <a:pt x="7748" y="137365"/>
                  <a:pt x="8558" y="121958"/>
                </a:cubicBezTo>
                <a:cubicBezTo>
                  <a:pt x="10157" y="91584"/>
                  <a:pt x="6161" y="51646"/>
                  <a:pt x="11877" y="15345"/>
                </a:cubicBezTo>
                <a:lnTo>
                  <a:pt x="16098" y="0"/>
                </a:lnTo>
                <a:lnTo>
                  <a:pt x="0" y="0"/>
                </a:lnTo>
                <a:lnTo>
                  <a:pt x="0" y="1540363"/>
                </a:lnTo>
                <a:lnTo>
                  <a:pt x="234477" y="1584265"/>
                </a:lnTo>
                <a:lnTo>
                  <a:pt x="512026" y="1634009"/>
                </a:lnTo>
                <a:lnTo>
                  <a:pt x="790802" y="1682702"/>
                </a:lnTo>
                <a:lnTo>
                  <a:pt x="1070807" y="1724388"/>
                </a:lnTo>
                <a:lnTo>
                  <a:pt x="1349583" y="1766425"/>
                </a:lnTo>
                <a:lnTo>
                  <a:pt x="1629588" y="1805660"/>
                </a:lnTo>
                <a:lnTo>
                  <a:pt x="1905908" y="1839289"/>
                </a:lnTo>
                <a:lnTo>
                  <a:pt x="2185913" y="1871167"/>
                </a:lnTo>
                <a:lnTo>
                  <a:pt x="2450068" y="1898718"/>
                </a:lnTo>
                <a:lnTo>
                  <a:pt x="3243185" y="1898718"/>
                </a:ln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625290-97B7-41E9-9685-D438F86FC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3"/>
          <a:stretch>
            <a:fillRect/>
          </a:stretch>
        </p:blipFill>
        <p:spPr>
          <a:xfrm>
            <a:off x="0" y="0"/>
            <a:ext cx="11611430" cy="5322895"/>
          </a:xfrm>
          <a:custGeom>
            <a:avLst/>
            <a:gdLst>
              <a:gd name="connsiteX0" fmla="*/ 0 w 11611430"/>
              <a:gd name="connsiteY0" fmla="*/ 0 h 5322895"/>
              <a:gd name="connsiteX1" fmla="*/ 11611430 w 11611430"/>
              <a:gd name="connsiteY1" fmla="*/ 0 h 5322895"/>
              <a:gd name="connsiteX2" fmla="*/ 11611430 w 11611430"/>
              <a:gd name="connsiteY2" fmla="*/ 4911695 h 5322895"/>
              <a:gd name="connsiteX3" fmla="*/ 11401197 w 11611430"/>
              <a:gd name="connsiteY3" fmla="*/ 4948416 h 5322895"/>
              <a:gd name="connsiteX4" fmla="*/ 11121192 w 11611430"/>
              <a:gd name="connsiteY4" fmla="*/ 4990102 h 5322895"/>
              <a:gd name="connsiteX5" fmla="*/ 10842416 w 11611430"/>
              <a:gd name="connsiteY5" fmla="*/ 5032139 h 5322895"/>
              <a:gd name="connsiteX6" fmla="*/ 10562411 w 11611430"/>
              <a:gd name="connsiteY6" fmla="*/ 5071374 h 5322895"/>
              <a:gd name="connsiteX7" fmla="*/ 10286091 w 11611430"/>
              <a:gd name="connsiteY7" fmla="*/ 5105003 h 5322895"/>
              <a:gd name="connsiteX8" fmla="*/ 10006086 w 11611430"/>
              <a:gd name="connsiteY8" fmla="*/ 5136881 h 5322895"/>
              <a:gd name="connsiteX9" fmla="*/ 9727310 w 11611430"/>
              <a:gd name="connsiteY9" fmla="*/ 5165957 h 5322895"/>
              <a:gd name="connsiteX10" fmla="*/ 9453445 w 11611430"/>
              <a:gd name="connsiteY10" fmla="*/ 5191179 h 5322895"/>
              <a:gd name="connsiteX11" fmla="*/ 9175897 w 11611430"/>
              <a:gd name="connsiteY11" fmla="*/ 5216401 h 5322895"/>
              <a:gd name="connsiteX12" fmla="*/ 8902033 w 11611430"/>
              <a:gd name="connsiteY12" fmla="*/ 5237420 h 5322895"/>
              <a:gd name="connsiteX13" fmla="*/ 8628169 w 11611430"/>
              <a:gd name="connsiteY13" fmla="*/ 5253884 h 5322895"/>
              <a:gd name="connsiteX14" fmla="*/ 8355533 w 11611430"/>
              <a:gd name="connsiteY14" fmla="*/ 5271050 h 5322895"/>
              <a:gd name="connsiteX15" fmla="*/ 8085353 w 11611430"/>
              <a:gd name="connsiteY15" fmla="*/ 5285412 h 5322895"/>
              <a:gd name="connsiteX16" fmla="*/ 7817629 w 11611430"/>
              <a:gd name="connsiteY16" fmla="*/ 5295571 h 5322895"/>
              <a:gd name="connsiteX17" fmla="*/ 7549905 w 11611430"/>
              <a:gd name="connsiteY17" fmla="*/ 5304329 h 5322895"/>
              <a:gd name="connsiteX18" fmla="*/ 7284638 w 11611430"/>
              <a:gd name="connsiteY18" fmla="*/ 5312736 h 5322895"/>
              <a:gd name="connsiteX19" fmla="*/ 7023055 w 11611430"/>
              <a:gd name="connsiteY19" fmla="*/ 5316590 h 5322895"/>
              <a:gd name="connsiteX20" fmla="*/ 6761472 w 11611430"/>
              <a:gd name="connsiteY20" fmla="*/ 5320793 h 5322895"/>
              <a:gd name="connsiteX21" fmla="*/ 6503573 w 11611430"/>
              <a:gd name="connsiteY21" fmla="*/ 5322895 h 5322895"/>
              <a:gd name="connsiteX22" fmla="*/ 6248130 w 11611430"/>
              <a:gd name="connsiteY22" fmla="*/ 5320793 h 5322895"/>
              <a:gd name="connsiteX23" fmla="*/ 5995144 w 11611430"/>
              <a:gd name="connsiteY23" fmla="*/ 5320793 h 5322895"/>
              <a:gd name="connsiteX24" fmla="*/ 5744613 w 11611430"/>
              <a:gd name="connsiteY24" fmla="*/ 5316590 h 5322895"/>
              <a:gd name="connsiteX25" fmla="*/ 5498995 w 11611430"/>
              <a:gd name="connsiteY25" fmla="*/ 5310284 h 5322895"/>
              <a:gd name="connsiteX26" fmla="*/ 5255834 w 11611430"/>
              <a:gd name="connsiteY26" fmla="*/ 5304329 h 5322895"/>
              <a:gd name="connsiteX27" fmla="*/ 5017584 w 11611430"/>
              <a:gd name="connsiteY27" fmla="*/ 5297673 h 5322895"/>
              <a:gd name="connsiteX28" fmla="*/ 4785514 w 11611430"/>
              <a:gd name="connsiteY28" fmla="*/ 5287726 h 5322895"/>
              <a:gd name="connsiteX29" fmla="*/ 4601441 w 11611430"/>
              <a:gd name="connsiteY29" fmla="*/ 4972173 h 5322895"/>
              <a:gd name="connsiteX30" fmla="*/ 4514210 w 11611430"/>
              <a:gd name="connsiteY30" fmla="*/ 4830422 h 5322895"/>
              <a:gd name="connsiteX31" fmla="*/ 4416075 w 11611430"/>
              <a:gd name="connsiteY31" fmla="*/ 4732288 h 5322895"/>
              <a:gd name="connsiteX32" fmla="*/ 4274324 w 11611430"/>
              <a:gd name="connsiteY32" fmla="*/ 4557826 h 5322895"/>
              <a:gd name="connsiteX33" fmla="*/ 4241613 w 11611430"/>
              <a:gd name="connsiteY33" fmla="*/ 4525113 h 5322895"/>
              <a:gd name="connsiteX34" fmla="*/ 4208901 w 11611430"/>
              <a:gd name="connsiteY34" fmla="*/ 4481499 h 5322895"/>
              <a:gd name="connsiteX35" fmla="*/ 4154382 w 11611430"/>
              <a:gd name="connsiteY35" fmla="*/ 4437883 h 5322895"/>
              <a:gd name="connsiteX36" fmla="*/ 4110766 w 11611430"/>
              <a:gd name="connsiteY36" fmla="*/ 4416075 h 5322895"/>
              <a:gd name="connsiteX37" fmla="*/ 4078054 w 11611430"/>
              <a:gd name="connsiteY37" fmla="*/ 4394267 h 5322895"/>
              <a:gd name="connsiteX38" fmla="*/ 4034439 w 11611430"/>
              <a:gd name="connsiteY38" fmla="*/ 4361556 h 5322895"/>
              <a:gd name="connsiteX39" fmla="*/ 3958111 w 11611430"/>
              <a:gd name="connsiteY39" fmla="*/ 4339747 h 5322895"/>
              <a:gd name="connsiteX40" fmla="*/ 3892688 w 11611430"/>
              <a:gd name="connsiteY40" fmla="*/ 4328844 h 5322895"/>
              <a:gd name="connsiteX41" fmla="*/ 3718226 w 11611430"/>
              <a:gd name="connsiteY41" fmla="*/ 4307036 h 5322895"/>
              <a:gd name="connsiteX42" fmla="*/ 3641899 w 11611430"/>
              <a:gd name="connsiteY42" fmla="*/ 4274324 h 5322895"/>
              <a:gd name="connsiteX43" fmla="*/ 3620091 w 11611430"/>
              <a:gd name="connsiteY43" fmla="*/ 4252517 h 5322895"/>
              <a:gd name="connsiteX44" fmla="*/ 3565572 w 11611430"/>
              <a:gd name="connsiteY44" fmla="*/ 4230709 h 5322895"/>
              <a:gd name="connsiteX45" fmla="*/ 3500148 w 11611430"/>
              <a:gd name="connsiteY45" fmla="*/ 4208901 h 5322895"/>
              <a:gd name="connsiteX46" fmla="*/ 3478341 w 11611430"/>
              <a:gd name="connsiteY46" fmla="*/ 4176190 h 5322895"/>
              <a:gd name="connsiteX47" fmla="*/ 3543764 w 11611430"/>
              <a:gd name="connsiteY47" fmla="*/ 4132574 h 5322895"/>
              <a:gd name="connsiteX48" fmla="*/ 3445629 w 11611430"/>
              <a:gd name="connsiteY48" fmla="*/ 4121670 h 5322895"/>
              <a:gd name="connsiteX49" fmla="*/ 3391109 w 11611430"/>
              <a:gd name="connsiteY49" fmla="*/ 4132574 h 5322895"/>
              <a:gd name="connsiteX50" fmla="*/ 3303878 w 11611430"/>
              <a:gd name="connsiteY50" fmla="*/ 4154381 h 5322895"/>
              <a:gd name="connsiteX51" fmla="*/ 3260263 w 11611430"/>
              <a:gd name="connsiteY51" fmla="*/ 4165285 h 5322895"/>
              <a:gd name="connsiteX52" fmla="*/ 3194839 w 11611430"/>
              <a:gd name="connsiteY52" fmla="*/ 4187093 h 5322895"/>
              <a:gd name="connsiteX53" fmla="*/ 3162128 w 11611430"/>
              <a:gd name="connsiteY53" fmla="*/ 4197997 h 5322895"/>
              <a:gd name="connsiteX54" fmla="*/ 3053089 w 11611430"/>
              <a:gd name="connsiteY54" fmla="*/ 4230709 h 5322895"/>
              <a:gd name="connsiteX55" fmla="*/ 2987666 w 11611430"/>
              <a:gd name="connsiteY55" fmla="*/ 4252517 h 5322895"/>
              <a:gd name="connsiteX56" fmla="*/ 2954954 w 11611430"/>
              <a:gd name="connsiteY56" fmla="*/ 4263420 h 5322895"/>
              <a:gd name="connsiteX57" fmla="*/ 2867723 w 11611430"/>
              <a:gd name="connsiteY57" fmla="*/ 4285228 h 5322895"/>
              <a:gd name="connsiteX58" fmla="*/ 2802300 w 11611430"/>
              <a:gd name="connsiteY58" fmla="*/ 4307036 h 5322895"/>
              <a:gd name="connsiteX59" fmla="*/ 2780492 w 11611430"/>
              <a:gd name="connsiteY59" fmla="*/ 4328844 h 5322895"/>
              <a:gd name="connsiteX60" fmla="*/ 2715069 w 11611430"/>
              <a:gd name="connsiteY60" fmla="*/ 4350652 h 5322895"/>
              <a:gd name="connsiteX61" fmla="*/ 2682357 w 11611430"/>
              <a:gd name="connsiteY61" fmla="*/ 4361556 h 5322895"/>
              <a:gd name="connsiteX62" fmla="*/ 2649646 w 11611430"/>
              <a:gd name="connsiteY62" fmla="*/ 4372459 h 5322895"/>
              <a:gd name="connsiteX63" fmla="*/ 2616933 w 11611430"/>
              <a:gd name="connsiteY63" fmla="*/ 4383363 h 5322895"/>
              <a:gd name="connsiteX64" fmla="*/ 2595126 w 11611430"/>
              <a:gd name="connsiteY64" fmla="*/ 4405171 h 5322895"/>
              <a:gd name="connsiteX65" fmla="*/ 2529703 w 11611430"/>
              <a:gd name="connsiteY65" fmla="*/ 4437883 h 5322895"/>
              <a:gd name="connsiteX66" fmla="*/ 2486087 w 11611430"/>
              <a:gd name="connsiteY66" fmla="*/ 4481499 h 5322895"/>
              <a:gd name="connsiteX67" fmla="*/ 2453375 w 11611430"/>
              <a:gd name="connsiteY67" fmla="*/ 4514210 h 5322895"/>
              <a:gd name="connsiteX68" fmla="*/ 2420664 w 11611430"/>
              <a:gd name="connsiteY68" fmla="*/ 4536017 h 5322895"/>
              <a:gd name="connsiteX69" fmla="*/ 2398856 w 11611430"/>
              <a:gd name="connsiteY69" fmla="*/ 4568729 h 5322895"/>
              <a:gd name="connsiteX70" fmla="*/ 2377048 w 11611430"/>
              <a:gd name="connsiteY70" fmla="*/ 4590537 h 5322895"/>
              <a:gd name="connsiteX71" fmla="*/ 2366144 w 11611430"/>
              <a:gd name="connsiteY71" fmla="*/ 4623249 h 5322895"/>
              <a:gd name="connsiteX72" fmla="*/ 2344336 w 11611430"/>
              <a:gd name="connsiteY72" fmla="*/ 4666865 h 5322895"/>
              <a:gd name="connsiteX73" fmla="*/ 2322528 w 11611430"/>
              <a:gd name="connsiteY73" fmla="*/ 4732288 h 5322895"/>
              <a:gd name="connsiteX74" fmla="*/ 2300721 w 11611430"/>
              <a:gd name="connsiteY74" fmla="*/ 4764999 h 5322895"/>
              <a:gd name="connsiteX75" fmla="*/ 2268010 w 11611430"/>
              <a:gd name="connsiteY75" fmla="*/ 4852231 h 5322895"/>
              <a:gd name="connsiteX76" fmla="*/ 2235297 w 11611430"/>
              <a:gd name="connsiteY76" fmla="*/ 4993981 h 5322895"/>
              <a:gd name="connsiteX77" fmla="*/ 2230567 w 11611430"/>
              <a:gd name="connsiteY77" fmla="*/ 5079209 h 5322895"/>
              <a:gd name="connsiteX78" fmla="*/ 2229538 w 11611430"/>
              <a:gd name="connsiteY78" fmla="*/ 5104344 h 5322895"/>
              <a:gd name="connsiteX79" fmla="*/ 1932621 w 11611430"/>
              <a:gd name="connsiteY79" fmla="*/ 5071374 h 5322895"/>
              <a:gd name="connsiteX80" fmla="*/ 1609634 w 11611430"/>
              <a:gd name="connsiteY80" fmla="*/ 5033891 h 5322895"/>
              <a:gd name="connsiteX81" fmla="*/ 1312435 w 11611430"/>
              <a:gd name="connsiteY81" fmla="*/ 4996408 h 5322895"/>
              <a:gd name="connsiteX82" fmla="*/ 1039799 w 11611430"/>
              <a:gd name="connsiteY82" fmla="*/ 4961027 h 5322895"/>
              <a:gd name="connsiteX83" fmla="*/ 797865 w 11611430"/>
              <a:gd name="connsiteY83" fmla="*/ 4927397 h 5322895"/>
              <a:gd name="connsiteX84" fmla="*/ 579265 w 11611430"/>
              <a:gd name="connsiteY84" fmla="*/ 4895519 h 5322895"/>
              <a:gd name="connsiteX85" fmla="*/ 395052 w 11611430"/>
              <a:gd name="connsiteY85" fmla="*/ 4868896 h 5322895"/>
              <a:gd name="connsiteX86" fmla="*/ 240312 w 11611430"/>
              <a:gd name="connsiteY86" fmla="*/ 4843673 h 5322895"/>
              <a:gd name="connsiteX87" fmla="*/ 27853 w 11611430"/>
              <a:gd name="connsiteY87" fmla="*/ 4807592 h 5322895"/>
              <a:gd name="connsiteX88" fmla="*/ 0 w 11611430"/>
              <a:gd name="connsiteY88" fmla="*/ 4802879 h 5322895"/>
              <a:gd name="connsiteX89" fmla="*/ 0 w 11611430"/>
              <a:gd name="connsiteY89" fmla="*/ 3753332 h 5322895"/>
              <a:gd name="connsiteX90" fmla="*/ 0 w 11611430"/>
              <a:gd name="connsiteY90" fmla="*/ 3571886 h 5322895"/>
              <a:gd name="connsiteX91" fmla="*/ 0 w 11611430"/>
              <a:gd name="connsiteY91" fmla="*/ 471948 h 5322895"/>
              <a:gd name="connsiteX92" fmla="*/ 0 w 11611430"/>
              <a:gd name="connsiteY92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1611430" h="5322895">
                <a:moveTo>
                  <a:pt x="0" y="0"/>
                </a:moveTo>
                <a:lnTo>
                  <a:pt x="11611430" y="0"/>
                </a:lnTo>
                <a:lnTo>
                  <a:pt x="11611430" y="4911695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5514" y="5287726"/>
                </a:lnTo>
                <a:lnTo>
                  <a:pt x="4601441" y="4972173"/>
                </a:lnTo>
                <a:cubicBezTo>
                  <a:pt x="4573183" y="4924429"/>
                  <a:pt x="4553441" y="4869653"/>
                  <a:pt x="4514210" y="4830422"/>
                </a:cubicBezTo>
                <a:cubicBezTo>
                  <a:pt x="4481500" y="4797711"/>
                  <a:pt x="4446637" y="4767016"/>
                  <a:pt x="4416075" y="4732288"/>
                </a:cubicBezTo>
                <a:cubicBezTo>
                  <a:pt x="4366574" y="4676037"/>
                  <a:pt x="4327307" y="4610810"/>
                  <a:pt x="4274324" y="4557826"/>
                </a:cubicBezTo>
                <a:cubicBezTo>
                  <a:pt x="4263420" y="4546922"/>
                  <a:pt x="4251649" y="4536822"/>
                  <a:pt x="4241613" y="4525113"/>
                </a:cubicBezTo>
                <a:cubicBezTo>
                  <a:pt x="4229786" y="4511315"/>
                  <a:pt x="4220536" y="4495459"/>
                  <a:pt x="4208901" y="4481499"/>
                </a:cubicBezTo>
                <a:cubicBezTo>
                  <a:pt x="4192618" y="4461959"/>
                  <a:pt x="4176792" y="4450689"/>
                  <a:pt x="4154382" y="4437883"/>
                </a:cubicBezTo>
                <a:cubicBezTo>
                  <a:pt x="4140269" y="4429818"/>
                  <a:pt x="4124878" y="4424139"/>
                  <a:pt x="4110766" y="4416075"/>
                </a:cubicBezTo>
                <a:cubicBezTo>
                  <a:pt x="4099388" y="4409573"/>
                  <a:pt x="4088718" y="4401884"/>
                  <a:pt x="4078054" y="4394267"/>
                </a:cubicBezTo>
                <a:cubicBezTo>
                  <a:pt x="4063266" y="4383705"/>
                  <a:pt x="4050217" y="4370572"/>
                  <a:pt x="4034439" y="4361556"/>
                </a:cubicBezTo>
                <a:cubicBezTo>
                  <a:pt x="4023246" y="4355160"/>
                  <a:pt x="3966283" y="4341382"/>
                  <a:pt x="3958111" y="4339747"/>
                </a:cubicBezTo>
                <a:cubicBezTo>
                  <a:pt x="3936432" y="4335411"/>
                  <a:pt x="3914626" y="4331587"/>
                  <a:pt x="3892688" y="4328844"/>
                </a:cubicBezTo>
                <a:cubicBezTo>
                  <a:pt x="3823740" y="4320226"/>
                  <a:pt x="3782100" y="4321230"/>
                  <a:pt x="3718226" y="4307036"/>
                </a:cubicBezTo>
                <a:cubicBezTo>
                  <a:pt x="3696418" y="4302190"/>
                  <a:pt x="3658568" y="4285437"/>
                  <a:pt x="3641899" y="4274324"/>
                </a:cubicBezTo>
                <a:cubicBezTo>
                  <a:pt x="3633345" y="4268622"/>
                  <a:pt x="3629017" y="4257617"/>
                  <a:pt x="3620091" y="4252517"/>
                </a:cubicBezTo>
                <a:cubicBezTo>
                  <a:pt x="3603097" y="4242806"/>
                  <a:pt x="3583967" y="4237398"/>
                  <a:pt x="3565572" y="4230709"/>
                </a:cubicBezTo>
                <a:cubicBezTo>
                  <a:pt x="3543968" y="4222853"/>
                  <a:pt x="3500148" y="4208901"/>
                  <a:pt x="3500148" y="4208901"/>
                </a:cubicBezTo>
                <a:cubicBezTo>
                  <a:pt x="3475771" y="4184523"/>
                  <a:pt x="3478341" y="4197373"/>
                  <a:pt x="3478341" y="4176190"/>
                </a:cubicBezTo>
                <a:lnTo>
                  <a:pt x="3543764" y="4132574"/>
                </a:lnTo>
                <a:cubicBezTo>
                  <a:pt x="3511052" y="4128939"/>
                  <a:pt x="3478542" y="4121670"/>
                  <a:pt x="3445629" y="4121670"/>
                </a:cubicBezTo>
                <a:cubicBezTo>
                  <a:pt x="3427096" y="4121670"/>
                  <a:pt x="3409168" y="4128407"/>
                  <a:pt x="3391109" y="4132574"/>
                </a:cubicBezTo>
                <a:cubicBezTo>
                  <a:pt x="3361904" y="4139313"/>
                  <a:pt x="3332955" y="4147112"/>
                  <a:pt x="3303878" y="4154381"/>
                </a:cubicBezTo>
                <a:cubicBezTo>
                  <a:pt x="3289340" y="4158016"/>
                  <a:pt x="3274480" y="4160547"/>
                  <a:pt x="3260263" y="4165285"/>
                </a:cubicBezTo>
                <a:lnTo>
                  <a:pt x="3194839" y="4187093"/>
                </a:lnTo>
                <a:cubicBezTo>
                  <a:pt x="3183935" y="4190728"/>
                  <a:pt x="3173278" y="4195209"/>
                  <a:pt x="3162128" y="4197997"/>
                </a:cubicBezTo>
                <a:cubicBezTo>
                  <a:pt x="3096214" y="4214476"/>
                  <a:pt x="3132724" y="4204163"/>
                  <a:pt x="3053089" y="4230709"/>
                </a:cubicBezTo>
                <a:lnTo>
                  <a:pt x="2987666" y="4252517"/>
                </a:lnTo>
                <a:cubicBezTo>
                  <a:pt x="2976762" y="4256151"/>
                  <a:pt x="2966105" y="4260632"/>
                  <a:pt x="2954954" y="4263420"/>
                </a:cubicBezTo>
                <a:cubicBezTo>
                  <a:pt x="2925877" y="4270689"/>
                  <a:pt x="2896157" y="4275751"/>
                  <a:pt x="2867723" y="4285228"/>
                </a:cubicBezTo>
                <a:lnTo>
                  <a:pt x="2802300" y="4307036"/>
                </a:lnTo>
                <a:cubicBezTo>
                  <a:pt x="2795031" y="4314305"/>
                  <a:pt x="2789687" y="4324247"/>
                  <a:pt x="2780492" y="4328844"/>
                </a:cubicBezTo>
                <a:cubicBezTo>
                  <a:pt x="2759931" y="4339124"/>
                  <a:pt x="2736876" y="4343382"/>
                  <a:pt x="2715069" y="4350652"/>
                </a:cubicBezTo>
                <a:lnTo>
                  <a:pt x="2682357" y="4361556"/>
                </a:lnTo>
                <a:lnTo>
                  <a:pt x="2649646" y="4372459"/>
                </a:lnTo>
                <a:lnTo>
                  <a:pt x="2616933" y="4383363"/>
                </a:lnTo>
                <a:cubicBezTo>
                  <a:pt x="2609664" y="4390632"/>
                  <a:pt x="2603941" y="4399883"/>
                  <a:pt x="2595126" y="4405171"/>
                </a:cubicBezTo>
                <a:cubicBezTo>
                  <a:pt x="2530624" y="4443872"/>
                  <a:pt x="2594048" y="4382729"/>
                  <a:pt x="2529703" y="4437883"/>
                </a:cubicBezTo>
                <a:cubicBezTo>
                  <a:pt x="2514092" y="4451263"/>
                  <a:pt x="2500625" y="4466960"/>
                  <a:pt x="2486087" y="4481499"/>
                </a:cubicBezTo>
                <a:cubicBezTo>
                  <a:pt x="2475183" y="4492403"/>
                  <a:pt x="2466206" y="4505657"/>
                  <a:pt x="2453375" y="4514210"/>
                </a:cubicBezTo>
                <a:lnTo>
                  <a:pt x="2420664" y="4536017"/>
                </a:lnTo>
                <a:cubicBezTo>
                  <a:pt x="2413395" y="4546922"/>
                  <a:pt x="2407042" y="4558496"/>
                  <a:pt x="2398856" y="4568729"/>
                </a:cubicBezTo>
                <a:cubicBezTo>
                  <a:pt x="2392434" y="4576756"/>
                  <a:pt x="2382337" y="4581722"/>
                  <a:pt x="2377048" y="4590537"/>
                </a:cubicBezTo>
                <a:cubicBezTo>
                  <a:pt x="2371134" y="4600393"/>
                  <a:pt x="2370672" y="4612684"/>
                  <a:pt x="2366144" y="4623249"/>
                </a:cubicBezTo>
                <a:cubicBezTo>
                  <a:pt x="2359741" y="4638189"/>
                  <a:pt x="2350374" y="4651772"/>
                  <a:pt x="2344336" y="4666865"/>
                </a:cubicBezTo>
                <a:cubicBezTo>
                  <a:pt x="2335799" y="4688208"/>
                  <a:pt x="2335280" y="4713161"/>
                  <a:pt x="2322528" y="4732288"/>
                </a:cubicBezTo>
                <a:cubicBezTo>
                  <a:pt x="2315259" y="4743192"/>
                  <a:pt x="2306582" y="4753278"/>
                  <a:pt x="2300721" y="4764999"/>
                </a:cubicBezTo>
                <a:cubicBezTo>
                  <a:pt x="2296862" y="4772717"/>
                  <a:pt x="2272055" y="4834699"/>
                  <a:pt x="2268010" y="4852231"/>
                </a:cubicBezTo>
                <a:cubicBezTo>
                  <a:pt x="2231919" y="5008621"/>
                  <a:pt x="2261653" y="4914917"/>
                  <a:pt x="2235297" y="4993981"/>
                </a:cubicBezTo>
                <a:cubicBezTo>
                  <a:pt x="2233101" y="5029118"/>
                  <a:pt x="2231590" y="5057039"/>
                  <a:pt x="2230567" y="5079209"/>
                </a:cubicBezTo>
                <a:lnTo>
                  <a:pt x="2229538" y="5104344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1CB007-4AD6-B7B4-1264-270F2616A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209" y="792337"/>
            <a:ext cx="8449582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Small group discussion: biases and assumptions</a:t>
            </a:r>
          </a:p>
        </p:txBody>
      </p:sp>
    </p:spTree>
    <p:extLst>
      <p:ext uri="{BB962C8B-B14F-4D97-AF65-F5344CB8AC3E}">
        <p14:creationId xmlns:p14="http://schemas.microsoft.com/office/powerpoint/2010/main" val="3643105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39D5DF-647B-465D-9883-4CF390177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54296" cy="6858000"/>
          </a:xfrm>
          <a:custGeom>
            <a:avLst/>
            <a:gdLst>
              <a:gd name="connsiteX0" fmla="*/ 4654296 w 4654296"/>
              <a:gd name="connsiteY0" fmla="*/ 0 h 6858000"/>
              <a:gd name="connsiteX1" fmla="*/ 0 w 4654296"/>
              <a:gd name="connsiteY1" fmla="*/ 0 h 6858000"/>
              <a:gd name="connsiteX2" fmla="*/ 0 w 4654296"/>
              <a:gd name="connsiteY2" fmla="*/ 70650 h 6858000"/>
              <a:gd name="connsiteX3" fmla="*/ 13678 w 4654296"/>
              <a:gd name="connsiteY3" fmla="*/ 155673 h 6858000"/>
              <a:gd name="connsiteX4" fmla="*/ 37547 w 4654296"/>
              <a:gd name="connsiteY4" fmla="*/ 310664 h 6858000"/>
              <a:gd name="connsiteX5" fmla="*/ 60911 w 4654296"/>
              <a:gd name="connsiteY5" fmla="*/ 466340 h 6858000"/>
              <a:gd name="connsiteX6" fmla="*/ 80914 w 4654296"/>
              <a:gd name="connsiteY6" fmla="*/ 622703 h 6858000"/>
              <a:gd name="connsiteX7" fmla="*/ 101085 w 4654296"/>
              <a:gd name="connsiteY7" fmla="*/ 778379 h 6858000"/>
              <a:gd name="connsiteX8" fmla="*/ 119911 w 4654296"/>
              <a:gd name="connsiteY8" fmla="*/ 934742 h 6858000"/>
              <a:gd name="connsiteX9" fmla="*/ 136047 w 4654296"/>
              <a:gd name="connsiteY9" fmla="*/ 1089047 h 6858000"/>
              <a:gd name="connsiteX10" fmla="*/ 151343 w 4654296"/>
              <a:gd name="connsiteY10" fmla="*/ 1245409 h 6858000"/>
              <a:gd name="connsiteX11" fmla="*/ 165295 w 4654296"/>
              <a:gd name="connsiteY11" fmla="*/ 1401086 h 6858000"/>
              <a:gd name="connsiteX12" fmla="*/ 177397 w 4654296"/>
              <a:gd name="connsiteY12" fmla="*/ 1554019 h 6858000"/>
              <a:gd name="connsiteX13" fmla="*/ 189500 w 4654296"/>
              <a:gd name="connsiteY13" fmla="*/ 1709010 h 6858000"/>
              <a:gd name="connsiteX14" fmla="*/ 199585 w 4654296"/>
              <a:gd name="connsiteY14" fmla="*/ 1861943 h 6858000"/>
              <a:gd name="connsiteX15" fmla="*/ 207485 w 4654296"/>
              <a:gd name="connsiteY15" fmla="*/ 2014877 h 6858000"/>
              <a:gd name="connsiteX16" fmla="*/ 215722 w 4654296"/>
              <a:gd name="connsiteY16" fmla="*/ 2167124 h 6858000"/>
              <a:gd name="connsiteX17" fmla="*/ 222613 w 4654296"/>
              <a:gd name="connsiteY17" fmla="*/ 2318000 h 6858000"/>
              <a:gd name="connsiteX18" fmla="*/ 227488 w 4654296"/>
              <a:gd name="connsiteY18" fmla="*/ 2467505 h 6858000"/>
              <a:gd name="connsiteX19" fmla="*/ 231690 w 4654296"/>
              <a:gd name="connsiteY19" fmla="*/ 2617009 h 6858000"/>
              <a:gd name="connsiteX20" fmla="*/ 235724 w 4654296"/>
              <a:gd name="connsiteY20" fmla="*/ 2765142 h 6858000"/>
              <a:gd name="connsiteX21" fmla="*/ 237573 w 4654296"/>
              <a:gd name="connsiteY21" fmla="*/ 2911217 h 6858000"/>
              <a:gd name="connsiteX22" fmla="*/ 239590 w 4654296"/>
              <a:gd name="connsiteY22" fmla="*/ 3057293 h 6858000"/>
              <a:gd name="connsiteX23" fmla="*/ 240599 w 4654296"/>
              <a:gd name="connsiteY23" fmla="*/ 3201311 h 6858000"/>
              <a:gd name="connsiteX24" fmla="*/ 239590 w 4654296"/>
              <a:gd name="connsiteY24" fmla="*/ 3343957 h 6858000"/>
              <a:gd name="connsiteX25" fmla="*/ 239590 w 4654296"/>
              <a:gd name="connsiteY25" fmla="*/ 3485232 h 6858000"/>
              <a:gd name="connsiteX26" fmla="*/ 237573 w 4654296"/>
              <a:gd name="connsiteY26" fmla="*/ 3625135 h 6858000"/>
              <a:gd name="connsiteX27" fmla="*/ 234548 w 4654296"/>
              <a:gd name="connsiteY27" fmla="*/ 3762295 h 6858000"/>
              <a:gd name="connsiteX28" fmla="*/ 231690 w 4654296"/>
              <a:gd name="connsiteY28" fmla="*/ 3898083 h 6858000"/>
              <a:gd name="connsiteX29" fmla="*/ 228496 w 4654296"/>
              <a:gd name="connsiteY29" fmla="*/ 4031129 h 6858000"/>
              <a:gd name="connsiteX30" fmla="*/ 223622 w 4654296"/>
              <a:gd name="connsiteY30" fmla="*/ 4163488 h 6858000"/>
              <a:gd name="connsiteX31" fmla="*/ 218411 w 4654296"/>
              <a:gd name="connsiteY31" fmla="*/ 4293789 h 6858000"/>
              <a:gd name="connsiteX32" fmla="*/ 213705 w 4654296"/>
              <a:gd name="connsiteY32" fmla="*/ 4421348 h 6858000"/>
              <a:gd name="connsiteX33" fmla="*/ 200425 w 4654296"/>
              <a:gd name="connsiteY33" fmla="*/ 4670294 h 6858000"/>
              <a:gd name="connsiteX34" fmla="*/ 186306 w 4654296"/>
              <a:gd name="connsiteY34" fmla="*/ 4908952 h 6858000"/>
              <a:gd name="connsiteX35" fmla="*/ 171514 w 4654296"/>
              <a:gd name="connsiteY35" fmla="*/ 5138009 h 6858000"/>
              <a:gd name="connsiteX36" fmla="*/ 155209 w 4654296"/>
              <a:gd name="connsiteY36" fmla="*/ 5354722 h 6858000"/>
              <a:gd name="connsiteX37" fmla="*/ 138232 w 4654296"/>
              <a:gd name="connsiteY37" fmla="*/ 5561834 h 6858000"/>
              <a:gd name="connsiteX38" fmla="*/ 119911 w 4654296"/>
              <a:gd name="connsiteY38" fmla="*/ 5753858 h 6858000"/>
              <a:gd name="connsiteX39" fmla="*/ 101925 w 4654296"/>
              <a:gd name="connsiteY39" fmla="*/ 5934223 h 6858000"/>
              <a:gd name="connsiteX40" fmla="*/ 83940 w 4654296"/>
              <a:gd name="connsiteY40" fmla="*/ 6100187 h 6858000"/>
              <a:gd name="connsiteX41" fmla="*/ 66963 w 4654296"/>
              <a:gd name="connsiteY41" fmla="*/ 6252434 h 6858000"/>
              <a:gd name="connsiteX42" fmla="*/ 50826 w 4654296"/>
              <a:gd name="connsiteY42" fmla="*/ 6387537 h 6858000"/>
              <a:gd name="connsiteX43" fmla="*/ 35530 w 4654296"/>
              <a:gd name="connsiteY43" fmla="*/ 6509609 h 6858000"/>
              <a:gd name="connsiteX44" fmla="*/ 22755 w 4654296"/>
              <a:gd name="connsiteY44" fmla="*/ 6612479 h 6858000"/>
              <a:gd name="connsiteX45" fmla="*/ 10653 w 4654296"/>
              <a:gd name="connsiteY45" fmla="*/ 6698890 h 6858000"/>
              <a:gd name="connsiteX46" fmla="*/ 0 w 4654296"/>
              <a:gd name="connsiteY46" fmla="*/ 6771890 h 6858000"/>
              <a:gd name="connsiteX47" fmla="*/ 0 w 4654296"/>
              <a:gd name="connsiteY47" fmla="*/ 6858000 h 6858000"/>
              <a:gd name="connsiteX48" fmla="*/ 4654296 w 4654296"/>
              <a:gd name="connsiteY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654296" h="6858000">
                <a:moveTo>
                  <a:pt x="4654296" y="0"/>
                </a:moveTo>
                <a:lnTo>
                  <a:pt x="0" y="0"/>
                </a:lnTo>
                <a:lnTo>
                  <a:pt x="0" y="70650"/>
                </a:lnTo>
                <a:lnTo>
                  <a:pt x="13678" y="155673"/>
                </a:lnTo>
                <a:lnTo>
                  <a:pt x="37547" y="310664"/>
                </a:lnTo>
                <a:lnTo>
                  <a:pt x="60911" y="466340"/>
                </a:lnTo>
                <a:lnTo>
                  <a:pt x="80914" y="622703"/>
                </a:lnTo>
                <a:lnTo>
                  <a:pt x="101085" y="778379"/>
                </a:lnTo>
                <a:lnTo>
                  <a:pt x="119911" y="934742"/>
                </a:lnTo>
                <a:lnTo>
                  <a:pt x="136047" y="1089047"/>
                </a:lnTo>
                <a:lnTo>
                  <a:pt x="151343" y="1245409"/>
                </a:lnTo>
                <a:lnTo>
                  <a:pt x="165295" y="1401086"/>
                </a:lnTo>
                <a:lnTo>
                  <a:pt x="177397" y="1554019"/>
                </a:lnTo>
                <a:lnTo>
                  <a:pt x="189500" y="1709010"/>
                </a:lnTo>
                <a:lnTo>
                  <a:pt x="199585" y="1861943"/>
                </a:lnTo>
                <a:lnTo>
                  <a:pt x="207485" y="2014877"/>
                </a:lnTo>
                <a:lnTo>
                  <a:pt x="215722" y="2167124"/>
                </a:lnTo>
                <a:lnTo>
                  <a:pt x="222613" y="2318000"/>
                </a:lnTo>
                <a:lnTo>
                  <a:pt x="227488" y="2467505"/>
                </a:lnTo>
                <a:lnTo>
                  <a:pt x="231690" y="2617009"/>
                </a:lnTo>
                <a:lnTo>
                  <a:pt x="235724" y="2765142"/>
                </a:lnTo>
                <a:lnTo>
                  <a:pt x="237573" y="2911217"/>
                </a:lnTo>
                <a:lnTo>
                  <a:pt x="239590" y="3057293"/>
                </a:lnTo>
                <a:lnTo>
                  <a:pt x="240599" y="3201311"/>
                </a:lnTo>
                <a:lnTo>
                  <a:pt x="239590" y="3343957"/>
                </a:lnTo>
                <a:lnTo>
                  <a:pt x="239590" y="3485232"/>
                </a:lnTo>
                <a:lnTo>
                  <a:pt x="237573" y="3625135"/>
                </a:lnTo>
                <a:lnTo>
                  <a:pt x="234548" y="3762295"/>
                </a:lnTo>
                <a:lnTo>
                  <a:pt x="231690" y="3898083"/>
                </a:lnTo>
                <a:lnTo>
                  <a:pt x="228496" y="4031129"/>
                </a:lnTo>
                <a:lnTo>
                  <a:pt x="223622" y="4163488"/>
                </a:lnTo>
                <a:lnTo>
                  <a:pt x="218411" y="4293789"/>
                </a:lnTo>
                <a:lnTo>
                  <a:pt x="213705" y="4421348"/>
                </a:lnTo>
                <a:lnTo>
                  <a:pt x="200425" y="4670294"/>
                </a:lnTo>
                <a:lnTo>
                  <a:pt x="186306" y="4908952"/>
                </a:lnTo>
                <a:lnTo>
                  <a:pt x="171514" y="5138009"/>
                </a:lnTo>
                <a:lnTo>
                  <a:pt x="155209" y="5354722"/>
                </a:lnTo>
                <a:lnTo>
                  <a:pt x="138232" y="5561834"/>
                </a:lnTo>
                <a:lnTo>
                  <a:pt x="119911" y="5753858"/>
                </a:lnTo>
                <a:lnTo>
                  <a:pt x="101925" y="5934223"/>
                </a:lnTo>
                <a:lnTo>
                  <a:pt x="83940" y="6100187"/>
                </a:lnTo>
                <a:lnTo>
                  <a:pt x="66963" y="6252434"/>
                </a:lnTo>
                <a:lnTo>
                  <a:pt x="50826" y="6387537"/>
                </a:lnTo>
                <a:lnTo>
                  <a:pt x="35530" y="6509609"/>
                </a:lnTo>
                <a:lnTo>
                  <a:pt x="22755" y="6612479"/>
                </a:lnTo>
                <a:lnTo>
                  <a:pt x="10653" y="6698890"/>
                </a:lnTo>
                <a:lnTo>
                  <a:pt x="0" y="6771890"/>
                </a:lnTo>
                <a:lnTo>
                  <a:pt x="0" y="6858000"/>
                </a:lnTo>
                <a:lnTo>
                  <a:pt x="4654296" y="685800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5511D0-C969-4FB4-9670-3DF7F1B2A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9" r="62095"/>
          <a:stretch/>
        </p:blipFill>
        <p:spPr>
          <a:xfrm flipH="1">
            <a:off x="6714143" y="3649211"/>
            <a:ext cx="5477857" cy="3207003"/>
          </a:xfrm>
          <a:custGeom>
            <a:avLst/>
            <a:gdLst>
              <a:gd name="connsiteX0" fmla="*/ 313944 w 4620112"/>
              <a:gd name="connsiteY0" fmla="*/ 576072 h 2704838"/>
              <a:gd name="connsiteX1" fmla="*/ 396240 w 4620112"/>
              <a:gd name="connsiteY1" fmla="*/ 585216 h 2704838"/>
              <a:gd name="connsiteX2" fmla="*/ 423672 w 4620112"/>
              <a:gd name="connsiteY2" fmla="*/ 603504 h 2704838"/>
              <a:gd name="connsiteX3" fmla="*/ 451104 w 4620112"/>
              <a:gd name="connsiteY3" fmla="*/ 612648 h 2704838"/>
              <a:gd name="connsiteX4" fmla="*/ 505968 w 4620112"/>
              <a:gd name="connsiteY4" fmla="*/ 649224 h 2704838"/>
              <a:gd name="connsiteX5" fmla="*/ 579120 w 4620112"/>
              <a:gd name="connsiteY5" fmla="*/ 667512 h 2704838"/>
              <a:gd name="connsiteX6" fmla="*/ 606552 w 4620112"/>
              <a:gd name="connsiteY6" fmla="*/ 685800 h 2704838"/>
              <a:gd name="connsiteX7" fmla="*/ 633984 w 4620112"/>
              <a:gd name="connsiteY7" fmla="*/ 694944 h 2704838"/>
              <a:gd name="connsiteX8" fmla="*/ 688848 w 4620112"/>
              <a:gd name="connsiteY8" fmla="*/ 749808 h 2704838"/>
              <a:gd name="connsiteX9" fmla="*/ 688848 w 4620112"/>
              <a:gd name="connsiteY9" fmla="*/ 868680 h 2704838"/>
              <a:gd name="connsiteX10" fmla="*/ 633984 w 4620112"/>
              <a:gd name="connsiteY10" fmla="*/ 905256 h 2704838"/>
              <a:gd name="connsiteX11" fmla="*/ 350520 w 4620112"/>
              <a:gd name="connsiteY11" fmla="*/ 896112 h 2704838"/>
              <a:gd name="connsiteX12" fmla="*/ 332232 w 4620112"/>
              <a:gd name="connsiteY12" fmla="*/ 868680 h 2704838"/>
              <a:gd name="connsiteX13" fmla="*/ 304800 w 4620112"/>
              <a:gd name="connsiteY13" fmla="*/ 859536 h 2704838"/>
              <a:gd name="connsiteX14" fmla="*/ 268224 w 4620112"/>
              <a:gd name="connsiteY14" fmla="*/ 804672 h 2704838"/>
              <a:gd name="connsiteX15" fmla="*/ 249936 w 4620112"/>
              <a:gd name="connsiteY15" fmla="*/ 749808 h 2704838"/>
              <a:gd name="connsiteX16" fmla="*/ 313944 w 4620112"/>
              <a:gd name="connsiteY16" fmla="*/ 576072 h 2704838"/>
              <a:gd name="connsiteX17" fmla="*/ 4620112 w 4620112"/>
              <a:gd name="connsiteY17" fmla="*/ 0 h 2704838"/>
              <a:gd name="connsiteX18" fmla="*/ 3274447 w 4620112"/>
              <a:gd name="connsiteY18" fmla="*/ 0 h 2704838"/>
              <a:gd name="connsiteX19" fmla="*/ 3267456 w 4620112"/>
              <a:gd name="connsiteY19" fmla="*/ 73152 h 2704838"/>
              <a:gd name="connsiteX20" fmla="*/ 3240024 w 4620112"/>
              <a:gd name="connsiteY20" fmla="*/ 118872 h 2704838"/>
              <a:gd name="connsiteX21" fmla="*/ 3203448 w 4620112"/>
              <a:gd name="connsiteY21" fmla="*/ 173736 h 2704838"/>
              <a:gd name="connsiteX22" fmla="*/ 3139440 w 4620112"/>
              <a:gd name="connsiteY22" fmla="*/ 237744 h 2704838"/>
              <a:gd name="connsiteX23" fmla="*/ 3102864 w 4620112"/>
              <a:gd name="connsiteY23" fmla="*/ 246888 h 2704838"/>
              <a:gd name="connsiteX24" fmla="*/ 3029712 w 4620112"/>
              <a:gd name="connsiteY24" fmla="*/ 301752 h 2704838"/>
              <a:gd name="connsiteX25" fmla="*/ 2965704 w 4620112"/>
              <a:gd name="connsiteY25" fmla="*/ 338328 h 2704838"/>
              <a:gd name="connsiteX26" fmla="*/ 2910840 w 4620112"/>
              <a:gd name="connsiteY26" fmla="*/ 356616 h 2704838"/>
              <a:gd name="connsiteX27" fmla="*/ 2810256 w 4620112"/>
              <a:gd name="connsiteY27" fmla="*/ 411480 h 2704838"/>
              <a:gd name="connsiteX28" fmla="*/ 2764536 w 4620112"/>
              <a:gd name="connsiteY28" fmla="*/ 420624 h 2704838"/>
              <a:gd name="connsiteX29" fmla="*/ 2727960 w 4620112"/>
              <a:gd name="connsiteY29" fmla="*/ 438912 h 2704838"/>
              <a:gd name="connsiteX30" fmla="*/ 2700528 w 4620112"/>
              <a:gd name="connsiteY30" fmla="*/ 457200 h 2704838"/>
              <a:gd name="connsiteX31" fmla="*/ 2663952 w 4620112"/>
              <a:gd name="connsiteY31" fmla="*/ 466344 h 2704838"/>
              <a:gd name="connsiteX32" fmla="*/ 2609088 w 4620112"/>
              <a:gd name="connsiteY32" fmla="*/ 484632 h 2704838"/>
              <a:gd name="connsiteX33" fmla="*/ 2535936 w 4620112"/>
              <a:gd name="connsiteY33" fmla="*/ 502920 h 2704838"/>
              <a:gd name="connsiteX34" fmla="*/ 2508504 w 4620112"/>
              <a:gd name="connsiteY34" fmla="*/ 512064 h 2704838"/>
              <a:gd name="connsiteX35" fmla="*/ 2398776 w 4620112"/>
              <a:gd name="connsiteY35" fmla="*/ 566928 h 2704838"/>
              <a:gd name="connsiteX36" fmla="*/ 2325624 w 4620112"/>
              <a:gd name="connsiteY36" fmla="*/ 585216 h 2704838"/>
              <a:gd name="connsiteX37" fmla="*/ 2270760 w 4620112"/>
              <a:gd name="connsiteY37" fmla="*/ 603504 h 2704838"/>
              <a:gd name="connsiteX38" fmla="*/ 2234184 w 4620112"/>
              <a:gd name="connsiteY38" fmla="*/ 612648 h 2704838"/>
              <a:gd name="connsiteX39" fmla="*/ 2197608 w 4620112"/>
              <a:gd name="connsiteY39" fmla="*/ 630936 h 2704838"/>
              <a:gd name="connsiteX40" fmla="*/ 2161032 w 4620112"/>
              <a:gd name="connsiteY40" fmla="*/ 640080 h 2704838"/>
              <a:gd name="connsiteX41" fmla="*/ 2133600 w 4620112"/>
              <a:gd name="connsiteY41" fmla="*/ 649224 h 2704838"/>
              <a:gd name="connsiteX42" fmla="*/ 2069592 w 4620112"/>
              <a:gd name="connsiteY42" fmla="*/ 667512 h 2704838"/>
              <a:gd name="connsiteX43" fmla="*/ 2042160 w 4620112"/>
              <a:gd name="connsiteY43" fmla="*/ 685800 h 2704838"/>
              <a:gd name="connsiteX44" fmla="*/ 1950720 w 4620112"/>
              <a:gd name="connsiteY44" fmla="*/ 704088 h 2704838"/>
              <a:gd name="connsiteX45" fmla="*/ 1886712 w 4620112"/>
              <a:gd name="connsiteY45" fmla="*/ 740664 h 2704838"/>
              <a:gd name="connsiteX46" fmla="*/ 1831848 w 4620112"/>
              <a:gd name="connsiteY46" fmla="*/ 768096 h 2704838"/>
              <a:gd name="connsiteX47" fmla="*/ 1776984 w 4620112"/>
              <a:gd name="connsiteY47" fmla="*/ 777240 h 2704838"/>
              <a:gd name="connsiteX48" fmla="*/ 1676400 w 4620112"/>
              <a:gd name="connsiteY48" fmla="*/ 804672 h 2704838"/>
              <a:gd name="connsiteX49" fmla="*/ 1292352 w 4620112"/>
              <a:gd name="connsiteY49" fmla="*/ 822960 h 2704838"/>
              <a:gd name="connsiteX50" fmla="*/ 1255776 w 4620112"/>
              <a:gd name="connsiteY50" fmla="*/ 832104 h 2704838"/>
              <a:gd name="connsiteX51" fmla="*/ 935736 w 4620112"/>
              <a:gd name="connsiteY51" fmla="*/ 822960 h 2704838"/>
              <a:gd name="connsiteX52" fmla="*/ 908304 w 4620112"/>
              <a:gd name="connsiteY52" fmla="*/ 795528 h 2704838"/>
              <a:gd name="connsiteX53" fmla="*/ 880872 w 4620112"/>
              <a:gd name="connsiteY53" fmla="*/ 740664 h 2704838"/>
              <a:gd name="connsiteX54" fmla="*/ 853440 w 4620112"/>
              <a:gd name="connsiteY54" fmla="*/ 713232 h 2704838"/>
              <a:gd name="connsiteX55" fmla="*/ 807720 w 4620112"/>
              <a:gd name="connsiteY55" fmla="*/ 676656 h 2704838"/>
              <a:gd name="connsiteX56" fmla="*/ 798576 w 4620112"/>
              <a:gd name="connsiteY56" fmla="*/ 649224 h 2704838"/>
              <a:gd name="connsiteX57" fmla="*/ 743712 w 4620112"/>
              <a:gd name="connsiteY57" fmla="*/ 621792 h 2704838"/>
              <a:gd name="connsiteX58" fmla="*/ 716280 w 4620112"/>
              <a:gd name="connsiteY58" fmla="*/ 603504 h 2704838"/>
              <a:gd name="connsiteX59" fmla="*/ 661416 w 4620112"/>
              <a:gd name="connsiteY59" fmla="*/ 585216 h 2704838"/>
              <a:gd name="connsiteX60" fmla="*/ 633984 w 4620112"/>
              <a:gd name="connsiteY60" fmla="*/ 566928 h 2704838"/>
              <a:gd name="connsiteX61" fmla="*/ 533400 w 4620112"/>
              <a:gd name="connsiteY61" fmla="*/ 557784 h 2704838"/>
              <a:gd name="connsiteX62" fmla="*/ 469392 w 4620112"/>
              <a:gd name="connsiteY62" fmla="*/ 530352 h 2704838"/>
              <a:gd name="connsiteX63" fmla="*/ 441960 w 4620112"/>
              <a:gd name="connsiteY63" fmla="*/ 521208 h 2704838"/>
              <a:gd name="connsiteX64" fmla="*/ 387096 w 4620112"/>
              <a:gd name="connsiteY64" fmla="*/ 484632 h 2704838"/>
              <a:gd name="connsiteX65" fmla="*/ 341376 w 4620112"/>
              <a:gd name="connsiteY65" fmla="*/ 429768 h 2704838"/>
              <a:gd name="connsiteX66" fmla="*/ 286512 w 4620112"/>
              <a:gd name="connsiteY66" fmla="*/ 384048 h 2704838"/>
              <a:gd name="connsiteX67" fmla="*/ 213360 w 4620112"/>
              <a:gd name="connsiteY67" fmla="*/ 320040 h 2704838"/>
              <a:gd name="connsiteX68" fmla="*/ 158496 w 4620112"/>
              <a:gd name="connsiteY68" fmla="*/ 301752 h 2704838"/>
              <a:gd name="connsiteX69" fmla="*/ 131064 w 4620112"/>
              <a:gd name="connsiteY69" fmla="*/ 292608 h 2704838"/>
              <a:gd name="connsiteX70" fmla="*/ 103632 w 4620112"/>
              <a:gd name="connsiteY70" fmla="*/ 274320 h 2704838"/>
              <a:gd name="connsiteX71" fmla="*/ 48768 w 4620112"/>
              <a:gd name="connsiteY71" fmla="*/ 228600 h 2704838"/>
              <a:gd name="connsiteX72" fmla="*/ 12192 w 4620112"/>
              <a:gd name="connsiteY72" fmla="*/ 173736 h 2704838"/>
              <a:gd name="connsiteX73" fmla="*/ 16919 w 4620112"/>
              <a:gd name="connsiteY73" fmla="*/ 21859 h 2704838"/>
              <a:gd name="connsiteX74" fmla="*/ 22933 w 4620112"/>
              <a:gd name="connsiteY74" fmla="*/ 0 h 2704838"/>
              <a:gd name="connsiteX75" fmla="*/ 0 w 4620112"/>
              <a:gd name="connsiteY75" fmla="*/ 0 h 2704838"/>
              <a:gd name="connsiteX76" fmla="*/ 0 w 4620112"/>
              <a:gd name="connsiteY76" fmla="*/ 2704838 h 2704838"/>
              <a:gd name="connsiteX77" fmla="*/ 4620112 w 4620112"/>
              <a:gd name="connsiteY77" fmla="*/ 2704838 h 27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620112" h="2704838">
                <a:moveTo>
                  <a:pt x="313944" y="576072"/>
                </a:moveTo>
                <a:cubicBezTo>
                  <a:pt x="341376" y="579120"/>
                  <a:pt x="369463" y="578522"/>
                  <a:pt x="396240" y="585216"/>
                </a:cubicBezTo>
                <a:cubicBezTo>
                  <a:pt x="406902" y="587881"/>
                  <a:pt x="413842" y="598589"/>
                  <a:pt x="423672" y="603504"/>
                </a:cubicBezTo>
                <a:cubicBezTo>
                  <a:pt x="432293" y="607815"/>
                  <a:pt x="442678" y="607967"/>
                  <a:pt x="451104" y="612648"/>
                </a:cubicBezTo>
                <a:cubicBezTo>
                  <a:pt x="470317" y="623322"/>
                  <a:pt x="485116" y="642273"/>
                  <a:pt x="505968" y="649224"/>
                </a:cubicBezTo>
                <a:cubicBezTo>
                  <a:pt x="548144" y="663283"/>
                  <a:pt x="523949" y="656478"/>
                  <a:pt x="579120" y="667512"/>
                </a:cubicBezTo>
                <a:cubicBezTo>
                  <a:pt x="588264" y="673608"/>
                  <a:pt x="596722" y="680885"/>
                  <a:pt x="606552" y="685800"/>
                </a:cubicBezTo>
                <a:cubicBezTo>
                  <a:pt x="615173" y="690111"/>
                  <a:pt x="626376" y="689026"/>
                  <a:pt x="633984" y="694944"/>
                </a:cubicBezTo>
                <a:cubicBezTo>
                  <a:pt x="654399" y="710822"/>
                  <a:pt x="688848" y="749808"/>
                  <a:pt x="688848" y="749808"/>
                </a:cubicBezTo>
                <a:cubicBezTo>
                  <a:pt x="702592" y="791041"/>
                  <a:pt x="715116" y="816144"/>
                  <a:pt x="688848" y="868680"/>
                </a:cubicBezTo>
                <a:cubicBezTo>
                  <a:pt x="679018" y="888339"/>
                  <a:pt x="633984" y="905256"/>
                  <a:pt x="633984" y="905256"/>
                </a:cubicBezTo>
                <a:cubicBezTo>
                  <a:pt x="539496" y="902208"/>
                  <a:pt x="444370" y="907488"/>
                  <a:pt x="350520" y="896112"/>
                </a:cubicBezTo>
                <a:cubicBezTo>
                  <a:pt x="339610" y="894790"/>
                  <a:pt x="340814" y="875545"/>
                  <a:pt x="332232" y="868680"/>
                </a:cubicBezTo>
                <a:cubicBezTo>
                  <a:pt x="324706" y="862659"/>
                  <a:pt x="313944" y="862584"/>
                  <a:pt x="304800" y="859536"/>
                </a:cubicBezTo>
                <a:cubicBezTo>
                  <a:pt x="292608" y="841248"/>
                  <a:pt x="275175" y="825524"/>
                  <a:pt x="268224" y="804672"/>
                </a:cubicBezTo>
                <a:lnTo>
                  <a:pt x="249936" y="749808"/>
                </a:lnTo>
                <a:cubicBezTo>
                  <a:pt x="259688" y="603524"/>
                  <a:pt x="303276" y="605028"/>
                  <a:pt x="313944" y="576072"/>
                </a:cubicBezTo>
                <a:close/>
                <a:moveTo>
                  <a:pt x="4620112" y="0"/>
                </a:moveTo>
                <a:lnTo>
                  <a:pt x="3274447" y="0"/>
                </a:lnTo>
                <a:lnTo>
                  <a:pt x="3267456" y="73152"/>
                </a:lnTo>
                <a:cubicBezTo>
                  <a:pt x="3264943" y="90746"/>
                  <a:pt x="3249566" y="103878"/>
                  <a:pt x="3240024" y="118872"/>
                </a:cubicBezTo>
                <a:cubicBezTo>
                  <a:pt x="3228224" y="137415"/>
                  <a:pt x="3216636" y="156152"/>
                  <a:pt x="3203448" y="173736"/>
                </a:cubicBezTo>
                <a:cubicBezTo>
                  <a:pt x="3181502" y="202997"/>
                  <a:pt x="3173578" y="220675"/>
                  <a:pt x="3139440" y="237744"/>
                </a:cubicBezTo>
                <a:cubicBezTo>
                  <a:pt x="3128200" y="243364"/>
                  <a:pt x="3115056" y="243840"/>
                  <a:pt x="3102864" y="246888"/>
                </a:cubicBezTo>
                <a:cubicBezTo>
                  <a:pt x="3060109" y="289643"/>
                  <a:pt x="3090308" y="263880"/>
                  <a:pt x="3029712" y="301752"/>
                </a:cubicBezTo>
                <a:cubicBezTo>
                  <a:pt x="3000386" y="320081"/>
                  <a:pt x="3000391" y="324453"/>
                  <a:pt x="2965704" y="338328"/>
                </a:cubicBezTo>
                <a:cubicBezTo>
                  <a:pt x="2947806" y="345487"/>
                  <a:pt x="2926880" y="345923"/>
                  <a:pt x="2910840" y="356616"/>
                </a:cubicBezTo>
                <a:cubicBezTo>
                  <a:pt x="2882229" y="375690"/>
                  <a:pt x="2839892" y="405553"/>
                  <a:pt x="2810256" y="411480"/>
                </a:cubicBezTo>
                <a:lnTo>
                  <a:pt x="2764536" y="420624"/>
                </a:lnTo>
                <a:cubicBezTo>
                  <a:pt x="2752344" y="426720"/>
                  <a:pt x="2739795" y="432149"/>
                  <a:pt x="2727960" y="438912"/>
                </a:cubicBezTo>
                <a:cubicBezTo>
                  <a:pt x="2718418" y="444364"/>
                  <a:pt x="2710629" y="452871"/>
                  <a:pt x="2700528" y="457200"/>
                </a:cubicBezTo>
                <a:cubicBezTo>
                  <a:pt x="2688977" y="462150"/>
                  <a:pt x="2675989" y="462733"/>
                  <a:pt x="2663952" y="466344"/>
                </a:cubicBezTo>
                <a:cubicBezTo>
                  <a:pt x="2645488" y="471883"/>
                  <a:pt x="2627790" y="479957"/>
                  <a:pt x="2609088" y="484632"/>
                </a:cubicBezTo>
                <a:cubicBezTo>
                  <a:pt x="2584704" y="490728"/>
                  <a:pt x="2559781" y="494972"/>
                  <a:pt x="2535936" y="502920"/>
                </a:cubicBezTo>
                <a:cubicBezTo>
                  <a:pt x="2526792" y="505968"/>
                  <a:pt x="2516930" y="507383"/>
                  <a:pt x="2508504" y="512064"/>
                </a:cubicBezTo>
                <a:cubicBezTo>
                  <a:pt x="2435361" y="552699"/>
                  <a:pt x="2476455" y="547508"/>
                  <a:pt x="2398776" y="566928"/>
                </a:cubicBezTo>
                <a:cubicBezTo>
                  <a:pt x="2374392" y="573024"/>
                  <a:pt x="2349469" y="577268"/>
                  <a:pt x="2325624" y="585216"/>
                </a:cubicBezTo>
                <a:cubicBezTo>
                  <a:pt x="2307336" y="591312"/>
                  <a:pt x="2289462" y="598829"/>
                  <a:pt x="2270760" y="603504"/>
                </a:cubicBezTo>
                <a:cubicBezTo>
                  <a:pt x="2258568" y="606552"/>
                  <a:pt x="2245951" y="608235"/>
                  <a:pt x="2234184" y="612648"/>
                </a:cubicBezTo>
                <a:cubicBezTo>
                  <a:pt x="2221421" y="617434"/>
                  <a:pt x="2210371" y="626150"/>
                  <a:pt x="2197608" y="630936"/>
                </a:cubicBezTo>
                <a:cubicBezTo>
                  <a:pt x="2185841" y="635349"/>
                  <a:pt x="2173116" y="636628"/>
                  <a:pt x="2161032" y="640080"/>
                </a:cubicBezTo>
                <a:cubicBezTo>
                  <a:pt x="2151764" y="642728"/>
                  <a:pt x="2142868" y="646576"/>
                  <a:pt x="2133600" y="649224"/>
                </a:cubicBezTo>
                <a:cubicBezTo>
                  <a:pt x="2119928" y="653130"/>
                  <a:pt x="2084208" y="660204"/>
                  <a:pt x="2069592" y="667512"/>
                </a:cubicBezTo>
                <a:cubicBezTo>
                  <a:pt x="2059762" y="672427"/>
                  <a:pt x="2052664" y="682568"/>
                  <a:pt x="2042160" y="685800"/>
                </a:cubicBezTo>
                <a:cubicBezTo>
                  <a:pt x="2012451" y="694941"/>
                  <a:pt x="1950720" y="704088"/>
                  <a:pt x="1950720" y="704088"/>
                </a:cubicBezTo>
                <a:cubicBezTo>
                  <a:pt x="1862277" y="770420"/>
                  <a:pt x="1956529" y="705756"/>
                  <a:pt x="1886712" y="740664"/>
                </a:cubicBezTo>
                <a:cubicBezTo>
                  <a:pt x="1847255" y="760393"/>
                  <a:pt x="1873219" y="758903"/>
                  <a:pt x="1831848" y="768096"/>
                </a:cubicBezTo>
                <a:cubicBezTo>
                  <a:pt x="1813749" y="772118"/>
                  <a:pt x="1795083" y="773218"/>
                  <a:pt x="1776984" y="777240"/>
                </a:cubicBezTo>
                <a:cubicBezTo>
                  <a:pt x="1729749" y="787737"/>
                  <a:pt x="1748365" y="801245"/>
                  <a:pt x="1676400" y="804672"/>
                </a:cubicBezTo>
                <a:lnTo>
                  <a:pt x="1292352" y="822960"/>
                </a:lnTo>
                <a:cubicBezTo>
                  <a:pt x="1280160" y="826008"/>
                  <a:pt x="1268343" y="832104"/>
                  <a:pt x="1255776" y="832104"/>
                </a:cubicBezTo>
                <a:cubicBezTo>
                  <a:pt x="1149052" y="832104"/>
                  <a:pt x="1041873" y="834132"/>
                  <a:pt x="935736" y="822960"/>
                </a:cubicBezTo>
                <a:cubicBezTo>
                  <a:pt x="922875" y="821606"/>
                  <a:pt x="916583" y="805462"/>
                  <a:pt x="908304" y="795528"/>
                </a:cubicBezTo>
                <a:cubicBezTo>
                  <a:pt x="836363" y="709199"/>
                  <a:pt x="935859" y="823144"/>
                  <a:pt x="880872" y="740664"/>
                </a:cubicBezTo>
                <a:cubicBezTo>
                  <a:pt x="873699" y="729904"/>
                  <a:pt x="861719" y="723166"/>
                  <a:pt x="853440" y="713232"/>
                </a:cubicBezTo>
                <a:cubicBezTo>
                  <a:pt x="821624" y="675053"/>
                  <a:pt x="852753" y="691667"/>
                  <a:pt x="807720" y="676656"/>
                </a:cubicBezTo>
                <a:cubicBezTo>
                  <a:pt x="804672" y="667512"/>
                  <a:pt x="804597" y="656750"/>
                  <a:pt x="798576" y="649224"/>
                </a:cubicBezTo>
                <a:cubicBezTo>
                  <a:pt x="781106" y="627386"/>
                  <a:pt x="765799" y="632835"/>
                  <a:pt x="743712" y="621792"/>
                </a:cubicBezTo>
                <a:cubicBezTo>
                  <a:pt x="733882" y="616877"/>
                  <a:pt x="726323" y="607967"/>
                  <a:pt x="716280" y="603504"/>
                </a:cubicBezTo>
                <a:cubicBezTo>
                  <a:pt x="698664" y="595675"/>
                  <a:pt x="677456" y="595909"/>
                  <a:pt x="661416" y="585216"/>
                </a:cubicBezTo>
                <a:cubicBezTo>
                  <a:pt x="652272" y="579120"/>
                  <a:pt x="644730" y="569231"/>
                  <a:pt x="633984" y="566928"/>
                </a:cubicBezTo>
                <a:cubicBezTo>
                  <a:pt x="601065" y="559874"/>
                  <a:pt x="566928" y="560832"/>
                  <a:pt x="533400" y="557784"/>
                </a:cubicBezTo>
                <a:cubicBezTo>
                  <a:pt x="457278" y="538753"/>
                  <a:pt x="532540" y="561926"/>
                  <a:pt x="469392" y="530352"/>
                </a:cubicBezTo>
                <a:cubicBezTo>
                  <a:pt x="460771" y="526041"/>
                  <a:pt x="450386" y="525889"/>
                  <a:pt x="441960" y="521208"/>
                </a:cubicBezTo>
                <a:cubicBezTo>
                  <a:pt x="422747" y="510534"/>
                  <a:pt x="387096" y="484632"/>
                  <a:pt x="387096" y="484632"/>
                </a:cubicBezTo>
                <a:cubicBezTo>
                  <a:pt x="369114" y="457659"/>
                  <a:pt x="367778" y="451770"/>
                  <a:pt x="341376" y="429768"/>
                </a:cubicBezTo>
                <a:cubicBezTo>
                  <a:pt x="302143" y="397074"/>
                  <a:pt x="322941" y="427762"/>
                  <a:pt x="286512" y="384048"/>
                </a:cubicBezTo>
                <a:cubicBezTo>
                  <a:pt x="257790" y="349582"/>
                  <a:pt x="273851" y="340204"/>
                  <a:pt x="213360" y="320040"/>
                </a:cubicBezTo>
                <a:lnTo>
                  <a:pt x="158496" y="301752"/>
                </a:lnTo>
                <a:cubicBezTo>
                  <a:pt x="149352" y="298704"/>
                  <a:pt x="139084" y="297955"/>
                  <a:pt x="131064" y="292608"/>
                </a:cubicBezTo>
                <a:cubicBezTo>
                  <a:pt x="121920" y="286512"/>
                  <a:pt x="112075" y="281355"/>
                  <a:pt x="103632" y="274320"/>
                </a:cubicBezTo>
                <a:cubicBezTo>
                  <a:pt x="33226" y="215648"/>
                  <a:pt x="116876" y="274006"/>
                  <a:pt x="48768" y="228600"/>
                </a:cubicBezTo>
                <a:cubicBezTo>
                  <a:pt x="36576" y="210312"/>
                  <a:pt x="11037" y="195685"/>
                  <a:pt x="12192" y="173736"/>
                </a:cubicBezTo>
                <a:cubicBezTo>
                  <a:pt x="14469" y="130467"/>
                  <a:pt x="8777" y="73573"/>
                  <a:pt x="16919" y="21859"/>
                </a:cubicBezTo>
                <a:lnTo>
                  <a:pt x="22933" y="0"/>
                </a:lnTo>
                <a:lnTo>
                  <a:pt x="0" y="0"/>
                </a:lnTo>
                <a:lnTo>
                  <a:pt x="0" y="2704838"/>
                </a:lnTo>
                <a:lnTo>
                  <a:pt x="4620112" y="270483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EF20D4-AA9F-7C11-DEB1-7DE6F8117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3" y="1109474"/>
            <a:ext cx="5862362" cy="46390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/>
              <a:t>Underlying factors contributing to truancy</a:t>
            </a:r>
          </a:p>
        </p:txBody>
      </p:sp>
    </p:spTree>
    <p:extLst>
      <p:ext uri="{BB962C8B-B14F-4D97-AF65-F5344CB8AC3E}">
        <p14:creationId xmlns:p14="http://schemas.microsoft.com/office/powerpoint/2010/main" val="363802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9AF75-C8CB-619F-6007-0E5E46B7B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Socioeconomic factors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B059B-8E6E-D651-CBE4-65924BF35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Poverty, housing instability, and lack of basic necessities often force students into roles that conflict with school attendance, such as caring for siblings or working.</a:t>
            </a:r>
          </a:p>
          <a:p>
            <a:pPr lvl="1"/>
            <a:r>
              <a:rPr lang="en-US" sz="3000" dirty="0">
                <a:latin typeface="PT Sans" pitchFamily="34" charset="0"/>
              </a:rPr>
              <a:t>Resource deprivation</a:t>
            </a:r>
          </a:p>
          <a:p>
            <a:pPr lvl="1"/>
            <a:r>
              <a:rPr lang="en-US" sz="3000" dirty="0">
                <a:latin typeface="PT Sans" pitchFamily="34" charset="0"/>
              </a:rPr>
              <a:t>Housing instability</a:t>
            </a:r>
          </a:p>
          <a:p>
            <a:pPr lvl="1"/>
            <a:r>
              <a:rPr lang="en-US" sz="3000" dirty="0">
                <a:latin typeface="PT Sans" pitchFamily="34" charset="0"/>
              </a:rPr>
              <a:t>Family responsibilities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3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9B6E2-6EA3-12C5-A027-168B3988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>
            <a:normAutofit/>
          </a:bodyPr>
          <a:lstStyle/>
          <a:p>
            <a:r>
              <a:rPr lang="en-US" dirty="0"/>
              <a:t>Mental health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8A229-E4A1-598D-7189-348B41AF5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219699" cy="4568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Anxiety, depression, and other mental health conditions significantly impact a student's ability to engage in school, often leading to avoidance and absenteeism.</a:t>
            </a:r>
          </a:p>
          <a:p>
            <a:pPr lvl="1"/>
            <a:r>
              <a:rPr lang="en-US" sz="24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Anxiety and Depression</a:t>
            </a:r>
          </a:p>
          <a:p>
            <a:pPr lvl="1"/>
            <a:r>
              <a:rPr lang="en-US" sz="24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Bullying and Hostility</a:t>
            </a:r>
          </a:p>
          <a:p>
            <a:pPr lvl="1"/>
            <a:r>
              <a:rPr lang="en-US" sz="24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Trauma and ACEs</a:t>
            </a:r>
            <a:endParaRPr lang="en-US" dirty="0"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le of wooden tiles with letters on them&#10;&#10;AI-generated content may be incorrect.">
            <a:extLst>
              <a:ext uri="{FF2B5EF4-FFF2-40B4-BE49-F238E27FC236}">
                <a16:creationId xmlns:a16="http://schemas.microsoft.com/office/drawing/2014/main" id="{1C32273D-58D8-1896-CBCB-29B6C9B0D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8003" r="23005" b="-2"/>
          <a:stretch>
            <a:fillRect/>
          </a:stretch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6CF919-BE07-BD9A-6F39-372B7F931C53}"/>
              </a:ext>
            </a:extLst>
          </p:cNvPr>
          <p:cNvSpPr txBox="1"/>
          <p:nvPr/>
        </p:nvSpPr>
        <p:spPr>
          <a:xfrm>
            <a:off x="9459084" y="5689467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courses.lumenlearning.com/waymaker-psychology/chapter/introduction-to-mental-health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30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68</TotalTime>
  <Words>433</Words>
  <Application>Microsoft Office PowerPoint</Application>
  <PresentationFormat>Widescreen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DejaVuSans</vt:lpstr>
      <vt:lpstr>Nunito Semi Bold</vt:lpstr>
      <vt:lpstr>Aptos</vt:lpstr>
      <vt:lpstr>Arial</vt:lpstr>
      <vt:lpstr>Calibri</vt:lpstr>
      <vt:lpstr>Calibri Light</vt:lpstr>
      <vt:lpstr>PT Sans</vt:lpstr>
      <vt:lpstr>Times New Roman</vt:lpstr>
      <vt:lpstr>Celestial</vt:lpstr>
      <vt:lpstr>Reframing Truancy: Causes, Consequences, and Collaborative Solutions</vt:lpstr>
      <vt:lpstr>AGENDA</vt:lpstr>
      <vt:lpstr>Understanding Truancy Beyond Absences</vt:lpstr>
      <vt:lpstr>Truancy: Historical Perspective</vt:lpstr>
      <vt:lpstr>Current Truancy Statistics: Wisconsin vs. National</vt:lpstr>
      <vt:lpstr>Small group discussion: biases and assumptions</vt:lpstr>
      <vt:lpstr>Underlying factors contributing to truancy</vt:lpstr>
      <vt:lpstr>Socioeconomic factors</vt:lpstr>
      <vt:lpstr>Mental health challenges</vt:lpstr>
      <vt:lpstr>Family instability</vt:lpstr>
      <vt:lpstr>Other issues? </vt:lpstr>
      <vt:lpstr>Best practices and emerging models</vt:lpstr>
      <vt:lpstr>Data driven strategies</vt:lpstr>
      <vt:lpstr>Small group work: Case study</vt:lpstr>
      <vt:lpstr>Moving forward: reframing our response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Margaret Kubek</dc:creator>
  <cp:lastModifiedBy>Kari McKenna</cp:lastModifiedBy>
  <cp:revision>3</cp:revision>
  <dcterms:created xsi:type="dcterms:W3CDTF">2025-07-21T14:38:17Z</dcterms:created>
  <dcterms:modified xsi:type="dcterms:W3CDTF">2025-09-04T14:22:03Z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23b572-786c-4c2e-ac1f-96130fe4e119_Enabled">
    <vt:lpwstr>true</vt:lpwstr>
  </property>
  <property fmtid="{D5CDD505-2E9C-101B-9397-08002B2CF9AE}" pid="3" name="MSIP_Label_c823b572-786c-4c2e-ac1f-96130fe4e119_SetDate">
    <vt:lpwstr>2025-09-04T14:21:49Z</vt:lpwstr>
  </property>
  <property fmtid="{D5CDD505-2E9C-101B-9397-08002B2CF9AE}" pid="4" name="MSIP_Label_c823b572-786c-4c2e-ac1f-96130fe4e119_Method">
    <vt:lpwstr>Privileged</vt:lpwstr>
  </property>
  <property fmtid="{D5CDD505-2E9C-101B-9397-08002B2CF9AE}" pid="5" name="MSIP_Label_c823b572-786c-4c2e-ac1f-96130fe4e119_Name">
    <vt:lpwstr>Public Label</vt:lpwstr>
  </property>
  <property fmtid="{D5CDD505-2E9C-101B-9397-08002B2CF9AE}" pid="6" name="MSIP_Label_c823b572-786c-4c2e-ac1f-96130fe4e119_SiteId">
    <vt:lpwstr>abb7aaf1-72a3-44dd-85cf-fd5036b7d093</vt:lpwstr>
  </property>
  <property fmtid="{D5CDD505-2E9C-101B-9397-08002B2CF9AE}" pid="7" name="MSIP_Label_c823b572-786c-4c2e-ac1f-96130fe4e119_ActionId">
    <vt:lpwstr>06d53ba0-c007-46d5-af81-29b9007434be</vt:lpwstr>
  </property>
  <property fmtid="{D5CDD505-2E9C-101B-9397-08002B2CF9AE}" pid="8" name="MSIP_Label_c823b572-786c-4c2e-ac1f-96130fe4e119_ContentBits">
    <vt:lpwstr>0</vt:lpwstr>
  </property>
  <property fmtid="{D5CDD505-2E9C-101B-9397-08002B2CF9AE}" pid="9" name="MSIP_Label_c823b572-786c-4c2e-ac1f-96130fe4e119_Tag">
    <vt:lpwstr>10, 0, 1, 1</vt:lpwstr>
  </property>
</Properties>
</file>