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7Ac7VAnRD2NpKmtSGZ6ziOLMK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2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bPOvdUfx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https://www.youtube.com/watch?v=jLbPOvdUfxE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 1:1-5; 7:1-6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8:1-12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(1:1)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(1:1)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jefes de familia de Benjamín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Artajerjes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(7:1)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Esdras,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sacerdote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(7:1)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(8:7)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al pueblo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Ciro (1:1);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Ciro (1:1-5)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tierra (1:2)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ofrendas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(1:4)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Agua (8:1)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(8:1)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Esdras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(8:4)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manos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comida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(8:10, 12)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(1:1)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Esdras ante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(7:6)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La plaza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de Esdras. (8:1)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diapositiva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79b378cd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Susa, la capital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Persa (4:16)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palacio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(patio, sala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banquete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jardín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171450" lvl="2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India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c79b378cd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Ciro,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(1:1)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Artajerjes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Persia (8:1)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video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79b378cd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meñique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Abraham, 2,000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Moisés, 1,500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medio: David, 1,000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Esdras, 500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03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1-6)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(535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Esdras,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460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Cristo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c79b378cd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ciudad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acordaba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la palabra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junta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57" name="Google Shape;257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Persia,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Esdras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 de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equivocadas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medias a la palabra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no leer la palabra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 familia.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esforzamos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personas ‘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proveyó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pueblo: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Esdras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le ha dado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pueblo.  Sino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consagró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El pueblo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comer,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se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c9d613ff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Isaías 44:24, 26, 28, 45:1, 4 24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vientre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y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  28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dice de Ciro: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pastor,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 »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Ciro,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mano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desbandada;4 Por amor a Jacob,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a Israel,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6c9d613ff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c7a955ad3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Isaías 44:24, 26, 28, 45:1, 4 24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Redentor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vientre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y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  28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dice de Ciro: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mi pastor,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dice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edificada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cimentado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 »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Ciro,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mano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desbandada;4 Por amor a Jacob,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a Israel,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535 antes de Cristo. 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increíble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que Isaías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Ciro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doscientos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c7a955ad3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palabra de Dios,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palabra de Dios me anima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c79b378cd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Lea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 3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 3.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Respalda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c79b378cd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79b378cdb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audio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c79b378cdb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c79b378cd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 la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fidelidad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pertenecemos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audio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6666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c79b378cd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79b378c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Proyecto Final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Word;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 o 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c79b378c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7a955ad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1-4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2c7a955ad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82" name="Google Shape;382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90" name="Google Shape;390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Lean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descubrir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pueblo de Dios?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Amado Padre celestial,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Esdras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Abre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Esdras 1:1-5; 7:1-6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8:1-12.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héroes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 con Esdras.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héroe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perfecta.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EL HÉROE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padre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héroes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héroes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Dios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gloria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Esdras 1:1-5; 7:1-6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Nehemías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8:1-12.&gt;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***CONSIDERAR es el enfoque del curso y el Proyecto Final.***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7" name="Google Shape;177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1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6" name="Google Shape;186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9" name="Google Shape;189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8" name="Google Shape;198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1" name="Google Shape;201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79b378cdb_0_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2c79b378cdb_0_2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c79b378cdb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75" y="186238"/>
            <a:ext cx="10290675" cy="64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7" name="Google Shape;217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0" name="Google Shape;220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4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79b378cdb_0_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2c79b378cdb_0_3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c79b378cdb_0_37"/>
          <p:cNvPicPr preferRelativeResize="0"/>
          <p:nvPr/>
        </p:nvPicPr>
        <p:blipFill rotWithShape="1">
          <a:blip r:embed="rId4">
            <a:alphaModFix/>
          </a:blip>
          <a:srcRect l="710" r="7038"/>
          <a:stretch/>
        </p:blipFill>
        <p:spPr>
          <a:xfrm>
            <a:off x="476925" y="363325"/>
            <a:ext cx="9870825" cy="61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6" name="Google Shape;236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9" name="Google Shape;239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0" name="Google Shape;240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8" name="Google Shape;248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1" name="Google Shape;251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6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0" name="Google Shape;260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g26ba99a7413_0_523"/>
          <p:cNvSpPr txBox="1"/>
          <p:nvPr/>
        </p:nvSpPr>
        <p:spPr>
          <a:xfrm>
            <a:off x="5838753" y="3592700"/>
            <a:ext cx="60609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5" name="Google Shape;265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1" name="Google Shape;271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4" name="Google Shape;274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3" name="Google Shape;283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6" name="Google Shape;286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7" name="Google Shape;287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5" name="Google Shape;295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8" name="Google Shape;298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9" name="Google Shape;299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0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c9d613ff4_0_124"/>
          <p:cNvSpPr txBox="1"/>
          <p:nvPr/>
        </p:nvSpPr>
        <p:spPr>
          <a:xfrm>
            <a:off x="3950375" y="670925"/>
            <a:ext cx="79491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 dice el Señor, tu Redentor, el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te formó desde el vientre: Yo soy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que dice a Jerusalén: “Volverás a ser habitada”, y a las ciudades de Judá: “Ustedes serán reconstruidas. Yo levantaré sus ruinas”.  Yo soy el que dice de Ciro: “Él es mi pastor, y llevará a cabo todo lo que yo quiero”. Yo soy el que dice a Jerusalén: “Serás edificada”, y al templo: “Serás cimentado”. 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g26c9d613ff4_0_1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26c9d613ff4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9" name="Google Shape;309;g26c9d613ff4_0_12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7a955ad37_0_31"/>
          <p:cNvSpPr txBox="1"/>
          <p:nvPr/>
        </p:nvSpPr>
        <p:spPr>
          <a:xfrm>
            <a:off x="3950375" y="823325"/>
            <a:ext cx="7949100" cy="57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»Yo, el Señor, digo así a Ciro, mi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ungido, al cual tomé de la mano derecha para que las naciones se sometan a su paso y los reyes huyan en desbandada; Por amor a Jacob, por amor a Israel, mi siervo escogido, te he llamado por tu nombre, el nombre que te di, aunque tú no me conocías.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Isaías 44:24, 26, 28, 45:1, 4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g2c7a955ad37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c7a955ad37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" name="Google Shape;317;g2c7a955ad37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3" name="Google Shape;323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6" name="Google Shape;326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7" name="Google Shape;327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/>
        </p:nvSpPr>
        <p:spPr>
          <a:xfrm>
            <a:off x="4127375" y="3349425"/>
            <a:ext cx="837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7:1-6, Nehemías 8:1-12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79b378cdb_0_54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g2c79b378cdb_0_5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2c79b378cdb_0_5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c79b378cdb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g2c79b378cdb_0_54"/>
          <p:cNvCxnSpPr/>
          <p:nvPr/>
        </p:nvCxnSpPr>
        <p:spPr>
          <a:xfrm>
            <a:off x="4230827" y="2213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g2c79b378cdb_0_54"/>
          <p:cNvSpPr txBox="1"/>
          <p:nvPr/>
        </p:nvSpPr>
        <p:spPr>
          <a:xfrm>
            <a:off x="4127375" y="2562950"/>
            <a:ext cx="7772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1 - 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bíblica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Daniel 3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“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usando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evidencia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Daniel 3.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79b378cdb_0_141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g2c79b378cdb_0_1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2c79b378cdb_0_14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2c79b378cdb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g2c79b378cdb_0_141"/>
          <p:cNvCxnSpPr/>
          <p:nvPr/>
        </p:nvCxnSpPr>
        <p:spPr>
          <a:xfrm>
            <a:off x="4230827" y="2213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9" name="Google Shape;349;g2c79b378cdb_0_141"/>
          <p:cNvSpPr txBox="1"/>
          <p:nvPr/>
        </p:nvSpPr>
        <p:spPr>
          <a:xfrm>
            <a:off x="4127375" y="2562950"/>
            <a:ext cx="7772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2 -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Ahora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audio al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profesor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explicando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siguiente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importante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paso de “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leemos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compartimos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bíblica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deseamos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paso de “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 ANTES de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aplicar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bíblica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personal?  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c79b378cdb_0_151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g2c79b378cdb_0_1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g2c79b378cdb_0_15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2c79b378cdb_0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g2c79b378cdb_0_151"/>
          <p:cNvCxnSpPr/>
          <p:nvPr/>
        </p:nvCxnSpPr>
        <p:spPr>
          <a:xfrm>
            <a:off x="4230827" y="2213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g2c79b378cdb_0_151"/>
          <p:cNvSpPr txBox="1"/>
          <p:nvPr/>
        </p:nvSpPr>
        <p:spPr>
          <a:xfrm>
            <a:off x="4127375" y="2562950"/>
            <a:ext cx="77721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3 - 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curso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hemos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visto la gran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fidelidad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Dios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pueblo.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también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pertenecemos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Pueblo de Dios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¿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significa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realidad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afecta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vida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diaria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respuesta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audio 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profesor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79b378cdb_0_161"/>
          <p:cNvSpPr txBox="1"/>
          <p:nvPr/>
        </p:nvSpPr>
        <p:spPr>
          <a:xfrm>
            <a:off x="4127382" y="1197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g2c79b378cdb_0_16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g2c79b378cdb_0_16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2c79b378cdb_0_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g2c79b378cdb_0_161"/>
          <p:cNvCxnSpPr/>
          <p:nvPr/>
        </p:nvCxnSpPr>
        <p:spPr>
          <a:xfrm>
            <a:off x="4230827" y="2213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9" name="Google Shape;369;g2c79b378cdb_0_161"/>
          <p:cNvSpPr txBox="1"/>
          <p:nvPr/>
        </p:nvSpPr>
        <p:spPr>
          <a:xfrm>
            <a:off x="4127375" y="2562950"/>
            <a:ext cx="77721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entregar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Proyecto Final</a:t>
            </a:r>
            <a:endParaRPr sz="3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Documento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Word;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imprimir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escribir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;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escribir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WhatsApp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WhatsApp o a mi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correo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personal.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7a955ad37_0_200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5" name="Google Shape;375;g2c7a955ad37_0_200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" name="Google Shape;376;g2c7a955ad37_0_20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2c7a955ad37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8" name="Google Shape;378;g2c7a955ad37_0_20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c7a955ad37_0_200"/>
          <p:cNvSpPr txBox="1"/>
          <p:nvPr/>
        </p:nvSpPr>
        <p:spPr>
          <a:xfrm>
            <a:off x="4127375" y="3633850"/>
            <a:ext cx="7772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el siguiente video para la lección 8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Nehemías capítulos 1-4 en sus Biblias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74" y="4198325"/>
            <a:ext cx="59553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 y Nehemías 8:1-12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7" name="Google Shape;387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5" name="Google Shape;395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745673" y="20115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86826" y="2265273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Esdras 1:1-5; 7:1-6 y Nehemías 8:1-12.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45673" y="34212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86826" y="3674999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Explicar el proyecto final del curso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c0eec2cfd_0_221"/>
          <p:cNvSpPr txBox="1"/>
          <p:nvPr/>
        </p:nvSpPr>
        <p:spPr>
          <a:xfrm>
            <a:off x="4127382" y="2187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3" name="Google Shape;143;g26c0eec2cfd_0_221"/>
          <p:cNvCxnSpPr/>
          <p:nvPr/>
        </p:nvCxnSpPr>
        <p:spPr>
          <a:xfrm>
            <a:off x="4230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6c0eec2cfd_0_221"/>
          <p:cNvSpPr txBox="1"/>
          <p:nvPr/>
        </p:nvSpPr>
        <p:spPr>
          <a:xfrm>
            <a:off x="4127381" y="3782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su vida, ¿quiénes son algunos “héroes de la fe” y por qué?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g26c0eec2cfd_0_221"/>
          <p:cNvPicPr preferRelativeResize="0"/>
          <p:nvPr/>
        </p:nvPicPr>
        <p:blipFill rotWithShape="1">
          <a:blip r:embed="rId3">
            <a:alphaModFix/>
          </a:blip>
          <a:srcRect l="1446" r="1434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7" name="Google Shape;14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eec2cfd_0_235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3" name="Google Shape;153;g26c0eec2cfd_0_235"/>
          <p:cNvCxnSpPr/>
          <p:nvPr/>
        </p:nvCxnSpPr>
        <p:spPr>
          <a:xfrm>
            <a:off x="4230827" y="3280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g26c0eec2cfd_0_235"/>
          <p:cNvSpPr txBox="1"/>
          <p:nvPr/>
        </p:nvSpPr>
        <p:spPr>
          <a:xfrm>
            <a:off x="4127381" y="37059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Esdras 1:1-5; 7:1-6 y Nehemías 8:1-12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g26ba99a7413_0_427"/>
          <p:cNvSpPr txBox="1"/>
          <p:nvPr/>
        </p:nvSpPr>
        <p:spPr>
          <a:xfrm>
            <a:off x="5838753" y="3592700"/>
            <a:ext cx="62697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Esdras 1:1-5; 7:1-6 y Nehemías 8:1-12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2516</Words>
  <Application>Microsoft Office PowerPoint</Application>
  <PresentationFormat>Widescreen</PresentationFormat>
  <Paragraphs>179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2024-12-17T16:14:54Z</dcterms:modified>
</cp:coreProperties>
</file>