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jpeg" ContentType="image/jpeg"/>
  <Override PartName="/ppt/notesSlides/notesSlide26.xml" ContentType="application/vnd.openxmlformats-officedocument.presentationml.notesSlide+xml"/>
  <Override PartName="/ppt/media/image2.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3.jpe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4.jpe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5.jpeg" ContentType="image/jpeg"/>
  <Override PartName="/ppt/notesSlides/notesSlide34.xml" ContentType="application/vnd.openxmlformats-officedocument.presentationml.notesSlide+xml"/>
  <Override PartName="/ppt/notesSlides/notesSlide3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4" name="Shape 214"/>
          <p:cNvSpPr/>
          <p:nvPr>
            <p:ph type="sldImg"/>
          </p:nvPr>
        </p:nvSpPr>
        <p:spPr>
          <a:xfrm>
            <a:off x="1143000" y="685800"/>
            <a:ext cx="4572000" cy="3429000"/>
          </a:xfrm>
          <a:prstGeom prst="rect">
            <a:avLst/>
          </a:prstGeom>
        </p:spPr>
        <p:txBody>
          <a:bodyPr/>
          <a:lstStyle/>
          <a:p>
            <a:pPr/>
          </a:p>
        </p:txBody>
      </p:sp>
      <p:sp>
        <p:nvSpPr>
          <p:cNvPr id="215" name="Shape 21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 Id="rId3" Type="http://schemas.openxmlformats.org/officeDocument/2006/relationships/hyperlink" Target="https://www.youtube.com/watch?v=xuSg4Bj03b4" TargetMode="External"/></Relationships>

</file>

<file path=ppt/notesSlides/_rels/notesSlide3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marL="342900" marR="1270" indent="-342900">
              <a:lnSpc>
                <a:spcPct val="103000"/>
              </a:lnSpc>
              <a:buClr>
                <a:srgbClr val="000000"/>
              </a:buClr>
              <a:buSzPts val="1800"/>
              <a:buAutoNum type="arabicPeriod" startAt="1"/>
              <a:defRPr b="1" sz="1800">
                <a:latin typeface="Calibri"/>
                <a:ea typeface="Calibri"/>
                <a:cs typeface="Calibri"/>
                <a:sym typeface="Calibri"/>
              </a:defRPr>
            </a:pPr>
            <a:r>
              <a:t>Bienvenida y saludos</a:t>
            </a:r>
          </a:p>
          <a:p>
            <a:pPr marL="342900" marR="1270" indent="-342900">
              <a:lnSpc>
                <a:spcPct val="103000"/>
              </a:lnSpc>
              <a:buClr>
                <a:srgbClr val="000000"/>
              </a:buClr>
              <a:buSzPts val="1800"/>
              <a:buAutoNum type="arabicPeriod" startAt="1"/>
              <a:defRPr sz="1800">
                <a:latin typeface="Calibri"/>
                <a:ea typeface="Calibri"/>
                <a:cs typeface="Calibri"/>
                <a:sym typeface="Calibri"/>
              </a:defRPr>
            </a:pPr>
          </a:p>
          <a:p>
            <a:pPr>
              <a:defRPr i="1" sz="1800">
                <a:solidFill>
                  <a:srgbClr val="00B050"/>
                </a:solidFill>
                <a:latin typeface="Calibri"/>
                <a:ea typeface="Calibri"/>
                <a:cs typeface="Calibri"/>
                <a:sym typeface="Calibri"/>
              </a:defRPr>
            </a:pPr>
            <a:r>
              <a:t>Abre la sala de Zoom 10 minutos antes de la clase para saludar a los estudiantes, especialmente a los nuevos. Cuando sea la hora de comenzar, inicia la grabación y da una cálida bienvenida. Preséntate y sigue conociendo a los estudiantes. Si hay muchos y no puedes terminar en esos 10 minutos, pídeles que compartan sus saludos en el chat.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defRPr b="1" sz="1800">
                <a:latin typeface="Calibri"/>
                <a:ea typeface="Calibri"/>
                <a:cs typeface="Calibri"/>
                <a:sym typeface="Calibri"/>
              </a:defRPr>
            </a:pPr>
            <a:r>
              <a:t>CONSIDERAR</a:t>
            </a:r>
            <a:r>
              <a:rPr b="0"/>
              <a:t> </a:t>
            </a:r>
            <a:r>
              <a:rPr b="0" i="1">
                <a:solidFill>
                  <a:srgbClr val="00B050"/>
                </a:solidFill>
              </a:rPr>
              <a:t>Seis preguntas para repasar los sucesos, detalles y contexto de la historia: Este paso nos da la base de conocimiento para que la apliquemos bien.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defRPr sz="1800">
                <a:latin typeface="Calibri"/>
                <a:ea typeface="Calibri"/>
                <a:cs typeface="Calibri"/>
                <a:sym typeface="Calibri"/>
              </a:defRPr>
            </a:pPr>
            <a:r>
              <a:t> </a:t>
            </a:r>
            <a:r>
              <a:rPr b="1"/>
              <a:t>¿Quiénes son los personajes de esta historia? </a:t>
            </a:r>
          </a:p>
          <a:p>
            <a:pPr>
              <a:defRPr sz="1800">
                <a:latin typeface="Calibri"/>
                <a:ea typeface="Calibri"/>
                <a:cs typeface="Calibri"/>
                <a:sym typeface="Calibri"/>
              </a:defRPr>
            </a:pPr>
          </a:p>
          <a:p>
            <a:pPr marL="285750" indent="-285750">
              <a:buClr>
                <a:srgbClr val="000000"/>
              </a:buClr>
              <a:buSzPts val="1800"/>
              <a:buFont typeface="Arial"/>
              <a:buChar char="●"/>
              <a:defRPr sz="1800">
                <a:latin typeface="Calibri"/>
                <a:ea typeface="Calibri"/>
                <a:cs typeface="Calibri"/>
                <a:sym typeface="Calibri"/>
              </a:defRPr>
            </a:pPr>
            <a:r>
              <a:t>V. 17 </a:t>
            </a:r>
            <a:r>
              <a:rPr b="1"/>
              <a:t>Jesús </a:t>
            </a:r>
            <a:r>
              <a:t>y “uno corriendo” que es </a:t>
            </a:r>
            <a:r>
              <a:rPr b="1"/>
              <a:t>el hombre rico.</a:t>
            </a:r>
            <a:r>
              <a:t> </a:t>
            </a:r>
          </a:p>
          <a:p>
            <a:pPr marL="285750" indent="-285750">
              <a:buClr>
                <a:srgbClr val="000000"/>
              </a:buClr>
              <a:buSzPts val="1800"/>
              <a:buFont typeface="Arial"/>
              <a:buChar char="●"/>
              <a:defRPr sz="1800">
                <a:latin typeface="Calibri"/>
                <a:ea typeface="Calibri"/>
                <a:cs typeface="Calibri"/>
                <a:sym typeface="Calibri"/>
              </a:defRPr>
            </a:pPr>
            <a:r>
              <a:t>V. 23 </a:t>
            </a:r>
            <a:r>
              <a:rPr b="1"/>
              <a:t>Los discípulos</a:t>
            </a:r>
            <a:r>
              <a:t> de Jesús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defRPr b="1" sz="1100">
                <a:latin typeface="Calibri"/>
                <a:ea typeface="Calibri"/>
                <a:cs typeface="Calibri"/>
                <a:sym typeface="Calibri"/>
              </a:defRPr>
            </a:pPr>
            <a:r>
              <a:t>¿Cuáles son los objetos de esta historia? </a:t>
            </a:r>
          </a:p>
          <a:p>
            <a:pPr>
              <a:defRPr sz="1100">
                <a:latin typeface="Calibri"/>
                <a:ea typeface="Calibri"/>
                <a:cs typeface="Calibri"/>
                <a:sym typeface="Calibri"/>
              </a:defRPr>
            </a:pPr>
          </a:p>
          <a:p>
            <a:pPr marL="171450" indent="-171450">
              <a:buClr>
                <a:srgbClr val="000000"/>
              </a:buClr>
              <a:buSzPts val="1100"/>
              <a:buFont typeface="Arial"/>
              <a:buChar char="●"/>
              <a:defRPr sz="1100">
                <a:latin typeface="Calibri"/>
                <a:ea typeface="Calibri"/>
                <a:cs typeface="Calibri"/>
                <a:sym typeface="Calibri"/>
              </a:defRPr>
            </a:pPr>
            <a:r>
              <a:t>V. 17 </a:t>
            </a:r>
            <a:r>
              <a:rPr b="1"/>
              <a:t>Las rodillas</a:t>
            </a:r>
            <a:r>
              <a:t> del hombre rico</a:t>
            </a:r>
          </a:p>
          <a:p>
            <a:pPr marL="171450" indent="-171450">
              <a:buClr>
                <a:srgbClr val="000000"/>
              </a:buClr>
              <a:buSzPts val="1100"/>
              <a:buFont typeface="Arial"/>
              <a:buChar char="●"/>
              <a:defRPr sz="1100">
                <a:latin typeface="Calibri"/>
                <a:ea typeface="Calibri"/>
                <a:cs typeface="Calibri"/>
                <a:sym typeface="Calibri"/>
              </a:defRPr>
            </a:pPr>
            <a:r>
              <a:t>V. 21 vende “todo lo que tienes”; V. 22 </a:t>
            </a:r>
            <a:r>
              <a:rPr b="1"/>
              <a:t>posesiones;</a:t>
            </a:r>
            <a:r>
              <a:t> 23. riquezas</a:t>
            </a:r>
          </a:p>
          <a:p>
            <a:pPr marL="171450" indent="-171450">
              <a:buClr>
                <a:srgbClr val="000000"/>
              </a:buClr>
              <a:buSzPts val="1100"/>
              <a:buFont typeface="Arial"/>
              <a:buChar char="●"/>
              <a:defRPr sz="1100">
                <a:latin typeface="Calibri"/>
                <a:ea typeface="Calibri"/>
                <a:cs typeface="Calibri"/>
                <a:sym typeface="Calibri"/>
              </a:defRPr>
            </a:pPr>
            <a:r>
              <a:t>V. 25 más fácil es pasar </a:t>
            </a:r>
            <a:r>
              <a:rPr b="1"/>
              <a:t>“un camello”</a:t>
            </a:r>
            <a:r>
              <a:t> por </a:t>
            </a:r>
            <a:r>
              <a:rPr b="1"/>
              <a:t>“el ojo de una aguja”</a:t>
            </a:r>
            <a:r>
              <a:t> que entrar un rico en el reino de Dios.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defRPr b="1" sz="1100">
                <a:latin typeface="Calibri"/>
                <a:ea typeface="Calibri"/>
                <a:cs typeface="Calibri"/>
                <a:sym typeface="Calibri"/>
              </a:defRPr>
            </a:pPr>
            <a:r>
              <a:t>¿Dónde ocurrió la historia? </a:t>
            </a:r>
          </a:p>
          <a:p>
            <a:pPr>
              <a:defRPr b="1" sz="1100">
                <a:latin typeface="Calibri"/>
                <a:ea typeface="Calibri"/>
                <a:cs typeface="Calibri"/>
                <a:sym typeface="Calibri"/>
              </a:defRPr>
            </a:pPr>
          </a:p>
          <a:p>
            <a:pPr marL="171450" indent="-171450">
              <a:buClr>
                <a:srgbClr val="000000"/>
              </a:buClr>
              <a:buSzPts val="1100"/>
              <a:buFont typeface="Arial"/>
              <a:buChar char="●"/>
              <a:defRPr sz="1100">
                <a:latin typeface="Calibri"/>
                <a:ea typeface="Calibri"/>
                <a:cs typeface="Calibri"/>
                <a:sym typeface="Calibri"/>
              </a:defRPr>
            </a:pPr>
            <a:r>
              <a:t>V. 17 Al salir él (Jesús) para seguir su camino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defRPr b="1" sz="1100">
                <a:latin typeface="Calibri"/>
                <a:ea typeface="Calibri"/>
                <a:cs typeface="Calibri"/>
                <a:sym typeface="Calibri"/>
              </a:defRPr>
            </a:pPr>
            <a:r>
              <a:t>¿Cuándo ocurrió la historia? </a:t>
            </a:r>
          </a:p>
          <a:p>
            <a:pPr>
              <a:defRPr sz="1100">
                <a:latin typeface="Calibri"/>
                <a:ea typeface="Calibri"/>
                <a:cs typeface="Calibri"/>
                <a:sym typeface="Calibri"/>
              </a:defRPr>
            </a:pPr>
          </a:p>
          <a:p>
            <a:pPr marL="171450" indent="-171450">
              <a:buClr>
                <a:srgbClr val="000000"/>
              </a:buClr>
              <a:buSzPts val="1100"/>
              <a:buFont typeface="Arial"/>
              <a:buChar char="●"/>
              <a:defRPr sz="1100">
                <a:latin typeface="Calibri"/>
                <a:ea typeface="Calibri"/>
                <a:cs typeface="Calibri"/>
                <a:sym typeface="Calibri"/>
              </a:defRPr>
            </a:pPr>
            <a:r>
              <a:t>Durante el ministerio terrenal de Jesús.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defRPr b="1" sz="1100">
                <a:latin typeface="Calibri"/>
                <a:ea typeface="Calibri"/>
                <a:cs typeface="Calibri"/>
                <a:sym typeface="Calibri"/>
              </a:defRPr>
            </a:pPr>
            <a:r>
              <a:t>¿Cuál es el problema? </a:t>
            </a:r>
          </a:p>
          <a:p>
            <a:pPr>
              <a:defRPr sz="1100">
                <a:latin typeface="Calibri"/>
                <a:ea typeface="Calibri"/>
                <a:cs typeface="Calibri"/>
                <a:sym typeface="Calibri"/>
              </a:defRPr>
            </a:pPr>
          </a:p>
          <a:p>
            <a:pPr marL="171450" indent="-171450">
              <a:buClr>
                <a:srgbClr val="000000"/>
              </a:buClr>
              <a:buSzPts val="1100"/>
              <a:buFont typeface="Arial"/>
              <a:buChar char="●"/>
              <a:defRPr sz="1100">
                <a:latin typeface="Calibri"/>
                <a:ea typeface="Calibri"/>
                <a:cs typeface="Calibri"/>
                <a:sym typeface="Calibri"/>
              </a:defRPr>
            </a:pPr>
            <a:r>
              <a:t>¿Qué haré para heredar la vida eterna? Es la pregunta y problema clave. ¿Cómo obtenemos la salvación? ¿Quién podrá ser salvo?</a:t>
            </a:r>
          </a:p>
          <a:p>
            <a:pPr marL="171450" indent="-171450">
              <a:buClr>
                <a:srgbClr val="000000"/>
              </a:buClr>
              <a:buSzPts val="1100"/>
              <a:buFont typeface="Arial"/>
              <a:buChar char="●"/>
              <a:defRPr sz="1100">
                <a:latin typeface="Calibri"/>
                <a:ea typeface="Calibri"/>
                <a:cs typeface="Calibri"/>
                <a:sym typeface="Calibri"/>
              </a:defRPr>
            </a:pPr>
            <a:r>
              <a:t>El hombre rico no reconoce a Jesús como su Dios Salvador, sino un maestro bueno. </a:t>
            </a:r>
          </a:p>
          <a:p>
            <a:pPr marL="171450" indent="-171450">
              <a:buClr>
                <a:srgbClr val="000000"/>
              </a:buClr>
              <a:buSzPts val="1100"/>
              <a:buFont typeface="Arial"/>
              <a:buChar char="●"/>
              <a:defRPr sz="1100">
                <a:latin typeface="Calibri"/>
                <a:ea typeface="Calibri"/>
                <a:cs typeface="Calibri"/>
                <a:sym typeface="Calibri"/>
              </a:defRPr>
            </a:pPr>
            <a:r>
              <a:t>El hombre rico piensa que ha guardado todos los mandamientos, pero la verdad es que ama a sus riquezas más que Jesús.</a:t>
            </a:r>
          </a:p>
          <a:p>
            <a:pPr marL="171450" indent="-171450">
              <a:buClr>
                <a:srgbClr val="000000"/>
              </a:buClr>
              <a:buSzPts val="1100"/>
              <a:buFont typeface="Arial"/>
              <a:buChar char="●"/>
              <a:defRPr sz="1100">
                <a:latin typeface="Calibri"/>
                <a:ea typeface="Calibri"/>
                <a:cs typeface="Calibri"/>
                <a:sym typeface="Calibri"/>
              </a:defRPr>
            </a:pPr>
            <a:r>
              <a:t>V.24-25 “Cuán difícil les es entrar en el reino de Dios a los que confían en las riquezas! Más fácil es pasar un camello por el ojo de una aguja, que entrar un rico en el reino de Dios.”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defRPr b="1" sz="1100">
                <a:latin typeface="Calibri"/>
                <a:ea typeface="Calibri"/>
                <a:cs typeface="Calibri"/>
                <a:sym typeface="Calibri"/>
              </a:defRPr>
            </a:pPr>
            <a:r>
              <a:t>¿Se soluciona el problema? </a:t>
            </a:r>
          </a:p>
          <a:p>
            <a:pPr>
              <a:defRPr sz="1100">
                <a:latin typeface="Calibri"/>
                <a:ea typeface="Calibri"/>
                <a:cs typeface="Calibri"/>
                <a:sym typeface="Calibri"/>
              </a:defRPr>
            </a:pPr>
          </a:p>
          <a:p>
            <a:pPr marL="171450" indent="-171450">
              <a:buClr>
                <a:srgbClr val="000000"/>
              </a:buClr>
              <a:buSzPts val="1100"/>
              <a:buFont typeface="Arial"/>
              <a:buChar char="●"/>
              <a:defRPr sz="1100">
                <a:latin typeface="Calibri"/>
                <a:ea typeface="Calibri"/>
                <a:cs typeface="Calibri"/>
                <a:sym typeface="Calibri"/>
              </a:defRPr>
            </a:pPr>
            <a:r>
              <a:t>V.27 “Para los hombres es imposible, pero no para Dios, porque todas las cosas son posibles para Dios.”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a:spcBef>
                <a:spcPts val="1000"/>
              </a:spcBef>
              <a:defRPr b="1" sz="1800">
                <a:latin typeface="Calibri"/>
                <a:ea typeface="Calibri"/>
                <a:cs typeface="Calibri"/>
                <a:sym typeface="Calibri"/>
              </a:defRPr>
            </a:pPr>
            <a:r>
              <a:t>CONSOLIDAR </a:t>
            </a:r>
            <a:r>
              <a:rPr b="0" i="1">
                <a:solidFill>
                  <a:srgbClr val="00B050"/>
                </a:solidFill>
              </a:rPr>
              <a:t>Hacemos estas cuatro preguntas para dar firmeza, o aplicar la Palabra de Dios a nuestros corazones y a nuestras vidas.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defRPr b="1" sz="1100">
                <a:latin typeface="Calibri"/>
                <a:ea typeface="Calibri"/>
                <a:cs typeface="Calibri"/>
                <a:sym typeface="Calibri"/>
              </a:defRPr>
            </a:pPr>
            <a:r>
              <a:t>¿Cuál es el punto principal de la historia? </a:t>
            </a:r>
          </a:p>
          <a:p>
            <a:pPr>
              <a:defRPr sz="1100">
                <a:latin typeface="Calibri"/>
                <a:ea typeface="Calibri"/>
                <a:cs typeface="Calibri"/>
                <a:sym typeface="Calibri"/>
              </a:defRPr>
            </a:pPr>
          </a:p>
          <a:p>
            <a:pPr marL="171450" indent="-171450">
              <a:buClr>
                <a:srgbClr val="000000"/>
              </a:buClr>
              <a:buSzPts val="1100"/>
              <a:buFont typeface="Arial"/>
              <a:buChar char="●"/>
              <a:defRPr sz="1100">
                <a:latin typeface="Calibri"/>
                <a:ea typeface="Calibri"/>
                <a:cs typeface="Calibri"/>
                <a:sym typeface="Calibri"/>
              </a:defRPr>
            </a:pPr>
            <a:r>
              <a:t>Jesús revela el pecado del hombre rico y enseña que la salvación es posible solo por Dios.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defRPr b="1" sz="1100">
                <a:latin typeface="Calibri"/>
                <a:ea typeface="Calibri"/>
                <a:cs typeface="Calibri"/>
                <a:sym typeface="Calibri"/>
              </a:defRPr>
            </a:pPr>
            <a:r>
              <a:t>¿Qué pecado veo en esta historia y confieso en mi vida? </a:t>
            </a:r>
          </a:p>
          <a:p>
            <a:pPr>
              <a:defRPr sz="1100">
                <a:latin typeface="Calibri"/>
                <a:ea typeface="Calibri"/>
                <a:cs typeface="Calibri"/>
                <a:sym typeface="Calibri"/>
              </a:defRPr>
            </a:pPr>
          </a:p>
          <a:p>
            <a:pPr marL="171450" indent="-171450">
              <a:buClr>
                <a:srgbClr val="000000"/>
              </a:buClr>
              <a:buSzPts val="1100"/>
              <a:buFont typeface="Arial"/>
              <a:buChar char="●"/>
              <a:defRPr sz="1100">
                <a:latin typeface="Calibri"/>
                <a:ea typeface="Calibri"/>
                <a:cs typeface="Calibri"/>
                <a:sym typeface="Calibri"/>
              </a:defRPr>
            </a:pPr>
            <a:r>
              <a:t>El hombre rico consideró a Jesús como un maestro común. No como la Verdad y la Vida. ¿Nosotros respetamos las Palabras de Dios como la Verdad y la Vida? </a:t>
            </a:r>
          </a:p>
          <a:p>
            <a:pPr marL="171450" indent="-171450">
              <a:buClr>
                <a:srgbClr val="000000"/>
              </a:buClr>
              <a:buSzPts val="1100"/>
              <a:buFont typeface="Arial"/>
              <a:buChar char="●"/>
              <a:defRPr sz="1100">
                <a:latin typeface="Calibri"/>
                <a:ea typeface="Calibri"/>
                <a:cs typeface="Calibri"/>
                <a:sym typeface="Calibri"/>
              </a:defRPr>
            </a:pPr>
            <a:r>
              <a:t>El hombre rico pensaba que alcanzar la vida eterna era algo que dependía de las buenas obras que la persona realizara. ¿Dependo de mis obras para la salvación o para obtener una mejor relación con Dios?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marR="1270" indent="228600">
              <a:lnSpc>
                <a:spcPct val="104000"/>
              </a:lnSpc>
              <a:defRPr b="1" sz="1100">
                <a:latin typeface="Calibri"/>
                <a:ea typeface="Calibri"/>
                <a:cs typeface="Calibri"/>
                <a:sym typeface="Calibri"/>
              </a:defRPr>
            </a:pPr>
            <a:r>
              <a:t>Presentación del profesor:</a:t>
            </a:r>
            <a:r>
              <a:rPr b="0"/>
              <a:t> El instructor debe poner su propia foto y algunos detalles sobre sí mismo.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hape 426"/>
          <p:cNvSpPr/>
          <p:nvPr>
            <p:ph type="sldImg"/>
          </p:nvPr>
        </p:nvSpPr>
        <p:spPr>
          <a:prstGeom prst="rect">
            <a:avLst/>
          </a:prstGeom>
        </p:spPr>
        <p:txBody>
          <a:bodyPr/>
          <a:lstStyle/>
          <a:p>
            <a:pPr/>
          </a:p>
        </p:txBody>
      </p:sp>
      <p:sp>
        <p:nvSpPr>
          <p:cNvPr id="427" name="Shape 427"/>
          <p:cNvSpPr/>
          <p:nvPr>
            <p:ph type="body" sz="quarter" idx="1"/>
          </p:nvPr>
        </p:nvSpPr>
        <p:spPr>
          <a:prstGeom prst="rect">
            <a:avLst/>
          </a:prstGeom>
        </p:spPr>
        <p:txBody>
          <a:bodyPr/>
          <a:lstStyle/>
          <a:p>
            <a:pPr>
              <a:defRPr b="1" sz="1100">
                <a:latin typeface="Calibri"/>
                <a:ea typeface="Calibri"/>
                <a:cs typeface="Calibri"/>
                <a:sym typeface="Calibri"/>
              </a:defRPr>
            </a:pPr>
            <a:r>
              <a:t>¿En qué versos y palabras de esta historia veo el amor de Dios hacia mí?</a:t>
            </a:r>
          </a:p>
          <a:p>
            <a:pPr>
              <a:defRPr sz="1100">
                <a:latin typeface="Calibri"/>
                <a:ea typeface="Calibri"/>
                <a:cs typeface="Calibri"/>
                <a:sym typeface="Calibri"/>
              </a:defRPr>
            </a:pPr>
          </a:p>
          <a:p>
            <a:pPr marL="171450" indent="-171450">
              <a:buClr>
                <a:srgbClr val="000000"/>
              </a:buClr>
              <a:buSzPts val="1100"/>
              <a:buFont typeface="Arial"/>
              <a:buChar char="●"/>
              <a:defRPr sz="1100">
                <a:latin typeface="Calibri"/>
                <a:ea typeface="Calibri"/>
                <a:cs typeface="Calibri"/>
                <a:sym typeface="Calibri"/>
              </a:defRPr>
            </a:pPr>
            <a:r>
              <a:t>V. 17 Jesús se encaminaba a Jerusalén, donde iba a pagar el precio por la salvación de la humanidad. Jesús murió y resucitó para el hombre rico y para mí. </a:t>
            </a:r>
          </a:p>
          <a:p>
            <a:pPr marL="171450" indent="-171450">
              <a:buClr>
                <a:srgbClr val="000000"/>
              </a:buClr>
              <a:buSzPts val="1100"/>
              <a:buFont typeface="Arial"/>
              <a:buChar char="●"/>
              <a:defRPr sz="1100">
                <a:latin typeface="Calibri"/>
                <a:ea typeface="Calibri"/>
                <a:cs typeface="Calibri"/>
                <a:sym typeface="Calibri"/>
              </a:defRPr>
            </a:pPr>
            <a:r>
              <a:t>V. 21 Entonces Jesús, mirándolo, lo amó. Jesús nos mira a nosotros pecadores equivocados con amor también. </a:t>
            </a:r>
          </a:p>
          <a:p>
            <a:pPr marL="171450" indent="-171450">
              <a:buClr>
                <a:srgbClr val="000000"/>
              </a:buClr>
              <a:buSzPts val="1100"/>
              <a:buFont typeface="Arial"/>
              <a:buChar char="●"/>
              <a:defRPr sz="1100">
                <a:latin typeface="Calibri"/>
                <a:ea typeface="Calibri"/>
                <a:cs typeface="Calibri"/>
                <a:sym typeface="Calibri"/>
              </a:defRPr>
            </a:pPr>
            <a:r>
              <a:t>Jesús reveló el pecado del hombre rico, su amor a las posesiones. Jesús hace lo mismo con nosotros por su Palabra. Él desea que todos sean salvos, y un elemento clave de la fe verdadera es reconocer la necesidad de un Salvador. </a:t>
            </a:r>
          </a:p>
          <a:p>
            <a:pPr marL="171450" indent="-171450">
              <a:buClr>
                <a:srgbClr val="000000"/>
              </a:buClr>
              <a:buSzPts val="1100"/>
              <a:buFont typeface="Arial"/>
              <a:buChar char="●"/>
              <a:defRPr sz="1100">
                <a:latin typeface="Calibri"/>
                <a:ea typeface="Calibri"/>
                <a:cs typeface="Calibri"/>
                <a:sym typeface="Calibri"/>
              </a:defRPr>
            </a:pPr>
            <a:r>
              <a:t>V. 27 Entonces Jesús, mirándolos, dijo: Para los hombres es imposible, pero no para Dios, porque todas las cosas son posibles para Dios. Tenemos una solución perfecta para nuestro problema de pecado.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defRPr b="1" sz="1100">
                <a:latin typeface="Calibri"/>
                <a:ea typeface="Calibri"/>
                <a:cs typeface="Calibri"/>
                <a:sym typeface="Calibri"/>
              </a:defRPr>
            </a:pPr>
            <a:r>
              <a:t>¿Qué pediré que Dios obre en mí para poner en práctica su Palabra? </a:t>
            </a:r>
          </a:p>
          <a:p>
            <a:pPr>
              <a:defRPr sz="1100">
                <a:latin typeface="Calibri"/>
                <a:ea typeface="Calibri"/>
                <a:cs typeface="Calibri"/>
                <a:sym typeface="Calibri"/>
              </a:defRPr>
            </a:pPr>
          </a:p>
          <a:p>
            <a:pPr marL="171450" indent="-171450">
              <a:buClr>
                <a:srgbClr val="000000"/>
              </a:buClr>
              <a:buSzPts val="1100"/>
              <a:buFont typeface="Arial"/>
              <a:buChar char="●"/>
              <a:defRPr sz="1100">
                <a:latin typeface="Calibri"/>
                <a:ea typeface="Calibri"/>
                <a:cs typeface="Calibri"/>
                <a:sym typeface="Calibri"/>
              </a:defRPr>
            </a:pPr>
            <a:r>
              <a:t>Que me ayude a confiar plenamente en Él y no en las riquezas o en mis propios esfuerzos para alcanzar la salvación. </a:t>
            </a:r>
          </a:p>
          <a:p>
            <a:pPr marL="171450" indent="-171450">
              <a:buClr>
                <a:srgbClr val="000000"/>
              </a:buClr>
              <a:buSzPts val="1100"/>
              <a:buFont typeface="Arial"/>
              <a:buChar char="●"/>
              <a:defRPr sz="1100">
                <a:latin typeface="Calibri"/>
                <a:ea typeface="Calibri"/>
                <a:cs typeface="Calibri"/>
                <a:sym typeface="Calibri"/>
              </a:defRPr>
            </a:pPr>
            <a:r>
              <a:t>Qué me dé un corazón dispuesto para seguir a Jesús, dejando atrás cualquier cosa que me impida ser su discípulo. </a:t>
            </a:r>
          </a:p>
          <a:p>
            <a:pPr marL="171450" indent="-171450">
              <a:buClr>
                <a:srgbClr val="000000"/>
              </a:buClr>
              <a:buSzPts val="1100"/>
              <a:buFont typeface="Arial"/>
              <a:buChar char="●"/>
              <a:defRPr sz="1100">
                <a:latin typeface="Calibri"/>
                <a:ea typeface="Calibri"/>
                <a:cs typeface="Calibri"/>
                <a:sym typeface="Calibri"/>
              </a:defRPr>
            </a:pPr>
            <a:r>
              <a:t>Que me enseñe a valorar las riquezas espirituales más que los materiales.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a:pPr/>
          </a:p>
        </p:txBody>
      </p:sp>
      <p:sp>
        <p:nvSpPr>
          <p:cNvPr id="458" name="Shape 458"/>
          <p:cNvSpPr/>
          <p:nvPr>
            <p:ph type="body" sz="quarter" idx="1"/>
          </p:nvPr>
        </p:nvSpPr>
        <p:spPr>
          <a:prstGeom prst="rect">
            <a:avLst/>
          </a:prstGeom>
        </p:spPr>
        <p:txBody>
          <a:bodyPr/>
          <a:lstStyle/>
          <a:p>
            <a:pPr>
              <a:defRPr sz="1100">
                <a:latin typeface="Calibri"/>
                <a:ea typeface="Calibri"/>
                <a:cs typeface="Calibri"/>
                <a:sym typeface="Calibri"/>
              </a:defRPr>
            </a:pPr>
          </a:p>
          <a:p>
            <a:pPr marL="228600" indent="-228600">
              <a:buClr>
                <a:srgbClr val="000000"/>
              </a:buClr>
              <a:buSzPts val="1100"/>
              <a:buAutoNum type="arabicPeriod" startAt="1"/>
              <a:defRPr sz="1100">
                <a:latin typeface="Calibri"/>
                <a:ea typeface="Calibri"/>
                <a:cs typeface="Calibri"/>
                <a:sym typeface="Calibri"/>
              </a:defRPr>
            </a:pPr>
            <a:r>
              <a:t>Analizar y aplicar la historia del hombre rico en Marcos 10:17-27 utilizando el método de las 4C. </a:t>
            </a:r>
          </a:p>
          <a:p>
            <a:pPr marL="228600" indent="-228600">
              <a:buClr>
                <a:srgbClr val="000000"/>
              </a:buClr>
              <a:buSzPts val="1100"/>
              <a:buAutoNum type="arabicPeriod" startAt="1"/>
              <a:defRPr sz="1100">
                <a:latin typeface="Calibri"/>
                <a:ea typeface="Calibri"/>
                <a:cs typeface="Calibri"/>
                <a:sym typeface="Calibri"/>
              </a:defRPr>
            </a:pPr>
          </a:p>
          <a:p>
            <a:pPr>
              <a:defRPr sz="1100">
                <a:latin typeface="Calibri"/>
                <a:ea typeface="Calibri"/>
                <a:cs typeface="Calibri"/>
                <a:sym typeface="Calibri"/>
              </a:defRPr>
            </a:pPr>
            <a:r>
              <a:t>2. Reconocer que la salvación es posible únicamente por la gracia de Dios en Jesucristo. </a:t>
            </a:r>
          </a:p>
          <a:p>
            <a:pPr>
              <a:defRPr sz="1100">
                <a:latin typeface="Calibri"/>
                <a:ea typeface="Calibri"/>
                <a:cs typeface="Calibri"/>
                <a:sym typeface="Calibri"/>
              </a:defRPr>
            </a:pPr>
          </a:p>
          <a:p>
            <a:pPr marR="1270">
              <a:lnSpc>
                <a:spcPct val="103000"/>
              </a:lnSpc>
              <a:defRPr sz="1100">
                <a:latin typeface="Calibri"/>
                <a:ea typeface="Calibri"/>
                <a:cs typeface="Calibri"/>
                <a:sym typeface="Calibri"/>
              </a:defRPr>
            </a:pPr>
            <a:r>
              <a:t>3. Definir qué significa ser un discípulo de Cristo. </a:t>
            </a:r>
          </a:p>
          <a:p>
            <a:pPr>
              <a:defRPr sz="1100">
                <a:latin typeface="Calibri"/>
                <a:ea typeface="Calibri"/>
                <a:cs typeface="Calibri"/>
                <a:sym typeface="Calibri"/>
              </a:defRPr>
            </a:pPr>
            <a: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spcBef>
                <a:spcPts val="1000"/>
              </a:spcBef>
              <a:defRPr sz="1800">
                <a:latin typeface="Calibri"/>
                <a:ea typeface="Calibri"/>
                <a:cs typeface="Calibri"/>
                <a:sym typeface="Calibri"/>
              </a:defRPr>
            </a:pPr>
            <a:r>
              <a:t>1. Jesús usa intencionalmente una imagen exagerada al comparar a un camello pasando por el ojo de una aguja. </a:t>
            </a:r>
          </a:p>
          <a:p>
            <a:pPr>
              <a:spcBef>
                <a:spcPts val="1000"/>
              </a:spcBef>
              <a:defRPr sz="1800">
                <a:latin typeface="Calibri"/>
                <a:ea typeface="Calibri"/>
                <a:cs typeface="Calibri"/>
                <a:sym typeface="Calibri"/>
              </a:defRPr>
            </a:pPr>
          </a:p>
          <a:p>
            <a:pPr>
              <a:spcBef>
                <a:spcPts val="1000"/>
              </a:spcBef>
              <a:defRPr sz="1800">
                <a:latin typeface="Calibri"/>
                <a:ea typeface="Calibri"/>
                <a:cs typeface="Calibri"/>
                <a:sym typeface="Calibri"/>
              </a:defRPr>
            </a:pPr>
            <a:r>
              <a:t>A nuestra razón humana, esto es completamente imposible, y ese es precisamente el punto. </a:t>
            </a:r>
          </a:p>
          <a:p>
            <a:pPr>
              <a:spcBef>
                <a:spcPts val="1000"/>
              </a:spcBef>
              <a:defRPr sz="1800">
                <a:latin typeface="Calibri"/>
                <a:ea typeface="Calibri"/>
                <a:cs typeface="Calibri"/>
                <a:sym typeface="Calibri"/>
              </a:defRPr>
            </a:pPr>
          </a:p>
          <a:p>
            <a:pPr>
              <a:spcBef>
                <a:spcPts val="1000"/>
              </a:spcBef>
              <a:defRPr sz="1800">
                <a:latin typeface="Calibri"/>
                <a:ea typeface="Calibri"/>
                <a:cs typeface="Calibri"/>
                <a:sym typeface="Calibri"/>
              </a:defRPr>
            </a:pPr>
            <a:r>
              <a:t>Jesús está enseñando que es imposible entrar en el reino de Dios si nuestra fe está puesta en cualquier cosa que no sea Él.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marR="1270">
              <a:lnSpc>
                <a:spcPct val="103000"/>
              </a:lnSpc>
              <a:defRPr sz="1800">
                <a:latin typeface="Calibri"/>
                <a:ea typeface="Calibri"/>
                <a:cs typeface="Calibri"/>
                <a:sym typeface="Calibri"/>
              </a:defRPr>
            </a:pPr>
            <a:r>
              <a:t> 2. El problema no es simplemente ser rico. En la Biblia encontramos creyentes ricos como Abraham y Lidia. </a:t>
            </a:r>
          </a:p>
          <a:p>
            <a:pPr marR="1270">
              <a:lnSpc>
                <a:spcPct val="103000"/>
              </a:lnSpc>
              <a:defRPr sz="1800">
                <a:latin typeface="Calibri"/>
                <a:ea typeface="Calibri"/>
                <a:cs typeface="Calibri"/>
                <a:sym typeface="Calibri"/>
              </a:defRPr>
            </a:pPr>
          </a:p>
          <a:p>
            <a:pPr marR="1270">
              <a:lnSpc>
                <a:spcPct val="103000"/>
              </a:lnSpc>
              <a:defRPr sz="1800">
                <a:latin typeface="Calibri"/>
                <a:ea typeface="Calibri"/>
                <a:cs typeface="Calibri"/>
                <a:sym typeface="Calibri"/>
              </a:defRPr>
            </a:pPr>
            <a:r>
              <a:t>El problema es el pecado. </a:t>
            </a:r>
          </a:p>
          <a:p>
            <a:pPr marR="1270">
              <a:lnSpc>
                <a:spcPct val="103000"/>
              </a:lnSpc>
              <a:defRPr sz="1800">
                <a:latin typeface="Calibri"/>
                <a:ea typeface="Calibri"/>
                <a:cs typeface="Calibri"/>
                <a:sym typeface="Calibri"/>
              </a:defRPr>
            </a:pPr>
          </a:p>
          <a:p>
            <a:pPr marR="1270">
              <a:lnSpc>
                <a:spcPct val="103000"/>
              </a:lnSpc>
              <a:defRPr sz="1800">
                <a:latin typeface="Calibri"/>
                <a:ea typeface="Calibri"/>
                <a:cs typeface="Calibri"/>
                <a:sym typeface="Calibri"/>
              </a:defRPr>
            </a:pPr>
            <a:r>
              <a:t>En el caso del hombre rico, su pecado particular era que amaba más sus posesiones que a Dios. </a:t>
            </a:r>
          </a:p>
          <a:p>
            <a:pPr marR="1270">
              <a:lnSpc>
                <a:spcPct val="103000"/>
              </a:lnSpc>
              <a:defRPr sz="1800">
                <a:latin typeface="Calibri"/>
                <a:ea typeface="Calibri"/>
                <a:cs typeface="Calibri"/>
                <a:sym typeface="Calibri"/>
              </a:defRPr>
            </a:pPr>
          </a:p>
          <a:p>
            <a:pPr marR="1270">
              <a:lnSpc>
                <a:spcPct val="103000"/>
              </a:lnSpc>
              <a:defRPr sz="1800">
                <a:latin typeface="Calibri"/>
                <a:ea typeface="Calibri"/>
                <a:cs typeface="Calibri"/>
                <a:sym typeface="Calibri"/>
              </a:defRPr>
            </a:pPr>
            <a:r>
              <a:t>Pero todos nosotros tenemos pecados específicos que Dios, a través de su Palabra, nos muestra y nos llama a dejar.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spcBef>
                <a:spcPts val="600"/>
              </a:spcBef>
              <a:defRPr sz="1800">
                <a:latin typeface="Calibri"/>
                <a:ea typeface="Calibri"/>
                <a:cs typeface="Calibri"/>
                <a:sym typeface="Calibri"/>
              </a:defRPr>
            </a:pPr>
            <a:r>
              <a:t>3. La realidad de nuestro pecado nos llevan a reconocer que NO hemos cumplido los mandamientos perfectamente como Dios obliga.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No merecemos absolutamente nada de nuestro Dios santo.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Entonces, como los discípulos hacemos la misma pregunta: ¿Quién podrá ser salvo?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Y la respuesta de Jesús es clara: Para los hombres es imposible. Si dependiera de nosotros, ninguno podría salvarse.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p>
            <a:pPr>
              <a:spcBef>
                <a:spcPts val="600"/>
              </a:spcBef>
              <a:defRPr sz="1800">
                <a:latin typeface="Calibri"/>
                <a:ea typeface="Calibri"/>
                <a:cs typeface="Calibri"/>
                <a:sym typeface="Calibri"/>
              </a:defRPr>
            </a:pPr>
            <a:r>
              <a:t>4. Pero Jesús no deja a sus discípulos ni a nosotros sin esperanza.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Él continúa diciendo: Para Dios, todas las cosas son posibles.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Esto significa que, aunque somos pecadores como el hombre rico y la salvación nos es inalcanzable por nuestros propios medios, Dios la ha hecho posible.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¿Cómo? A través de su Hijo Jesucristo quien vivió una vida perfecta en nuestro lugar, murió en la cruz para pagar por nuestros pecados y resucitó para mostrarnos que nuestra salvación está asegurada.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Por fe en Jesús, su obra redentora es nuestra. Como dice en Romanos 3:28 “Concluimos, pues, que el hombre es justificado por fe sin las obras de la ley.”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hape 492"/>
          <p:cNvSpPr/>
          <p:nvPr>
            <p:ph type="sldImg"/>
          </p:nvPr>
        </p:nvSpPr>
        <p:spPr>
          <a:prstGeom prst="rect">
            <a:avLst/>
          </a:prstGeom>
        </p:spPr>
        <p:txBody>
          <a:bodyPr/>
          <a:lstStyle/>
          <a:p>
            <a:pPr/>
          </a:p>
        </p:txBody>
      </p:sp>
      <p:sp>
        <p:nvSpPr>
          <p:cNvPr id="493" name="Shape 493"/>
          <p:cNvSpPr/>
          <p:nvPr>
            <p:ph type="body" sz="quarter" idx="1"/>
          </p:nvPr>
        </p:nvSpPr>
        <p:spPr>
          <a:prstGeom prst="rect">
            <a:avLst/>
          </a:prstGeom>
        </p:spPr>
        <p:txBody>
          <a:bodyPr/>
          <a:lstStyle/>
          <a:p>
            <a:pPr>
              <a:spcBef>
                <a:spcPts val="600"/>
              </a:spcBef>
              <a:defRPr sz="1800">
                <a:latin typeface="Calibri"/>
                <a:ea typeface="Calibri"/>
                <a:cs typeface="Calibri"/>
                <a:sym typeface="Calibri"/>
              </a:defRPr>
            </a:pPr>
            <a:r>
              <a:t>5. Esta es una gran noticia!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No podemos salvarnos a nosotros mismos, y lo mejor de todo es que no necesitamos hacerlo.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Ya hemos sido salvados por Jesús, y solo Él es nuestro Salvador.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Este es el evangelio: Dios se ha acercado a nosotros en Jesús, a nosotros, pecadores, quebrantados, heridos, mortales y completamente incapaces de salvarnos por nuestra cuenta. Y no solo eso, sino que muchos de nosotros ni siquiera buscábamos a Dios – éramos sus enemigos.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Pero, aun así, Él nos llamó, nos rescató, nos sanó y nos rodeó con su amor.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spcBef>
                <a:spcPts val="600"/>
              </a:spcBef>
              <a:defRPr sz="1800">
                <a:latin typeface="Calibri"/>
                <a:ea typeface="Calibri"/>
                <a:cs typeface="Calibri"/>
                <a:sym typeface="Calibri"/>
              </a:defRPr>
            </a:pPr>
            <a:r>
              <a:t>6. Jesús es nuestro Salvador y el Buen Pastor. Su invitación es simple: Sígueme.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“Jehová es mi pastor; NADA me faltará.” Tenemos todo en Cristo. </a:t>
            </a:r>
          </a:p>
          <a:p>
            <a:pPr>
              <a:spcBef>
                <a:spcPts val="600"/>
              </a:spcBef>
              <a:defRPr sz="1800">
                <a:latin typeface="Calibri"/>
                <a:ea typeface="Calibri"/>
                <a:cs typeface="Calibri"/>
                <a:sym typeface="Calibri"/>
              </a:defRPr>
            </a:pPr>
          </a:p>
          <a:p>
            <a:pPr>
              <a:spcBef>
                <a:spcPts val="600"/>
              </a:spcBef>
              <a:defRPr sz="1800">
                <a:latin typeface="Calibri"/>
                <a:ea typeface="Calibri"/>
                <a:cs typeface="Calibri"/>
                <a:sym typeface="Calibri"/>
              </a:defRPr>
            </a:pPr>
            <a:r>
              <a:t>Que descansemos “en lugares de delicados pastos, junto a aguas de reposo,” en las bendiciones de una vida en Cristo.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hape 519"/>
          <p:cNvSpPr/>
          <p:nvPr>
            <p:ph type="sldImg"/>
          </p:nvPr>
        </p:nvSpPr>
        <p:spPr>
          <a:prstGeom prst="rect">
            <a:avLst/>
          </a:prstGeom>
        </p:spPr>
        <p:txBody>
          <a:bodyPr/>
          <a:lstStyle/>
          <a:p>
            <a:pPr/>
          </a:p>
        </p:txBody>
      </p:sp>
      <p:sp>
        <p:nvSpPr>
          <p:cNvPr id="520" name="Shape 520"/>
          <p:cNvSpPr/>
          <p:nvPr>
            <p:ph type="body" sz="quarter" idx="1"/>
          </p:nvPr>
        </p:nvSpPr>
        <p:spPr>
          <a:prstGeom prst="rect">
            <a:avLst/>
          </a:prstGeom>
        </p:spPr>
        <p:txBody>
          <a:bodyPr/>
          <a:lstStyle/>
          <a:p>
            <a:pPr>
              <a:defRPr sz="1100">
                <a:latin typeface="Calibri"/>
                <a:ea typeface="Calibri"/>
                <a:cs typeface="Calibri"/>
                <a:sym typeface="Calibri"/>
              </a:defRPr>
            </a:pPr>
          </a:p>
          <a:p>
            <a:pPr marL="228600" indent="-228600">
              <a:buClr>
                <a:srgbClr val="000000"/>
              </a:buClr>
              <a:buSzPts val="1100"/>
              <a:buAutoNum type="arabicPeriod" startAt="1"/>
              <a:defRPr sz="1100">
                <a:latin typeface="Calibri"/>
                <a:ea typeface="Calibri"/>
                <a:cs typeface="Calibri"/>
                <a:sym typeface="Calibri"/>
              </a:defRPr>
            </a:pPr>
            <a:r>
              <a:t>Analizar y aplicar la historia del hombre rico en Marcos 10:17-27 utilizando el método de las 4C. </a:t>
            </a:r>
          </a:p>
          <a:p>
            <a:pPr marL="228600" indent="-228600">
              <a:buClr>
                <a:srgbClr val="000000"/>
              </a:buClr>
              <a:buSzPts val="1100"/>
              <a:buAutoNum type="arabicPeriod" startAt="1"/>
              <a:defRPr sz="1100">
                <a:latin typeface="Calibri"/>
                <a:ea typeface="Calibri"/>
                <a:cs typeface="Calibri"/>
                <a:sym typeface="Calibri"/>
              </a:defRPr>
            </a:pPr>
          </a:p>
          <a:p>
            <a:pPr>
              <a:defRPr sz="1100">
                <a:latin typeface="Calibri"/>
                <a:ea typeface="Calibri"/>
                <a:cs typeface="Calibri"/>
                <a:sym typeface="Calibri"/>
              </a:defRPr>
            </a:pPr>
            <a:r>
              <a:t>2. Reconocer que la salvación es posible únicamente por la gracia de Dios en Jesucristo. </a:t>
            </a:r>
          </a:p>
          <a:p>
            <a:pPr>
              <a:defRPr sz="1100">
                <a:latin typeface="Calibri"/>
                <a:ea typeface="Calibri"/>
                <a:cs typeface="Calibri"/>
                <a:sym typeface="Calibri"/>
              </a:defRPr>
            </a:pPr>
          </a:p>
          <a:p>
            <a:pPr marR="1270">
              <a:lnSpc>
                <a:spcPct val="103000"/>
              </a:lnSpc>
              <a:defRPr sz="1100">
                <a:latin typeface="Calibri"/>
                <a:ea typeface="Calibri"/>
                <a:cs typeface="Calibri"/>
                <a:sym typeface="Calibri"/>
              </a:defRPr>
            </a:pPr>
            <a:r>
              <a:t>3. Definir qué significa ser un discípulo de Cristo. </a:t>
            </a:r>
          </a:p>
          <a:p>
            <a:pPr>
              <a:defRPr sz="1100">
                <a:latin typeface="Calibri"/>
                <a:ea typeface="Calibri"/>
                <a:cs typeface="Calibri"/>
                <a:sym typeface="Calibri"/>
              </a:defRPr>
            </a:pPr>
            <a: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marR="1270">
              <a:lnSpc>
                <a:spcPct val="103000"/>
              </a:lnSpc>
              <a:defRPr b="1" sz="1800">
                <a:latin typeface="Calibri"/>
                <a:ea typeface="Calibri"/>
                <a:cs typeface="Calibri"/>
                <a:sym typeface="Calibri"/>
              </a:defRPr>
            </a:pPr>
            <a:r>
              <a:t>2. Introducción breve al curso</a:t>
            </a:r>
          </a:p>
          <a:p>
            <a:pPr marR="1270">
              <a:lnSpc>
                <a:spcPct val="103000"/>
              </a:lnSpc>
              <a:defRPr sz="1800">
                <a:latin typeface="Calibri"/>
                <a:ea typeface="Calibri"/>
                <a:cs typeface="Calibri"/>
                <a:sym typeface="Calibri"/>
              </a:defRPr>
            </a:pPr>
          </a:p>
          <a:p>
            <a:pPr marR="1270">
              <a:lnSpc>
                <a:spcPct val="103000"/>
              </a:lnSpc>
              <a:defRPr sz="1800">
                <a:latin typeface="Calibri"/>
                <a:ea typeface="Calibri"/>
                <a:cs typeface="Calibri"/>
                <a:sym typeface="Calibri"/>
              </a:defRPr>
            </a:pPr>
            <a:r>
              <a:t>Bienvenidos a la Lección 1 del curso </a:t>
            </a:r>
            <a:r>
              <a:rPr i="1"/>
              <a:t>“Discípulo.”</a:t>
            </a:r>
            <a:r>
              <a:t> </a:t>
            </a:r>
          </a:p>
          <a:p>
            <a:pPr marR="1270">
              <a:lnSpc>
                <a:spcPct val="103000"/>
              </a:lnSpc>
              <a:defRPr sz="1800">
                <a:latin typeface="Calibri"/>
                <a:ea typeface="Calibri"/>
                <a:cs typeface="Calibri"/>
                <a:sym typeface="Calibri"/>
              </a:defRPr>
            </a:pPr>
          </a:p>
          <a:p>
            <a:pPr marR="1270">
              <a:lnSpc>
                <a:spcPct val="103000"/>
              </a:lnSpc>
              <a:defRPr sz="1800">
                <a:latin typeface="Calibri"/>
                <a:ea typeface="Calibri"/>
                <a:cs typeface="Calibri"/>
                <a:sym typeface="Calibri"/>
              </a:defRPr>
            </a:pPr>
            <a:r>
              <a:t>Este curso es uno de los 13 cursos que conforman el Nivel Discipulado de Academia Cristo.</a:t>
            </a:r>
          </a:p>
          <a:p>
            <a:pPr marR="1270">
              <a:lnSpc>
                <a:spcPct val="103000"/>
              </a:lnSpc>
              <a:defRPr sz="1800">
                <a:latin typeface="Calibri"/>
                <a:ea typeface="Calibri"/>
                <a:cs typeface="Calibri"/>
                <a:sym typeface="Calibri"/>
              </a:defRPr>
            </a:pPr>
          </a:p>
          <a:p>
            <a:pPr marR="1270">
              <a:lnSpc>
                <a:spcPct val="103000"/>
              </a:lnSpc>
              <a:defRPr sz="1800">
                <a:latin typeface="Calibri"/>
                <a:ea typeface="Calibri"/>
                <a:cs typeface="Calibri"/>
                <a:sym typeface="Calibri"/>
              </a:defRPr>
            </a:pPr>
            <a:r>
              <a:t>A través de estos cursos, deseamos cumplir la misión de Dios y de Academia Cristo: compartir el evangelio que da vida con el mundo. </a:t>
            </a:r>
          </a:p>
          <a:p>
            <a:pPr marR="1270">
              <a:lnSpc>
                <a:spcPct val="103000"/>
              </a:lnSpc>
              <a:defRPr sz="1800">
                <a:latin typeface="Calibri"/>
                <a:ea typeface="Calibri"/>
                <a:cs typeface="Calibri"/>
                <a:sym typeface="Calibri"/>
              </a:defRPr>
            </a:pPr>
          </a:p>
          <a:p>
            <a:pPr marR="1270">
              <a:lnSpc>
                <a:spcPct val="103000"/>
              </a:lnSpc>
              <a:defRPr sz="1800">
                <a:latin typeface="Calibri"/>
                <a:ea typeface="Calibri"/>
                <a:cs typeface="Calibri"/>
                <a:sym typeface="Calibri"/>
              </a:defRPr>
            </a:pPr>
            <a:r>
              <a:t>Nos alegra que estén aquí para estudiar la Palabra de Dios con nosotros.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a:defRPr b="1" sz="1800">
                <a:latin typeface="Calibri"/>
                <a:ea typeface="Calibri"/>
                <a:cs typeface="Calibri"/>
                <a:sym typeface="Calibri"/>
              </a:defRPr>
            </a:pPr>
            <a:r>
              <a:t>1. Regresamos a la pregunta inicial: ¿Qué es un discípulo de Cristo? Basándonos en lo que hemos estudiado en Marcos 10, ¿cómo podemos definirlo? </a:t>
            </a:r>
            <a:r>
              <a:rPr b="0" i="1">
                <a:solidFill>
                  <a:srgbClr val="00B050"/>
                </a:solidFill>
              </a:rPr>
              <a:t>Permite que los estudiantes respondan, guiándolos a fundamentar sus respuestas en la Palabra. </a:t>
            </a:r>
            <a:endParaRPr i="1">
              <a:solidFill>
                <a:srgbClr val="00B050"/>
              </a:solidFill>
            </a:endParaRPr>
          </a:p>
          <a:p>
            <a:pPr>
              <a:defRPr sz="1800">
                <a:latin typeface="Calibri"/>
                <a:ea typeface="Calibri"/>
                <a:cs typeface="Calibri"/>
                <a:sym typeface="Calibri"/>
              </a:defRPr>
            </a:pPr>
          </a:p>
          <a:p>
            <a:pPr marL="285750" indent="-285750">
              <a:buClr>
                <a:srgbClr val="000000"/>
              </a:buClr>
              <a:buSzPts val="1800"/>
              <a:buFont typeface="Arial"/>
              <a:buChar char="●"/>
              <a:defRPr sz="1800">
                <a:latin typeface="Calibri"/>
                <a:ea typeface="Calibri"/>
                <a:cs typeface="Calibri"/>
                <a:sym typeface="Calibri"/>
              </a:defRPr>
            </a:pPr>
            <a:r>
              <a:t>Muchos insisten en que ser discípulo significa “deber” obedecer. Pero hemos visto que nuestra obediencia imperfecta no puede ganarnos la salvación ni un mejor lugar ante Dios. </a:t>
            </a:r>
          </a:p>
          <a:p>
            <a:pPr marL="285750" indent="-285750">
              <a:buClr>
                <a:srgbClr val="000000"/>
              </a:buClr>
              <a:buSzPts val="1800"/>
              <a:buFont typeface="Arial"/>
              <a:buChar char="●"/>
              <a:defRPr sz="1800">
                <a:latin typeface="Calibri"/>
                <a:ea typeface="Calibri"/>
                <a:cs typeface="Calibri"/>
                <a:sym typeface="Calibri"/>
              </a:defRPr>
            </a:pPr>
            <a:r>
              <a:t>Pensamos en los discípulos originales. Dejaron todo para seguir a Jesús, pero eso no significó que fueran perfectos. Justo antes de la historia del hombre rico, los discípulos impidieron que los niños se acercaran a Jesús. En el mismo capítulo, Santiago y Juan pidieron los mejores lugares en el reino de Dios. Poco después, todos los discípulos abandonaron a Jesús y Pedro lo negó tres veces. </a:t>
            </a:r>
          </a:p>
          <a:p>
            <a:pPr marL="285750" indent="-285750">
              <a:buClr>
                <a:srgbClr val="000000"/>
              </a:buClr>
              <a:buSzPts val="1800"/>
              <a:buFont typeface="Arial"/>
              <a:buChar char="●"/>
              <a:defRPr sz="1800">
                <a:latin typeface="Calibri"/>
                <a:ea typeface="Calibri"/>
                <a:cs typeface="Calibri"/>
                <a:sym typeface="Calibri"/>
              </a:defRPr>
            </a:pPr>
            <a:r>
              <a:t>Si solo se nos llamara discípulos por ser obedientes, ¿cómo explicamos esto? Los discípulos fallaron constantemente, pero Jesús nunca los rechazó</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hape 536"/>
          <p:cNvSpPr/>
          <p:nvPr>
            <p:ph type="sldImg"/>
          </p:nvPr>
        </p:nvSpPr>
        <p:spPr>
          <a:prstGeom prst="rect">
            <a:avLst/>
          </a:prstGeom>
        </p:spPr>
        <p:txBody>
          <a:bodyPr/>
          <a:lstStyle/>
          <a:p>
            <a:pPr/>
          </a:p>
        </p:txBody>
      </p:sp>
      <p:sp>
        <p:nvSpPr>
          <p:cNvPr id="537" name="Shape 537"/>
          <p:cNvSpPr/>
          <p:nvPr>
            <p:ph type="body" sz="quarter" idx="1"/>
          </p:nvPr>
        </p:nvSpPr>
        <p:spPr>
          <a:prstGeom prst="rect">
            <a:avLst/>
          </a:prstGeom>
        </p:spPr>
        <p:txBody>
          <a:bodyPr/>
          <a:lstStyle>
            <a:lvl1pPr>
              <a:spcBef>
                <a:spcPts val="1000"/>
              </a:spcBef>
              <a:defRPr sz="1100">
                <a:latin typeface="Calibri"/>
                <a:ea typeface="Calibri"/>
                <a:cs typeface="Calibri"/>
                <a:sym typeface="Calibri"/>
              </a:defRPr>
            </a:lvl1pPr>
          </a:lstStyle>
          <a:p>
            <a:pPr/>
            <a:r>
              <a:t>Entonces, llegamos al punto principal: SOMOS DISCÍPULOS POR LA GRACIA DE DIOS.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hape 543"/>
          <p:cNvSpPr/>
          <p:nvPr>
            <p:ph type="sldImg"/>
          </p:nvPr>
        </p:nvSpPr>
        <p:spPr>
          <a:prstGeom prst="rect">
            <a:avLst/>
          </a:prstGeom>
        </p:spPr>
        <p:txBody>
          <a:bodyPr/>
          <a:lstStyle/>
          <a:p>
            <a:pPr/>
          </a:p>
        </p:txBody>
      </p:sp>
      <p:sp>
        <p:nvSpPr>
          <p:cNvPr id="544" name="Shape 544"/>
          <p:cNvSpPr/>
          <p:nvPr>
            <p:ph type="body" sz="quarter" idx="1"/>
          </p:nvPr>
        </p:nvSpPr>
        <p:spPr>
          <a:prstGeom prst="rect">
            <a:avLst/>
          </a:prstGeom>
        </p:spPr>
        <p:txBody>
          <a:bodyPr/>
          <a:lstStyle/>
          <a:p>
            <a:pPr>
              <a:defRPr sz="1800">
                <a:latin typeface="Calibri"/>
                <a:ea typeface="Calibri"/>
                <a:cs typeface="Calibri"/>
                <a:sym typeface="Calibri"/>
              </a:defRPr>
            </a:pPr>
            <a:r>
              <a:t>2. Un discípulo</a:t>
            </a:r>
          </a:p>
          <a:p>
            <a:pP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La Palabra discípulo es un sustantivo. No es solo lo que hacemos, sino quiénes somos. </a:t>
            </a: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En tiempos de Jesús, había muchos rabinos o maestros de las Escrituras. Cada rabino tenía discípulos, un grupo de seguidores que no solo escuchaban sus enseñanzas, sino que imitaban su forma de vivir. </a:t>
            </a: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Un discípulo es un estudiante que aprende de un maestro y pone en práctica lo que aprende en su vida. Ser discípulo significa: estar con el rabino, ser como el rabino, y hacer lo que el rebino hacía. </a:t>
            </a: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En el Nuevo Testamento, vemos que Juan el Bautista tenía discípulos, al igual que los fariseos. El apóstol Pablo fue discípulo del rabino Gamaliel. </a:t>
            </a: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Ser un discípulo no es solo creer en algo. Es un estilo de vida.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defRPr sz="1800">
                <a:latin typeface="Calibri"/>
                <a:ea typeface="Calibri"/>
                <a:cs typeface="Calibri"/>
                <a:sym typeface="Calibri"/>
              </a:defRPr>
            </a:pPr>
            <a:r>
              <a:t>3. Un discípulo de Cristo. </a:t>
            </a:r>
          </a:p>
          <a:p>
            <a:pP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Jesús llamó a sus discípulos diciendo “Ven, sígueme.” </a:t>
            </a:r>
          </a:p>
          <a:p>
            <a:pPr marL="342900" indent="-342900">
              <a:buClr>
                <a:srgbClr val="000000"/>
              </a:buClr>
              <a:buSzPts val="1800"/>
              <a:buFont typeface="Symbol"/>
              <a:buChar char="·"/>
              <a:defRPr sz="1800">
                <a:latin typeface="Calibri"/>
                <a:ea typeface="Calibri"/>
                <a:cs typeface="Calibri"/>
                <a:sym typeface="Calibri"/>
              </a:defRPr>
            </a:pPr>
            <a:r>
              <a:t>Esta invitación no es solo para aprender de Jesús, sino también para estar con Él, llegar a ser como Él y hacer lo que Él hacía. Es una invitación a una nueva forma de vida, dad por el Autor de la vida. </a:t>
            </a: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Pero hay un problema: No podemos hacer esto por nuestra cuenta. ES IMPOSIBLE. Necesitamos un milagro. Necesitamos gracia. </a:t>
            </a:r>
          </a:p>
          <a:p>
            <a:pPr marL="342900" indent="-342900">
              <a:buClr>
                <a:srgbClr val="000000"/>
              </a:buClr>
              <a:buSzPts val="1800"/>
              <a:buFont typeface="Symbol"/>
              <a:buChar char="·"/>
              <a:defRPr sz="1800">
                <a:latin typeface="Calibri"/>
                <a:ea typeface="Calibri"/>
                <a:cs typeface="Calibri"/>
                <a:sym typeface="Calibri"/>
              </a:defRPr>
            </a:pPr>
            <a:r>
              <a:t>Jesús, en gracia, nos llama a ser sus discípulos, no por lo que somos, sino por lo que Él es. No somos discípulos porque obedecemos. Somo discípulos por la gracia de Dios. </a:t>
            </a: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Juan 14:6 Jesús le dijo: “Yo soy el camino, la verdad y la vida. Nadie viene al Padre sino por mí.” </a:t>
            </a:r>
          </a:p>
          <a:p>
            <a:pPr marL="342900" indent="-342900">
              <a:buClr>
                <a:srgbClr val="000000"/>
              </a:buClr>
              <a:buSzPts val="1800"/>
              <a:buFont typeface="Symbol"/>
              <a:buChar char="·"/>
              <a:defRPr sz="1800">
                <a:latin typeface="Calibri"/>
                <a:ea typeface="Calibri"/>
                <a:cs typeface="Calibri"/>
                <a:sym typeface="Calibri"/>
              </a:defRPr>
            </a:pPr>
            <a:r>
              <a:t>Jesús no es solo un buen maestro. Él es el Señor y Rey de reyes. Él es el camino, porqué Él mismo abrió el camino con su propia vida. Y él nos guía en el camino por su Espíritu Santo. Él es la verdad. ¿Quién más tiene la Palabra de vida eterna? Él es la vida. Nos da vida eterna en el cielo y vida en abundancia en Cristo aquí en la tierra. </a:t>
            </a: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Como discípulos, seguimos a Jesús, confiamos en Él para transformarnos, para hacer crecer nuestra fe y para guiarnos en su camino.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a:defRPr b="1" sz="1100">
                <a:latin typeface="Calibri"/>
                <a:ea typeface="Calibri"/>
                <a:cs typeface="Calibri"/>
                <a:sym typeface="Calibri"/>
              </a:defRPr>
            </a:pPr>
            <a:r>
              <a:t> 1. Encargar la tarea para Lección 2: </a:t>
            </a:r>
          </a:p>
          <a:p>
            <a:pPr>
              <a:defRPr sz="1100">
                <a:latin typeface="Calibri"/>
                <a:ea typeface="Calibri"/>
                <a:cs typeface="Calibri"/>
                <a:sym typeface="Calibri"/>
              </a:defRPr>
            </a:pPr>
          </a:p>
          <a:p>
            <a:pPr>
              <a:defRPr sz="1100">
                <a:latin typeface="Calibri"/>
                <a:ea typeface="Calibri"/>
                <a:cs typeface="Calibri"/>
                <a:sym typeface="Calibri"/>
              </a:defRPr>
            </a:pPr>
            <a:r>
              <a:t>1. Ver el siguiente video breve de instrucción: </a:t>
            </a:r>
            <a:r>
              <a:rPr u="sng">
                <a:solidFill>
                  <a:srgbClr val="0563C1"/>
                </a:solidFill>
                <a:uFill>
                  <a:solidFill>
                    <a:srgbClr val="0563C1"/>
                  </a:solidFill>
                </a:uFill>
                <a:hlinkClick r:id="rId3" invalidUrl="" action="" tgtFrame="" tooltip="" history="1" highlightClick="0" endSnd="0"/>
              </a:rPr>
              <a:t>https://www.youtube.com/watch?v=xuSg4Bj03b4</a:t>
            </a:r>
            <a:r>
              <a:t> </a:t>
            </a:r>
          </a:p>
          <a:p>
            <a:pPr>
              <a:defRPr sz="1100">
                <a:latin typeface="Calibri"/>
                <a:ea typeface="Calibri"/>
                <a:cs typeface="Calibri"/>
                <a:sym typeface="Calibri"/>
              </a:defRPr>
            </a:pPr>
            <a:br/>
            <a:r>
              <a:t>2. Leer en sus Biblias la historia de Juan 15:1-16.</a:t>
            </a:r>
          </a:p>
          <a:p>
            <a:pPr>
              <a:defRPr sz="1100">
                <a:latin typeface="Calibri"/>
                <a:ea typeface="Calibri"/>
                <a:cs typeface="Calibri"/>
                <a:sym typeface="Calibri"/>
              </a:defRPr>
            </a:pPr>
            <a:br/>
            <a:r>
              <a:t>3. Reflexionar y responder:</a:t>
            </a:r>
          </a:p>
          <a:p>
            <a:pPr>
              <a:defRPr sz="1100">
                <a:latin typeface="Calibri"/>
                <a:ea typeface="Calibri"/>
                <a:cs typeface="Calibri"/>
                <a:sym typeface="Calibri"/>
              </a:defRPr>
            </a:pPr>
          </a:p>
          <a:p>
            <a:pPr marL="228600" indent="-228600">
              <a:buClr>
                <a:srgbClr val="000000"/>
              </a:buClr>
              <a:buSzPts val="1100"/>
              <a:buAutoNum type="alphaUcPeriod" startAt="1"/>
              <a:defRPr sz="1100">
                <a:latin typeface="Calibri"/>
                <a:ea typeface="Calibri"/>
                <a:cs typeface="Calibri"/>
                <a:sym typeface="Calibri"/>
              </a:defRPr>
            </a:pPr>
            <a:r>
              <a:t>El video dice que el lirio de sangre africano solo crece en las condiciones adecuadas. En la lectura bíblica de Juan 15, Jesús dice que solo hay una condición bajo la cual creceremos y daremos fruto como sus discípulos. ¿Cuál es la única forma en que un discípulo crece y da fruto? </a:t>
            </a:r>
          </a:p>
          <a:p>
            <a:pPr marL="228600" indent="-228600">
              <a:buClr>
                <a:srgbClr val="000000"/>
              </a:buClr>
              <a:buSzPts val="1100"/>
              <a:buAutoNum type="alphaUcPeriod" startAt="1"/>
              <a:defRPr sz="1100">
                <a:latin typeface="Calibri"/>
                <a:ea typeface="Calibri"/>
                <a:cs typeface="Calibri"/>
                <a:sym typeface="Calibri"/>
              </a:defRPr>
            </a:pPr>
          </a:p>
          <a:p>
            <a:pPr marL="228600" indent="-228600">
              <a:buClr>
                <a:srgbClr val="000000"/>
              </a:buClr>
              <a:buSzPts val="1100"/>
              <a:buAutoNum type="alphaUcPeriod" startAt="2"/>
              <a:defRPr sz="1100">
                <a:latin typeface="Calibri"/>
                <a:ea typeface="Calibri"/>
                <a:cs typeface="Calibri"/>
                <a:sym typeface="Calibri"/>
              </a:defRPr>
            </a:pPr>
            <a:r>
              <a:t>En el último versículo de la lectura de la Biblia que se usa en el video, Jesús les dice a sus discípulos: “Ustedes no me eligieron a mí. Más bien, yo los elegí a ustedes”. ¿Por qué esas palabras de Jesús son tan consoladoras para nosotros como sus discípulos? </a:t>
            </a:r>
          </a:p>
          <a:p>
            <a:pPr marL="228600" indent="-228600">
              <a:buClr>
                <a:srgbClr val="000000"/>
              </a:buClr>
              <a:buSzPts val="1100"/>
              <a:buAutoNum type="alphaUcPeriod" startAt="2"/>
              <a:defRPr sz="1100">
                <a:latin typeface="Calibri"/>
                <a:ea typeface="Calibri"/>
                <a:cs typeface="Calibri"/>
                <a:sym typeface="Calibri"/>
              </a:defRPr>
            </a:pPr>
          </a:p>
          <a:p>
            <a:pPr marL="228600" indent="-228600">
              <a:buClr>
                <a:srgbClr val="000000"/>
              </a:buClr>
              <a:buSzPts val="1100"/>
              <a:buAutoNum type="alphaUcPeriod" startAt="3"/>
              <a:defRPr sz="1100">
                <a:latin typeface="Calibri"/>
                <a:ea typeface="Calibri"/>
                <a:cs typeface="Calibri"/>
                <a:sym typeface="Calibri"/>
              </a:defRPr>
            </a:pPr>
            <a:r>
              <a:t>Como dice el video, Pablo usa la frase “en Cristo” 79 veces en sus 13 cartas inspiradas. ¿Qué le dice eso como discípulo de Cristo? </a:t>
            </a:r>
          </a:p>
          <a:p>
            <a:pPr marL="228600" indent="-228600">
              <a:buClr>
                <a:srgbClr val="000000"/>
              </a:buClr>
              <a:buSzPts val="1100"/>
              <a:buAutoNum type="alphaUcPeriod" startAt="3"/>
              <a:defRPr sz="1100">
                <a:latin typeface="Calibri"/>
                <a:ea typeface="Calibri"/>
                <a:cs typeface="Calibri"/>
                <a:sym typeface="Calibri"/>
              </a:defRPr>
            </a:pPr>
          </a:p>
          <a:p>
            <a:pPr marL="228600" indent="-228600">
              <a:buClr>
                <a:srgbClr val="000000"/>
              </a:buClr>
              <a:buSzPts val="1100"/>
              <a:buAutoNum type="alphaUcPeriod" startAt="4"/>
              <a:defRPr sz="1100">
                <a:latin typeface="Calibri"/>
                <a:ea typeface="Calibri"/>
                <a:cs typeface="Calibri"/>
                <a:sym typeface="Calibri"/>
              </a:defRPr>
            </a:pPr>
            <a:r>
              <a:t>Somos discípulos simplemente por la gracia de Dios, porque estamos en Cristo por la fe. ¿Por qué es tan peligroso agregar cualquier otro requisito para ser un discípulo?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hape 566"/>
          <p:cNvSpPr/>
          <p:nvPr>
            <p:ph type="sldImg"/>
          </p:nvPr>
        </p:nvSpPr>
        <p:spPr>
          <a:prstGeom prst="rect">
            <a:avLst/>
          </a:prstGeom>
        </p:spPr>
        <p:txBody>
          <a:bodyPr/>
          <a:lstStyle/>
          <a:p>
            <a:pPr/>
          </a:p>
        </p:txBody>
      </p:sp>
      <p:sp>
        <p:nvSpPr>
          <p:cNvPr id="567" name="Shape 567"/>
          <p:cNvSpPr/>
          <p:nvPr>
            <p:ph type="body" sz="quarter" idx="1"/>
          </p:nvPr>
        </p:nvSpPr>
        <p:spPr>
          <a:prstGeom prst="rect">
            <a:avLst/>
          </a:prstGeom>
        </p:spPr>
        <p:txBody>
          <a:bodyPr/>
          <a:lstStyle/>
          <a:p>
            <a:pPr>
              <a:defRPr b="1" sz="1800">
                <a:latin typeface="Calibri"/>
                <a:ea typeface="Calibri"/>
                <a:cs typeface="Calibri"/>
                <a:sym typeface="Calibri"/>
              </a:defRPr>
            </a:pPr>
            <a:r>
              <a:t>2. Oración de clausura y despedida</a:t>
            </a:r>
          </a:p>
          <a:p>
            <a:pPr>
              <a:defRPr sz="1800">
                <a:latin typeface="Calibri"/>
                <a:ea typeface="Calibri"/>
                <a:cs typeface="Calibri"/>
                <a:sym typeface="Calibri"/>
              </a:defRPr>
            </a:pPr>
          </a:p>
          <a:p>
            <a:pPr>
              <a:defRPr sz="1800">
                <a:latin typeface="Calibri"/>
                <a:ea typeface="Calibri"/>
                <a:cs typeface="Calibri"/>
                <a:sym typeface="Calibri"/>
              </a:defRPr>
            </a:pPr>
            <a:r>
              <a:t>Señor Dios Todopoderoso, gracias porque la salvación, imposible para nosotros, es posible por Tu gracia en Jesucristo. Ayúdanos a comprender que somos discípulos no por nuestra obediencia, sino porque Tú nos has llamado. Transforma nuestros corazones para confiar solo en Ti, seguirte con humildad y vivir en respuesta a Tu amor. Que no pongamos nuestra fe en riquezas o méritos propios, sino en Cristo, quien vivió, murió y resucitó por nosotros. Gracias poque no nos dejas solos; en Ti encontramos el camino, la verdad y la vida. Señor, esté con los estudiantes de este curso. Acompáñalos en su vida diaria, protégelos y llénalos de paz y gozo. Guíalos hasta nuestro próximo encuentro, para que juntos aprendamos más sobre las bendiciones que heredamos como discípulos e hijos tuyos. En el nombre de Jesús oramos. Amén.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marR="1270">
              <a:lnSpc>
                <a:spcPct val="103000"/>
              </a:lnSpc>
              <a:defRPr sz="1800">
                <a:latin typeface="Calibri"/>
                <a:ea typeface="Calibri"/>
                <a:cs typeface="Calibri"/>
                <a:sym typeface="Calibri"/>
              </a:defRPr>
            </a:pPr>
            <a:r>
              <a:t>Los objetivos principales de este curso son: </a:t>
            </a:r>
          </a:p>
          <a:p>
            <a:pPr marR="1270">
              <a:lnSpc>
                <a:spcPct val="103000"/>
              </a:lnSpc>
              <a:defRPr sz="1800">
                <a:latin typeface="Calibri"/>
                <a:ea typeface="Calibri"/>
                <a:cs typeface="Calibri"/>
                <a:sym typeface="Calibri"/>
              </a:defRPr>
            </a:pPr>
          </a:p>
          <a:p>
            <a:pPr marL="285750" indent="-285750">
              <a:buClr>
                <a:srgbClr val="000000"/>
              </a:buClr>
              <a:buSzPts val="1800"/>
              <a:buFont typeface="Arial"/>
              <a:buChar char="●"/>
              <a:defRPr sz="1800">
                <a:latin typeface="Noto Sans Symbols"/>
                <a:ea typeface="Noto Sans Symbols"/>
                <a:cs typeface="Noto Sans Symbols"/>
                <a:sym typeface="Noto Sans Symbols"/>
              </a:defRPr>
            </a:pPr>
            <a:r>
              <a:t>Describir qué significa ser un discípulo de Jesucristo e identificarse como tal, gracias a la obra restauradora de Dios Trino. </a:t>
            </a:r>
          </a:p>
          <a:p>
            <a:pPr marL="285750" indent="-285750">
              <a:buClr>
                <a:srgbClr val="000000"/>
              </a:buClr>
              <a:buSzPts val="1800"/>
              <a:buFont typeface="Arial"/>
              <a:buChar char="●"/>
              <a:defRPr sz="1800">
                <a:latin typeface="Noto Sans Symbols"/>
                <a:ea typeface="Noto Sans Symbols"/>
                <a:cs typeface="Noto Sans Symbols"/>
                <a:sym typeface="Noto Sans Symbols"/>
              </a:defRPr>
            </a:pPr>
          </a:p>
          <a:p>
            <a:pPr marL="285750" indent="-285750">
              <a:buClr>
                <a:srgbClr val="000000"/>
              </a:buClr>
              <a:buSzPts val="1800"/>
              <a:buFont typeface="Arial"/>
              <a:buChar char="●"/>
              <a:defRPr sz="1800">
                <a:latin typeface="Noto Sans Symbols"/>
                <a:ea typeface="Noto Sans Symbols"/>
                <a:cs typeface="Noto Sans Symbols"/>
                <a:sym typeface="Noto Sans Symbols"/>
              </a:defRPr>
            </a:pPr>
            <a:r>
              <a:t>Reconocer y descansar en las promesas de Jesús para sus discípulos, selladas en nuestro bautismo. </a:t>
            </a:r>
          </a:p>
          <a:p>
            <a:pPr marL="285750" indent="-285750">
              <a:buClr>
                <a:srgbClr val="000000"/>
              </a:buClr>
              <a:buSzPts val="1800"/>
              <a:buFont typeface="Arial"/>
              <a:buChar char="●"/>
              <a:defRPr sz="1800">
                <a:latin typeface="Noto Sans Symbols"/>
                <a:ea typeface="Noto Sans Symbols"/>
                <a:cs typeface="Noto Sans Symbols"/>
                <a:sym typeface="Noto Sans Symbols"/>
              </a:defRPr>
            </a:pPr>
          </a:p>
          <a:p>
            <a:pPr marL="285750" indent="-285750">
              <a:buClr>
                <a:srgbClr val="000000"/>
              </a:buClr>
              <a:buSzPts val="1800"/>
              <a:buFont typeface="Arial"/>
              <a:buChar char="●"/>
              <a:defRPr sz="1800">
                <a:latin typeface="Noto Sans Symbols"/>
                <a:ea typeface="Noto Sans Symbols"/>
                <a:cs typeface="Noto Sans Symbols"/>
                <a:sym typeface="Noto Sans Symbols"/>
              </a:defRPr>
            </a:pPr>
            <a:r>
              <a:t>Explorar los cinco hábitos de un discípulo y desarrollar un plan para aplicarlos en la vida diaria. </a:t>
            </a:r>
            <a:endParaRPr>
              <a:latin typeface="Calibri"/>
              <a:ea typeface="Calibri"/>
              <a:cs typeface="Calibri"/>
              <a:sym typeface="Calibri"/>
            </a:endParaRPr>
          </a:p>
          <a:p>
            <a:pPr marR="1270">
              <a:lnSpc>
                <a:spcPct val="103000"/>
              </a:lnSpc>
              <a:defRPr sz="1800">
                <a:latin typeface="Calibri"/>
                <a:ea typeface="Calibri"/>
                <a:cs typeface="Calibri"/>
                <a:sym typeface="Calibri"/>
              </a:defRPr>
            </a:pPr>
          </a:p>
          <a:p>
            <a:pPr marR="1270">
              <a:lnSpc>
                <a:spcPct val="103000"/>
              </a:lnSpc>
              <a:defRPr sz="1800">
                <a:latin typeface="Calibri"/>
                <a:ea typeface="Calibri"/>
                <a:cs typeface="Calibri"/>
                <a:sym typeface="Calibri"/>
              </a:defRPr>
            </a:pPr>
          </a:p>
          <a:p>
            <a:pPr>
              <a:defRPr i="1" sz="1800">
                <a:solidFill>
                  <a:srgbClr val="00B050"/>
                </a:solidFill>
                <a:latin typeface="Calibri"/>
                <a:ea typeface="Calibri"/>
                <a:cs typeface="Calibri"/>
                <a:sym typeface="Calibri"/>
              </a:defRPr>
            </a:pPr>
            <a:r>
              <a:t>Si compartiste la encuesta de la página tres de esta guía en el grupo de WhatsApp, este es el momento ideal para revisar los resultados con la clase y explicar cómo los abordarás a lo largo del curso. Esto permitirá a los estudiantes ver que valoras su opinión y que estás adaptando la enseñanza para satisfacer sus necesidades e intereses.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marR="171450">
              <a:spcBef>
                <a:spcPts val="1000"/>
              </a:spcBef>
              <a:defRPr sz="1800">
                <a:latin typeface="Calibri"/>
                <a:ea typeface="Calibri"/>
                <a:cs typeface="Calibri"/>
                <a:sym typeface="Calibri"/>
              </a:defRPr>
            </a:pPr>
            <a:r>
              <a:t>Este curso consta de 8 lecciones en vivo, y queremos que participes activamente para aprovechar lo máximo el estudio junto a la familia de Dios. </a:t>
            </a:r>
          </a:p>
          <a:p>
            <a:pPr marR="171450">
              <a:spcBef>
                <a:spcPts val="1000"/>
              </a:spcBef>
              <a:defRPr sz="1800">
                <a:latin typeface="Calibri"/>
                <a:ea typeface="Calibri"/>
                <a:cs typeface="Calibri"/>
                <a:sym typeface="Calibri"/>
              </a:defRPr>
            </a:pPr>
          </a:p>
          <a:p>
            <a:pPr marR="171450">
              <a:spcBef>
                <a:spcPts val="1000"/>
              </a:spcBef>
              <a:defRPr sz="1800">
                <a:latin typeface="Calibri"/>
                <a:ea typeface="Calibri"/>
                <a:cs typeface="Calibri"/>
                <a:sym typeface="Calibri"/>
              </a:defRPr>
            </a:pPr>
            <a:r>
              <a:t>Cada lección se ofrecerá en dos sesiones, una por la mañana y otra por la noche, para que elijas la que mejor se adapte a tu horario. Si en algún momento no puedes asistir a una clase en vivo, comunícate conmigo y con gusto te ayudaré a ponerte al día. </a:t>
            </a:r>
          </a:p>
          <a:p>
            <a:pPr marR="171450">
              <a:spcBef>
                <a:spcPts val="1000"/>
              </a:spcBef>
              <a:defRPr sz="1800">
                <a:latin typeface="Calibri"/>
                <a:ea typeface="Calibri"/>
                <a:cs typeface="Calibri"/>
                <a:sym typeface="Calibri"/>
              </a:defRPr>
            </a:pPr>
          </a:p>
          <a:p>
            <a:pPr marR="171450">
              <a:spcBef>
                <a:spcPts val="1000"/>
              </a:spcBef>
              <a:defRPr sz="1800">
                <a:latin typeface="Calibri"/>
                <a:ea typeface="Calibri"/>
                <a:cs typeface="Calibri"/>
                <a:sym typeface="Calibri"/>
              </a:defRPr>
            </a:pPr>
            <a:r>
              <a:t>Para aprobar el curso oficialmente, te invitamos a realizar el proyecto final, una excelente oportunidad para demostrar tu comprensión y tu deseo de poner en práctica lo aprendido. </a:t>
            </a:r>
          </a:p>
          <a:p>
            <a:pPr marR="171450">
              <a:spcBef>
                <a:spcPts val="1000"/>
              </a:spcBef>
              <a:defRPr sz="1800">
                <a:latin typeface="Calibri"/>
                <a:ea typeface="Calibri"/>
                <a:cs typeface="Calibri"/>
                <a:sym typeface="Calibri"/>
              </a:defRPr>
            </a:pPr>
          </a:p>
          <a:p>
            <a:pPr marR="171450">
              <a:spcBef>
                <a:spcPts val="1000"/>
              </a:spcBef>
              <a:defRPr sz="1800">
                <a:latin typeface="Calibri"/>
                <a:ea typeface="Calibri"/>
                <a:cs typeface="Calibri"/>
                <a:sym typeface="Calibri"/>
              </a:defRPr>
            </a:pPr>
            <a:r>
              <a:t>Nuestra oración como Academia es que Dios nos enseñe a través de Su Palabra y nos use como sus testigos hasta los confines de la tierra.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marR="1270">
              <a:lnSpc>
                <a:spcPct val="103000"/>
              </a:lnSpc>
              <a:defRPr b="1" sz="1800">
                <a:latin typeface="Calibri"/>
                <a:ea typeface="Calibri"/>
                <a:cs typeface="Calibri"/>
                <a:sym typeface="Calibri"/>
              </a:defRPr>
            </a:pPr>
            <a:r>
              <a:t>3. Oración </a:t>
            </a:r>
          </a:p>
          <a:p>
            <a:pPr>
              <a:defRPr i="1" sz="1800">
                <a:solidFill>
                  <a:srgbClr val="00B050"/>
                </a:solidFill>
                <a:latin typeface="Calibri"/>
                <a:ea typeface="Calibri"/>
                <a:cs typeface="Calibri"/>
                <a:sym typeface="Calibri"/>
              </a:defRPr>
            </a:pPr>
            <a:r>
              <a:t>Comienza con la siguiente oración (o usa una propia): </a:t>
            </a:r>
          </a:p>
          <a:p>
            <a:pPr>
              <a:defRPr sz="1800">
                <a:latin typeface="Calibri"/>
                <a:ea typeface="Calibri"/>
                <a:cs typeface="Calibri"/>
                <a:sym typeface="Calibri"/>
              </a:defRPr>
            </a:pPr>
          </a:p>
          <a:p>
            <a:pPr marR="1270">
              <a:lnSpc>
                <a:spcPct val="103000"/>
              </a:lnSpc>
              <a:defRPr sz="1800">
                <a:latin typeface="Calibri"/>
                <a:ea typeface="Calibri"/>
                <a:cs typeface="Calibri"/>
                <a:sym typeface="Calibri"/>
              </a:defRPr>
            </a:pPr>
            <a:r>
              <a:t>Querido Padre Celestial, mis pecados hacen que me sea tan difícil entrar en tu reino como lo sería para un camello pasar por el ojo de una aguja. Pero en tu gran misericordia, enviaste a tu Hijo Jesús para hacer posible mi salvación. Por su vida perfecta, su muerte inocente y su resurrección victoriosa, quitaste mi pecado y abriste el reino de los cielos para mí y para todos los creyentes. Gloria sea tu nombre. Padre, sabemos que la vida puede ser ocupada y desafiante, por eso te pedimos que les concedas a los estudiantes de este curso el tiempo y la energía necesarios para priorizar este curso. Ayúdales a perseverar en el estudio de tu Palabra, para que crezcan en su relación contigo y sea fortalecidos en su fe. Que este tiempo de aprendizaje los equipe para vivir, con la ayuda del Espíritu Santo, como discípulos tuyos. Al comenzar este curso, te pedimos que nos guíes en cada paso. En el nombre de Jesús oramos. Amén.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defRPr b="1" sz="1800">
                <a:latin typeface="Calibri"/>
                <a:ea typeface="Calibri"/>
                <a:cs typeface="Calibri"/>
                <a:sym typeface="Calibri"/>
              </a:defRPr>
            </a:pPr>
            <a:r>
              <a:t>OBJECTIVOS DE LA CLASE </a:t>
            </a:r>
          </a:p>
          <a:p>
            <a:pPr>
              <a:defRPr i="1" sz="1800">
                <a:solidFill>
                  <a:srgbClr val="00B050"/>
                </a:solidFill>
                <a:latin typeface="Calibri"/>
                <a:ea typeface="Calibri"/>
                <a:cs typeface="Calibri"/>
                <a:sym typeface="Calibri"/>
              </a:defRPr>
            </a:pPr>
            <a:r>
              <a:t>Presente los tres objetivos principales de la lección. Invite a los estudiantes a tomar notas y a tener sus Biblias listas. </a:t>
            </a:r>
          </a:p>
          <a:p>
            <a:pPr>
              <a:defRPr i="1" sz="1800">
                <a:solidFill>
                  <a:srgbClr val="00B050"/>
                </a:solidFill>
                <a:latin typeface="Calibri"/>
                <a:ea typeface="Calibri"/>
                <a:cs typeface="Calibri"/>
                <a:sym typeface="Calibri"/>
              </a:defRPr>
            </a:pPr>
            <a:r>
              <a:t> </a:t>
            </a:r>
          </a:p>
          <a:p>
            <a:pPr>
              <a:defRPr sz="1800">
                <a:latin typeface="Calibri"/>
                <a:ea typeface="Calibri"/>
                <a:cs typeface="Calibri"/>
                <a:sym typeface="Calibri"/>
              </a:defRPr>
            </a:pPr>
            <a:r>
              <a:t>En la lección hoy día, nuestro objetivo es: </a:t>
            </a:r>
          </a:p>
          <a:p>
            <a:pPr>
              <a:defRPr sz="1800">
                <a:latin typeface="Calibri"/>
                <a:ea typeface="Calibri"/>
                <a:cs typeface="Calibri"/>
                <a:sym typeface="Calibri"/>
              </a:defRPr>
            </a:pPr>
          </a:p>
          <a:p>
            <a:pPr>
              <a:defRPr sz="1800">
                <a:latin typeface="Calibri"/>
                <a:ea typeface="Calibri"/>
                <a:cs typeface="Calibri"/>
                <a:sym typeface="Calibri"/>
              </a:defRPr>
            </a:pPr>
            <a:r>
              <a:t>1. Analizar y aplicar la historia del hombre rico en Marcos 10:17-27 utilizando el método de las 4C. </a:t>
            </a:r>
          </a:p>
          <a:p>
            <a:pPr>
              <a:defRPr sz="1800">
                <a:latin typeface="Calibri"/>
                <a:ea typeface="Calibri"/>
                <a:cs typeface="Calibri"/>
                <a:sym typeface="Calibri"/>
              </a:defRPr>
            </a:pPr>
            <a:r>
              <a:t>2. Reconocer que la salvación es posible únicamente por la Gracia de Dios en Jesucristo. </a:t>
            </a:r>
          </a:p>
          <a:p>
            <a:pPr marR="1270">
              <a:lnSpc>
                <a:spcPct val="103000"/>
              </a:lnSpc>
              <a:defRPr sz="1800">
                <a:latin typeface="Calibri"/>
                <a:ea typeface="Calibri"/>
                <a:cs typeface="Calibri"/>
                <a:sym typeface="Calibri"/>
              </a:defRPr>
            </a:pPr>
            <a:r>
              <a:t>3. Definir qué significa ser un discípulo de Cristo.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defRPr b="1" sz="1800">
                <a:latin typeface="Calibri"/>
                <a:ea typeface="Calibri"/>
                <a:cs typeface="Calibri"/>
                <a:sym typeface="Calibri"/>
              </a:defRPr>
            </a:pPr>
            <a:r>
              <a:t>CAPTAR </a:t>
            </a:r>
            <a:r>
              <a:rPr b="0" i="1">
                <a:solidFill>
                  <a:srgbClr val="00B050"/>
                </a:solidFill>
              </a:rPr>
              <a:t>Este paso sirve como “gancho” para captar la atención y preparar el corazón para recibir el mensaje de Dios. </a:t>
            </a:r>
            <a:endParaRPr i="1">
              <a:solidFill>
                <a:srgbClr val="00B050"/>
              </a:solidFill>
            </a:endParaRPr>
          </a:p>
          <a:p>
            <a:pPr>
              <a:defRPr sz="1800">
                <a:latin typeface="Calibri"/>
                <a:ea typeface="Calibri"/>
                <a:cs typeface="Calibri"/>
                <a:sym typeface="Calibri"/>
              </a:defRPr>
            </a:pPr>
          </a:p>
          <a:p>
            <a:pPr>
              <a:defRPr b="1" sz="1800">
                <a:latin typeface="Calibri"/>
                <a:ea typeface="Calibri"/>
                <a:cs typeface="Calibri"/>
                <a:sym typeface="Calibri"/>
              </a:defRPr>
            </a:pPr>
            <a:r>
              <a:t>¿Qué es un discípulo de Cristo? </a:t>
            </a:r>
          </a:p>
          <a:p>
            <a:pPr>
              <a:defRPr i="1" sz="1800">
                <a:solidFill>
                  <a:srgbClr val="00B050"/>
                </a:solidFill>
                <a:latin typeface="Calibri"/>
                <a:ea typeface="Calibri"/>
                <a:cs typeface="Calibri"/>
                <a:sym typeface="Calibri"/>
              </a:defRPr>
            </a:pPr>
          </a:p>
          <a:p>
            <a:pPr>
              <a:defRPr i="1" sz="1800">
                <a:solidFill>
                  <a:srgbClr val="00B050"/>
                </a:solidFill>
                <a:latin typeface="Calibri"/>
                <a:ea typeface="Calibri"/>
                <a:cs typeface="Calibri"/>
                <a:sym typeface="Calibri"/>
              </a:defRPr>
            </a:pPr>
            <a:r>
              <a:t>Permite que los estudiantes respondan y guíales a profundizar en su reflexión. Explica que al final de la clase responderemos esta pregunta con base en la Palabra de Dios.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defRPr b="1" sz="1800">
                <a:latin typeface="Calibri"/>
                <a:ea typeface="Calibri"/>
                <a:cs typeface="Calibri"/>
                <a:sym typeface="Calibri"/>
              </a:defRPr>
            </a:pPr>
            <a:r>
              <a:t>CONTAR</a:t>
            </a:r>
            <a:r>
              <a:rPr b="0"/>
              <a:t> </a:t>
            </a:r>
            <a:r>
              <a:rPr b="0" i="1">
                <a:solidFill>
                  <a:srgbClr val="00B050"/>
                </a:solidFill>
              </a:rPr>
              <a:t>Se puede leer directamente la historia en la Biblia o narrarla con palabras propias. </a:t>
            </a:r>
            <a:endParaRPr i="1">
              <a:solidFill>
                <a:srgbClr val="00B050"/>
              </a:solidFill>
            </a:endParaRPr>
          </a:p>
          <a:p>
            <a:pP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Ya han leído la historia de Marcos 10:17-31 como parte de tu tarea. Entonces, repasamos juntos el texto, respondiendo preguntas claves: </a:t>
            </a: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V.17 Al salir él (Jesús) para seguir su camino, llegó uno corriendo. </a:t>
            </a:r>
            <a:r>
              <a:rPr b="1" i="1">
                <a:solidFill>
                  <a:srgbClr val="00B050"/>
                </a:solidFill>
              </a:rPr>
              <a:t>¿Quién es?</a:t>
            </a:r>
            <a:r>
              <a:rPr b="1">
                <a:solidFill>
                  <a:srgbClr val="00B050"/>
                </a:solidFill>
              </a:rPr>
              <a:t> </a:t>
            </a:r>
            <a:r>
              <a:rPr i="1">
                <a:solidFill>
                  <a:srgbClr val="00B050"/>
                </a:solidFill>
              </a:rPr>
              <a:t>El hombre rico. </a:t>
            </a:r>
            <a:r>
              <a:t>Y arrodillándose delante de él, le preguntó: </a:t>
            </a:r>
            <a:r>
              <a:rPr b="1" i="1">
                <a:solidFill>
                  <a:srgbClr val="00B050"/>
                </a:solidFill>
              </a:rPr>
              <a:t>¿Qué preguntó?</a:t>
            </a:r>
            <a:r>
              <a:rPr b="1">
                <a:solidFill>
                  <a:srgbClr val="00B050"/>
                </a:solidFill>
              </a:rPr>
              <a:t> </a:t>
            </a:r>
            <a:r>
              <a:rPr i="1">
                <a:solidFill>
                  <a:srgbClr val="00B050"/>
                </a:solidFill>
              </a:rPr>
              <a:t>Maestro bueno, ¿qué haré para heredar la vida eterna? </a:t>
            </a:r>
            <a:endParaRPr i="1">
              <a:solidFill>
                <a:srgbClr val="00B050"/>
              </a:solidFill>
            </a:endParaRP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V. 18 Jesús le dijo: ¿Por qué me llamas bueno? Nadie es bueno, sino sólo uno, Dios. 19. Los mandamientos sabes: “No adulteres. No mates. No hurtes. No digas falso testimonio. No defraudes. Honra a tu padre y a tu madre.”</a:t>
            </a:r>
          </a:p>
          <a:p>
            <a:pPr marL="342900" indent="-342900">
              <a:buClr>
                <a:srgbClr val="000000"/>
              </a:buClr>
              <a:buSzPts val="1800"/>
              <a:buFont typeface="Symbol"/>
              <a:buChar char="·"/>
              <a:defRPr sz="1800">
                <a:latin typeface="Calibri"/>
                <a:ea typeface="Calibri"/>
                <a:cs typeface="Calibri"/>
                <a:sym typeface="Calibri"/>
              </a:defRPr>
            </a:pPr>
            <a:r>
              <a:t>V. 20 Él entonces, respondiendo, le dijo: Maestro, todo esto lo he guardado desde mi juventud. </a:t>
            </a:r>
          </a:p>
          <a:p>
            <a:pPr marL="342900" indent="-342900">
              <a:buClr>
                <a:srgbClr val="000000"/>
              </a:buClr>
              <a:buSzPts val="1800"/>
              <a:buFont typeface="Symbol"/>
              <a:buChar char="·"/>
              <a:defRPr sz="1800">
                <a:latin typeface="Calibri"/>
                <a:ea typeface="Calibri"/>
                <a:cs typeface="Calibri"/>
                <a:sym typeface="Calibri"/>
              </a:defRPr>
            </a:pPr>
            <a:r>
              <a:t>V. 21 Entonces Jesús, mirándolo, lo amó y le dijo: una cosa te falta: anda, vende todo lo que tienes y dalo a los pobres, y tendrás tesoro en el cielo; y ven sígueme, tomando tu cruz. </a:t>
            </a:r>
            <a:r>
              <a:rPr b="1" i="1">
                <a:solidFill>
                  <a:srgbClr val="00B050"/>
                </a:solidFill>
              </a:rPr>
              <a:t>¿Por qué Jesús invitó al hombre rico a seguirlo? </a:t>
            </a:r>
            <a:r>
              <a:rPr i="1">
                <a:solidFill>
                  <a:srgbClr val="00B050"/>
                </a:solidFill>
              </a:rPr>
              <a:t>Jesús le dio esta invitación por su amor inmerecido. </a:t>
            </a:r>
            <a:endParaRPr i="1">
              <a:solidFill>
                <a:srgbClr val="00B050"/>
              </a:solidFill>
            </a:endParaRP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V. 22 Pero él, afligido por esta palabra, se fue triste, porque tenía muchas posesiones. 23. Entonces Jesús, mirando alrededor, dijo a sus discípulos: ¡Cuán difícilmente entrarán en el reino de Dios los que tienen riquezas!  </a:t>
            </a:r>
          </a:p>
          <a:p>
            <a:pPr marL="342900" indent="-342900">
              <a:buClr>
                <a:srgbClr val="000000"/>
              </a:buClr>
              <a:buSzPts val="1800"/>
              <a:buFont typeface="Symbol"/>
              <a:buChar char="·"/>
              <a:defRPr sz="1800">
                <a:latin typeface="Calibri"/>
                <a:ea typeface="Calibri"/>
                <a:cs typeface="Calibri"/>
                <a:sym typeface="Calibri"/>
              </a:defRPr>
            </a:pPr>
            <a:r>
              <a:t>V. 24 Los discípulos se asombraron de sus palabras. </a:t>
            </a:r>
            <a:r>
              <a:rPr b="1" i="1">
                <a:solidFill>
                  <a:srgbClr val="00B050"/>
                </a:solidFill>
              </a:rPr>
              <a:t>¿Por qué? </a:t>
            </a:r>
            <a:r>
              <a:rPr i="1">
                <a:solidFill>
                  <a:srgbClr val="00B050"/>
                </a:solidFill>
              </a:rPr>
              <a:t>Los discípulos estaban asombrados porque este hombre parecía justo, pero Jesús había revelado su pecado.</a:t>
            </a:r>
            <a:r>
              <a:rPr>
                <a:solidFill>
                  <a:srgbClr val="00B050"/>
                </a:solidFill>
              </a:rPr>
              <a:t> </a:t>
            </a:r>
            <a:endParaRPr>
              <a:solidFill>
                <a:srgbClr val="00B050"/>
              </a:solidFill>
            </a:endParaRP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Pero Jesús, respondiendo, volvió a decirles: Hijos, ¡cuán difícil les es entrar en el reino de Dios a los que confían en las riquezas! 25. Más fácil es pasar un camello por el ojo de una aguja, que entrar un rico en el reino de Dios. </a:t>
            </a:r>
          </a:p>
          <a:p>
            <a:pPr marL="342900" indent="-342900">
              <a:buClr>
                <a:srgbClr val="000000"/>
              </a:buClr>
              <a:buSzPts val="1800"/>
              <a:buFont typeface="Symbol"/>
              <a:buChar char="·"/>
              <a:defRPr sz="1800">
                <a:latin typeface="Calibri"/>
                <a:ea typeface="Calibri"/>
                <a:cs typeface="Calibri"/>
                <a:sym typeface="Calibri"/>
              </a:defRPr>
            </a:pPr>
            <a:r>
              <a:t>V. 26 Ellos se asombraban aún más, diciendo entre sí: ¿Quién, pues, podrá ser salvo? </a:t>
            </a:r>
            <a:r>
              <a:rPr b="1" i="1">
                <a:solidFill>
                  <a:srgbClr val="00B050"/>
                </a:solidFill>
              </a:rPr>
              <a:t>¿Cómo respondió Jesús la pregunta que hicieron los discípulos en Marcos 10:26? </a:t>
            </a:r>
            <a:r>
              <a:rPr i="1">
                <a:solidFill>
                  <a:srgbClr val="00B050"/>
                </a:solidFill>
              </a:rPr>
              <a:t>La respuesta de Jesús a la pregunta prueba es que es imposible ser salvado por el esfuerzo humano. Solo es posible por la obra de Dios.</a:t>
            </a:r>
            <a:r>
              <a:rPr>
                <a:solidFill>
                  <a:srgbClr val="00B050"/>
                </a:solidFill>
              </a:rPr>
              <a:t> </a:t>
            </a:r>
            <a:endParaRPr>
              <a:solidFill>
                <a:srgbClr val="00B050"/>
              </a:solidFill>
            </a:endParaRPr>
          </a:p>
          <a:p>
            <a:pPr marL="342900" indent="-342900">
              <a:buClr>
                <a:srgbClr val="000000"/>
              </a:buClr>
              <a:buSzPts val="1800"/>
              <a:buFont typeface="Symbol"/>
              <a:buChar char="·"/>
              <a:defRPr sz="1800">
                <a:latin typeface="Calibri"/>
                <a:ea typeface="Calibri"/>
                <a:cs typeface="Calibri"/>
                <a:sym typeface="Calibri"/>
              </a:defRPr>
            </a:pPr>
          </a:p>
          <a:p>
            <a:pPr marL="342900" indent="-342900">
              <a:buClr>
                <a:srgbClr val="000000"/>
              </a:buClr>
              <a:buSzPts val="1800"/>
              <a:buFont typeface="Symbol"/>
              <a:buChar char="·"/>
              <a:defRPr sz="1800">
                <a:latin typeface="Calibri"/>
                <a:ea typeface="Calibri"/>
                <a:cs typeface="Calibri"/>
                <a:sym typeface="Calibri"/>
              </a:defRPr>
            </a:pPr>
            <a:r>
              <a:t>V. 27 Entonces Jesús, mirándolos, dijo: Para los hombres es imposible, pero no para Dios, porque todas las cosas son posibles para Dios.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EXT">
    <p:spTree>
      <p:nvGrpSpPr>
        <p:cNvPr id="1" name=""/>
        <p:cNvGrpSpPr/>
        <p:nvPr/>
      </p:nvGrpSpPr>
      <p:grpSpPr>
        <a:xfrm>
          <a:off x="0" y="0"/>
          <a:ext cx="0" cy="0"/>
          <a:chOff x="0" y="0"/>
          <a:chExt cx="0" cy="0"/>
        </a:xfrm>
      </p:grpSpPr>
      <p:sp>
        <p:nvSpPr>
          <p:cNvPr id="95" name="Title Text"/>
          <p:cNvSpPr txBox="1"/>
          <p:nvPr>
            <p:ph type="title"/>
          </p:nvPr>
        </p:nvSpPr>
        <p:spPr>
          <a:xfrm>
            <a:off x="838200" y="365125"/>
            <a:ext cx="10515600" cy="1325563"/>
          </a:xfrm>
          <a:prstGeom prst="rect">
            <a:avLst/>
          </a:prstGeom>
        </p:spPr>
        <p:txBody>
          <a:bodyPr/>
          <a:lstStyle/>
          <a:p>
            <a:pPr/>
            <a:r>
              <a:t>Title Text</a:t>
            </a:r>
          </a:p>
        </p:txBody>
      </p:sp>
      <p:sp>
        <p:nvSpPr>
          <p:cNvPr id="96" name="Body Level One…"/>
          <p:cNvSpPr txBox="1"/>
          <p:nvPr>
            <p:ph type="body" idx="1"/>
          </p:nvPr>
        </p:nvSpPr>
        <p:spPr>
          <a:xfrm rot="5400000">
            <a:off x="3920330" y="-1256506"/>
            <a:ext cx="4351339" cy="10515601"/>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ITLE_AND_VERTICAL_TEXT">
    <p:spTree>
      <p:nvGrpSpPr>
        <p:cNvPr id="1" name=""/>
        <p:cNvGrpSpPr/>
        <p:nvPr/>
      </p:nvGrpSpPr>
      <p:grpSpPr>
        <a:xfrm>
          <a:off x="0" y="0"/>
          <a:ext cx="0" cy="0"/>
          <a:chOff x="0" y="0"/>
          <a:chExt cx="0" cy="0"/>
        </a:xfrm>
      </p:grpSpPr>
      <p:sp>
        <p:nvSpPr>
          <p:cNvPr id="104" name="Title Text"/>
          <p:cNvSpPr txBox="1"/>
          <p:nvPr>
            <p:ph type="title"/>
          </p:nvPr>
        </p:nvSpPr>
        <p:spPr>
          <a:xfrm rot="5400000">
            <a:off x="7133431" y="1956593"/>
            <a:ext cx="5811839" cy="2628901"/>
          </a:xfrm>
          <a:prstGeom prst="rect">
            <a:avLst/>
          </a:prstGeom>
        </p:spPr>
        <p:txBody>
          <a:bodyPr/>
          <a:lstStyle/>
          <a:p>
            <a:pPr/>
            <a:r>
              <a:t>Title Text</a:t>
            </a:r>
          </a:p>
        </p:txBody>
      </p:sp>
      <p:sp>
        <p:nvSpPr>
          <p:cNvPr id="105" name="Body Level One…"/>
          <p:cNvSpPr txBox="1"/>
          <p:nvPr>
            <p:ph type="body" idx="1"/>
          </p:nvPr>
        </p:nvSpPr>
        <p:spPr>
          <a:xfrm rot="5400000">
            <a:off x="1799431" y="-596107"/>
            <a:ext cx="5811838" cy="7734301"/>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3"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20" name="Title Text"/>
          <p:cNvSpPr txBox="1"/>
          <p:nvPr>
            <p:ph type="title"/>
          </p:nvPr>
        </p:nvSpPr>
        <p:spPr>
          <a:xfrm>
            <a:off x="1524000" y="1122362"/>
            <a:ext cx="9144000" cy="2387701"/>
          </a:xfrm>
          <a:prstGeom prst="rect">
            <a:avLst/>
          </a:prstGeom>
        </p:spPr>
        <p:txBody>
          <a:bodyPr anchor="b"/>
          <a:lstStyle>
            <a:lvl1pPr algn="ctr">
              <a:defRPr sz="6000"/>
            </a:lvl1pPr>
          </a:lstStyle>
          <a:p>
            <a:pPr/>
            <a:r>
              <a:t>Title Text</a:t>
            </a:r>
          </a:p>
        </p:txBody>
      </p:sp>
      <p:sp>
        <p:nvSpPr>
          <p:cNvPr id="121" name="Body Level One…"/>
          <p:cNvSpPr txBox="1"/>
          <p:nvPr>
            <p:ph type="body" sz="quarter" idx="1"/>
          </p:nvPr>
        </p:nvSpPr>
        <p:spPr>
          <a:xfrm>
            <a:off x="1524000" y="3602037"/>
            <a:ext cx="9144000" cy="1655701"/>
          </a:xfrm>
          <a:prstGeom prst="rect">
            <a:avLst/>
          </a:prstGeom>
        </p:spPr>
        <p:txBody>
          <a:bodyPr/>
          <a:lstStyle>
            <a:lvl1pPr marL="406400" indent="-355600" algn="ctr">
              <a:buClrTx/>
              <a:buSzTx/>
              <a:buFontTx/>
              <a:buNone/>
              <a:defRPr sz="2400"/>
            </a:lvl1pPr>
            <a:lvl2pPr marL="406400" indent="127000" algn="ctr">
              <a:buClrTx/>
              <a:buSzTx/>
              <a:buFontTx/>
              <a:buNone/>
              <a:defRPr sz="2400"/>
            </a:lvl2pPr>
            <a:lvl3pPr marL="406400" indent="609600" algn="ctr">
              <a:buClrTx/>
              <a:buSzTx/>
              <a:buFontTx/>
              <a:buNone/>
              <a:defRPr sz="2400"/>
            </a:lvl3pPr>
            <a:lvl4pPr marL="406400" indent="1079500" algn="ctr">
              <a:buClrTx/>
              <a:buSzTx/>
              <a:buFontTx/>
              <a:buNone/>
              <a:defRPr sz="2400"/>
            </a:lvl4pPr>
            <a:lvl5pPr marL="406400" indent="1536700" algn="ctr">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129" name="Title Text"/>
          <p:cNvSpPr txBox="1"/>
          <p:nvPr>
            <p:ph type="title"/>
          </p:nvPr>
        </p:nvSpPr>
        <p:spPr>
          <a:xfrm>
            <a:off x="838200" y="365125"/>
            <a:ext cx="10515600" cy="1325700"/>
          </a:xfrm>
          <a:prstGeom prst="rect">
            <a:avLst/>
          </a:prstGeom>
        </p:spPr>
        <p:txBody>
          <a:bodyPr/>
          <a:lstStyle/>
          <a:p>
            <a:pPr/>
            <a:r>
              <a:t>Title Text</a:t>
            </a:r>
          </a:p>
        </p:txBody>
      </p:sp>
      <p:sp>
        <p:nvSpPr>
          <p:cNvPr id="130" name="Body Level One…"/>
          <p:cNvSpPr txBox="1"/>
          <p:nvPr>
            <p:ph type="body" idx="1"/>
          </p:nvPr>
        </p:nvSpPr>
        <p:spPr>
          <a:xfrm>
            <a:off x="838200" y="1825625"/>
            <a:ext cx="10515600" cy="4351200"/>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138" name="Title Text"/>
          <p:cNvSpPr txBox="1"/>
          <p:nvPr>
            <p:ph type="title"/>
          </p:nvPr>
        </p:nvSpPr>
        <p:spPr>
          <a:xfrm>
            <a:off x="831850" y="1709738"/>
            <a:ext cx="10515600" cy="2852700"/>
          </a:xfrm>
          <a:prstGeom prst="rect">
            <a:avLst/>
          </a:prstGeom>
        </p:spPr>
        <p:txBody>
          <a:bodyPr anchor="b"/>
          <a:lstStyle>
            <a:lvl1pPr>
              <a:defRPr sz="6000"/>
            </a:lvl1pPr>
          </a:lstStyle>
          <a:p>
            <a:pPr/>
            <a:r>
              <a:t>Title Text</a:t>
            </a:r>
          </a:p>
        </p:txBody>
      </p:sp>
      <p:sp>
        <p:nvSpPr>
          <p:cNvPr id="139" name="Body Level One…"/>
          <p:cNvSpPr txBox="1"/>
          <p:nvPr>
            <p:ph type="body" sz="quarter" idx="1"/>
          </p:nvPr>
        </p:nvSpPr>
        <p:spPr>
          <a:xfrm>
            <a:off x="831850" y="4589462"/>
            <a:ext cx="10515600" cy="1500301"/>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147" name="Title Text"/>
          <p:cNvSpPr txBox="1"/>
          <p:nvPr>
            <p:ph type="title"/>
          </p:nvPr>
        </p:nvSpPr>
        <p:spPr>
          <a:xfrm>
            <a:off x="838200" y="365125"/>
            <a:ext cx="10515600" cy="1325700"/>
          </a:xfrm>
          <a:prstGeom prst="rect">
            <a:avLst/>
          </a:prstGeom>
        </p:spPr>
        <p:txBody>
          <a:bodyPr/>
          <a:lstStyle/>
          <a:p>
            <a:pPr/>
            <a:r>
              <a:t>Title Text</a:t>
            </a:r>
          </a:p>
        </p:txBody>
      </p:sp>
      <p:sp>
        <p:nvSpPr>
          <p:cNvPr id="148" name="Body Level One…"/>
          <p:cNvSpPr txBox="1"/>
          <p:nvPr>
            <p:ph type="body" sz="half" idx="1"/>
          </p:nvPr>
        </p:nvSpPr>
        <p:spPr>
          <a:xfrm>
            <a:off x="838200" y="1825625"/>
            <a:ext cx="5181600" cy="4351200"/>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149" name="Google Shape;111;g2b9bbf978dd_0_356"/>
          <p:cNvSpPr txBox="1"/>
          <p:nvPr>
            <p:ph type="body" sz="half" idx="21"/>
          </p:nvPr>
        </p:nvSpPr>
        <p:spPr>
          <a:xfrm>
            <a:off x="6172200" y="1825625"/>
            <a:ext cx="5181600" cy="4351200"/>
          </a:xfrm>
          <a:prstGeom prst="rect">
            <a:avLst/>
          </a:prstGeom>
        </p:spPr>
        <p:txBody>
          <a:bodyPr/>
          <a:lstStyle/>
          <a:p>
            <a:pPr indent="-342900"/>
          </a:p>
        </p:txBody>
      </p:sp>
      <p:sp>
        <p:nvSpPr>
          <p:cNvPr id="150"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157" name="Title Text"/>
          <p:cNvSpPr txBox="1"/>
          <p:nvPr>
            <p:ph type="title"/>
          </p:nvPr>
        </p:nvSpPr>
        <p:spPr>
          <a:xfrm>
            <a:off x="839787" y="365125"/>
            <a:ext cx="10515601" cy="1325700"/>
          </a:xfrm>
          <a:prstGeom prst="rect">
            <a:avLst/>
          </a:prstGeom>
        </p:spPr>
        <p:txBody>
          <a:bodyPr/>
          <a:lstStyle/>
          <a:p>
            <a:pPr/>
            <a:r>
              <a:t>Title Text</a:t>
            </a:r>
          </a:p>
        </p:txBody>
      </p:sp>
      <p:sp>
        <p:nvSpPr>
          <p:cNvPr id="158" name="Body Level One…"/>
          <p:cNvSpPr txBox="1"/>
          <p:nvPr>
            <p:ph type="body" sz="quarter" idx="1"/>
          </p:nvPr>
        </p:nvSpPr>
        <p:spPr>
          <a:xfrm>
            <a:off x="839787" y="1681163"/>
            <a:ext cx="5157901" cy="823801"/>
          </a:xfrm>
          <a:prstGeom prst="rect">
            <a:avLst/>
          </a:prstGeom>
        </p:spPr>
        <p:txBody>
          <a:bodyPr anchor="b"/>
          <a:lstStyle>
            <a:lvl1pPr marL="228600" indent="0">
              <a:buClrTx/>
              <a:buSzTx/>
              <a:buFontTx/>
              <a:buNone/>
              <a:defRPr b="1" sz="2400"/>
            </a:lvl1pPr>
            <a:lvl2pPr marL="228600" indent="457200">
              <a:buClrTx/>
              <a:buSzTx/>
              <a:buFontTx/>
              <a:buNone/>
              <a:defRPr b="1" sz="2400"/>
            </a:lvl2pPr>
            <a:lvl3pPr marL="228600" indent="914400">
              <a:buClrTx/>
              <a:buSzTx/>
              <a:buFontTx/>
              <a:buNone/>
              <a:defRPr b="1" sz="2400"/>
            </a:lvl3pPr>
            <a:lvl4pPr marL="228600" indent="1371600">
              <a:buClrTx/>
              <a:buSzTx/>
              <a:buFontTx/>
              <a:buNone/>
              <a:defRPr b="1" sz="2400"/>
            </a:lvl4pPr>
            <a:lvl5pPr marL="228600" indent="1828800">
              <a:buClrTx/>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159" name="Google Shape;118;g2b9bbf978dd_0_363"/>
          <p:cNvSpPr txBox="1"/>
          <p:nvPr>
            <p:ph type="body" sz="half" idx="21"/>
          </p:nvPr>
        </p:nvSpPr>
        <p:spPr>
          <a:xfrm>
            <a:off x="839788" y="2505075"/>
            <a:ext cx="5157900" cy="3684600"/>
          </a:xfrm>
          <a:prstGeom prst="rect">
            <a:avLst/>
          </a:prstGeom>
        </p:spPr>
        <p:txBody>
          <a:bodyPr/>
          <a:lstStyle/>
          <a:p>
            <a:pPr indent="-342900"/>
          </a:p>
        </p:txBody>
      </p:sp>
      <p:sp>
        <p:nvSpPr>
          <p:cNvPr id="160" name="Google Shape;119;g2b9bbf978dd_0_363"/>
          <p:cNvSpPr txBox="1"/>
          <p:nvPr>
            <p:ph type="body" sz="quarter" idx="22"/>
          </p:nvPr>
        </p:nvSpPr>
        <p:spPr>
          <a:xfrm>
            <a:off x="6172200" y="1681163"/>
            <a:ext cx="5183100" cy="823801"/>
          </a:xfrm>
          <a:prstGeom prst="rect">
            <a:avLst/>
          </a:prstGeom>
        </p:spPr>
        <p:txBody>
          <a:bodyPr anchor="b"/>
          <a:lstStyle/>
          <a:p>
            <a:pPr marL="228600" indent="0">
              <a:buClrTx/>
              <a:buSzTx/>
              <a:buFontTx/>
              <a:buNone/>
              <a:defRPr b="1" sz="2400"/>
            </a:pPr>
          </a:p>
        </p:txBody>
      </p:sp>
      <p:sp>
        <p:nvSpPr>
          <p:cNvPr id="161" name="Google Shape;120;g2b9bbf978dd_0_363"/>
          <p:cNvSpPr txBox="1"/>
          <p:nvPr>
            <p:ph type="body" sz="half" idx="23"/>
          </p:nvPr>
        </p:nvSpPr>
        <p:spPr>
          <a:xfrm>
            <a:off x="6172200" y="2505075"/>
            <a:ext cx="5183100" cy="3684600"/>
          </a:xfrm>
          <a:prstGeom prst="rect">
            <a:avLst/>
          </a:prstGeom>
        </p:spPr>
        <p:txBody>
          <a:bodyPr/>
          <a:lstStyle/>
          <a:p>
            <a:pPr indent="-342900"/>
          </a:p>
        </p:txBody>
      </p:sp>
      <p:sp>
        <p:nvSpPr>
          <p:cNvPr id="162"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169" name="Title Text"/>
          <p:cNvSpPr txBox="1"/>
          <p:nvPr>
            <p:ph type="title"/>
          </p:nvPr>
        </p:nvSpPr>
        <p:spPr>
          <a:xfrm>
            <a:off x="838200" y="365125"/>
            <a:ext cx="10515600" cy="1325700"/>
          </a:xfrm>
          <a:prstGeom prst="rect">
            <a:avLst/>
          </a:prstGeom>
        </p:spPr>
        <p:txBody>
          <a:bodyPr/>
          <a:lstStyle/>
          <a:p>
            <a:pPr/>
            <a:r>
              <a:t>Title Text</a:t>
            </a:r>
          </a:p>
        </p:txBody>
      </p:sp>
      <p:sp>
        <p:nvSpPr>
          <p:cNvPr id="170"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WITH_CAPTION_TEXT">
    <p:spTree>
      <p:nvGrpSpPr>
        <p:cNvPr id="1" name=""/>
        <p:cNvGrpSpPr/>
        <p:nvPr/>
      </p:nvGrpSpPr>
      <p:grpSpPr>
        <a:xfrm>
          <a:off x="0" y="0"/>
          <a:ext cx="0" cy="0"/>
          <a:chOff x="0" y="0"/>
          <a:chExt cx="0" cy="0"/>
        </a:xfrm>
      </p:grpSpPr>
      <p:sp>
        <p:nvSpPr>
          <p:cNvPr id="177" name="Title Text"/>
          <p:cNvSpPr txBox="1"/>
          <p:nvPr>
            <p:ph type="title"/>
          </p:nvPr>
        </p:nvSpPr>
        <p:spPr>
          <a:xfrm>
            <a:off x="839787" y="457200"/>
            <a:ext cx="3932101" cy="1600200"/>
          </a:xfrm>
          <a:prstGeom prst="rect">
            <a:avLst/>
          </a:prstGeom>
        </p:spPr>
        <p:txBody>
          <a:bodyPr anchor="b"/>
          <a:lstStyle>
            <a:lvl1pPr>
              <a:defRPr sz="3200"/>
            </a:lvl1pPr>
          </a:lstStyle>
          <a:p>
            <a:pPr/>
            <a:r>
              <a:t>Title Text</a:t>
            </a:r>
          </a:p>
        </p:txBody>
      </p:sp>
      <p:sp>
        <p:nvSpPr>
          <p:cNvPr id="178" name="Body Level One…"/>
          <p:cNvSpPr txBox="1"/>
          <p:nvPr>
            <p:ph type="body" sz="half" idx="1"/>
          </p:nvPr>
        </p:nvSpPr>
        <p:spPr>
          <a:xfrm>
            <a:off x="5183187" y="987425"/>
            <a:ext cx="6172201" cy="4873500"/>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pPr/>
            <a:r>
              <a:t>Body Level One</a:t>
            </a:r>
          </a:p>
          <a:p>
            <a:pPr lvl="1"/>
            <a:r>
              <a:t>Body Level Two</a:t>
            </a:r>
          </a:p>
          <a:p>
            <a:pPr lvl="2"/>
            <a:r>
              <a:t>Body Level Three</a:t>
            </a:r>
          </a:p>
          <a:p>
            <a:pPr lvl="3"/>
            <a:r>
              <a:t>Body Level Four</a:t>
            </a:r>
          </a:p>
          <a:p>
            <a:pPr lvl="4"/>
            <a:r>
              <a:t>Body Level Five</a:t>
            </a:r>
          </a:p>
        </p:txBody>
      </p:sp>
      <p:sp>
        <p:nvSpPr>
          <p:cNvPr id="179" name="Google Shape;132;g2b9bbf978dd_0_377"/>
          <p:cNvSpPr txBox="1"/>
          <p:nvPr>
            <p:ph type="body" sz="quarter" idx="21"/>
          </p:nvPr>
        </p:nvSpPr>
        <p:spPr>
          <a:xfrm>
            <a:off x="839787" y="2057400"/>
            <a:ext cx="3932101" cy="3811500"/>
          </a:xfrm>
          <a:prstGeom prst="rect">
            <a:avLst/>
          </a:prstGeom>
        </p:spPr>
        <p:txBody>
          <a:bodyPr/>
          <a:lstStyle/>
          <a:p>
            <a:pPr marL="228600" indent="0">
              <a:buClrTx/>
              <a:buSzTx/>
              <a:buFontTx/>
              <a:buNone/>
              <a:defRPr sz="1600"/>
            </a:pPr>
          </a:p>
        </p:txBody>
      </p:sp>
      <p:sp>
        <p:nvSpPr>
          <p:cNvPr id="180"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8"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9" name="Body Level One…"/>
          <p:cNvSpPr txBox="1"/>
          <p:nvPr>
            <p:ph type="body" sz="quarter" idx="1"/>
          </p:nvPr>
        </p:nvSpPr>
        <p:spPr>
          <a:xfrm>
            <a:off x="1524000" y="3602037"/>
            <a:ext cx="9144000" cy="1655763"/>
          </a:xfrm>
          <a:prstGeom prst="rect">
            <a:avLst/>
          </a:prstGeom>
        </p:spPr>
        <p:txBody>
          <a:bodyPr/>
          <a:lstStyle>
            <a:lvl1pPr marL="406400" indent="-355600" algn="ctr">
              <a:buClrTx/>
              <a:buSzTx/>
              <a:buFontTx/>
              <a:buNone/>
              <a:defRPr sz="2400"/>
            </a:lvl1pPr>
            <a:lvl2pPr marL="406400" indent="127000" algn="ctr">
              <a:buClrTx/>
              <a:buSzTx/>
              <a:buFontTx/>
              <a:buNone/>
              <a:defRPr sz="2400"/>
            </a:lvl2pPr>
            <a:lvl3pPr marL="406400" indent="609600" algn="ctr">
              <a:buClrTx/>
              <a:buSzTx/>
              <a:buFontTx/>
              <a:buNone/>
              <a:defRPr sz="2400"/>
            </a:lvl3pPr>
            <a:lvl4pPr marL="406400" indent="1079500" algn="ctr">
              <a:buClrTx/>
              <a:buSzTx/>
              <a:buFontTx/>
              <a:buNone/>
              <a:defRPr sz="2400"/>
            </a:lvl4pPr>
            <a:lvl5pPr marL="406400" indent="1536700" algn="ctr">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_WITH_CAPTION_TEXT">
    <p:spTree>
      <p:nvGrpSpPr>
        <p:cNvPr id="1" name=""/>
        <p:cNvGrpSpPr/>
        <p:nvPr/>
      </p:nvGrpSpPr>
      <p:grpSpPr>
        <a:xfrm>
          <a:off x="0" y="0"/>
          <a:ext cx="0" cy="0"/>
          <a:chOff x="0" y="0"/>
          <a:chExt cx="0" cy="0"/>
        </a:xfrm>
      </p:grpSpPr>
      <p:sp>
        <p:nvSpPr>
          <p:cNvPr id="187" name="Title Text"/>
          <p:cNvSpPr txBox="1"/>
          <p:nvPr>
            <p:ph type="title"/>
          </p:nvPr>
        </p:nvSpPr>
        <p:spPr>
          <a:xfrm>
            <a:off x="839787" y="457200"/>
            <a:ext cx="3932101" cy="1600200"/>
          </a:xfrm>
          <a:prstGeom prst="rect">
            <a:avLst/>
          </a:prstGeom>
        </p:spPr>
        <p:txBody>
          <a:bodyPr anchor="b"/>
          <a:lstStyle>
            <a:lvl1pPr>
              <a:defRPr sz="3200"/>
            </a:lvl1pPr>
          </a:lstStyle>
          <a:p>
            <a:pPr/>
            <a:r>
              <a:t>Title Text</a:t>
            </a:r>
          </a:p>
        </p:txBody>
      </p:sp>
      <p:sp>
        <p:nvSpPr>
          <p:cNvPr id="188" name="Google Shape;138;g2b9bbf978dd_0_384"/>
          <p:cNvSpPr/>
          <p:nvPr>
            <p:ph type="pic" sz="half" idx="21"/>
          </p:nvPr>
        </p:nvSpPr>
        <p:spPr>
          <a:xfrm>
            <a:off x="5183187" y="987425"/>
            <a:ext cx="6172201" cy="4873500"/>
          </a:xfrm>
          <a:prstGeom prst="rect">
            <a:avLst/>
          </a:prstGeom>
        </p:spPr>
        <p:txBody>
          <a:bodyPr lIns="91439" tIns="45719" rIns="91439" bIns="45719">
            <a:noAutofit/>
          </a:bodyPr>
          <a:lstStyle/>
          <a:p>
            <a:pPr/>
          </a:p>
        </p:txBody>
      </p:sp>
      <p:sp>
        <p:nvSpPr>
          <p:cNvPr id="189" name="Body Level One…"/>
          <p:cNvSpPr txBox="1"/>
          <p:nvPr>
            <p:ph type="body" sz="quarter" idx="1"/>
          </p:nvPr>
        </p:nvSpPr>
        <p:spPr>
          <a:xfrm>
            <a:off x="839787" y="2057400"/>
            <a:ext cx="3932101" cy="3811500"/>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90"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EXT">
    <p:spTree>
      <p:nvGrpSpPr>
        <p:cNvPr id="1" name=""/>
        <p:cNvGrpSpPr/>
        <p:nvPr/>
      </p:nvGrpSpPr>
      <p:grpSpPr>
        <a:xfrm>
          <a:off x="0" y="0"/>
          <a:ext cx="0" cy="0"/>
          <a:chOff x="0" y="0"/>
          <a:chExt cx="0" cy="0"/>
        </a:xfrm>
      </p:grpSpPr>
      <p:sp>
        <p:nvSpPr>
          <p:cNvPr id="197" name="Title Text"/>
          <p:cNvSpPr txBox="1"/>
          <p:nvPr>
            <p:ph type="title"/>
          </p:nvPr>
        </p:nvSpPr>
        <p:spPr>
          <a:xfrm>
            <a:off x="838200" y="365125"/>
            <a:ext cx="10515600" cy="1325700"/>
          </a:xfrm>
          <a:prstGeom prst="rect">
            <a:avLst/>
          </a:prstGeom>
        </p:spPr>
        <p:txBody>
          <a:bodyPr/>
          <a:lstStyle/>
          <a:p>
            <a:pPr/>
            <a:r>
              <a:t>Title Text</a:t>
            </a:r>
          </a:p>
        </p:txBody>
      </p:sp>
      <p:sp>
        <p:nvSpPr>
          <p:cNvPr id="198" name="Body Level One…"/>
          <p:cNvSpPr txBox="1"/>
          <p:nvPr>
            <p:ph type="body" idx="1"/>
          </p:nvPr>
        </p:nvSpPr>
        <p:spPr>
          <a:xfrm rot="5400000">
            <a:off x="3920399" y="-1256576"/>
            <a:ext cx="4351201" cy="10515601"/>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199"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ITLE_AND_VERTICAL_TEXT">
    <p:spTree>
      <p:nvGrpSpPr>
        <p:cNvPr id="1" name=""/>
        <p:cNvGrpSpPr/>
        <p:nvPr/>
      </p:nvGrpSpPr>
      <p:grpSpPr>
        <a:xfrm>
          <a:off x="0" y="0"/>
          <a:ext cx="0" cy="0"/>
          <a:chOff x="0" y="0"/>
          <a:chExt cx="0" cy="0"/>
        </a:xfrm>
      </p:grpSpPr>
      <p:sp>
        <p:nvSpPr>
          <p:cNvPr id="206" name="Title Text"/>
          <p:cNvSpPr txBox="1"/>
          <p:nvPr>
            <p:ph type="title"/>
          </p:nvPr>
        </p:nvSpPr>
        <p:spPr>
          <a:xfrm rot="5400000">
            <a:off x="7133400" y="1956624"/>
            <a:ext cx="5811901" cy="2628901"/>
          </a:xfrm>
          <a:prstGeom prst="rect">
            <a:avLst/>
          </a:prstGeom>
        </p:spPr>
        <p:txBody>
          <a:bodyPr/>
          <a:lstStyle/>
          <a:p>
            <a:pPr/>
            <a:r>
              <a:t>Title Text</a:t>
            </a:r>
          </a:p>
        </p:txBody>
      </p:sp>
      <p:sp>
        <p:nvSpPr>
          <p:cNvPr id="207" name="Body Level One…"/>
          <p:cNvSpPr txBox="1"/>
          <p:nvPr>
            <p:ph type="body" idx="1"/>
          </p:nvPr>
        </p:nvSpPr>
        <p:spPr>
          <a:xfrm rot="5400000">
            <a:off x="1799400" y="-596076"/>
            <a:ext cx="5811900" cy="7734301"/>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208" name="Slide Number"/>
          <p:cNvSpPr txBox="1"/>
          <p:nvPr>
            <p:ph type="sldNum" sz="quarter" idx="2"/>
          </p:nvPr>
        </p:nvSpPr>
        <p:spPr>
          <a:xfrm>
            <a:off x="11095216" y="6414767"/>
            <a:ext cx="258585" cy="24826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27" name="Title Text"/>
          <p:cNvSpPr txBox="1"/>
          <p:nvPr>
            <p:ph type="title"/>
          </p:nvPr>
        </p:nvSpPr>
        <p:spPr>
          <a:xfrm>
            <a:off x="838200" y="365125"/>
            <a:ext cx="10515600" cy="1325563"/>
          </a:xfrm>
          <a:prstGeom prst="rect">
            <a:avLst/>
          </a:prstGeom>
        </p:spPr>
        <p:txBody>
          <a:bodyPr/>
          <a:lstStyle/>
          <a:p>
            <a:pPr/>
            <a:r>
              <a:t>Title Text</a:t>
            </a:r>
          </a:p>
        </p:txBody>
      </p:sp>
      <p:sp>
        <p:nvSpPr>
          <p:cNvPr id="28" name="Body Level One…"/>
          <p:cNvSpPr txBox="1"/>
          <p:nvPr>
            <p:ph type="body" idx="1"/>
          </p:nvPr>
        </p:nvSpPr>
        <p:spPr>
          <a:xfrm>
            <a:off x="838200" y="1825625"/>
            <a:ext cx="10515600" cy="4351338"/>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36"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7" name="Body Level One…"/>
          <p:cNvSpPr txBox="1"/>
          <p:nvPr>
            <p:ph type="body" sz="quarter" idx="1"/>
          </p:nvPr>
        </p:nvSpPr>
        <p:spPr>
          <a:xfrm>
            <a:off x="831850" y="4589462"/>
            <a:ext cx="10515600" cy="1500188"/>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45" name="Title Text"/>
          <p:cNvSpPr txBox="1"/>
          <p:nvPr>
            <p:ph type="title"/>
          </p:nvPr>
        </p:nvSpPr>
        <p:spPr>
          <a:xfrm>
            <a:off x="838200" y="365125"/>
            <a:ext cx="10515600" cy="1325563"/>
          </a:xfrm>
          <a:prstGeom prst="rect">
            <a:avLst/>
          </a:prstGeom>
        </p:spPr>
        <p:txBody>
          <a:bodyPr/>
          <a:lstStyle/>
          <a:p>
            <a:pPr/>
            <a:r>
              <a:t>Title Text</a:t>
            </a:r>
          </a:p>
        </p:txBody>
      </p:sp>
      <p:sp>
        <p:nvSpPr>
          <p:cNvPr id="46" name="Body Level One…"/>
          <p:cNvSpPr txBox="1"/>
          <p:nvPr>
            <p:ph type="body" sz="half" idx="1"/>
          </p:nvPr>
        </p:nvSpPr>
        <p:spPr>
          <a:xfrm>
            <a:off x="838200" y="1825625"/>
            <a:ext cx="5181600" cy="4351338"/>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47" name="Google Shape;36;p39"/>
          <p:cNvSpPr txBox="1"/>
          <p:nvPr>
            <p:ph type="body" sz="half" idx="21"/>
          </p:nvPr>
        </p:nvSpPr>
        <p:spPr>
          <a:xfrm>
            <a:off x="6172200" y="1825625"/>
            <a:ext cx="5181600" cy="4351338"/>
          </a:xfrm>
          <a:prstGeom prst="rect">
            <a:avLst/>
          </a:prstGeom>
        </p:spPr>
        <p:txBody>
          <a:bodyPr/>
          <a:lstStyle/>
          <a:p>
            <a:pPr indent="-342900"/>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55" name="Title Text"/>
          <p:cNvSpPr txBox="1"/>
          <p:nvPr>
            <p:ph type="title"/>
          </p:nvPr>
        </p:nvSpPr>
        <p:spPr>
          <a:xfrm>
            <a:off x="839787" y="365125"/>
            <a:ext cx="10515601" cy="1325563"/>
          </a:xfrm>
          <a:prstGeom prst="rect">
            <a:avLst/>
          </a:prstGeom>
        </p:spPr>
        <p:txBody>
          <a:bodyPr/>
          <a:lstStyle/>
          <a:p>
            <a:pPr/>
            <a:r>
              <a:t>Title Text</a:t>
            </a:r>
          </a:p>
        </p:txBody>
      </p:sp>
      <p:sp>
        <p:nvSpPr>
          <p:cNvPr id="56" name="Body Level One…"/>
          <p:cNvSpPr txBox="1"/>
          <p:nvPr>
            <p:ph type="body" sz="quarter" idx="1"/>
          </p:nvPr>
        </p:nvSpPr>
        <p:spPr>
          <a:xfrm>
            <a:off x="839787" y="1681163"/>
            <a:ext cx="5157789" cy="823913"/>
          </a:xfrm>
          <a:prstGeom prst="rect">
            <a:avLst/>
          </a:prstGeom>
        </p:spPr>
        <p:txBody>
          <a:bodyPr anchor="b"/>
          <a:lstStyle>
            <a:lvl1pPr marL="228600" indent="0">
              <a:buClrTx/>
              <a:buSzTx/>
              <a:buFontTx/>
              <a:buNone/>
              <a:defRPr b="1" sz="2400"/>
            </a:lvl1pPr>
            <a:lvl2pPr marL="228600" indent="457200">
              <a:buClrTx/>
              <a:buSzTx/>
              <a:buFontTx/>
              <a:buNone/>
              <a:defRPr b="1" sz="2400"/>
            </a:lvl2pPr>
            <a:lvl3pPr marL="228600" indent="914400">
              <a:buClrTx/>
              <a:buSzTx/>
              <a:buFontTx/>
              <a:buNone/>
              <a:defRPr b="1" sz="2400"/>
            </a:lvl3pPr>
            <a:lvl4pPr marL="228600" indent="1371600">
              <a:buClrTx/>
              <a:buSzTx/>
              <a:buFontTx/>
              <a:buNone/>
              <a:defRPr b="1" sz="2400"/>
            </a:lvl4pPr>
            <a:lvl5pPr marL="228600" indent="1828800">
              <a:buClrTx/>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57" name="Google Shape;43;p40"/>
          <p:cNvSpPr txBox="1"/>
          <p:nvPr>
            <p:ph type="body" sz="half" idx="21"/>
          </p:nvPr>
        </p:nvSpPr>
        <p:spPr>
          <a:xfrm>
            <a:off x="839787" y="2505075"/>
            <a:ext cx="5157788" cy="3684588"/>
          </a:xfrm>
          <a:prstGeom prst="rect">
            <a:avLst/>
          </a:prstGeom>
        </p:spPr>
        <p:txBody>
          <a:bodyPr/>
          <a:lstStyle/>
          <a:p>
            <a:pPr indent="-342900"/>
          </a:p>
        </p:txBody>
      </p:sp>
      <p:sp>
        <p:nvSpPr>
          <p:cNvPr id="58" name="Google Shape;44;p40"/>
          <p:cNvSpPr txBox="1"/>
          <p:nvPr>
            <p:ph type="body" sz="quarter" idx="22"/>
          </p:nvPr>
        </p:nvSpPr>
        <p:spPr>
          <a:xfrm>
            <a:off x="6172200" y="1681163"/>
            <a:ext cx="5183188" cy="823913"/>
          </a:xfrm>
          <a:prstGeom prst="rect">
            <a:avLst/>
          </a:prstGeom>
        </p:spPr>
        <p:txBody>
          <a:bodyPr anchor="b"/>
          <a:lstStyle/>
          <a:p>
            <a:pPr marL="228600" indent="0">
              <a:buClrTx/>
              <a:buSzTx/>
              <a:buFontTx/>
              <a:buNone/>
              <a:defRPr b="1" sz="2400"/>
            </a:pPr>
          </a:p>
        </p:txBody>
      </p:sp>
      <p:sp>
        <p:nvSpPr>
          <p:cNvPr id="59" name="Google Shape;45;p40"/>
          <p:cNvSpPr txBox="1"/>
          <p:nvPr>
            <p:ph type="body" sz="half" idx="23"/>
          </p:nvPr>
        </p:nvSpPr>
        <p:spPr>
          <a:xfrm>
            <a:off x="6172200" y="2505075"/>
            <a:ext cx="5183188" cy="3684588"/>
          </a:xfrm>
          <a:prstGeom prst="rect">
            <a:avLst/>
          </a:prstGeom>
        </p:spPr>
        <p:txBody>
          <a:bodyPr/>
          <a:lstStyle/>
          <a:p>
            <a:pPr indent="-342900"/>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67" name="Title Text"/>
          <p:cNvSpPr txBox="1"/>
          <p:nvPr>
            <p:ph type="title"/>
          </p:nvPr>
        </p:nvSpPr>
        <p:spPr>
          <a:xfrm>
            <a:off x="838200" y="365125"/>
            <a:ext cx="10515600" cy="1325563"/>
          </a:xfrm>
          <a:prstGeom prst="rect">
            <a:avLst/>
          </a:prstGeom>
        </p:spPr>
        <p:txBody>
          <a:bodyPr/>
          <a:lstStyle/>
          <a:p>
            <a:pPr/>
            <a:r>
              <a:t>Title Text</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WITH_CAPTION_TEXT">
    <p:spTree>
      <p:nvGrpSpPr>
        <p:cNvPr id="1" name=""/>
        <p:cNvGrpSpPr/>
        <p:nvPr/>
      </p:nvGrpSpPr>
      <p:grpSpPr>
        <a:xfrm>
          <a:off x="0" y="0"/>
          <a:ext cx="0" cy="0"/>
          <a:chOff x="0" y="0"/>
          <a:chExt cx="0" cy="0"/>
        </a:xfrm>
      </p:grpSpPr>
      <p:sp>
        <p:nvSpPr>
          <p:cNvPr id="75"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6" name="Body Level One…"/>
          <p:cNvSpPr txBox="1"/>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pPr/>
            <a:r>
              <a:t>Body Level One</a:t>
            </a:r>
          </a:p>
          <a:p>
            <a:pPr lvl="1"/>
            <a:r>
              <a:t>Body Level Two</a:t>
            </a:r>
          </a:p>
          <a:p>
            <a:pPr lvl="2"/>
            <a:r>
              <a:t>Body Level Three</a:t>
            </a:r>
          </a:p>
          <a:p>
            <a:pPr lvl="3"/>
            <a:r>
              <a:t>Body Level Four</a:t>
            </a:r>
          </a:p>
          <a:p>
            <a:pPr lvl="4"/>
            <a:r>
              <a:t>Body Level Five</a:t>
            </a:r>
          </a:p>
        </p:txBody>
      </p:sp>
      <p:sp>
        <p:nvSpPr>
          <p:cNvPr id="77" name="Google Shape;57;p42"/>
          <p:cNvSpPr txBox="1"/>
          <p:nvPr>
            <p:ph type="body" sz="quarter" idx="21"/>
          </p:nvPr>
        </p:nvSpPr>
        <p:spPr>
          <a:xfrm>
            <a:off x="839787" y="2057400"/>
            <a:ext cx="3932238" cy="3811588"/>
          </a:xfrm>
          <a:prstGeom prst="rect">
            <a:avLst/>
          </a:prstGeom>
        </p:spPr>
        <p:txBody>
          <a:bodyPr/>
          <a:lstStyle/>
          <a:p>
            <a:pPr marL="228600" indent="0">
              <a:buClrTx/>
              <a:buSzTx/>
              <a:buFontTx/>
              <a:buNone/>
              <a:defRPr sz="1600"/>
            </a:pP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_WITH_CAPTION_TEXT">
    <p:spTree>
      <p:nvGrpSpPr>
        <p:cNvPr id="1" name=""/>
        <p:cNvGrpSpPr/>
        <p:nvPr/>
      </p:nvGrpSpPr>
      <p:grpSpPr>
        <a:xfrm>
          <a:off x="0" y="0"/>
          <a:ext cx="0" cy="0"/>
          <a:chOff x="0" y="0"/>
          <a:chExt cx="0" cy="0"/>
        </a:xfrm>
      </p:grpSpPr>
      <p:sp>
        <p:nvSpPr>
          <p:cNvPr id="85"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6" name="Google Shape;63;p43"/>
          <p:cNvSpPr/>
          <p:nvPr>
            <p:ph type="pic" sz="half" idx="21"/>
          </p:nvPr>
        </p:nvSpPr>
        <p:spPr>
          <a:xfrm>
            <a:off x="5183187" y="987425"/>
            <a:ext cx="6172201" cy="4873625"/>
          </a:xfrm>
          <a:prstGeom prst="rect">
            <a:avLst/>
          </a:prstGeom>
        </p:spPr>
        <p:txBody>
          <a:bodyPr lIns="91439" tIns="45719" rIns="91439" bIns="45719">
            <a:noAutofit/>
          </a:bodyPr>
          <a:lstStyle/>
          <a:p>
            <a:pPr/>
          </a:p>
        </p:txBody>
      </p:sp>
      <p:sp>
        <p:nvSpPr>
          <p:cNvPr id="87" name="Body Level One…"/>
          <p:cNvSpPr txBox="1"/>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p>
            <a:pPr/>
            <a:r>
              <a:t>Title Text</a:t>
            </a:r>
          </a:p>
        </p:txBody>
      </p:sp>
      <p:sp>
        <p:nvSpPr>
          <p:cNvPr id="3"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9pPr>
    </p:titleStyle>
    <p:bodyStyle>
      <a:lvl1pPr marL="457200" marR="0" indent="-406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1pPr>
      <a:lvl2pPr marL="977900" marR="0" indent="-4445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2pPr>
      <a:lvl3pPr marL="1513839" marR="0" indent="-497839"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2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2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2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5.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Google Shape;170;g2ae502832d3_0_0" descr="Google Shape;170;g2ae502832d3_0_0"/>
          <p:cNvPicPr>
            <a:picLocks noChangeAspect="1"/>
          </p:cNvPicPr>
          <p:nvPr/>
        </p:nvPicPr>
        <p:blipFill>
          <a:blip r:embed="rId3">
            <a:extLst/>
          </a:blip>
          <a:stretch>
            <a:fillRect/>
          </a:stretch>
        </p:blipFill>
        <p:spPr>
          <a:xfrm>
            <a:off x="0" y="0"/>
            <a:ext cx="12191990" cy="6858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Google Shape;230;g26c0eec2cfd_0_235"/>
          <p:cNvSpPr txBox="1"/>
          <p:nvPr/>
        </p:nvSpPr>
        <p:spPr>
          <a:xfrm>
            <a:off x="3542650" y="2587524"/>
            <a:ext cx="7098050"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Contar</a:t>
            </a:r>
          </a:p>
        </p:txBody>
      </p:sp>
      <p:sp>
        <p:nvSpPr>
          <p:cNvPr id="304" name="Google Shape;231;g26c0eec2cfd_0_235"/>
          <p:cNvSpPr/>
          <p:nvPr/>
        </p:nvSpPr>
        <p:spPr>
          <a:xfrm>
            <a:off x="3496924" y="3739953"/>
            <a:ext cx="6269702" cy="1"/>
          </a:xfrm>
          <a:prstGeom prst="line">
            <a:avLst/>
          </a:prstGeom>
          <a:ln w="38100">
            <a:solidFill>
              <a:srgbClr val="7F7F7F"/>
            </a:solidFill>
            <a:miter/>
          </a:ln>
        </p:spPr>
        <p:txBody>
          <a:bodyPr lIns="0" tIns="0" rIns="0" bIns="0"/>
          <a:lstStyle/>
          <a:p>
            <a:pPr/>
          </a:p>
        </p:txBody>
      </p:sp>
      <p:sp>
        <p:nvSpPr>
          <p:cNvPr id="305" name="Google Shape;233;g26c0eec2cfd_0_235"/>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306" name="Google Shape;234;g26c0eec2cfd_0_235" descr="Google Shape;234;g26c0eec2cfd_0_235"/>
          <p:cNvPicPr>
            <a:picLocks noChangeAspect="1"/>
          </p:cNvPicPr>
          <p:nvPr/>
        </p:nvPicPr>
        <p:blipFill>
          <a:blip r:embed="rId3">
            <a:extLst/>
          </a:blip>
          <a:srcRect l="1436" t="0" r="1446" b="0"/>
          <a:stretch>
            <a:fillRect/>
          </a:stretch>
        </p:blipFill>
        <p:spPr>
          <a:xfrm>
            <a:off x="-299915" y="1460357"/>
            <a:ext cx="3982776" cy="4101064"/>
          </a:xfrm>
          <a:prstGeom prst="rect">
            <a:avLst/>
          </a:prstGeom>
          <a:ln w="12700">
            <a:miter lim="400000"/>
          </a:ln>
          <a:effectLst>
            <a:outerShdw sx="100000" sy="100000" kx="0" ky="0" algn="b" rotWithShape="0" blurRad="50800" dist="38100" dir="2700000">
              <a:srgbClr val="000000">
                <a:alpha val="40000"/>
              </a:srgbClr>
            </a:outerShdw>
          </a:effectLst>
        </p:spPr>
      </p:pic>
      <p:pic>
        <p:nvPicPr>
          <p:cNvPr id="307" name="Google Shape;236;g26c0eec2cfd_0_235" descr="Google Shape;236;g26c0eec2cfd_0_235"/>
          <p:cNvPicPr>
            <a:picLocks noChangeAspect="1"/>
          </p:cNvPicPr>
          <p:nvPr/>
        </p:nvPicPr>
        <p:blipFill>
          <a:blip r:embed="rId4">
            <a:extLst/>
          </a:blip>
          <a:stretch>
            <a:fillRect/>
          </a:stretch>
        </p:blipFill>
        <p:spPr>
          <a:xfrm>
            <a:off x="10500489" y="289923"/>
            <a:ext cx="1399035" cy="1170435"/>
          </a:xfrm>
          <a:prstGeom prst="rect">
            <a:avLst/>
          </a:prstGeom>
          <a:ln w="12700">
            <a:miter lim="400000"/>
          </a:ln>
        </p:spPr>
      </p:pic>
      <p:sp>
        <p:nvSpPr>
          <p:cNvPr id="308" name="Google Shape;224;g26c0eec2cfd_0_221"/>
          <p:cNvSpPr txBox="1"/>
          <p:nvPr/>
        </p:nvSpPr>
        <p:spPr>
          <a:xfrm>
            <a:off x="3542650" y="4052082"/>
            <a:ext cx="7341050" cy="17297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sz="3600">
                <a:latin typeface="Lato"/>
                <a:ea typeface="Lato"/>
                <a:cs typeface="Lato"/>
                <a:sym typeface="Lato"/>
              </a:defRPr>
            </a:pPr>
            <a:r>
              <a:t>Marcos 10:17-27</a:t>
            </a:r>
          </a:p>
          <a:p>
            <a:pPr>
              <a:defRPr b="1" sz="3600">
                <a:latin typeface="Lato"/>
                <a:ea typeface="Lato"/>
                <a:cs typeface="Lato"/>
                <a:sym typeface="Lato"/>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Google Shape;230;g26c0eec2cfd_0_235"/>
          <p:cNvSpPr txBox="1"/>
          <p:nvPr/>
        </p:nvSpPr>
        <p:spPr>
          <a:xfrm>
            <a:off x="3647967" y="2148731"/>
            <a:ext cx="7098050"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Considerar</a:t>
            </a:r>
          </a:p>
        </p:txBody>
      </p:sp>
      <p:sp>
        <p:nvSpPr>
          <p:cNvPr id="313" name="Google Shape;231;g26c0eec2cfd_0_235"/>
          <p:cNvSpPr/>
          <p:nvPr/>
        </p:nvSpPr>
        <p:spPr>
          <a:xfrm>
            <a:off x="3602242" y="3153161"/>
            <a:ext cx="6269701" cy="1"/>
          </a:xfrm>
          <a:prstGeom prst="line">
            <a:avLst/>
          </a:prstGeom>
          <a:ln w="38100">
            <a:solidFill>
              <a:srgbClr val="7F7F7F"/>
            </a:solidFill>
            <a:miter/>
          </a:ln>
        </p:spPr>
        <p:txBody>
          <a:bodyPr lIns="0" tIns="0" rIns="0" bIns="0"/>
          <a:lstStyle/>
          <a:p>
            <a:pPr/>
          </a:p>
        </p:txBody>
      </p:sp>
      <p:sp>
        <p:nvSpPr>
          <p:cNvPr id="314" name="Google Shape;233;g26c0eec2cfd_0_235"/>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315" name="Google Shape;236;g26c0eec2cfd_0_235" descr="Google Shape;236;g26c0eec2cfd_0_235"/>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pic>
        <p:nvPicPr>
          <p:cNvPr id="316" name="Google Shape;256;p11" descr="Google Shape;256;p11"/>
          <p:cNvPicPr>
            <a:picLocks noChangeAspect="1"/>
          </p:cNvPicPr>
          <p:nvPr/>
        </p:nvPicPr>
        <p:blipFill>
          <a:blip r:embed="rId4">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317" name="Google Shape;243;g26ba99a7413_0_427"/>
          <p:cNvSpPr txBox="1"/>
          <p:nvPr/>
        </p:nvSpPr>
        <p:spPr>
          <a:xfrm>
            <a:off x="3647967" y="3429000"/>
            <a:ext cx="4765851" cy="6756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800">
                <a:latin typeface="Lato"/>
                <a:ea typeface="Lato"/>
                <a:cs typeface="Lato"/>
                <a:sym typeface="Lato"/>
              </a:defRPr>
            </a:lvl1pPr>
          </a:lstStyle>
          <a:p>
            <a:pPr/>
            <a:r>
              <a:t>Marcos 10:17-27</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Google Shape;252;p11"/>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Considerar</a:t>
            </a:r>
          </a:p>
        </p:txBody>
      </p:sp>
      <p:sp>
        <p:nvSpPr>
          <p:cNvPr id="322" name="Google Shape;253;p11"/>
          <p:cNvSpPr/>
          <p:nvPr/>
        </p:nvSpPr>
        <p:spPr>
          <a:xfrm>
            <a:off x="4230827" y="3051694"/>
            <a:ext cx="6269663" cy="1"/>
          </a:xfrm>
          <a:prstGeom prst="line">
            <a:avLst/>
          </a:prstGeom>
          <a:ln w="38100">
            <a:solidFill>
              <a:srgbClr val="7F7F7F"/>
            </a:solidFill>
            <a:miter/>
          </a:ln>
        </p:spPr>
        <p:txBody>
          <a:bodyPr lIns="0" tIns="0" rIns="0" bIns="0"/>
          <a:lstStyle/>
          <a:p>
            <a:pPr/>
          </a:p>
        </p:txBody>
      </p:sp>
      <p:sp>
        <p:nvSpPr>
          <p:cNvPr id="323" name="Google Shape;254;p11"/>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Marcos 10:17-27</a:t>
            </a:r>
          </a:p>
        </p:txBody>
      </p:sp>
      <p:sp>
        <p:nvSpPr>
          <p:cNvPr id="324" name="Google Shape;255;p11"/>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325" name="Google Shape;256;p11" descr="Google Shape;256;p11"/>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326" name="Google Shape;257;p11"/>
          <p:cNvSpPr txBox="1"/>
          <p:nvPr/>
        </p:nvSpPr>
        <p:spPr>
          <a:xfrm>
            <a:off x="4173106" y="4163145"/>
            <a:ext cx="7341198" cy="1183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600">
                <a:latin typeface="Lato"/>
                <a:ea typeface="Lato"/>
                <a:cs typeface="Lato"/>
                <a:sym typeface="Lato"/>
              </a:defRPr>
            </a:lvl1pPr>
          </a:lstStyle>
          <a:p>
            <a:pPr/>
            <a:r>
              <a:t>¿Quiénes son los personajes de esta historia?</a:t>
            </a:r>
          </a:p>
        </p:txBody>
      </p:sp>
      <p:pic>
        <p:nvPicPr>
          <p:cNvPr id="327" name="Google Shape;258;p11" descr="Google Shape;258;p11"/>
          <p:cNvPicPr>
            <a:picLocks noChangeAspect="1"/>
          </p:cNvPicPr>
          <p:nvPr/>
        </p:nvPicPr>
        <p:blipFill>
          <a:blip r:embed="rId4">
            <a:extLst/>
          </a:blip>
          <a:srcRect l="7105" t="10153" r="7634" b="23587"/>
          <a:stretch>
            <a:fillRect/>
          </a:stretch>
        </p:blipFill>
        <p:spPr>
          <a:xfrm>
            <a:off x="8577181" y="1617634"/>
            <a:ext cx="1662994" cy="1292391"/>
          </a:xfrm>
          <a:prstGeom prst="rect">
            <a:avLst/>
          </a:prstGeom>
          <a:ln w="12700">
            <a:miter lim="400000"/>
          </a:ln>
        </p:spPr>
      </p:pic>
      <p:pic>
        <p:nvPicPr>
          <p:cNvPr id="328" name="Google Shape;259;p11" descr="Google Shape;259;p11"/>
          <p:cNvPicPr>
            <a:picLocks noChangeAspect="1"/>
          </p:cNvPicPr>
          <p:nvPr/>
        </p:nvPicPr>
        <p:blipFill>
          <a:blip r:embed="rId5">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Google Shape;264;p12"/>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Considerar</a:t>
            </a:r>
          </a:p>
        </p:txBody>
      </p:sp>
      <p:sp>
        <p:nvSpPr>
          <p:cNvPr id="333" name="Google Shape;265;p12"/>
          <p:cNvSpPr/>
          <p:nvPr/>
        </p:nvSpPr>
        <p:spPr>
          <a:xfrm>
            <a:off x="4230827" y="3051694"/>
            <a:ext cx="6269663" cy="1"/>
          </a:xfrm>
          <a:prstGeom prst="line">
            <a:avLst/>
          </a:prstGeom>
          <a:ln w="38100">
            <a:solidFill>
              <a:srgbClr val="7F7F7F"/>
            </a:solidFill>
            <a:miter/>
          </a:ln>
        </p:spPr>
        <p:txBody>
          <a:bodyPr lIns="0" tIns="0" rIns="0" bIns="0"/>
          <a:lstStyle/>
          <a:p>
            <a:pPr/>
          </a:p>
        </p:txBody>
      </p:sp>
      <p:sp>
        <p:nvSpPr>
          <p:cNvPr id="334" name="Google Shape;266;p12"/>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Marcos 10:17-27</a:t>
            </a:r>
          </a:p>
        </p:txBody>
      </p:sp>
      <p:sp>
        <p:nvSpPr>
          <p:cNvPr id="335" name="Google Shape;267;p12"/>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336" name="Google Shape;268;p12" descr="Google Shape;268;p12"/>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337" name="Google Shape;269;p12"/>
          <p:cNvSpPr txBox="1"/>
          <p:nvPr/>
        </p:nvSpPr>
        <p:spPr>
          <a:xfrm>
            <a:off x="4173106" y="4163145"/>
            <a:ext cx="6636523" cy="1183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600">
                <a:latin typeface="Lato"/>
                <a:ea typeface="Lato"/>
                <a:cs typeface="Lato"/>
                <a:sym typeface="Lato"/>
              </a:defRPr>
            </a:lvl1pPr>
          </a:lstStyle>
          <a:p>
            <a:pPr/>
            <a:r>
              <a:t>¿Cuáles son los objetos de esta historia?</a:t>
            </a:r>
          </a:p>
        </p:txBody>
      </p:sp>
      <p:pic>
        <p:nvPicPr>
          <p:cNvPr id="338" name="Google Shape;270;p12" descr="Google Shape;270;p12"/>
          <p:cNvPicPr>
            <a:picLocks noChangeAspect="1"/>
          </p:cNvPicPr>
          <p:nvPr/>
        </p:nvPicPr>
        <p:blipFill>
          <a:blip r:embed="rId4">
            <a:extLst/>
          </a:blip>
          <a:stretch>
            <a:fillRect/>
          </a:stretch>
        </p:blipFill>
        <p:spPr>
          <a:xfrm>
            <a:off x="8919858" y="1460357"/>
            <a:ext cx="1266322" cy="1389027"/>
          </a:xfrm>
          <a:prstGeom prst="rect">
            <a:avLst/>
          </a:prstGeom>
          <a:ln w="12700">
            <a:miter lim="400000"/>
          </a:ln>
        </p:spPr>
      </p:pic>
      <p:pic>
        <p:nvPicPr>
          <p:cNvPr id="339" name="Google Shape;271;p12" descr="Google Shape;271;p12"/>
          <p:cNvPicPr>
            <a:picLocks noChangeAspect="1"/>
          </p:cNvPicPr>
          <p:nvPr/>
        </p:nvPicPr>
        <p:blipFill>
          <a:blip r:embed="rId5">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Google Shape;276;p13"/>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Considerar</a:t>
            </a:r>
          </a:p>
        </p:txBody>
      </p:sp>
      <p:sp>
        <p:nvSpPr>
          <p:cNvPr id="344" name="Google Shape;277;p13"/>
          <p:cNvSpPr/>
          <p:nvPr/>
        </p:nvSpPr>
        <p:spPr>
          <a:xfrm>
            <a:off x="4230827" y="3051694"/>
            <a:ext cx="6269663" cy="1"/>
          </a:xfrm>
          <a:prstGeom prst="line">
            <a:avLst/>
          </a:prstGeom>
          <a:ln w="38100">
            <a:solidFill>
              <a:srgbClr val="7F7F7F"/>
            </a:solidFill>
            <a:miter/>
          </a:ln>
        </p:spPr>
        <p:txBody>
          <a:bodyPr lIns="0" tIns="0" rIns="0" bIns="0"/>
          <a:lstStyle/>
          <a:p>
            <a:pPr/>
          </a:p>
        </p:txBody>
      </p:sp>
      <p:sp>
        <p:nvSpPr>
          <p:cNvPr id="345" name="Google Shape;278;p13"/>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Marcos 10:17-27</a:t>
            </a:r>
          </a:p>
        </p:txBody>
      </p:sp>
      <p:sp>
        <p:nvSpPr>
          <p:cNvPr id="346" name="Google Shape;279;p13"/>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347" name="Google Shape;280;p13" descr="Google Shape;280;p13"/>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348" name="Google Shape;281;p13"/>
          <p:cNvSpPr txBox="1"/>
          <p:nvPr/>
        </p:nvSpPr>
        <p:spPr>
          <a:xfrm>
            <a:off x="4173106" y="4163145"/>
            <a:ext cx="7341050" cy="6375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600">
                <a:latin typeface="Lato"/>
                <a:ea typeface="Lato"/>
                <a:cs typeface="Lato"/>
                <a:sym typeface="Lato"/>
              </a:defRPr>
            </a:lvl1pPr>
          </a:lstStyle>
          <a:p>
            <a:pPr/>
            <a:r>
              <a:t>¿Dónde ocurrió la historia?</a:t>
            </a:r>
          </a:p>
        </p:txBody>
      </p:sp>
      <p:pic>
        <p:nvPicPr>
          <p:cNvPr id="349" name="Google Shape;282;p13" descr="Google Shape;282;p13"/>
          <p:cNvPicPr>
            <a:picLocks noChangeAspect="1"/>
          </p:cNvPicPr>
          <p:nvPr/>
        </p:nvPicPr>
        <p:blipFill>
          <a:blip r:embed="rId4">
            <a:extLst/>
          </a:blip>
          <a:stretch>
            <a:fillRect/>
          </a:stretch>
        </p:blipFill>
        <p:spPr>
          <a:xfrm>
            <a:off x="9076083" y="1470748"/>
            <a:ext cx="1127706" cy="1374729"/>
          </a:xfrm>
          <a:prstGeom prst="rect">
            <a:avLst/>
          </a:prstGeom>
          <a:ln w="12700">
            <a:miter lim="400000"/>
          </a:ln>
        </p:spPr>
      </p:pic>
      <p:pic>
        <p:nvPicPr>
          <p:cNvPr id="350" name="Google Shape;283;p13" descr="Google Shape;283;p13"/>
          <p:cNvPicPr>
            <a:picLocks noChangeAspect="1"/>
          </p:cNvPicPr>
          <p:nvPr/>
        </p:nvPicPr>
        <p:blipFill>
          <a:blip r:embed="rId5">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Google Shape;288;p14"/>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Considerar</a:t>
            </a:r>
          </a:p>
        </p:txBody>
      </p:sp>
      <p:sp>
        <p:nvSpPr>
          <p:cNvPr id="355" name="Google Shape;289;p14"/>
          <p:cNvSpPr/>
          <p:nvPr/>
        </p:nvSpPr>
        <p:spPr>
          <a:xfrm>
            <a:off x="4230827" y="3051694"/>
            <a:ext cx="6269663" cy="1"/>
          </a:xfrm>
          <a:prstGeom prst="line">
            <a:avLst/>
          </a:prstGeom>
          <a:ln w="38100">
            <a:solidFill>
              <a:srgbClr val="7F7F7F"/>
            </a:solidFill>
            <a:miter/>
          </a:ln>
        </p:spPr>
        <p:txBody>
          <a:bodyPr lIns="0" tIns="0" rIns="0" bIns="0"/>
          <a:lstStyle/>
          <a:p>
            <a:pPr/>
          </a:p>
        </p:txBody>
      </p:sp>
      <p:sp>
        <p:nvSpPr>
          <p:cNvPr id="356" name="Google Shape;290;p14"/>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Marcos 10:17-27</a:t>
            </a:r>
          </a:p>
        </p:txBody>
      </p:sp>
      <p:sp>
        <p:nvSpPr>
          <p:cNvPr id="357" name="Google Shape;291;p14"/>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358" name="Google Shape;292;p14" descr="Google Shape;292;p14"/>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359" name="Google Shape;293;p14"/>
          <p:cNvSpPr txBox="1"/>
          <p:nvPr/>
        </p:nvSpPr>
        <p:spPr>
          <a:xfrm>
            <a:off x="4173106" y="4163145"/>
            <a:ext cx="7341050" cy="6375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600">
                <a:latin typeface="Lato"/>
                <a:ea typeface="Lato"/>
                <a:cs typeface="Lato"/>
                <a:sym typeface="Lato"/>
              </a:defRPr>
            </a:lvl1pPr>
          </a:lstStyle>
          <a:p>
            <a:pPr/>
            <a:r>
              <a:t>¿Cuándo ocurrió la historia?</a:t>
            </a:r>
          </a:p>
        </p:txBody>
      </p:sp>
      <p:pic>
        <p:nvPicPr>
          <p:cNvPr id="360" name="Google Shape;294;p14" descr="Google Shape;294;p14"/>
          <p:cNvPicPr>
            <a:picLocks noChangeAspect="1"/>
          </p:cNvPicPr>
          <p:nvPr/>
        </p:nvPicPr>
        <p:blipFill>
          <a:blip r:embed="rId4">
            <a:extLst/>
          </a:blip>
          <a:stretch>
            <a:fillRect/>
          </a:stretch>
        </p:blipFill>
        <p:spPr>
          <a:xfrm>
            <a:off x="9269911" y="1743573"/>
            <a:ext cx="824370" cy="950228"/>
          </a:xfrm>
          <a:prstGeom prst="rect">
            <a:avLst/>
          </a:prstGeom>
          <a:ln w="12700">
            <a:miter lim="400000"/>
          </a:ln>
        </p:spPr>
      </p:pic>
      <p:pic>
        <p:nvPicPr>
          <p:cNvPr id="361" name="Google Shape;295;p14" descr="Google Shape;295;p14"/>
          <p:cNvPicPr>
            <a:picLocks noChangeAspect="1"/>
          </p:cNvPicPr>
          <p:nvPr/>
        </p:nvPicPr>
        <p:blipFill>
          <a:blip r:embed="rId5">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Google Shape;300;p15"/>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Considerar</a:t>
            </a:r>
          </a:p>
        </p:txBody>
      </p:sp>
      <p:sp>
        <p:nvSpPr>
          <p:cNvPr id="366" name="Google Shape;301;p15"/>
          <p:cNvSpPr/>
          <p:nvPr/>
        </p:nvSpPr>
        <p:spPr>
          <a:xfrm>
            <a:off x="4230827" y="3051694"/>
            <a:ext cx="6269663" cy="1"/>
          </a:xfrm>
          <a:prstGeom prst="line">
            <a:avLst/>
          </a:prstGeom>
          <a:ln w="38100">
            <a:solidFill>
              <a:srgbClr val="7F7F7F"/>
            </a:solidFill>
            <a:miter/>
          </a:ln>
        </p:spPr>
        <p:txBody>
          <a:bodyPr lIns="0" tIns="0" rIns="0" bIns="0"/>
          <a:lstStyle/>
          <a:p>
            <a:pPr/>
          </a:p>
        </p:txBody>
      </p:sp>
      <p:sp>
        <p:nvSpPr>
          <p:cNvPr id="367" name="Google Shape;302;p15"/>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Marcos 10:17-27</a:t>
            </a:r>
          </a:p>
        </p:txBody>
      </p:sp>
      <p:sp>
        <p:nvSpPr>
          <p:cNvPr id="368" name="Google Shape;303;p15"/>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369" name="Google Shape;304;p15" descr="Google Shape;304;p15"/>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370" name="Google Shape;305;p15"/>
          <p:cNvSpPr txBox="1"/>
          <p:nvPr/>
        </p:nvSpPr>
        <p:spPr>
          <a:xfrm>
            <a:off x="4173106" y="4163145"/>
            <a:ext cx="7341050" cy="6375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600">
                <a:latin typeface="Lato"/>
                <a:ea typeface="Lato"/>
                <a:cs typeface="Lato"/>
                <a:sym typeface="Lato"/>
              </a:defRPr>
            </a:lvl1pPr>
          </a:lstStyle>
          <a:p>
            <a:pPr/>
            <a:r>
              <a:t>¿Cuál es el problema?</a:t>
            </a:r>
          </a:p>
        </p:txBody>
      </p:sp>
      <p:pic>
        <p:nvPicPr>
          <p:cNvPr id="371" name="Google Shape;306;p15" descr="Google Shape;306;p15"/>
          <p:cNvPicPr>
            <a:picLocks noChangeAspect="1"/>
          </p:cNvPicPr>
          <p:nvPr/>
        </p:nvPicPr>
        <p:blipFill>
          <a:blip r:embed="rId4">
            <a:extLst/>
          </a:blip>
          <a:stretch>
            <a:fillRect/>
          </a:stretch>
        </p:blipFill>
        <p:spPr>
          <a:xfrm>
            <a:off x="8884043" y="1460357"/>
            <a:ext cx="1405305" cy="1389027"/>
          </a:xfrm>
          <a:prstGeom prst="rect">
            <a:avLst/>
          </a:prstGeom>
          <a:ln w="12700">
            <a:miter lim="400000"/>
          </a:ln>
        </p:spPr>
      </p:pic>
      <p:pic>
        <p:nvPicPr>
          <p:cNvPr id="372" name="Google Shape;307;p15" descr="Google Shape;307;p15"/>
          <p:cNvPicPr>
            <a:picLocks noChangeAspect="1"/>
          </p:cNvPicPr>
          <p:nvPr/>
        </p:nvPicPr>
        <p:blipFill>
          <a:blip r:embed="rId5">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Google Shape;312;p16"/>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Considerar</a:t>
            </a:r>
          </a:p>
        </p:txBody>
      </p:sp>
      <p:sp>
        <p:nvSpPr>
          <p:cNvPr id="377" name="Google Shape;313;p16"/>
          <p:cNvSpPr/>
          <p:nvPr/>
        </p:nvSpPr>
        <p:spPr>
          <a:xfrm>
            <a:off x="4230827" y="3051694"/>
            <a:ext cx="6269663" cy="1"/>
          </a:xfrm>
          <a:prstGeom prst="line">
            <a:avLst/>
          </a:prstGeom>
          <a:ln w="38100">
            <a:solidFill>
              <a:srgbClr val="7F7F7F"/>
            </a:solidFill>
            <a:miter/>
          </a:ln>
        </p:spPr>
        <p:txBody>
          <a:bodyPr lIns="0" tIns="0" rIns="0" bIns="0"/>
          <a:lstStyle/>
          <a:p>
            <a:pPr/>
          </a:p>
        </p:txBody>
      </p:sp>
      <p:sp>
        <p:nvSpPr>
          <p:cNvPr id="378" name="Google Shape;314;p16"/>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Marcos 10:17-27</a:t>
            </a:r>
          </a:p>
        </p:txBody>
      </p:sp>
      <p:sp>
        <p:nvSpPr>
          <p:cNvPr id="379" name="Google Shape;315;p16"/>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380" name="Google Shape;316;p16" descr="Google Shape;316;p16"/>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381" name="Google Shape;317;p16"/>
          <p:cNvSpPr txBox="1"/>
          <p:nvPr/>
        </p:nvSpPr>
        <p:spPr>
          <a:xfrm>
            <a:off x="4173106" y="4163145"/>
            <a:ext cx="7341050" cy="1183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600">
                <a:latin typeface="Lato"/>
                <a:ea typeface="Lato"/>
                <a:cs typeface="Lato"/>
                <a:sym typeface="Lato"/>
              </a:defRPr>
            </a:lvl1pPr>
          </a:lstStyle>
          <a:p>
            <a:pPr/>
            <a:r>
              <a:t>¿Se resuelve el problema? ¿Cómo?</a:t>
            </a:r>
          </a:p>
        </p:txBody>
      </p:sp>
      <p:pic>
        <p:nvPicPr>
          <p:cNvPr id="382" name="Google Shape;318;p16" descr="Google Shape;318;p16"/>
          <p:cNvPicPr>
            <a:picLocks noChangeAspect="1"/>
          </p:cNvPicPr>
          <p:nvPr/>
        </p:nvPicPr>
        <p:blipFill>
          <a:blip r:embed="rId4">
            <a:extLst/>
          </a:blip>
          <a:stretch>
            <a:fillRect/>
          </a:stretch>
        </p:blipFill>
        <p:spPr>
          <a:xfrm>
            <a:off x="9202566" y="1460357"/>
            <a:ext cx="1078771" cy="1379087"/>
          </a:xfrm>
          <a:prstGeom prst="rect">
            <a:avLst/>
          </a:prstGeom>
          <a:ln w="12700">
            <a:miter lim="400000"/>
          </a:ln>
        </p:spPr>
      </p:pic>
      <p:pic>
        <p:nvPicPr>
          <p:cNvPr id="383" name="Google Shape;319;p16" descr="Google Shape;319;p16"/>
          <p:cNvPicPr>
            <a:picLocks noChangeAspect="1"/>
          </p:cNvPicPr>
          <p:nvPr/>
        </p:nvPicPr>
        <p:blipFill>
          <a:blip r:embed="rId5">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Google Shape;230;g26c0eec2cfd_0_235"/>
          <p:cNvSpPr txBox="1"/>
          <p:nvPr/>
        </p:nvSpPr>
        <p:spPr>
          <a:xfrm>
            <a:off x="3647967" y="2148731"/>
            <a:ext cx="7098050"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Consolidar</a:t>
            </a:r>
          </a:p>
        </p:txBody>
      </p:sp>
      <p:sp>
        <p:nvSpPr>
          <p:cNvPr id="388" name="Google Shape;231;g26c0eec2cfd_0_235"/>
          <p:cNvSpPr/>
          <p:nvPr/>
        </p:nvSpPr>
        <p:spPr>
          <a:xfrm>
            <a:off x="3602242" y="3153161"/>
            <a:ext cx="6269701" cy="1"/>
          </a:xfrm>
          <a:prstGeom prst="line">
            <a:avLst/>
          </a:prstGeom>
          <a:ln w="38100">
            <a:solidFill>
              <a:srgbClr val="7F7F7F"/>
            </a:solidFill>
            <a:miter/>
          </a:ln>
        </p:spPr>
        <p:txBody>
          <a:bodyPr lIns="0" tIns="0" rIns="0" bIns="0"/>
          <a:lstStyle/>
          <a:p>
            <a:pPr/>
          </a:p>
        </p:txBody>
      </p:sp>
      <p:sp>
        <p:nvSpPr>
          <p:cNvPr id="389" name="Google Shape;233;g26c0eec2cfd_0_235"/>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390" name="Google Shape;236;g26c0eec2cfd_0_235" descr="Google Shape;236;g26c0eec2cfd_0_235"/>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pic>
        <p:nvPicPr>
          <p:cNvPr id="391" name="Google Shape;256;p11" descr="Google Shape;256;p11"/>
          <p:cNvPicPr>
            <a:picLocks noChangeAspect="1"/>
          </p:cNvPicPr>
          <p:nvPr/>
        </p:nvPicPr>
        <p:blipFill>
          <a:blip r:embed="rId4">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392" name="Google Shape;243;g26ba99a7413_0_427"/>
          <p:cNvSpPr txBox="1"/>
          <p:nvPr/>
        </p:nvSpPr>
        <p:spPr>
          <a:xfrm>
            <a:off x="3647967" y="3429000"/>
            <a:ext cx="4765851" cy="6756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800">
                <a:latin typeface="Lato"/>
                <a:ea typeface="Lato"/>
                <a:cs typeface="Lato"/>
                <a:sym typeface="Lato"/>
              </a:defRPr>
            </a:lvl1pPr>
          </a:lstStyle>
          <a:p>
            <a:pPr/>
            <a:r>
              <a:t>Marcos 10:17-27</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Google Shape;335;p18"/>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Consolidar</a:t>
            </a:r>
          </a:p>
        </p:txBody>
      </p:sp>
      <p:sp>
        <p:nvSpPr>
          <p:cNvPr id="397" name="Google Shape;336;p18"/>
          <p:cNvSpPr/>
          <p:nvPr/>
        </p:nvSpPr>
        <p:spPr>
          <a:xfrm>
            <a:off x="4230827" y="3051694"/>
            <a:ext cx="6269663" cy="1"/>
          </a:xfrm>
          <a:prstGeom prst="line">
            <a:avLst/>
          </a:prstGeom>
          <a:ln w="38100">
            <a:solidFill>
              <a:srgbClr val="7F7F7F"/>
            </a:solidFill>
            <a:miter/>
          </a:ln>
        </p:spPr>
        <p:txBody>
          <a:bodyPr lIns="0" tIns="0" rIns="0" bIns="0"/>
          <a:lstStyle/>
          <a:p>
            <a:pPr/>
          </a:p>
        </p:txBody>
      </p:sp>
      <p:sp>
        <p:nvSpPr>
          <p:cNvPr id="398" name="Google Shape;337;p18"/>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Marcos 10:17-27</a:t>
            </a:r>
          </a:p>
        </p:txBody>
      </p:sp>
      <p:sp>
        <p:nvSpPr>
          <p:cNvPr id="399" name="Google Shape;338;p18"/>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00" name="Google Shape;339;p18" descr="Google Shape;339;p18"/>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401" name="Google Shape;340;p18"/>
          <p:cNvSpPr txBox="1"/>
          <p:nvPr/>
        </p:nvSpPr>
        <p:spPr>
          <a:xfrm>
            <a:off x="4173106" y="4163145"/>
            <a:ext cx="7341050" cy="1183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600">
                <a:latin typeface="Lato"/>
                <a:ea typeface="Lato"/>
                <a:cs typeface="Lato"/>
                <a:sym typeface="Lato"/>
              </a:defRPr>
            </a:lvl1pPr>
          </a:lstStyle>
          <a:p>
            <a:pPr/>
            <a:r>
              <a:t>¿Cuál es el punto principal de la historia?</a:t>
            </a:r>
          </a:p>
        </p:txBody>
      </p:sp>
      <p:pic>
        <p:nvPicPr>
          <p:cNvPr id="402" name="Google Shape;341;p18" descr="Google Shape;341;p18"/>
          <p:cNvPicPr>
            <a:picLocks noChangeAspect="1"/>
          </p:cNvPicPr>
          <p:nvPr/>
        </p:nvPicPr>
        <p:blipFill>
          <a:blip r:embed="rId4">
            <a:extLst/>
          </a:blip>
          <a:stretch>
            <a:fillRect/>
          </a:stretch>
        </p:blipFill>
        <p:spPr>
          <a:xfrm>
            <a:off x="9253056" y="1681916"/>
            <a:ext cx="1247433" cy="1167469"/>
          </a:xfrm>
          <a:prstGeom prst="rect">
            <a:avLst/>
          </a:prstGeom>
          <a:ln w="12700">
            <a:miter lim="400000"/>
          </a:ln>
        </p:spPr>
      </p:pic>
      <p:pic>
        <p:nvPicPr>
          <p:cNvPr id="403" name="Google Shape;342;p18" descr="Google Shape;342;p18"/>
          <p:cNvPicPr>
            <a:picLocks noChangeAspect="1"/>
          </p:cNvPicPr>
          <p:nvPr/>
        </p:nvPicPr>
        <p:blipFill>
          <a:blip r:embed="rId5">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ext"/>
          <p:cNvSpPr txBox="1"/>
          <p:nvPr/>
        </p:nvSpPr>
        <p:spPr>
          <a:xfrm>
            <a:off x="4292041" y="3251200"/>
            <a:ext cx="1867459" cy="355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sz="1200">
                <a:latin typeface="Times Roman"/>
                <a:ea typeface="Times Roman"/>
                <a:cs typeface="Times Roman"/>
                <a:sym typeface="Times Roman"/>
              </a:defRPr>
            </a:pPr>
          </a:p>
        </p:txBody>
      </p:sp>
      <p:sp>
        <p:nvSpPr>
          <p:cNvPr id="222" name="Google Shape;233;g26c0eec2cfd_0_235"/>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223" name="Google Shape;203;p4" descr="Google Shape;203;p4"/>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224" name="Google Shape;201;p4"/>
          <p:cNvSpPr txBox="1"/>
          <p:nvPr/>
        </p:nvSpPr>
        <p:spPr>
          <a:xfrm>
            <a:off x="4105166" y="2856483"/>
            <a:ext cx="7315940"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Presentación del Profesor</a:t>
            </a:r>
          </a:p>
        </p:txBody>
      </p:sp>
      <p:pic>
        <p:nvPicPr>
          <p:cNvPr id="225" name="Presentacion Profesor (1).png" descr="Presentacion Profesor (1).png"/>
          <p:cNvPicPr>
            <a:picLocks noChangeAspect="1"/>
          </p:cNvPicPr>
          <p:nvPr/>
        </p:nvPicPr>
        <p:blipFill>
          <a:blip r:embed="rId4">
            <a:extLst/>
          </a:blip>
          <a:stretch>
            <a:fillRect/>
          </a:stretch>
        </p:blipFill>
        <p:spPr>
          <a:xfrm>
            <a:off x="-763489" y="1584964"/>
            <a:ext cx="5606056" cy="3153407"/>
          </a:xfrm>
          <a:prstGeom prst="rect">
            <a:avLst/>
          </a:prstGeom>
          <a:ln w="12700">
            <a:miter lim="400000"/>
          </a:ln>
        </p:spPr>
      </p:pic>
      <p:pic>
        <p:nvPicPr>
          <p:cNvPr id="226" name="Presentacion Profesor.png" descr="Presentacion Profesor.png"/>
          <p:cNvPicPr>
            <a:picLocks noChangeAspect="1"/>
          </p:cNvPicPr>
          <p:nvPr/>
        </p:nvPicPr>
        <p:blipFill>
          <a:blip r:embed="rId5">
            <a:extLst/>
          </a:blip>
          <a:stretch>
            <a:fillRect/>
          </a:stretch>
        </p:blipFill>
        <p:spPr>
          <a:xfrm>
            <a:off x="-875462" y="1521980"/>
            <a:ext cx="5830001" cy="327937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Google Shape;347;p19"/>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Consolidar</a:t>
            </a:r>
          </a:p>
        </p:txBody>
      </p:sp>
      <p:sp>
        <p:nvSpPr>
          <p:cNvPr id="408" name="Google Shape;348;p19"/>
          <p:cNvSpPr/>
          <p:nvPr/>
        </p:nvSpPr>
        <p:spPr>
          <a:xfrm>
            <a:off x="4230827" y="3051694"/>
            <a:ext cx="6269663" cy="1"/>
          </a:xfrm>
          <a:prstGeom prst="line">
            <a:avLst/>
          </a:prstGeom>
          <a:ln w="38100">
            <a:solidFill>
              <a:srgbClr val="7F7F7F"/>
            </a:solidFill>
            <a:miter/>
          </a:ln>
        </p:spPr>
        <p:txBody>
          <a:bodyPr lIns="0" tIns="0" rIns="0" bIns="0"/>
          <a:lstStyle/>
          <a:p>
            <a:pPr/>
          </a:p>
        </p:txBody>
      </p:sp>
      <p:sp>
        <p:nvSpPr>
          <p:cNvPr id="409" name="Google Shape;349;p19"/>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Marcos 10:17-27</a:t>
            </a:r>
          </a:p>
        </p:txBody>
      </p:sp>
      <p:sp>
        <p:nvSpPr>
          <p:cNvPr id="410" name="Google Shape;350;p19"/>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11" name="Google Shape;351;p19" descr="Google Shape;351;p19"/>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412" name="Google Shape;352;p19"/>
          <p:cNvSpPr txBox="1"/>
          <p:nvPr/>
        </p:nvSpPr>
        <p:spPr>
          <a:xfrm>
            <a:off x="4173106" y="4163145"/>
            <a:ext cx="7341198" cy="1183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600">
                <a:latin typeface="Lato"/>
                <a:ea typeface="Lato"/>
                <a:cs typeface="Lato"/>
                <a:sym typeface="Lato"/>
              </a:defRPr>
            </a:lvl1pPr>
          </a:lstStyle>
          <a:p>
            <a:pPr/>
            <a:r>
              <a:t>¿Qué pecado veo en esta historia y confieso en mi vida?</a:t>
            </a:r>
          </a:p>
        </p:txBody>
      </p:sp>
      <p:pic>
        <p:nvPicPr>
          <p:cNvPr id="413" name="Google Shape;353;p19" descr="Google Shape;353;p19"/>
          <p:cNvPicPr>
            <a:picLocks noChangeAspect="1"/>
          </p:cNvPicPr>
          <p:nvPr/>
        </p:nvPicPr>
        <p:blipFill>
          <a:blip r:embed="rId4">
            <a:extLst/>
          </a:blip>
          <a:stretch>
            <a:fillRect/>
          </a:stretch>
        </p:blipFill>
        <p:spPr>
          <a:xfrm>
            <a:off x="9009775" y="1619490"/>
            <a:ext cx="1490714" cy="1262318"/>
          </a:xfrm>
          <a:prstGeom prst="rect">
            <a:avLst/>
          </a:prstGeom>
          <a:ln w="12700">
            <a:miter lim="400000"/>
          </a:ln>
        </p:spPr>
      </p:pic>
      <p:pic>
        <p:nvPicPr>
          <p:cNvPr id="414" name="Google Shape;354;p19" descr="Google Shape;354;p19"/>
          <p:cNvPicPr>
            <a:picLocks noChangeAspect="1"/>
          </p:cNvPicPr>
          <p:nvPr/>
        </p:nvPicPr>
        <p:blipFill>
          <a:blip r:embed="rId5">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Google Shape;359;p20"/>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Consolidar</a:t>
            </a:r>
          </a:p>
        </p:txBody>
      </p:sp>
      <p:sp>
        <p:nvSpPr>
          <p:cNvPr id="419" name="Google Shape;360;p20"/>
          <p:cNvSpPr/>
          <p:nvPr/>
        </p:nvSpPr>
        <p:spPr>
          <a:xfrm>
            <a:off x="4230827" y="3051694"/>
            <a:ext cx="6269663" cy="1"/>
          </a:xfrm>
          <a:prstGeom prst="line">
            <a:avLst/>
          </a:prstGeom>
          <a:ln w="38100">
            <a:solidFill>
              <a:srgbClr val="7F7F7F"/>
            </a:solidFill>
            <a:miter/>
          </a:ln>
        </p:spPr>
        <p:txBody>
          <a:bodyPr lIns="0" tIns="0" rIns="0" bIns="0"/>
          <a:lstStyle/>
          <a:p>
            <a:pPr/>
          </a:p>
        </p:txBody>
      </p:sp>
      <p:sp>
        <p:nvSpPr>
          <p:cNvPr id="420" name="Google Shape;361;p20"/>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Marcos 10:17-27</a:t>
            </a:r>
          </a:p>
        </p:txBody>
      </p:sp>
      <p:sp>
        <p:nvSpPr>
          <p:cNvPr id="421" name="Google Shape;362;p20"/>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22" name="Google Shape;363;p20" descr="Google Shape;363;p20"/>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423" name="Google Shape;364;p20"/>
          <p:cNvSpPr txBox="1"/>
          <p:nvPr/>
        </p:nvSpPr>
        <p:spPr>
          <a:xfrm>
            <a:off x="4173106" y="4163145"/>
            <a:ext cx="7341198" cy="17297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600">
                <a:latin typeface="Lato"/>
                <a:ea typeface="Lato"/>
                <a:cs typeface="Lato"/>
                <a:sym typeface="Lato"/>
              </a:defRPr>
            </a:lvl1pPr>
          </a:lstStyle>
          <a:p>
            <a:pPr/>
            <a:r>
              <a:t>¿En qué versos y palabras de esta historia veo el amor de Dios hacia mí?</a:t>
            </a:r>
          </a:p>
        </p:txBody>
      </p:sp>
      <p:pic>
        <p:nvPicPr>
          <p:cNvPr id="424" name="Google Shape;365;p20" descr="Google Shape;365;p20"/>
          <p:cNvPicPr>
            <a:picLocks noChangeAspect="1"/>
          </p:cNvPicPr>
          <p:nvPr/>
        </p:nvPicPr>
        <p:blipFill>
          <a:blip r:embed="rId4">
            <a:extLst/>
          </a:blip>
          <a:stretch>
            <a:fillRect/>
          </a:stretch>
        </p:blipFill>
        <p:spPr>
          <a:xfrm>
            <a:off x="9384327" y="1686186"/>
            <a:ext cx="751711" cy="1092266"/>
          </a:xfrm>
          <a:prstGeom prst="rect">
            <a:avLst/>
          </a:prstGeom>
          <a:ln w="12700">
            <a:miter lim="400000"/>
          </a:ln>
        </p:spPr>
      </p:pic>
      <p:pic>
        <p:nvPicPr>
          <p:cNvPr id="425" name="Google Shape;366;p20" descr="Google Shape;366;p20"/>
          <p:cNvPicPr>
            <a:picLocks noChangeAspect="1"/>
          </p:cNvPicPr>
          <p:nvPr/>
        </p:nvPicPr>
        <p:blipFill>
          <a:blip r:embed="rId5">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Google Shape;371;p21"/>
          <p:cNvSpPr txBox="1"/>
          <p:nvPr/>
        </p:nvSpPr>
        <p:spPr>
          <a:xfrm>
            <a:off x="4173106" y="1806843"/>
            <a:ext cx="7097919"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Consolidar</a:t>
            </a:r>
          </a:p>
        </p:txBody>
      </p:sp>
      <p:sp>
        <p:nvSpPr>
          <p:cNvPr id="430" name="Google Shape;372;p21"/>
          <p:cNvSpPr/>
          <p:nvPr/>
        </p:nvSpPr>
        <p:spPr>
          <a:xfrm>
            <a:off x="4230827" y="3051694"/>
            <a:ext cx="6269663" cy="1"/>
          </a:xfrm>
          <a:prstGeom prst="line">
            <a:avLst/>
          </a:prstGeom>
          <a:ln w="38100">
            <a:solidFill>
              <a:srgbClr val="7F7F7F"/>
            </a:solidFill>
            <a:miter/>
          </a:ln>
        </p:spPr>
        <p:txBody>
          <a:bodyPr lIns="0" tIns="0" rIns="0" bIns="0"/>
          <a:lstStyle/>
          <a:p>
            <a:pPr/>
          </a:p>
        </p:txBody>
      </p:sp>
      <p:sp>
        <p:nvSpPr>
          <p:cNvPr id="431" name="Google Shape;373;p21"/>
          <p:cNvSpPr txBox="1"/>
          <p:nvPr/>
        </p:nvSpPr>
        <p:spPr>
          <a:xfrm>
            <a:off x="4173106" y="3349412"/>
            <a:ext cx="6477051"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Marcos 10:17-27</a:t>
            </a:r>
          </a:p>
        </p:txBody>
      </p:sp>
      <p:sp>
        <p:nvSpPr>
          <p:cNvPr id="432" name="Google Shape;374;p21"/>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33" name="Google Shape;375;p21" descr="Google Shape;375;p21"/>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434" name="Google Shape;376;p21"/>
          <p:cNvSpPr txBox="1"/>
          <p:nvPr/>
        </p:nvSpPr>
        <p:spPr>
          <a:xfrm>
            <a:off x="4173106" y="4163145"/>
            <a:ext cx="7341198" cy="17297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3600">
                <a:latin typeface="Lato"/>
                <a:ea typeface="Lato"/>
                <a:cs typeface="Lato"/>
                <a:sym typeface="Lato"/>
              </a:defRPr>
            </a:lvl1pPr>
          </a:lstStyle>
          <a:p>
            <a:pPr/>
            <a:r>
              <a:t>¿Qué pediré que Dios obre en mí para poner en práctica su Palabra?</a:t>
            </a:r>
          </a:p>
        </p:txBody>
      </p:sp>
      <p:pic>
        <p:nvPicPr>
          <p:cNvPr id="435" name="Google Shape;377;p21" descr="Google Shape;377;p21"/>
          <p:cNvPicPr>
            <a:picLocks noChangeAspect="1"/>
          </p:cNvPicPr>
          <p:nvPr/>
        </p:nvPicPr>
        <p:blipFill>
          <a:blip r:embed="rId4">
            <a:extLst/>
          </a:blip>
          <a:stretch>
            <a:fillRect/>
          </a:stretch>
        </p:blipFill>
        <p:spPr>
          <a:xfrm>
            <a:off x="9227862" y="1722896"/>
            <a:ext cx="1016457" cy="1031082"/>
          </a:xfrm>
          <a:prstGeom prst="rect">
            <a:avLst/>
          </a:prstGeom>
          <a:ln w="12700">
            <a:miter lim="400000"/>
          </a:ln>
        </p:spPr>
      </p:pic>
      <p:pic>
        <p:nvPicPr>
          <p:cNvPr id="436" name="Google Shape;378;p21" descr="Google Shape;378;p21"/>
          <p:cNvPicPr>
            <a:picLocks noChangeAspect="1"/>
          </p:cNvPicPr>
          <p:nvPr/>
        </p:nvPicPr>
        <p:blipFill>
          <a:blip r:embed="rId5">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Google Shape;132;p5"/>
          <p:cNvSpPr txBox="1"/>
          <p:nvPr/>
        </p:nvSpPr>
        <p:spPr>
          <a:xfrm>
            <a:off x="2282752" y="403125"/>
            <a:ext cx="8867450" cy="10058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6000">
                <a:solidFill>
                  <a:srgbClr val="009444"/>
                </a:solidFill>
                <a:latin typeface="Lato"/>
                <a:ea typeface="Lato"/>
                <a:cs typeface="Lato"/>
                <a:sym typeface="Lato"/>
              </a:defRPr>
            </a:lvl1pPr>
          </a:lstStyle>
          <a:p>
            <a:pPr/>
            <a:r>
              <a:t>Objetivos de la Lección</a:t>
            </a:r>
          </a:p>
        </p:txBody>
      </p:sp>
      <p:sp>
        <p:nvSpPr>
          <p:cNvPr id="441" name="Google Shape;133;p5"/>
          <p:cNvSpPr/>
          <p:nvPr/>
        </p:nvSpPr>
        <p:spPr>
          <a:xfrm>
            <a:off x="2373086" y="1597767"/>
            <a:ext cx="7195458" cy="1"/>
          </a:xfrm>
          <a:prstGeom prst="line">
            <a:avLst/>
          </a:prstGeom>
          <a:ln w="38100">
            <a:solidFill>
              <a:srgbClr val="7F7F7F"/>
            </a:solidFill>
            <a:miter/>
          </a:ln>
        </p:spPr>
        <p:txBody>
          <a:bodyPr lIns="0" tIns="0" rIns="0" bIns="0"/>
          <a:lstStyle/>
          <a:p>
            <a:pPr/>
          </a:p>
        </p:txBody>
      </p:sp>
      <p:grpSp>
        <p:nvGrpSpPr>
          <p:cNvPr id="456" name="Google Shape;134;p5"/>
          <p:cNvGrpSpPr/>
          <p:nvPr/>
        </p:nvGrpSpPr>
        <p:grpSpPr>
          <a:xfrm>
            <a:off x="745673" y="2011041"/>
            <a:ext cx="10450280" cy="3947714"/>
            <a:chOff x="0" y="0"/>
            <a:chExt cx="10450279" cy="3947712"/>
          </a:xfrm>
        </p:grpSpPr>
        <p:sp>
          <p:nvSpPr>
            <p:cNvPr id="442" name="Google Shape;135;p5"/>
            <p:cNvSpPr/>
            <p:nvPr/>
          </p:nvSpPr>
          <p:spPr>
            <a:xfrm>
              <a:off x="0" y="480"/>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443" name="Google Shape;136;p5"/>
            <p:cNvSpPr/>
            <p:nvPr/>
          </p:nvSpPr>
          <p:spPr>
            <a:xfrm>
              <a:off x="341152" y="254231"/>
              <a:ext cx="620280" cy="620280"/>
            </a:xfrm>
            <a:prstGeom prst="rect">
              <a:avLst/>
            </a:prstGeom>
            <a:blipFill rotWithShape="1">
              <a:blip r:embed="rId3"/>
              <a:srcRect l="0" t="0" r="0" b="0"/>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p>
          </p:txBody>
        </p:sp>
        <p:sp>
          <p:nvSpPr>
            <p:cNvPr id="444" name="Google Shape;137;p5"/>
            <p:cNvSpPr/>
            <p:nvPr/>
          </p:nvSpPr>
          <p:spPr>
            <a:xfrm>
              <a:off x="1302585" y="-1"/>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445" name="Google Shape;138;p5"/>
            <p:cNvSpPr txBox="1"/>
            <p:nvPr/>
          </p:nvSpPr>
          <p:spPr>
            <a:xfrm>
              <a:off x="1302585" y="12739"/>
              <a:ext cx="9147695" cy="110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9349" tIns="119349" rIns="119349" bIns="119349" numCol="1" anchor="ctr">
              <a:spAutoFit/>
            </a:bodyPr>
            <a:lstStyle>
              <a:lvl1pPr>
                <a:defRPr sz="2800">
                  <a:solidFill>
                    <a:srgbClr val="FFFFFF"/>
                  </a:solidFill>
                  <a:latin typeface="Lato"/>
                  <a:ea typeface="Lato"/>
                  <a:cs typeface="Lato"/>
                  <a:sym typeface="Lato"/>
                </a:defRPr>
              </a:lvl1pPr>
            </a:lstStyle>
            <a:p>
              <a:pPr/>
              <a:r>
                <a:t>Analizar y aplicar la historia del hombre rico en Marcos 10:17-27 utilizando el método de las 4C. </a:t>
              </a:r>
            </a:p>
          </p:txBody>
        </p:sp>
        <p:sp>
          <p:nvSpPr>
            <p:cNvPr id="446" name="Google Shape;139;p5"/>
            <p:cNvSpPr/>
            <p:nvPr/>
          </p:nvSpPr>
          <p:spPr>
            <a:xfrm>
              <a:off x="0" y="1410206"/>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447" name="Google Shape;140;p5"/>
            <p:cNvSpPr/>
            <p:nvPr/>
          </p:nvSpPr>
          <p:spPr>
            <a:xfrm>
              <a:off x="341152" y="1663957"/>
              <a:ext cx="620280" cy="620280"/>
            </a:xfrm>
            <a:prstGeom prst="rect">
              <a:avLst/>
            </a:prstGeom>
            <a:blipFill rotWithShape="1">
              <a:blip r:embed="rId3"/>
              <a:srcRect l="0" t="0" r="0" b="0"/>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p>
          </p:txBody>
        </p:sp>
        <p:sp>
          <p:nvSpPr>
            <p:cNvPr id="448" name="Google Shape;141;p5"/>
            <p:cNvSpPr/>
            <p:nvPr/>
          </p:nvSpPr>
          <p:spPr>
            <a:xfrm>
              <a:off x="1302585" y="1410206"/>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grpSp>
          <p:nvGrpSpPr>
            <p:cNvPr id="451" name="Google Shape;142;p5"/>
            <p:cNvGrpSpPr/>
            <p:nvPr/>
          </p:nvGrpSpPr>
          <p:grpSpPr>
            <a:xfrm>
              <a:off x="1302585" y="1410206"/>
              <a:ext cx="9147695" cy="1127781"/>
              <a:chOff x="0" y="0"/>
              <a:chExt cx="9147694" cy="1127779"/>
            </a:xfrm>
          </p:grpSpPr>
          <p:sp>
            <p:nvSpPr>
              <p:cNvPr id="449" name="Rectangle"/>
              <p:cNvSpPr/>
              <p:nvPr/>
            </p:nvSpPr>
            <p:spPr>
              <a:xfrm>
                <a:off x="-1" y="0"/>
                <a:ext cx="9147696" cy="1127780"/>
              </a:xfrm>
              <a:prstGeom prst="rect">
                <a:avLst/>
              </a:prstGeom>
              <a:solidFill>
                <a:srgbClr val="A9D18E"/>
              </a:solidFill>
              <a:ln w="12700" cap="flat">
                <a:noFill/>
                <a:miter lim="400000"/>
              </a:ln>
              <a:effectLst/>
            </p:spPr>
            <p:txBody>
              <a:bodyPr wrap="square" lIns="0" tIns="0" rIns="0" bIns="0" numCol="1" anchor="ctr">
                <a:noAutofit/>
              </a:bodyPr>
              <a:lstStyle/>
              <a:p>
                <a:pPr>
                  <a:defRPr sz="2800">
                    <a:latin typeface="Lato"/>
                    <a:ea typeface="Lato"/>
                    <a:cs typeface="Lato"/>
                    <a:sym typeface="Lato"/>
                  </a:defRPr>
                </a:pPr>
              </a:p>
            </p:txBody>
          </p:sp>
          <p:sp>
            <p:nvSpPr>
              <p:cNvPr id="450" name="Reconocer que la salvación es posible únicamente por la gracia de Dios en Jesucristo."/>
              <p:cNvSpPr txBox="1"/>
              <p:nvPr/>
            </p:nvSpPr>
            <p:spPr>
              <a:xfrm>
                <a:off x="-1" y="12740"/>
                <a:ext cx="9147696" cy="110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9349" tIns="119349" rIns="119349" bIns="119349" numCol="1" anchor="ctr">
                <a:spAutoFit/>
              </a:bodyPr>
              <a:lstStyle/>
              <a:p>
                <a:pPr>
                  <a:defRPr sz="2800">
                    <a:latin typeface="Lato"/>
                    <a:ea typeface="Lato"/>
                    <a:cs typeface="Lato"/>
                    <a:sym typeface="Lato"/>
                  </a:defRPr>
                </a:pPr>
                <a:r>
                  <a:t>Reconocer que la salvación es posible únicamente por la </a:t>
                </a:r>
                <a:r>
                  <a:t>g</a:t>
                </a:r>
                <a:r>
                  <a:t>racia de Dios en Jesucristo. </a:t>
                </a:r>
              </a:p>
            </p:txBody>
          </p:sp>
        </p:grpSp>
        <p:sp>
          <p:nvSpPr>
            <p:cNvPr id="452" name="Google Shape;143;p5"/>
            <p:cNvSpPr/>
            <p:nvPr/>
          </p:nvSpPr>
          <p:spPr>
            <a:xfrm>
              <a:off x="0" y="2819932"/>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453" name="Google Shape;144;p5"/>
            <p:cNvSpPr/>
            <p:nvPr/>
          </p:nvSpPr>
          <p:spPr>
            <a:xfrm>
              <a:off x="341152" y="3073683"/>
              <a:ext cx="620280" cy="620280"/>
            </a:xfrm>
            <a:prstGeom prst="rect">
              <a:avLst/>
            </a:prstGeom>
            <a:blipFill rotWithShape="1">
              <a:blip r:embed="rId3"/>
              <a:srcRect l="0" t="0" r="0" b="0"/>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p>
          </p:txBody>
        </p:sp>
        <p:sp>
          <p:nvSpPr>
            <p:cNvPr id="454" name="Google Shape;145;p5"/>
            <p:cNvSpPr/>
            <p:nvPr/>
          </p:nvSpPr>
          <p:spPr>
            <a:xfrm>
              <a:off x="1302585" y="2819932"/>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455" name="Google Shape;146;p5"/>
            <p:cNvSpPr txBox="1"/>
            <p:nvPr/>
          </p:nvSpPr>
          <p:spPr>
            <a:xfrm>
              <a:off x="1302585" y="3048572"/>
              <a:ext cx="9147695" cy="67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9349" tIns="119349" rIns="119349" bIns="119349" numCol="1" anchor="ctr">
              <a:spAutoFit/>
            </a:bodyPr>
            <a:lstStyle>
              <a:lvl1pPr>
                <a:defRPr sz="2800">
                  <a:solidFill>
                    <a:srgbClr val="FFFFFF"/>
                  </a:solidFill>
                  <a:latin typeface="Lato"/>
                  <a:ea typeface="Lato"/>
                  <a:cs typeface="Lato"/>
                  <a:sym typeface="Lato"/>
                </a:defRPr>
              </a:lvl1pPr>
            </a:lstStyle>
            <a:p>
              <a:pPr/>
              <a:r>
                <a:t>Definir qué significa ser un discípulo de Cristo. </a:t>
              </a:r>
            </a:p>
          </p:txBody>
        </p:sp>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Google Shape;286;g2b9bbf978dd_0_319"/>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61" name="Google Shape;287;g2b9bbf978dd_0_319" descr="Google Shape;287;g2b9bbf978dd_0_319"/>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pic>
        <p:nvPicPr>
          <p:cNvPr id="462" name="Google Shape;288;g2b9bbf978dd_0_319" descr="Google Shape;288;g2b9bbf978dd_0_319"/>
          <p:cNvPicPr>
            <a:picLocks noChangeAspect="1"/>
          </p:cNvPicPr>
          <p:nvPr/>
        </p:nvPicPr>
        <p:blipFill>
          <a:blip r:embed="rId4">
            <a:extLst/>
          </a:blip>
          <a:stretch>
            <a:fillRect/>
          </a:stretch>
        </p:blipFill>
        <p:spPr>
          <a:xfrm>
            <a:off x="1315325" y="448489"/>
            <a:ext cx="7428915" cy="5960798"/>
          </a:xfrm>
          <a:prstGeom prst="rect">
            <a:avLst/>
          </a:prstGeom>
          <a:ln w="12700">
            <a:miter lim="400000"/>
          </a:ln>
        </p:spPr>
      </p:pic>
      <p:sp>
        <p:nvSpPr>
          <p:cNvPr id="463" name="Google Shape;289;g2b9bbf978dd_0_319"/>
          <p:cNvSpPr/>
          <p:nvPr/>
        </p:nvSpPr>
        <p:spPr>
          <a:xfrm>
            <a:off x="1315325" y="448516"/>
            <a:ext cx="135301" cy="5961002"/>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Google Shape;294;g2b9bbf978dd_0_405"/>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68" name="Google Shape;295;g2b9bbf978dd_0_405" descr="Google Shape;295;g2b9bbf978dd_0_405"/>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sp>
        <p:nvSpPr>
          <p:cNvPr id="469" name="Google Shape;296;g2b9bbf978dd_0_405"/>
          <p:cNvSpPr/>
          <p:nvPr/>
        </p:nvSpPr>
        <p:spPr>
          <a:xfrm>
            <a:off x="1315325" y="711075"/>
            <a:ext cx="122101" cy="54357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70" name="Google Shape;297;g2b9bbf978dd_0_405" descr="Google Shape;297;g2b9bbf978dd_0_405"/>
          <p:cNvPicPr>
            <a:picLocks noChangeAspect="1"/>
          </p:cNvPicPr>
          <p:nvPr/>
        </p:nvPicPr>
        <p:blipFill>
          <a:blip r:embed="rId4">
            <a:extLst/>
          </a:blip>
          <a:srcRect l="22015" t="0" r="0" b="0"/>
          <a:stretch>
            <a:fillRect/>
          </a:stretch>
        </p:blipFill>
        <p:spPr>
          <a:xfrm>
            <a:off x="1437329" y="711081"/>
            <a:ext cx="8383995" cy="543584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Google Shape;302;g2b9bbf978dd_0_413"/>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75" name="Google Shape;303;g2b9bbf978dd_0_413" descr="Google Shape;303;g2b9bbf978dd_0_413"/>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sp>
        <p:nvSpPr>
          <p:cNvPr id="476" name="Google Shape;304;g2b9bbf978dd_0_413"/>
          <p:cNvSpPr/>
          <p:nvPr/>
        </p:nvSpPr>
        <p:spPr>
          <a:xfrm>
            <a:off x="1315325" y="711075"/>
            <a:ext cx="122101" cy="54357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77" name="Google Shape;305;g2b9bbf978dd_0_413" descr="Google Shape;305;g2b9bbf978dd_0_413"/>
          <p:cNvPicPr>
            <a:picLocks noChangeAspect="1"/>
          </p:cNvPicPr>
          <p:nvPr/>
        </p:nvPicPr>
        <p:blipFill>
          <a:blip r:embed="rId4">
            <a:extLst/>
          </a:blip>
          <a:srcRect l="7690" t="0" r="7699" b="0"/>
          <a:stretch>
            <a:fillRect/>
          </a:stretch>
        </p:blipFill>
        <p:spPr>
          <a:xfrm>
            <a:off x="1437424" y="711075"/>
            <a:ext cx="8176477" cy="54357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Google Shape;310;g2b9bbf978dd_0_420"/>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82" name="Google Shape;311;g2b9bbf978dd_0_420" descr="Google Shape;311;g2b9bbf978dd_0_420"/>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sp>
        <p:nvSpPr>
          <p:cNvPr id="483" name="Google Shape;312;g2b9bbf978dd_0_420"/>
          <p:cNvSpPr/>
          <p:nvPr/>
        </p:nvSpPr>
        <p:spPr>
          <a:xfrm>
            <a:off x="1315325" y="711075"/>
            <a:ext cx="122101" cy="54357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84" name="Google Shape;313;g2b9bbf978dd_0_420" descr="Google Shape;313;g2b9bbf978dd_0_420"/>
          <p:cNvPicPr>
            <a:picLocks noChangeAspect="1"/>
          </p:cNvPicPr>
          <p:nvPr/>
        </p:nvPicPr>
        <p:blipFill>
          <a:blip r:embed="rId4">
            <a:extLst/>
          </a:blip>
          <a:stretch>
            <a:fillRect/>
          </a:stretch>
        </p:blipFill>
        <p:spPr>
          <a:xfrm>
            <a:off x="1437424" y="711075"/>
            <a:ext cx="8155526" cy="543570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Google Shape;310;g2b9bbf978dd_0_420"/>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89" name="Google Shape;311;g2b9bbf978dd_0_420" descr="Google Shape;311;g2b9bbf978dd_0_420"/>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sp>
        <p:nvSpPr>
          <p:cNvPr id="490" name="Google Shape;312;g2b9bbf978dd_0_420"/>
          <p:cNvSpPr/>
          <p:nvPr/>
        </p:nvSpPr>
        <p:spPr>
          <a:xfrm>
            <a:off x="1315325" y="711075"/>
            <a:ext cx="122101" cy="54357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91" name="Picture 2" descr="Picture 2"/>
          <p:cNvPicPr>
            <a:picLocks noChangeAspect="1"/>
          </p:cNvPicPr>
          <p:nvPr/>
        </p:nvPicPr>
        <p:blipFill>
          <a:blip r:embed="rId4">
            <a:extLst/>
          </a:blip>
          <a:stretch>
            <a:fillRect/>
          </a:stretch>
        </p:blipFill>
        <p:spPr>
          <a:xfrm>
            <a:off x="1437424" y="456635"/>
            <a:ext cx="6461976" cy="594457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Google Shape;318;g2b9bbf978dd_0_632"/>
          <p:cNvSpPr/>
          <p:nvPr/>
        </p:nvSpPr>
        <p:spPr>
          <a:xfrm>
            <a:off x="1839945" y="0"/>
            <a:ext cx="164370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96" name="Google Shape;319;g2b9bbf978dd_0_632" descr="Google Shape;319;g2b9bbf978dd_0_632"/>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sp>
        <p:nvSpPr>
          <p:cNvPr id="497" name="Google Shape;320;g2b9bbf978dd_0_632"/>
          <p:cNvSpPr/>
          <p:nvPr/>
        </p:nvSpPr>
        <p:spPr>
          <a:xfrm>
            <a:off x="1315325" y="711075"/>
            <a:ext cx="122101" cy="54357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498" name="Picture 2" descr="Picture 2"/>
          <p:cNvPicPr>
            <a:picLocks noChangeAspect="1"/>
          </p:cNvPicPr>
          <p:nvPr/>
        </p:nvPicPr>
        <p:blipFill>
          <a:blip r:embed="rId4">
            <a:extLst/>
          </a:blip>
          <a:stretch>
            <a:fillRect/>
          </a:stretch>
        </p:blipFill>
        <p:spPr>
          <a:xfrm>
            <a:off x="1437424" y="812737"/>
            <a:ext cx="7848790" cy="523252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Picture 2" descr="Picture 2"/>
          <p:cNvPicPr>
            <a:picLocks noChangeAspect="1"/>
          </p:cNvPicPr>
          <p:nvPr/>
        </p:nvPicPr>
        <p:blipFill>
          <a:blip r:embed="rId3">
            <a:extLst/>
          </a:blip>
          <a:stretch>
            <a:fillRect/>
          </a:stretch>
        </p:blipFill>
        <p:spPr>
          <a:xfrm>
            <a:off x="643467" y="934466"/>
            <a:ext cx="10905067" cy="4989068"/>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Google Shape;132;p5"/>
          <p:cNvSpPr txBox="1"/>
          <p:nvPr/>
        </p:nvSpPr>
        <p:spPr>
          <a:xfrm>
            <a:off x="2282752" y="403125"/>
            <a:ext cx="8867450" cy="10058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6000">
                <a:solidFill>
                  <a:srgbClr val="009444"/>
                </a:solidFill>
                <a:latin typeface="Lato"/>
                <a:ea typeface="Lato"/>
                <a:cs typeface="Lato"/>
                <a:sym typeface="Lato"/>
              </a:defRPr>
            </a:lvl1pPr>
          </a:lstStyle>
          <a:p>
            <a:pPr/>
            <a:r>
              <a:t>Objetivos de la Lección</a:t>
            </a:r>
          </a:p>
        </p:txBody>
      </p:sp>
      <p:sp>
        <p:nvSpPr>
          <p:cNvPr id="503" name="Google Shape;133;p5"/>
          <p:cNvSpPr/>
          <p:nvPr/>
        </p:nvSpPr>
        <p:spPr>
          <a:xfrm>
            <a:off x="2373086" y="1597767"/>
            <a:ext cx="7195458" cy="1"/>
          </a:xfrm>
          <a:prstGeom prst="line">
            <a:avLst/>
          </a:prstGeom>
          <a:ln w="38100">
            <a:solidFill>
              <a:srgbClr val="7F7F7F"/>
            </a:solidFill>
            <a:miter/>
          </a:ln>
        </p:spPr>
        <p:txBody>
          <a:bodyPr lIns="0" tIns="0" rIns="0" bIns="0"/>
          <a:lstStyle/>
          <a:p>
            <a:pPr/>
          </a:p>
        </p:txBody>
      </p:sp>
      <p:grpSp>
        <p:nvGrpSpPr>
          <p:cNvPr id="517" name="Google Shape;134;p5"/>
          <p:cNvGrpSpPr/>
          <p:nvPr/>
        </p:nvGrpSpPr>
        <p:grpSpPr>
          <a:xfrm>
            <a:off x="745673" y="2011041"/>
            <a:ext cx="10450280" cy="3947714"/>
            <a:chOff x="0" y="0"/>
            <a:chExt cx="10450279" cy="3947712"/>
          </a:xfrm>
        </p:grpSpPr>
        <p:sp>
          <p:nvSpPr>
            <p:cNvPr id="504" name="Google Shape;135;p5"/>
            <p:cNvSpPr/>
            <p:nvPr/>
          </p:nvSpPr>
          <p:spPr>
            <a:xfrm>
              <a:off x="0" y="480"/>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505" name="Google Shape;136;p5"/>
            <p:cNvSpPr/>
            <p:nvPr/>
          </p:nvSpPr>
          <p:spPr>
            <a:xfrm>
              <a:off x="341152" y="254231"/>
              <a:ext cx="620280" cy="620280"/>
            </a:xfrm>
            <a:prstGeom prst="rect">
              <a:avLst/>
            </a:prstGeom>
            <a:blipFill rotWithShape="1">
              <a:blip r:embed="rId3"/>
              <a:srcRect l="0" t="0" r="0" b="0"/>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p>
          </p:txBody>
        </p:sp>
        <p:sp>
          <p:nvSpPr>
            <p:cNvPr id="506" name="Google Shape;137;p5"/>
            <p:cNvSpPr/>
            <p:nvPr/>
          </p:nvSpPr>
          <p:spPr>
            <a:xfrm>
              <a:off x="1302585" y="-1"/>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507" name="Google Shape;138;p5"/>
            <p:cNvSpPr txBox="1"/>
            <p:nvPr/>
          </p:nvSpPr>
          <p:spPr>
            <a:xfrm>
              <a:off x="1302585" y="12739"/>
              <a:ext cx="9147695" cy="110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9349" tIns="119349" rIns="119349" bIns="119349" numCol="1" anchor="ctr">
              <a:spAutoFit/>
            </a:bodyPr>
            <a:lstStyle>
              <a:lvl1pPr>
                <a:defRPr sz="2800">
                  <a:solidFill>
                    <a:srgbClr val="FFFFFF"/>
                  </a:solidFill>
                  <a:latin typeface="Lato"/>
                  <a:ea typeface="Lato"/>
                  <a:cs typeface="Lato"/>
                  <a:sym typeface="Lato"/>
                </a:defRPr>
              </a:lvl1pPr>
            </a:lstStyle>
            <a:p>
              <a:pPr/>
              <a:r>
                <a:t>Analizar y aplicar la historia del hombre rico en Marcos 10:17-27 utilizando el método de las 4C. </a:t>
              </a:r>
            </a:p>
          </p:txBody>
        </p:sp>
        <p:sp>
          <p:nvSpPr>
            <p:cNvPr id="508" name="Google Shape;139;p5"/>
            <p:cNvSpPr/>
            <p:nvPr/>
          </p:nvSpPr>
          <p:spPr>
            <a:xfrm>
              <a:off x="0" y="1410206"/>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509" name="Google Shape;140;p5"/>
            <p:cNvSpPr/>
            <p:nvPr/>
          </p:nvSpPr>
          <p:spPr>
            <a:xfrm>
              <a:off x="341152" y="1663957"/>
              <a:ext cx="620280" cy="620280"/>
            </a:xfrm>
            <a:prstGeom prst="rect">
              <a:avLst/>
            </a:prstGeom>
            <a:blipFill rotWithShape="1">
              <a:blip r:embed="rId3"/>
              <a:srcRect l="0" t="0" r="0" b="0"/>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p>
          </p:txBody>
        </p:sp>
        <p:sp>
          <p:nvSpPr>
            <p:cNvPr id="510" name="Google Shape;141;p5"/>
            <p:cNvSpPr/>
            <p:nvPr/>
          </p:nvSpPr>
          <p:spPr>
            <a:xfrm>
              <a:off x="1302585" y="1410206"/>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511" name="Google Shape;143;p5"/>
            <p:cNvSpPr/>
            <p:nvPr/>
          </p:nvSpPr>
          <p:spPr>
            <a:xfrm>
              <a:off x="0" y="2819932"/>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512" name="Google Shape;144;p5"/>
            <p:cNvSpPr/>
            <p:nvPr/>
          </p:nvSpPr>
          <p:spPr>
            <a:xfrm>
              <a:off x="341152" y="3073683"/>
              <a:ext cx="620280" cy="620280"/>
            </a:xfrm>
            <a:prstGeom prst="rect">
              <a:avLst/>
            </a:prstGeom>
            <a:blipFill rotWithShape="1">
              <a:blip r:embed="rId3"/>
              <a:srcRect l="0" t="0" r="0" b="0"/>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p>
          </p:txBody>
        </p:sp>
        <p:sp>
          <p:nvSpPr>
            <p:cNvPr id="513" name="Google Shape;145;p5"/>
            <p:cNvSpPr/>
            <p:nvPr/>
          </p:nvSpPr>
          <p:spPr>
            <a:xfrm>
              <a:off x="1302585" y="2819932"/>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grpSp>
          <p:nvGrpSpPr>
            <p:cNvPr id="516" name="Google Shape;146;p5"/>
            <p:cNvGrpSpPr/>
            <p:nvPr/>
          </p:nvGrpSpPr>
          <p:grpSpPr>
            <a:xfrm>
              <a:off x="1302585" y="2819932"/>
              <a:ext cx="9147695" cy="1127781"/>
              <a:chOff x="0" y="0"/>
              <a:chExt cx="9147694" cy="1127779"/>
            </a:xfrm>
          </p:grpSpPr>
          <p:sp>
            <p:nvSpPr>
              <p:cNvPr id="514" name="Rectangle"/>
              <p:cNvSpPr/>
              <p:nvPr/>
            </p:nvSpPr>
            <p:spPr>
              <a:xfrm>
                <a:off x="-1" y="0"/>
                <a:ext cx="9147696" cy="1127780"/>
              </a:xfrm>
              <a:prstGeom prst="rect">
                <a:avLst/>
              </a:prstGeom>
              <a:solidFill>
                <a:srgbClr val="A9D18E"/>
              </a:solidFill>
              <a:ln w="12700" cap="flat">
                <a:noFill/>
                <a:miter lim="400000"/>
              </a:ln>
              <a:effectLst/>
            </p:spPr>
            <p:txBody>
              <a:bodyPr wrap="square" lIns="0" tIns="0" rIns="0" bIns="0" numCol="1" anchor="ctr">
                <a:noAutofit/>
              </a:bodyPr>
              <a:lstStyle/>
              <a:p>
                <a:pPr>
                  <a:defRPr sz="2800">
                    <a:latin typeface="Lato"/>
                    <a:ea typeface="Lato"/>
                    <a:cs typeface="Lato"/>
                    <a:sym typeface="Lato"/>
                  </a:defRPr>
                </a:pPr>
              </a:p>
            </p:txBody>
          </p:sp>
          <p:sp>
            <p:nvSpPr>
              <p:cNvPr id="515" name="Definir qué significa ser un discípulo de Cristo."/>
              <p:cNvSpPr txBox="1"/>
              <p:nvPr/>
            </p:nvSpPr>
            <p:spPr>
              <a:xfrm>
                <a:off x="-1" y="228640"/>
                <a:ext cx="9147696" cy="67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9349" tIns="119349" rIns="119349" bIns="119349" numCol="1" anchor="ctr">
                <a:spAutoFit/>
              </a:bodyPr>
              <a:lstStyle>
                <a:lvl1pPr>
                  <a:defRPr sz="2800">
                    <a:latin typeface="Lato"/>
                    <a:ea typeface="Lato"/>
                    <a:cs typeface="Lato"/>
                    <a:sym typeface="Lato"/>
                  </a:defRPr>
                </a:lvl1pPr>
              </a:lstStyle>
              <a:p>
                <a:pPr/>
                <a:r>
                  <a:t>Definir qué significa ser un discípulo de Cristo. </a:t>
                </a:r>
              </a:p>
            </p:txBody>
          </p:sp>
        </p:grpSp>
      </p:grpSp>
      <p:sp>
        <p:nvSpPr>
          <p:cNvPr id="518" name="Google Shape;138;p5"/>
          <p:cNvSpPr txBox="1"/>
          <p:nvPr/>
        </p:nvSpPr>
        <p:spPr>
          <a:xfrm>
            <a:off x="2142629" y="3433507"/>
            <a:ext cx="9147696" cy="1102301"/>
          </a:xfrm>
          <a:prstGeom prst="rect">
            <a:avLst/>
          </a:prstGeom>
          <a:ln w="12700">
            <a:miter lim="400000"/>
          </a:ln>
          <a:extLst>
            <a:ext uri="{C572A759-6A51-4108-AA02-DFA0A04FC94B}">
              <ma14:wrappingTextBoxFlag xmlns:ma14="http://schemas.microsoft.com/office/mac/drawingml/2011/main" val="1"/>
            </a:ext>
          </a:extLst>
        </p:spPr>
        <p:txBody>
          <a:bodyPr lIns="119349" tIns="119349" rIns="119349" bIns="119349" anchor="ctr">
            <a:spAutoFit/>
          </a:bodyPr>
          <a:lstStyle/>
          <a:p>
            <a:pPr>
              <a:defRPr sz="2800">
                <a:solidFill>
                  <a:srgbClr val="FFFFFF"/>
                </a:solidFill>
                <a:latin typeface="Lato"/>
                <a:ea typeface="Lato"/>
                <a:cs typeface="Lato"/>
                <a:sym typeface="Lato"/>
              </a:defRPr>
            </a:pPr>
            <a:r>
              <a:t>Reconocer que la salvación es posible únicamente por la </a:t>
            </a:r>
            <a:r>
              <a:t>g</a:t>
            </a:r>
            <a:r>
              <a:t>racia de Dios en Jesucristo.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Google Shape;492;g26826f97e8f_0_4"/>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523" name="Google Shape;493;g26826f97e8f_0_4" descr="Google Shape;493;g26826f97e8f_0_4"/>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sp>
        <p:nvSpPr>
          <p:cNvPr id="524" name="Google Shape;494;g26826f97e8f_0_4"/>
          <p:cNvSpPr txBox="1"/>
          <p:nvPr/>
        </p:nvSpPr>
        <p:spPr>
          <a:xfrm>
            <a:off x="3647967" y="3012895"/>
            <a:ext cx="8205949" cy="701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4000">
                <a:latin typeface="Lato"/>
                <a:ea typeface="Lato"/>
                <a:cs typeface="Lato"/>
                <a:sym typeface="Lato"/>
              </a:defRPr>
            </a:lvl1pPr>
          </a:lstStyle>
          <a:p>
            <a:pPr/>
            <a:r>
              <a:t>¿Qué es un discípulo de Cristo?</a:t>
            </a:r>
          </a:p>
        </p:txBody>
      </p:sp>
      <p:pic>
        <p:nvPicPr>
          <p:cNvPr id="525" name="Google Shape;495;g26826f97e8f_0_4" descr="Google Shape;495;g26826f97e8f_0_4"/>
          <p:cNvPicPr>
            <a:picLocks noChangeAspect="1"/>
          </p:cNvPicPr>
          <p:nvPr/>
        </p:nvPicPr>
        <p:blipFill>
          <a:blip r:embed="rId4">
            <a:extLst/>
          </a:blip>
          <a:stretch>
            <a:fillRect/>
          </a:stretch>
        </p:blipFill>
        <p:spPr>
          <a:xfrm>
            <a:off x="10500489" y="289923"/>
            <a:ext cx="1399035" cy="117043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Google Shape;277;g2b9bbf978dd_0_224"/>
          <p:cNvSpPr txBox="1"/>
          <p:nvPr/>
        </p:nvSpPr>
        <p:spPr>
          <a:xfrm>
            <a:off x="5884350" y="3724624"/>
            <a:ext cx="5969452" cy="1564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Somos discípulos por la gracia de Dios.</a:t>
            </a:r>
          </a:p>
        </p:txBody>
      </p:sp>
      <p:sp>
        <p:nvSpPr>
          <p:cNvPr id="530" name="Google Shape;278;g2b9bbf978dd_0_224"/>
          <p:cNvSpPr/>
          <p:nvPr/>
        </p:nvSpPr>
        <p:spPr>
          <a:xfrm>
            <a:off x="-1" y="0"/>
            <a:ext cx="704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531" name="Google Shape;279;g2b9bbf978dd_0_224" descr="Google Shape;279;g2b9bbf978dd_0_224"/>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grpSp>
        <p:nvGrpSpPr>
          <p:cNvPr id="534" name="Google Shape;280;g2b9bbf978dd_0_224"/>
          <p:cNvGrpSpPr/>
          <p:nvPr/>
        </p:nvGrpSpPr>
        <p:grpSpPr>
          <a:xfrm>
            <a:off x="1034701" y="1136926"/>
            <a:ext cx="4316101" cy="4316101"/>
            <a:chOff x="0" y="0"/>
            <a:chExt cx="4316100" cy="4316100"/>
          </a:xfrm>
        </p:grpSpPr>
        <p:sp>
          <p:nvSpPr>
            <p:cNvPr id="532" name="Shape"/>
            <p:cNvSpPr/>
            <p:nvPr/>
          </p:nvSpPr>
          <p:spPr>
            <a:xfrm>
              <a:off x="0" y="0"/>
              <a:ext cx="4316101" cy="4316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0"/>
                  </a:moveTo>
                  <a:lnTo>
                    <a:pt x="0" y="900"/>
                  </a:lnTo>
                  <a:cubicBezTo>
                    <a:pt x="0" y="403"/>
                    <a:pt x="403" y="0"/>
                    <a:pt x="900" y="0"/>
                  </a:cubicBezTo>
                  <a:lnTo>
                    <a:pt x="20700" y="0"/>
                  </a:lnTo>
                  <a:lnTo>
                    <a:pt x="20700" y="0"/>
                  </a:lnTo>
                  <a:cubicBezTo>
                    <a:pt x="21197" y="0"/>
                    <a:pt x="21600" y="403"/>
                    <a:pt x="21600" y="900"/>
                  </a:cubicBezTo>
                  <a:lnTo>
                    <a:pt x="21600" y="20700"/>
                  </a:lnTo>
                  <a:lnTo>
                    <a:pt x="21600" y="20700"/>
                  </a:lnTo>
                  <a:cubicBezTo>
                    <a:pt x="21600" y="21197"/>
                    <a:pt x="21197" y="21600"/>
                    <a:pt x="20700" y="21600"/>
                  </a:cubicBezTo>
                  <a:lnTo>
                    <a:pt x="900" y="21600"/>
                  </a:lnTo>
                  <a:lnTo>
                    <a:pt x="900" y="21600"/>
                  </a:lnTo>
                  <a:cubicBezTo>
                    <a:pt x="403" y="21600"/>
                    <a:pt x="0" y="21197"/>
                    <a:pt x="0" y="20700"/>
                  </a:cubicBezTo>
                  <a:close/>
                </a:path>
              </a:pathLst>
            </a:custGeom>
            <a:solidFill>
              <a:srgbClr val="FFFFFF"/>
            </a:solidFill>
            <a:ln w="12700" cap="flat">
              <a:noFill/>
              <a:miter lim="400000"/>
            </a:ln>
            <a:effectLst/>
          </p:spPr>
          <p:txBody>
            <a:bodyPr wrap="square" lIns="0" tIns="0" rIns="0" bIns="0" numCol="1" anchor="t">
              <a:noAutofit/>
            </a:bodyPr>
            <a:lstStyle/>
            <a:p>
              <a:pPr/>
            </a:p>
          </p:txBody>
        </p:sp>
        <p:pic>
          <p:nvPicPr>
            <p:cNvPr id="533" name="image27.jpeg" descr="image27.jpeg"/>
            <p:cNvPicPr>
              <a:picLocks noChangeAspect="1"/>
            </p:cNvPicPr>
            <p:nvPr/>
          </p:nvPicPr>
          <p:blipFill>
            <a:blip r:embed="rId4">
              <a:extLst/>
            </a:blip>
            <a:srcRect l="0" t="19967" r="1" b="1"/>
            <a:stretch>
              <a:fillRect/>
            </a:stretch>
          </p:blipFill>
          <p:spPr>
            <a:xfrm>
              <a:off x="0" y="-1"/>
              <a:ext cx="4316016" cy="4316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0" y="0"/>
                  </a:moveTo>
                  <a:cubicBezTo>
                    <a:pt x="403" y="0"/>
                    <a:pt x="0" y="403"/>
                    <a:pt x="0" y="900"/>
                  </a:cubicBezTo>
                  <a:lnTo>
                    <a:pt x="0" y="20700"/>
                  </a:lnTo>
                  <a:cubicBezTo>
                    <a:pt x="0" y="21197"/>
                    <a:pt x="403" y="21600"/>
                    <a:pt x="900" y="21600"/>
                  </a:cubicBezTo>
                  <a:lnTo>
                    <a:pt x="20700" y="21600"/>
                  </a:lnTo>
                  <a:cubicBezTo>
                    <a:pt x="21197" y="21600"/>
                    <a:pt x="21600" y="21197"/>
                    <a:pt x="21600" y="20700"/>
                  </a:cubicBezTo>
                  <a:lnTo>
                    <a:pt x="21600" y="900"/>
                  </a:lnTo>
                  <a:cubicBezTo>
                    <a:pt x="21600" y="403"/>
                    <a:pt x="21197" y="0"/>
                    <a:pt x="20700" y="0"/>
                  </a:cubicBezTo>
                  <a:lnTo>
                    <a:pt x="900" y="0"/>
                  </a:lnTo>
                  <a:close/>
                </a:path>
              </a:pathLst>
            </a:custGeom>
            <a:ln w="76200" cap="sq">
              <a:solidFill>
                <a:srgbClr val="EAEAEA"/>
              </a:solidFill>
              <a:prstDash val="solid"/>
              <a:miter lim="800000"/>
            </a:ln>
            <a:effectLst/>
          </p:spPr>
        </p:pic>
      </p:grpSp>
      <p:sp>
        <p:nvSpPr>
          <p:cNvPr id="535" name="Google Shape;281;g2b9bbf978dd_0_224"/>
          <p:cNvSpPr/>
          <p:nvPr/>
        </p:nvSpPr>
        <p:spPr>
          <a:xfrm>
            <a:off x="279443" y="4823252"/>
            <a:ext cx="114901" cy="20346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Google Shape;278;g2b9bbf978dd_0_224"/>
          <p:cNvSpPr/>
          <p:nvPr/>
        </p:nvSpPr>
        <p:spPr>
          <a:xfrm>
            <a:off x="-1" y="0"/>
            <a:ext cx="704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540" name="Google Shape;279;g2b9bbf978dd_0_224" descr="Google Shape;279;g2b9bbf978dd_0_224"/>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sp>
        <p:nvSpPr>
          <p:cNvPr id="541" name="Google Shape;281;g2b9bbf978dd_0_224"/>
          <p:cNvSpPr/>
          <p:nvPr/>
        </p:nvSpPr>
        <p:spPr>
          <a:xfrm>
            <a:off x="279443" y="4823252"/>
            <a:ext cx="114901" cy="20346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542" name="Picture 2" descr="Picture 2"/>
          <p:cNvPicPr>
            <a:picLocks noChangeAspect="1"/>
          </p:cNvPicPr>
          <p:nvPr/>
        </p:nvPicPr>
        <p:blipFill>
          <a:blip r:embed="rId4">
            <a:extLst/>
          </a:blip>
          <a:stretch>
            <a:fillRect/>
          </a:stretch>
        </p:blipFill>
        <p:spPr>
          <a:xfrm>
            <a:off x="788078" y="875140"/>
            <a:ext cx="8233210" cy="51562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Google Shape;278;g2b9bbf978dd_0_224"/>
          <p:cNvSpPr/>
          <p:nvPr/>
        </p:nvSpPr>
        <p:spPr>
          <a:xfrm>
            <a:off x="-1" y="0"/>
            <a:ext cx="704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547" name="Google Shape;279;g2b9bbf978dd_0_224" descr="Google Shape;279;g2b9bbf978dd_0_224"/>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sp>
        <p:nvSpPr>
          <p:cNvPr id="548" name="Google Shape;281;g2b9bbf978dd_0_224"/>
          <p:cNvSpPr/>
          <p:nvPr/>
        </p:nvSpPr>
        <p:spPr>
          <a:xfrm>
            <a:off x="279443" y="4823252"/>
            <a:ext cx="114901" cy="2034601"/>
          </a:xfrm>
          <a:prstGeom prst="rect">
            <a:avLst/>
          </a:prstGeom>
          <a:solidFill>
            <a:srgbClr val="E3BB3D"/>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549" name="Picture 2" descr="Picture 2"/>
          <p:cNvPicPr>
            <a:picLocks noChangeAspect="1"/>
          </p:cNvPicPr>
          <p:nvPr/>
        </p:nvPicPr>
        <p:blipFill>
          <a:blip r:embed="rId4">
            <a:extLst/>
          </a:blip>
          <a:stretch>
            <a:fillRect/>
          </a:stretch>
        </p:blipFill>
        <p:spPr>
          <a:xfrm>
            <a:off x="704700" y="1192352"/>
            <a:ext cx="8890001" cy="464820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Google Shape;500;g2b5a1eaf5a7_0_417"/>
          <p:cNvSpPr txBox="1"/>
          <p:nvPr/>
        </p:nvSpPr>
        <p:spPr>
          <a:xfrm>
            <a:off x="3511852" y="921823"/>
            <a:ext cx="7098050"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Tarea para Lección 2</a:t>
            </a:r>
          </a:p>
        </p:txBody>
      </p:sp>
      <p:sp>
        <p:nvSpPr>
          <p:cNvPr id="554" name="Google Shape;501;g2b5a1eaf5a7_0_417"/>
          <p:cNvSpPr/>
          <p:nvPr/>
        </p:nvSpPr>
        <p:spPr>
          <a:xfrm>
            <a:off x="3602240" y="2117034"/>
            <a:ext cx="6269702" cy="1"/>
          </a:xfrm>
          <a:prstGeom prst="line">
            <a:avLst/>
          </a:prstGeom>
          <a:ln w="38100">
            <a:solidFill>
              <a:srgbClr val="7F7F7F"/>
            </a:solidFill>
            <a:miter/>
          </a:ln>
        </p:spPr>
        <p:txBody>
          <a:bodyPr lIns="0" tIns="0" rIns="0" bIns="0"/>
          <a:lstStyle/>
          <a:p>
            <a:pPr/>
          </a:p>
        </p:txBody>
      </p:sp>
      <p:sp>
        <p:nvSpPr>
          <p:cNvPr id="555" name="Google Shape;502;g2b5a1eaf5a7_0_417"/>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sp>
        <p:nvSpPr>
          <p:cNvPr id="556" name="Google Shape;503;g2b5a1eaf5a7_0_417"/>
          <p:cNvSpPr txBox="1"/>
          <p:nvPr/>
        </p:nvSpPr>
        <p:spPr>
          <a:xfrm>
            <a:off x="3656557" y="2471946"/>
            <a:ext cx="7341050" cy="27584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742950" indent="-742950">
              <a:spcBef>
                <a:spcPts val="600"/>
              </a:spcBef>
              <a:buClr>
                <a:srgbClr val="000000"/>
              </a:buClr>
              <a:buSzPts val="4000"/>
              <a:buAutoNum type="arabicPeriod" startAt="1"/>
              <a:defRPr i="1" sz="4000">
                <a:latin typeface="Lato"/>
                <a:ea typeface="Lato"/>
                <a:cs typeface="Lato"/>
                <a:sym typeface="Lato"/>
              </a:defRPr>
            </a:pPr>
            <a:r>
              <a:t>Ver un video</a:t>
            </a:r>
          </a:p>
          <a:p>
            <a:pPr marL="742950" indent="-742950">
              <a:spcBef>
                <a:spcPts val="600"/>
              </a:spcBef>
              <a:buClr>
                <a:srgbClr val="000000"/>
              </a:buClr>
              <a:buSzPts val="4000"/>
              <a:buAutoNum type="arabicPeriod" startAt="1"/>
              <a:defRPr i="1" sz="4000">
                <a:latin typeface="Lato"/>
                <a:ea typeface="Lato"/>
                <a:cs typeface="Lato"/>
                <a:sym typeface="Lato"/>
              </a:defRPr>
            </a:pPr>
            <a:r>
              <a:t>Leer Juan 15:1-16</a:t>
            </a:r>
          </a:p>
          <a:p>
            <a:pPr marL="742950" indent="-742950">
              <a:spcBef>
                <a:spcPts val="600"/>
              </a:spcBef>
              <a:buClr>
                <a:srgbClr val="000000"/>
              </a:buClr>
              <a:buSzPts val="4000"/>
              <a:buAutoNum type="arabicPeriod" startAt="1"/>
              <a:defRPr i="1" sz="4000">
                <a:latin typeface="Lato"/>
                <a:ea typeface="Lato"/>
                <a:cs typeface="Lato"/>
                <a:sym typeface="Lato"/>
              </a:defRPr>
            </a:pPr>
            <a:r>
              <a:t>Reflexionar y responder </a:t>
            </a:r>
          </a:p>
        </p:txBody>
      </p:sp>
      <p:pic>
        <p:nvPicPr>
          <p:cNvPr id="557" name="Google Shape;504;g2b5a1eaf5a7_0_417" descr="Google Shape;504;g2b5a1eaf5a7_0_417"/>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pic>
        <p:nvPicPr>
          <p:cNvPr id="558" name="Google Shape;505;g2b5a1eaf5a7_0_417" descr="Google Shape;505;g2b5a1eaf5a7_0_417"/>
          <p:cNvPicPr>
            <a:picLocks noChangeAspect="1"/>
          </p:cNvPicPr>
          <p:nvPr/>
        </p:nvPicPr>
        <p:blipFill>
          <a:blip r:embed="rId4">
            <a:extLst/>
          </a:blip>
          <a:stretch>
            <a:fillRect/>
          </a:stretch>
        </p:blipFill>
        <p:spPr>
          <a:xfrm>
            <a:off x="10500489" y="289923"/>
            <a:ext cx="1399035" cy="1170435"/>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Google Shape;510;g2adf2547317_0_0"/>
          <p:cNvSpPr txBox="1"/>
          <p:nvPr/>
        </p:nvSpPr>
        <p:spPr>
          <a:xfrm>
            <a:off x="4173107" y="2873643"/>
            <a:ext cx="7098050"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Oración o Bendición </a:t>
            </a:r>
          </a:p>
        </p:txBody>
      </p:sp>
      <p:sp>
        <p:nvSpPr>
          <p:cNvPr id="563" name="Google Shape;511;g2adf2547317_0_0"/>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564" name="Google Shape;512;g2adf2547317_0_0" descr="Google Shape;512;g2adf2547317_0_0"/>
          <p:cNvPicPr>
            <a:picLocks noChangeAspect="1"/>
          </p:cNvPicPr>
          <p:nvPr/>
        </p:nvPicPr>
        <p:blipFill>
          <a:blip r:embed="rId3">
            <a:extLst/>
          </a:blip>
          <a:stretch>
            <a:fillRect/>
          </a:stretch>
        </p:blipFill>
        <p:spPr>
          <a:xfrm>
            <a:off x="476644" y="1552537"/>
            <a:ext cx="3125598" cy="3218436"/>
          </a:xfrm>
          <a:prstGeom prst="rect">
            <a:avLst/>
          </a:prstGeom>
          <a:ln w="12700">
            <a:miter lim="400000"/>
          </a:ln>
          <a:effectLst>
            <a:outerShdw sx="100000" sy="100000" kx="0" ky="0" algn="b" rotWithShape="0" blurRad="50800" dist="38100" dir="2700000">
              <a:srgbClr val="000000">
                <a:alpha val="40000"/>
              </a:srgbClr>
            </a:outerShdw>
          </a:effectLst>
        </p:spPr>
      </p:pic>
      <p:pic>
        <p:nvPicPr>
          <p:cNvPr id="565" name="Google Shape;513;g2adf2547317_0_0" descr="Google Shape;513;g2adf2547317_0_0"/>
          <p:cNvPicPr>
            <a:picLocks noChangeAspect="1"/>
          </p:cNvPicPr>
          <p:nvPr/>
        </p:nvPicPr>
        <p:blipFill>
          <a:blip r:embed="rId4">
            <a:extLst/>
          </a:blip>
          <a:stretch>
            <a:fillRect/>
          </a:stretch>
        </p:blipFill>
        <p:spPr>
          <a:xfrm>
            <a:off x="10500489" y="289923"/>
            <a:ext cx="1399035" cy="117043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Google Shape;209;g26612c5aba9_0_152"/>
          <p:cNvSpPr txBox="1"/>
          <p:nvPr/>
        </p:nvSpPr>
        <p:spPr>
          <a:xfrm>
            <a:off x="1716102" y="627999"/>
            <a:ext cx="8867450" cy="7772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sz="4500">
                <a:solidFill>
                  <a:srgbClr val="009444"/>
                </a:solidFill>
                <a:latin typeface="Lato"/>
                <a:ea typeface="Lato"/>
                <a:cs typeface="Lato"/>
                <a:sym typeface="Lato"/>
              </a:defRPr>
            </a:lvl1pPr>
          </a:lstStyle>
          <a:p>
            <a:pPr/>
            <a:r>
              <a:t>Objetivos del curso</a:t>
            </a:r>
          </a:p>
        </p:txBody>
      </p:sp>
      <p:sp>
        <p:nvSpPr>
          <p:cNvPr id="235" name="Google Shape;210;g26612c5aba9_0_152"/>
          <p:cNvSpPr/>
          <p:nvPr/>
        </p:nvSpPr>
        <p:spPr>
          <a:xfrm>
            <a:off x="2373085" y="1597767"/>
            <a:ext cx="7195502" cy="1"/>
          </a:xfrm>
          <a:prstGeom prst="line">
            <a:avLst/>
          </a:prstGeom>
          <a:ln w="38100">
            <a:solidFill>
              <a:srgbClr val="7F7F7F"/>
            </a:solidFill>
            <a:miter/>
          </a:ln>
        </p:spPr>
        <p:txBody>
          <a:bodyPr lIns="0" tIns="0" rIns="0" bIns="0"/>
          <a:lstStyle/>
          <a:p>
            <a:pPr/>
          </a:p>
        </p:txBody>
      </p:sp>
      <p:pic>
        <p:nvPicPr>
          <p:cNvPr id="236" name="Google Shape;211;g26612c5aba9_0_152" descr="Google Shape;211;g26612c5aba9_0_152"/>
          <p:cNvPicPr>
            <a:picLocks noChangeAspect="1"/>
          </p:cNvPicPr>
          <p:nvPr/>
        </p:nvPicPr>
        <p:blipFill>
          <a:blip r:embed="rId3">
            <a:extLst/>
          </a:blip>
          <a:stretch>
            <a:fillRect/>
          </a:stretch>
        </p:blipFill>
        <p:spPr>
          <a:xfrm>
            <a:off x="10500489" y="213723"/>
            <a:ext cx="1399035" cy="1170435"/>
          </a:xfrm>
          <a:prstGeom prst="rect">
            <a:avLst/>
          </a:prstGeom>
          <a:ln w="12700">
            <a:miter lim="400000"/>
          </a:ln>
        </p:spPr>
      </p:pic>
      <p:sp>
        <p:nvSpPr>
          <p:cNvPr id="237" name="Google Shape;212;g26612c5aba9_0_152"/>
          <p:cNvSpPr/>
          <p:nvPr/>
        </p:nvSpPr>
        <p:spPr>
          <a:xfrm>
            <a:off x="550999" y="1994822"/>
            <a:ext cx="11197502" cy="950701"/>
          </a:xfrm>
          <a:prstGeom prst="roundRect">
            <a:avLst>
              <a:gd name="adj" fmla="val 10000"/>
            </a:avLst>
          </a:prstGeom>
          <a:solidFill>
            <a:srgbClr val="E1EFD8"/>
          </a:solidFill>
          <a:ln w="12700">
            <a:miter lim="400000"/>
          </a:ln>
        </p:spPr>
        <p:txBody>
          <a:bodyPr lIns="0" tIns="0" rIns="0" bIns="0" anchor="ctr"/>
          <a:lstStyle/>
          <a:p>
            <a:pPr>
              <a:defRPr>
                <a:latin typeface="Lato"/>
                <a:ea typeface="Lato"/>
                <a:cs typeface="Lato"/>
                <a:sym typeface="Lato"/>
              </a:defRPr>
            </a:pPr>
          </a:p>
        </p:txBody>
      </p:sp>
      <p:sp>
        <p:nvSpPr>
          <p:cNvPr id="238" name="Google Shape;213;g26612c5aba9_0_152"/>
          <p:cNvSpPr/>
          <p:nvPr/>
        </p:nvSpPr>
        <p:spPr>
          <a:xfrm>
            <a:off x="916545" y="2208708"/>
            <a:ext cx="664501" cy="522901"/>
          </a:xfrm>
          <a:prstGeom prst="rect">
            <a:avLst/>
          </a:prstGeom>
          <a:blipFill>
            <a:blip r:embed="rId4"/>
            <a:stretch>
              <a:fillRect/>
            </a:stretch>
          </a:blipFill>
          <a:ln w="12700">
            <a:solidFill>
              <a:srgbClr val="FFFFFF"/>
            </a:solidFill>
            <a:miter/>
          </a:ln>
        </p:spPr>
        <p:txBody>
          <a:bodyPr lIns="0" tIns="0" rIns="0" bIns="0" anchor="ctr"/>
          <a:lstStyle/>
          <a:p>
            <a:pPr>
              <a:defRPr>
                <a:latin typeface="Lato"/>
                <a:ea typeface="Lato"/>
                <a:cs typeface="Lato"/>
                <a:sym typeface="Lato"/>
              </a:defRPr>
            </a:pPr>
          </a:p>
        </p:txBody>
      </p:sp>
      <p:sp>
        <p:nvSpPr>
          <p:cNvPr id="239" name="Google Shape;214;g26612c5aba9_0_152"/>
          <p:cNvSpPr/>
          <p:nvPr/>
        </p:nvSpPr>
        <p:spPr>
          <a:xfrm>
            <a:off x="1946721" y="1994822"/>
            <a:ext cx="9801901" cy="950701"/>
          </a:xfrm>
          <a:prstGeom prst="rect">
            <a:avLst/>
          </a:prstGeom>
          <a:solidFill>
            <a:srgbClr val="009444"/>
          </a:solidFill>
          <a:ln w="12700">
            <a:miter lim="400000"/>
          </a:ln>
        </p:spPr>
        <p:txBody>
          <a:bodyPr lIns="0" tIns="0" rIns="0" bIns="0" anchor="ctr"/>
          <a:lstStyle/>
          <a:p>
            <a:pPr>
              <a:defRPr>
                <a:latin typeface="Lato"/>
                <a:ea typeface="Lato"/>
                <a:cs typeface="Lato"/>
                <a:sym typeface="Lato"/>
              </a:defRPr>
            </a:pPr>
          </a:p>
        </p:txBody>
      </p:sp>
      <p:sp>
        <p:nvSpPr>
          <p:cNvPr id="240" name="Google Shape;215;g26612c5aba9_0_152"/>
          <p:cNvSpPr txBox="1"/>
          <p:nvPr/>
        </p:nvSpPr>
        <p:spPr>
          <a:xfrm>
            <a:off x="1946721" y="1969672"/>
            <a:ext cx="9801601" cy="1000701"/>
          </a:xfrm>
          <a:prstGeom prst="rect">
            <a:avLst/>
          </a:prstGeom>
          <a:ln w="12700">
            <a:miter lim="400000"/>
          </a:ln>
          <a:extLst>
            <a:ext uri="{C572A759-6A51-4108-AA02-DFA0A04FC94B}">
              <ma14:wrappingTextBoxFlag xmlns:ma14="http://schemas.microsoft.com/office/mac/drawingml/2011/main" val="1"/>
            </a:ext>
          </a:extLst>
        </p:spPr>
        <p:txBody>
          <a:bodyPr lIns="119349" tIns="119349" rIns="119349" bIns="119349" anchor="ctr">
            <a:spAutoFit/>
          </a:bodyPr>
          <a:lstStyle>
            <a:lvl1pPr>
              <a:defRPr sz="2500">
                <a:solidFill>
                  <a:srgbClr val="FFFFFF"/>
                </a:solidFill>
                <a:latin typeface="Lato"/>
                <a:ea typeface="Lato"/>
                <a:cs typeface="Lato"/>
                <a:sym typeface="Lato"/>
              </a:defRPr>
            </a:lvl1pPr>
          </a:lstStyle>
          <a:p>
            <a:pPr/>
            <a:r>
              <a:t>Describir qué significa ser un discípulo de Cristo e identificarse como tal, gracias a la obra restauradora de Dios Trino. </a:t>
            </a:r>
          </a:p>
        </p:txBody>
      </p:sp>
      <p:sp>
        <p:nvSpPr>
          <p:cNvPr id="241" name="Google Shape;216;g26612c5aba9_0_152"/>
          <p:cNvSpPr/>
          <p:nvPr/>
        </p:nvSpPr>
        <p:spPr>
          <a:xfrm>
            <a:off x="551024" y="3183075"/>
            <a:ext cx="11197502" cy="950701"/>
          </a:xfrm>
          <a:prstGeom prst="roundRect">
            <a:avLst>
              <a:gd name="adj" fmla="val 10000"/>
            </a:avLst>
          </a:prstGeom>
          <a:solidFill>
            <a:srgbClr val="E1EFD8"/>
          </a:solidFill>
          <a:ln w="12700">
            <a:miter lim="400000"/>
          </a:ln>
        </p:spPr>
        <p:txBody>
          <a:bodyPr lIns="0" tIns="0" rIns="0" bIns="0" anchor="ctr"/>
          <a:lstStyle/>
          <a:p>
            <a:pPr>
              <a:defRPr>
                <a:latin typeface="Lato"/>
                <a:ea typeface="Lato"/>
                <a:cs typeface="Lato"/>
                <a:sym typeface="Lato"/>
              </a:defRPr>
            </a:pPr>
          </a:p>
        </p:txBody>
      </p:sp>
      <p:sp>
        <p:nvSpPr>
          <p:cNvPr id="242" name="Google Shape;217;g26612c5aba9_0_152"/>
          <p:cNvSpPr/>
          <p:nvPr/>
        </p:nvSpPr>
        <p:spPr>
          <a:xfrm>
            <a:off x="916558" y="3396958"/>
            <a:ext cx="664500" cy="522901"/>
          </a:xfrm>
          <a:prstGeom prst="rect">
            <a:avLst/>
          </a:prstGeom>
          <a:blipFill>
            <a:blip r:embed="rId4"/>
            <a:stretch>
              <a:fillRect/>
            </a:stretch>
          </a:blipFill>
          <a:ln w="12700">
            <a:solidFill>
              <a:srgbClr val="FFFFFF"/>
            </a:solidFill>
            <a:miter/>
          </a:ln>
        </p:spPr>
        <p:txBody>
          <a:bodyPr lIns="0" tIns="0" rIns="0" bIns="0" anchor="ctr"/>
          <a:lstStyle/>
          <a:p>
            <a:pPr>
              <a:defRPr>
                <a:latin typeface="Lato"/>
                <a:ea typeface="Lato"/>
                <a:cs typeface="Lato"/>
                <a:sym typeface="Lato"/>
              </a:defRPr>
            </a:pPr>
          </a:p>
        </p:txBody>
      </p:sp>
      <p:sp>
        <p:nvSpPr>
          <p:cNvPr id="243" name="Google Shape;218;g26612c5aba9_0_152"/>
          <p:cNvSpPr/>
          <p:nvPr/>
        </p:nvSpPr>
        <p:spPr>
          <a:xfrm>
            <a:off x="1946744" y="3183075"/>
            <a:ext cx="9801902" cy="950701"/>
          </a:xfrm>
          <a:prstGeom prst="rect">
            <a:avLst/>
          </a:prstGeom>
          <a:solidFill>
            <a:srgbClr val="009444"/>
          </a:solidFill>
          <a:ln w="12700">
            <a:miter lim="400000"/>
          </a:ln>
        </p:spPr>
        <p:txBody>
          <a:bodyPr lIns="0" tIns="0" rIns="0" bIns="0" anchor="ctr"/>
          <a:lstStyle/>
          <a:p>
            <a:pPr>
              <a:defRPr>
                <a:latin typeface="Lato"/>
                <a:ea typeface="Lato"/>
                <a:cs typeface="Lato"/>
                <a:sym typeface="Lato"/>
              </a:defRPr>
            </a:pPr>
          </a:p>
        </p:txBody>
      </p:sp>
      <p:sp>
        <p:nvSpPr>
          <p:cNvPr id="244" name="Google Shape;219;g26612c5aba9_0_152"/>
          <p:cNvSpPr txBox="1"/>
          <p:nvPr/>
        </p:nvSpPr>
        <p:spPr>
          <a:xfrm>
            <a:off x="1946744" y="3158075"/>
            <a:ext cx="9801602" cy="1000701"/>
          </a:xfrm>
          <a:prstGeom prst="rect">
            <a:avLst/>
          </a:prstGeom>
          <a:ln w="12700">
            <a:miter lim="400000"/>
          </a:ln>
          <a:extLst>
            <a:ext uri="{C572A759-6A51-4108-AA02-DFA0A04FC94B}">
              <ma14:wrappingTextBoxFlag xmlns:ma14="http://schemas.microsoft.com/office/mac/drawingml/2011/main" val="1"/>
            </a:ext>
          </a:extLst>
        </p:spPr>
        <p:txBody>
          <a:bodyPr lIns="119349" tIns="119349" rIns="119349" bIns="119349" anchor="ctr">
            <a:spAutoFit/>
          </a:bodyPr>
          <a:lstStyle>
            <a:lvl1pPr>
              <a:defRPr sz="2500">
                <a:solidFill>
                  <a:srgbClr val="FFFFFF"/>
                </a:solidFill>
                <a:latin typeface="Lato"/>
                <a:ea typeface="Lato"/>
                <a:cs typeface="Lato"/>
                <a:sym typeface="Lato"/>
              </a:defRPr>
            </a:lvl1pPr>
          </a:lstStyle>
          <a:p>
            <a:pPr/>
            <a:r>
              <a:t>Reconocer y descansar en las promesas de Jesús para sus discípulos, selladas en nuestro bautismo. </a:t>
            </a:r>
          </a:p>
        </p:txBody>
      </p:sp>
      <p:sp>
        <p:nvSpPr>
          <p:cNvPr id="245" name="Google Shape;220;g26612c5aba9_0_152"/>
          <p:cNvSpPr/>
          <p:nvPr/>
        </p:nvSpPr>
        <p:spPr>
          <a:xfrm>
            <a:off x="551013" y="4371325"/>
            <a:ext cx="11197501" cy="950701"/>
          </a:xfrm>
          <a:prstGeom prst="roundRect">
            <a:avLst>
              <a:gd name="adj" fmla="val 10000"/>
            </a:avLst>
          </a:prstGeom>
          <a:solidFill>
            <a:srgbClr val="E1EFD8"/>
          </a:solidFill>
          <a:ln w="12700">
            <a:miter lim="400000"/>
          </a:ln>
        </p:spPr>
        <p:txBody>
          <a:bodyPr lIns="0" tIns="0" rIns="0" bIns="0" anchor="ctr"/>
          <a:lstStyle/>
          <a:p>
            <a:pPr>
              <a:defRPr>
                <a:latin typeface="Lato"/>
                <a:ea typeface="Lato"/>
                <a:cs typeface="Lato"/>
                <a:sym typeface="Lato"/>
              </a:defRPr>
            </a:pPr>
          </a:p>
        </p:txBody>
      </p:sp>
      <p:sp>
        <p:nvSpPr>
          <p:cNvPr id="246" name="Google Shape;221;g26612c5aba9_0_152"/>
          <p:cNvSpPr/>
          <p:nvPr/>
        </p:nvSpPr>
        <p:spPr>
          <a:xfrm>
            <a:off x="916545" y="4585208"/>
            <a:ext cx="664501" cy="522901"/>
          </a:xfrm>
          <a:prstGeom prst="rect">
            <a:avLst/>
          </a:prstGeom>
          <a:blipFill>
            <a:blip r:embed="rId4"/>
            <a:stretch>
              <a:fillRect/>
            </a:stretch>
          </a:blipFill>
          <a:ln w="12700">
            <a:solidFill>
              <a:srgbClr val="FFFFFF"/>
            </a:solidFill>
            <a:miter/>
          </a:ln>
        </p:spPr>
        <p:txBody>
          <a:bodyPr lIns="0" tIns="0" rIns="0" bIns="0" anchor="ctr"/>
          <a:lstStyle/>
          <a:p>
            <a:pPr>
              <a:defRPr>
                <a:latin typeface="Lato"/>
                <a:ea typeface="Lato"/>
                <a:cs typeface="Lato"/>
                <a:sym typeface="Lato"/>
              </a:defRPr>
            </a:pPr>
          </a:p>
        </p:txBody>
      </p:sp>
      <p:sp>
        <p:nvSpPr>
          <p:cNvPr id="247" name="Google Shape;222;g26612c5aba9_0_152"/>
          <p:cNvSpPr/>
          <p:nvPr/>
        </p:nvSpPr>
        <p:spPr>
          <a:xfrm>
            <a:off x="1946731" y="4371325"/>
            <a:ext cx="9801902" cy="950701"/>
          </a:xfrm>
          <a:prstGeom prst="rect">
            <a:avLst/>
          </a:prstGeom>
          <a:solidFill>
            <a:srgbClr val="009444"/>
          </a:solidFill>
          <a:ln w="12700">
            <a:miter lim="400000"/>
          </a:ln>
        </p:spPr>
        <p:txBody>
          <a:bodyPr lIns="0" tIns="0" rIns="0" bIns="0" anchor="ctr"/>
          <a:lstStyle/>
          <a:p>
            <a:pPr>
              <a:defRPr>
                <a:latin typeface="Lato"/>
                <a:ea typeface="Lato"/>
                <a:cs typeface="Lato"/>
                <a:sym typeface="Lato"/>
              </a:defRPr>
            </a:pPr>
          </a:p>
        </p:txBody>
      </p:sp>
      <p:sp>
        <p:nvSpPr>
          <p:cNvPr id="248" name="Google Shape;223;g26612c5aba9_0_152"/>
          <p:cNvSpPr txBox="1"/>
          <p:nvPr/>
        </p:nvSpPr>
        <p:spPr>
          <a:xfrm>
            <a:off x="1946731" y="4346325"/>
            <a:ext cx="9801602" cy="1000701"/>
          </a:xfrm>
          <a:prstGeom prst="rect">
            <a:avLst/>
          </a:prstGeom>
          <a:ln w="12700">
            <a:miter lim="400000"/>
          </a:ln>
          <a:extLst>
            <a:ext uri="{C572A759-6A51-4108-AA02-DFA0A04FC94B}">
              <ma14:wrappingTextBoxFlag xmlns:ma14="http://schemas.microsoft.com/office/mac/drawingml/2011/main" val="1"/>
            </a:ext>
          </a:extLst>
        </p:spPr>
        <p:txBody>
          <a:bodyPr lIns="119349" tIns="119349" rIns="119349" bIns="119349" anchor="ctr">
            <a:spAutoFit/>
          </a:bodyPr>
          <a:lstStyle/>
          <a:p>
            <a:pPr>
              <a:defRPr sz="2500">
                <a:solidFill>
                  <a:srgbClr val="FFFFFF"/>
                </a:solidFill>
                <a:latin typeface="Lato"/>
                <a:ea typeface="Lato"/>
                <a:cs typeface="Lato"/>
                <a:sym typeface="Lato"/>
              </a:defRPr>
            </a:pPr>
            <a:r>
              <a:t>Explorar </a:t>
            </a:r>
            <a:r>
              <a:t>los </a:t>
            </a:r>
            <a:r>
              <a:t>cinco hábitos de un discípulo y desarrollar un plan para aplicarlos en la vida diaria.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Google Shape;190;g2c7cd4f111b_0_97"/>
          <p:cNvSpPr txBox="1"/>
          <p:nvPr/>
        </p:nvSpPr>
        <p:spPr>
          <a:xfrm>
            <a:off x="1961352" y="543749"/>
            <a:ext cx="7098050"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Esquema del Curso</a:t>
            </a:r>
          </a:p>
        </p:txBody>
      </p:sp>
      <p:sp>
        <p:nvSpPr>
          <p:cNvPr id="253" name="Google Shape;191;g2c7cd4f111b_0_97"/>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254" name="Google Shape;192;g2c7cd4f111b_0_97" descr="Google Shape;192;g2c7cd4f111b_0_97"/>
          <p:cNvPicPr>
            <a:picLocks noChangeAspect="1"/>
          </p:cNvPicPr>
          <p:nvPr/>
        </p:nvPicPr>
        <p:blipFill>
          <a:blip r:embed="rId3">
            <a:extLst/>
          </a:blip>
          <a:stretch>
            <a:fillRect/>
          </a:stretch>
        </p:blipFill>
        <p:spPr>
          <a:xfrm>
            <a:off x="10500489" y="289923"/>
            <a:ext cx="1399035" cy="1170435"/>
          </a:xfrm>
          <a:prstGeom prst="rect">
            <a:avLst/>
          </a:prstGeom>
          <a:ln w="12700">
            <a:miter lim="400000"/>
          </a:ln>
        </p:spPr>
      </p:pic>
      <p:sp>
        <p:nvSpPr>
          <p:cNvPr id="255" name="Google Shape;193;g2c7cd4f111b_0_97"/>
          <p:cNvSpPr/>
          <p:nvPr/>
        </p:nvSpPr>
        <p:spPr>
          <a:xfrm>
            <a:off x="1915626" y="1607429"/>
            <a:ext cx="6269702" cy="1"/>
          </a:xfrm>
          <a:prstGeom prst="line">
            <a:avLst/>
          </a:prstGeom>
          <a:ln w="38100">
            <a:solidFill>
              <a:srgbClr val="7F7F7F"/>
            </a:solidFill>
            <a:miter/>
          </a:ln>
        </p:spPr>
        <p:txBody>
          <a:bodyPr lIns="0" tIns="0" rIns="0" bIns="0"/>
          <a:lstStyle/>
          <a:p>
            <a:pPr/>
          </a:p>
        </p:txBody>
      </p:sp>
      <p:sp>
        <p:nvSpPr>
          <p:cNvPr id="256" name="Google Shape;194;g2c7cd4f111b_0_97"/>
          <p:cNvSpPr txBox="1"/>
          <p:nvPr/>
        </p:nvSpPr>
        <p:spPr>
          <a:xfrm>
            <a:off x="2109424" y="2066785"/>
            <a:ext cx="7973151" cy="39522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57200" indent="-431800">
              <a:buClr>
                <a:srgbClr val="000000"/>
              </a:buClr>
              <a:buSzPts val="3200"/>
              <a:buAutoNum type="arabicPeriod" startAt="1"/>
              <a:defRPr sz="3200">
                <a:latin typeface="Lato"/>
                <a:ea typeface="Lato"/>
                <a:cs typeface="Lato"/>
                <a:sym typeface="Lato"/>
              </a:defRPr>
            </a:pPr>
            <a:r>
              <a:t>¿Qué es un discípulo?</a:t>
            </a:r>
          </a:p>
          <a:p>
            <a:pPr marL="457200" indent="-431800">
              <a:buClr>
                <a:srgbClr val="000000"/>
              </a:buClr>
              <a:buSzPts val="3200"/>
              <a:buAutoNum type="arabicPeriod" startAt="1"/>
              <a:defRPr sz="3200">
                <a:latin typeface="Lato"/>
                <a:ea typeface="Lato"/>
                <a:cs typeface="Lato"/>
                <a:sym typeface="Lato"/>
              </a:defRPr>
            </a:pPr>
            <a:r>
              <a:t>En Cristo</a:t>
            </a:r>
          </a:p>
          <a:p>
            <a:pPr marL="457200" indent="-431800">
              <a:buClr>
                <a:srgbClr val="000000"/>
              </a:buClr>
              <a:buSzPts val="3200"/>
              <a:buAutoNum type="arabicPeriod" startAt="1"/>
              <a:defRPr sz="3200">
                <a:latin typeface="Lato"/>
                <a:ea typeface="Lato"/>
                <a:cs typeface="Lato"/>
                <a:sym typeface="Lato"/>
              </a:defRPr>
            </a:pPr>
            <a:r>
              <a:t>Gente común, cosas extraordinarias</a:t>
            </a:r>
          </a:p>
          <a:p>
            <a:pPr marL="457200" indent="-431800">
              <a:buClr>
                <a:srgbClr val="000000"/>
              </a:buClr>
              <a:buSzPts val="3200"/>
              <a:buAutoNum type="arabicPeriod" startAt="1"/>
              <a:defRPr sz="3200">
                <a:latin typeface="Lato"/>
                <a:ea typeface="Lato"/>
                <a:cs typeface="Lato"/>
                <a:sym typeface="Lato"/>
              </a:defRPr>
            </a:pPr>
            <a:r>
              <a:t>Hábito 1: Escuchar a Jesús</a:t>
            </a:r>
          </a:p>
          <a:p>
            <a:pPr marL="457200" indent="-431800">
              <a:buClr>
                <a:srgbClr val="000000"/>
              </a:buClr>
              <a:buSzPts val="3200"/>
              <a:buAutoNum type="arabicPeriod" startAt="1"/>
              <a:defRPr sz="3200">
                <a:latin typeface="Lato"/>
                <a:ea typeface="Lato"/>
                <a:cs typeface="Lato"/>
                <a:sym typeface="Lato"/>
              </a:defRPr>
            </a:pPr>
            <a:r>
              <a:t>Hábito 2: Hacer el bien</a:t>
            </a:r>
          </a:p>
          <a:p>
            <a:pPr marL="457200" indent="-431800">
              <a:buClr>
                <a:srgbClr val="000000"/>
              </a:buClr>
              <a:buSzPts val="3200"/>
              <a:buAutoNum type="arabicPeriod" startAt="1"/>
              <a:defRPr sz="3200">
                <a:latin typeface="Lato"/>
                <a:ea typeface="Lato"/>
                <a:cs typeface="Lato"/>
                <a:sym typeface="Lato"/>
              </a:defRPr>
            </a:pPr>
            <a:r>
              <a:t>Hábito 3: Ojos abiertos</a:t>
            </a:r>
          </a:p>
          <a:p>
            <a:pPr marL="457200" indent="-431800">
              <a:buClr>
                <a:srgbClr val="000000"/>
              </a:buClr>
              <a:buSzPts val="3200"/>
              <a:buAutoNum type="arabicPeriod" startAt="1"/>
              <a:defRPr sz="3200">
                <a:latin typeface="Lato"/>
                <a:ea typeface="Lato"/>
                <a:cs typeface="Lato"/>
                <a:sym typeface="Lato"/>
              </a:defRPr>
            </a:pPr>
            <a:r>
              <a:t>Hábito 4: Hablar con la gente</a:t>
            </a:r>
          </a:p>
          <a:p>
            <a:pPr marL="457200" indent="-431800">
              <a:buClr>
                <a:srgbClr val="000000"/>
              </a:buClr>
              <a:buSzPts val="3200"/>
              <a:buAutoNum type="arabicPeriod" startAt="1"/>
              <a:defRPr sz="3200">
                <a:latin typeface="Lato"/>
                <a:ea typeface="Lato"/>
                <a:cs typeface="Lato"/>
                <a:sym typeface="Lato"/>
              </a:defRPr>
            </a:pPr>
            <a:r>
              <a:t>Hábito 5: Orar por y con otros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Google Shape;201;p4"/>
          <p:cNvSpPr txBox="1"/>
          <p:nvPr/>
        </p:nvSpPr>
        <p:spPr>
          <a:xfrm>
            <a:off x="4105166" y="2856483"/>
            <a:ext cx="7060850"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Oración</a:t>
            </a:r>
          </a:p>
        </p:txBody>
      </p:sp>
      <p:sp>
        <p:nvSpPr>
          <p:cNvPr id="261" name="Google Shape;202;p4"/>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262" name="Google Shape;203;p4" descr="Google Shape;203;p4"/>
          <p:cNvPicPr>
            <a:picLocks noChangeAspect="1"/>
          </p:cNvPicPr>
          <p:nvPr/>
        </p:nvPicPr>
        <p:blipFill>
          <a:blip r:embed="rId3">
            <a:extLst/>
          </a:blip>
          <a:stretch>
            <a:fillRect/>
          </a:stretch>
        </p:blipFill>
        <p:spPr>
          <a:xfrm>
            <a:off x="476644" y="1552537"/>
            <a:ext cx="3125598" cy="3218437"/>
          </a:xfrm>
          <a:prstGeom prst="rect">
            <a:avLst/>
          </a:prstGeom>
          <a:ln w="12700">
            <a:miter lim="400000"/>
          </a:ln>
          <a:effectLst>
            <a:outerShdw sx="100000" sy="100000" kx="0" ky="0" algn="b" rotWithShape="0" blurRad="50800" dist="38100" dir="2700000">
              <a:srgbClr val="000000">
                <a:alpha val="40000"/>
              </a:srgbClr>
            </a:outerShdw>
          </a:effectLst>
        </p:spPr>
      </p:pic>
      <p:pic>
        <p:nvPicPr>
          <p:cNvPr id="263" name="Google Shape;204;p4" descr="Google Shape;204;p4"/>
          <p:cNvPicPr>
            <a:picLocks noChangeAspect="1"/>
          </p:cNvPicPr>
          <p:nvPr/>
        </p:nvPicPr>
        <p:blipFill>
          <a:blip r:embed="rId4">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Google Shape;175;p2"/>
          <p:cNvSpPr txBox="1"/>
          <p:nvPr/>
        </p:nvSpPr>
        <p:spPr>
          <a:xfrm>
            <a:off x="4173107" y="2111643"/>
            <a:ext cx="4926351"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Lección 1</a:t>
            </a:r>
          </a:p>
        </p:txBody>
      </p:sp>
      <p:sp>
        <p:nvSpPr>
          <p:cNvPr id="268" name="Google Shape;176;p2"/>
          <p:cNvSpPr/>
          <p:nvPr/>
        </p:nvSpPr>
        <p:spPr>
          <a:xfrm>
            <a:off x="4230827" y="3356495"/>
            <a:ext cx="6269701" cy="1"/>
          </a:xfrm>
          <a:prstGeom prst="line">
            <a:avLst/>
          </a:prstGeom>
          <a:ln w="38100">
            <a:solidFill>
              <a:srgbClr val="7F7F7F"/>
            </a:solidFill>
            <a:miter/>
          </a:ln>
        </p:spPr>
        <p:txBody>
          <a:bodyPr lIns="0" tIns="0" rIns="0" bIns="0"/>
          <a:lstStyle/>
          <a:p>
            <a:pPr/>
          </a:p>
        </p:txBody>
      </p:sp>
      <p:sp>
        <p:nvSpPr>
          <p:cNvPr id="269" name="Google Shape;177;p2"/>
          <p:cNvSpPr txBox="1"/>
          <p:nvPr/>
        </p:nvSpPr>
        <p:spPr>
          <a:xfrm>
            <a:off x="4173097" y="3654225"/>
            <a:ext cx="7343749"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800">
                <a:latin typeface="Lato"/>
                <a:ea typeface="Lato"/>
                <a:cs typeface="Lato"/>
                <a:sym typeface="Lato"/>
              </a:defRPr>
            </a:lvl1pPr>
          </a:lstStyle>
          <a:p>
            <a:pPr/>
            <a:r>
              <a:t>¿Qué es un Discípulo?</a:t>
            </a:r>
          </a:p>
        </p:txBody>
      </p:sp>
      <p:sp>
        <p:nvSpPr>
          <p:cNvPr id="270" name="Google Shape;178;p2"/>
          <p:cNvSpPr/>
          <p:nvPr/>
        </p:nvSpPr>
        <p:spPr>
          <a:xfrm>
            <a:off x="-2" y="0"/>
            <a:ext cx="1643741"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271" name="Google Shape;179;p2" descr="Google Shape;179;p2"/>
          <p:cNvPicPr>
            <a:picLocks noChangeAspect="1"/>
          </p:cNvPicPr>
          <p:nvPr/>
        </p:nvPicPr>
        <p:blipFill>
          <a:blip r:embed="rId2">
            <a:extLst/>
          </a:blip>
          <a:stretch>
            <a:fillRect/>
          </a:stretch>
        </p:blipFill>
        <p:spPr>
          <a:xfrm>
            <a:off x="476644" y="1552537"/>
            <a:ext cx="3125598" cy="3218439"/>
          </a:xfrm>
          <a:prstGeom prst="rect">
            <a:avLst/>
          </a:prstGeom>
          <a:ln w="12700">
            <a:miter lim="400000"/>
          </a:ln>
          <a:effectLst>
            <a:outerShdw sx="100000" sy="100000" kx="0" ky="0" algn="b" rotWithShape="0" blurRad="50800" dist="38100" dir="2700000">
              <a:srgbClr val="000000">
                <a:alpha val="40000"/>
              </a:srgbClr>
            </a:outerShdw>
          </a:effectLst>
        </p:spPr>
      </p:pic>
      <p:pic>
        <p:nvPicPr>
          <p:cNvPr id="272" name="Google Shape;180;p2" descr="Google Shape;180;p2"/>
          <p:cNvPicPr>
            <a:picLocks noChangeAspect="1"/>
          </p:cNvPicPr>
          <p:nvPr/>
        </p:nvPicPr>
        <p:blipFill>
          <a:blip r:embed="rId3">
            <a:extLst/>
          </a:blip>
          <a:stretch>
            <a:fillRect/>
          </a:stretch>
        </p:blipFill>
        <p:spPr>
          <a:xfrm>
            <a:off x="10500489" y="289923"/>
            <a:ext cx="1399036" cy="117043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Google Shape;132;p5"/>
          <p:cNvSpPr txBox="1"/>
          <p:nvPr/>
        </p:nvSpPr>
        <p:spPr>
          <a:xfrm>
            <a:off x="2282752" y="403125"/>
            <a:ext cx="8867450" cy="10058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6000">
                <a:solidFill>
                  <a:srgbClr val="009444"/>
                </a:solidFill>
                <a:latin typeface="Lato"/>
                <a:ea typeface="Lato"/>
                <a:cs typeface="Lato"/>
                <a:sym typeface="Lato"/>
              </a:defRPr>
            </a:lvl1pPr>
          </a:lstStyle>
          <a:p>
            <a:pPr/>
            <a:r>
              <a:t>Objetivos de la Lección</a:t>
            </a:r>
          </a:p>
        </p:txBody>
      </p:sp>
      <p:sp>
        <p:nvSpPr>
          <p:cNvPr id="275" name="Google Shape;133;p5"/>
          <p:cNvSpPr/>
          <p:nvPr/>
        </p:nvSpPr>
        <p:spPr>
          <a:xfrm>
            <a:off x="2373086" y="1597767"/>
            <a:ext cx="7195458" cy="1"/>
          </a:xfrm>
          <a:prstGeom prst="line">
            <a:avLst/>
          </a:prstGeom>
          <a:ln w="38100">
            <a:solidFill>
              <a:srgbClr val="7F7F7F"/>
            </a:solidFill>
            <a:miter/>
          </a:ln>
        </p:spPr>
        <p:txBody>
          <a:bodyPr lIns="0" tIns="0" rIns="0" bIns="0"/>
          <a:lstStyle/>
          <a:p>
            <a:pPr/>
          </a:p>
        </p:txBody>
      </p:sp>
      <p:grpSp>
        <p:nvGrpSpPr>
          <p:cNvPr id="290" name="Google Shape;134;p5"/>
          <p:cNvGrpSpPr/>
          <p:nvPr/>
        </p:nvGrpSpPr>
        <p:grpSpPr>
          <a:xfrm>
            <a:off x="745673" y="2011041"/>
            <a:ext cx="10450280" cy="3947714"/>
            <a:chOff x="0" y="0"/>
            <a:chExt cx="10450279" cy="3947712"/>
          </a:xfrm>
        </p:grpSpPr>
        <p:sp>
          <p:nvSpPr>
            <p:cNvPr id="276" name="Google Shape;135;p5"/>
            <p:cNvSpPr/>
            <p:nvPr/>
          </p:nvSpPr>
          <p:spPr>
            <a:xfrm>
              <a:off x="0" y="480"/>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277" name="Google Shape;136;p5"/>
            <p:cNvSpPr/>
            <p:nvPr/>
          </p:nvSpPr>
          <p:spPr>
            <a:xfrm>
              <a:off x="341152" y="254231"/>
              <a:ext cx="620280" cy="620280"/>
            </a:xfrm>
            <a:prstGeom prst="rect">
              <a:avLst/>
            </a:prstGeom>
            <a:blipFill rotWithShape="1">
              <a:blip r:embed="rId3"/>
              <a:srcRect l="0" t="0" r="0" b="0"/>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p>
          </p:txBody>
        </p:sp>
        <p:sp>
          <p:nvSpPr>
            <p:cNvPr id="278" name="Google Shape;137;p5"/>
            <p:cNvSpPr/>
            <p:nvPr/>
          </p:nvSpPr>
          <p:spPr>
            <a:xfrm>
              <a:off x="1302585" y="-1"/>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grpSp>
          <p:nvGrpSpPr>
            <p:cNvPr id="281" name="Google Shape;138;p5"/>
            <p:cNvGrpSpPr/>
            <p:nvPr/>
          </p:nvGrpSpPr>
          <p:grpSpPr>
            <a:xfrm>
              <a:off x="1302585" y="-1"/>
              <a:ext cx="9147695" cy="1127781"/>
              <a:chOff x="0" y="0"/>
              <a:chExt cx="9147694" cy="1127779"/>
            </a:xfrm>
          </p:grpSpPr>
          <p:sp>
            <p:nvSpPr>
              <p:cNvPr id="279" name="Rectangle"/>
              <p:cNvSpPr/>
              <p:nvPr/>
            </p:nvSpPr>
            <p:spPr>
              <a:xfrm>
                <a:off x="-1" y="0"/>
                <a:ext cx="9147696" cy="1127780"/>
              </a:xfrm>
              <a:prstGeom prst="rect">
                <a:avLst/>
              </a:prstGeom>
              <a:solidFill>
                <a:srgbClr val="A9D18E"/>
              </a:solidFill>
              <a:ln w="12700" cap="flat">
                <a:noFill/>
                <a:miter lim="400000"/>
              </a:ln>
              <a:effectLst/>
            </p:spPr>
            <p:txBody>
              <a:bodyPr wrap="square" lIns="0" tIns="0" rIns="0" bIns="0" numCol="1" anchor="ctr">
                <a:noAutofit/>
              </a:bodyPr>
              <a:lstStyle/>
              <a:p>
                <a:pPr>
                  <a:defRPr sz="2800">
                    <a:latin typeface="Lato"/>
                    <a:ea typeface="Lato"/>
                    <a:cs typeface="Lato"/>
                    <a:sym typeface="Lato"/>
                  </a:defRPr>
                </a:pPr>
              </a:p>
            </p:txBody>
          </p:sp>
          <p:sp>
            <p:nvSpPr>
              <p:cNvPr id="280" name="Analizar y aplicar la historia del hombre rico en Marcos 10:17-27 utilizando el método de las 4C."/>
              <p:cNvSpPr txBox="1"/>
              <p:nvPr/>
            </p:nvSpPr>
            <p:spPr>
              <a:xfrm>
                <a:off x="-1" y="12740"/>
                <a:ext cx="9147696" cy="110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9349" tIns="119349" rIns="119349" bIns="119349" numCol="1" anchor="ctr">
                <a:spAutoFit/>
              </a:bodyPr>
              <a:lstStyle>
                <a:lvl1pPr>
                  <a:defRPr sz="2800">
                    <a:latin typeface="Lato"/>
                    <a:ea typeface="Lato"/>
                    <a:cs typeface="Lato"/>
                    <a:sym typeface="Lato"/>
                  </a:defRPr>
                </a:lvl1pPr>
              </a:lstStyle>
              <a:p>
                <a:pPr/>
                <a:r>
                  <a:t>Analizar y aplicar la historia del hombre rico en Marcos 10:17-27 utilizando el método de las 4C. </a:t>
                </a:r>
              </a:p>
            </p:txBody>
          </p:sp>
        </p:grpSp>
        <p:sp>
          <p:nvSpPr>
            <p:cNvPr id="282" name="Google Shape;139;p5"/>
            <p:cNvSpPr/>
            <p:nvPr/>
          </p:nvSpPr>
          <p:spPr>
            <a:xfrm>
              <a:off x="0" y="1410206"/>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283" name="Google Shape;140;p5"/>
            <p:cNvSpPr/>
            <p:nvPr/>
          </p:nvSpPr>
          <p:spPr>
            <a:xfrm>
              <a:off x="341152" y="1663957"/>
              <a:ext cx="620280" cy="620280"/>
            </a:xfrm>
            <a:prstGeom prst="rect">
              <a:avLst/>
            </a:prstGeom>
            <a:blipFill rotWithShape="1">
              <a:blip r:embed="rId3"/>
              <a:srcRect l="0" t="0" r="0" b="0"/>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p>
          </p:txBody>
        </p:sp>
        <p:sp>
          <p:nvSpPr>
            <p:cNvPr id="284" name="Google Shape;141;p5"/>
            <p:cNvSpPr/>
            <p:nvPr/>
          </p:nvSpPr>
          <p:spPr>
            <a:xfrm>
              <a:off x="1302585" y="1410206"/>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285" name="Google Shape;142;p5"/>
            <p:cNvSpPr txBox="1"/>
            <p:nvPr/>
          </p:nvSpPr>
          <p:spPr>
            <a:xfrm>
              <a:off x="1302585" y="1422946"/>
              <a:ext cx="9147695" cy="110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9349" tIns="119349" rIns="119349" bIns="119349" numCol="1" anchor="ctr">
              <a:spAutoFit/>
            </a:bodyPr>
            <a:lstStyle>
              <a:lvl1pPr>
                <a:defRPr sz="2800">
                  <a:solidFill>
                    <a:srgbClr val="FFFFFF"/>
                  </a:solidFill>
                  <a:latin typeface="Lato"/>
                  <a:ea typeface="Lato"/>
                  <a:cs typeface="Lato"/>
                  <a:sym typeface="Lato"/>
                </a:defRPr>
              </a:lvl1pPr>
            </a:lstStyle>
            <a:p>
              <a:pPr/>
              <a:r>
                <a:t> Reconocer que la salvación es posible únicamente por la Gracia de Dios en Jesucristo. </a:t>
              </a:r>
            </a:p>
          </p:txBody>
        </p:sp>
        <p:sp>
          <p:nvSpPr>
            <p:cNvPr id="286" name="Google Shape;143;p5"/>
            <p:cNvSpPr/>
            <p:nvPr/>
          </p:nvSpPr>
          <p:spPr>
            <a:xfrm>
              <a:off x="0" y="2819932"/>
              <a:ext cx="10450280" cy="1127781"/>
            </a:xfrm>
            <a:prstGeom prst="roundRect">
              <a:avLst>
                <a:gd name="adj" fmla="val 10000"/>
              </a:avLst>
            </a:prstGeom>
            <a:solidFill>
              <a:srgbClr val="E1EFD8"/>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287" name="Google Shape;144;p5"/>
            <p:cNvSpPr/>
            <p:nvPr/>
          </p:nvSpPr>
          <p:spPr>
            <a:xfrm>
              <a:off x="341152" y="3073683"/>
              <a:ext cx="620280" cy="620280"/>
            </a:xfrm>
            <a:prstGeom prst="rect">
              <a:avLst/>
            </a:prstGeom>
            <a:blipFill rotWithShape="1">
              <a:blip r:embed="rId3"/>
              <a:srcRect l="0" t="0" r="0" b="0"/>
              <a:stretch>
                <a:fillRect/>
              </a:stretch>
            </a:blipFill>
            <a:ln w="12700" cap="flat">
              <a:solidFill>
                <a:srgbClr val="FFFFFF"/>
              </a:solidFill>
              <a:prstDash val="solid"/>
              <a:miter lim="800000"/>
            </a:ln>
            <a:effectLst/>
          </p:spPr>
          <p:txBody>
            <a:bodyPr wrap="square" lIns="0" tIns="0" rIns="0" bIns="0" numCol="1" anchor="ctr">
              <a:noAutofit/>
            </a:bodyPr>
            <a:lstStyle/>
            <a:p>
              <a:pPr>
                <a:defRPr>
                  <a:latin typeface="Lato"/>
                  <a:ea typeface="Lato"/>
                  <a:cs typeface="Lato"/>
                  <a:sym typeface="Lato"/>
                </a:defRPr>
              </a:pPr>
            </a:p>
          </p:txBody>
        </p:sp>
        <p:sp>
          <p:nvSpPr>
            <p:cNvPr id="288" name="Google Shape;145;p5"/>
            <p:cNvSpPr/>
            <p:nvPr/>
          </p:nvSpPr>
          <p:spPr>
            <a:xfrm>
              <a:off x="1302585" y="2819932"/>
              <a:ext cx="9147695" cy="1127781"/>
            </a:xfrm>
            <a:prstGeom prst="rect">
              <a:avLst/>
            </a:prstGeom>
            <a:solidFill>
              <a:srgbClr val="009444"/>
            </a:solidFill>
            <a:ln w="12700" cap="flat">
              <a:noFill/>
              <a:miter lim="400000"/>
            </a:ln>
            <a:effectLst/>
          </p:spPr>
          <p:txBody>
            <a:bodyPr wrap="square" lIns="0" tIns="0" rIns="0" bIns="0" numCol="1" anchor="ctr">
              <a:noAutofit/>
            </a:bodyPr>
            <a:lstStyle/>
            <a:p>
              <a:pPr>
                <a:defRPr>
                  <a:latin typeface="Lato"/>
                  <a:ea typeface="Lato"/>
                  <a:cs typeface="Lato"/>
                  <a:sym typeface="Lato"/>
                </a:defRPr>
              </a:pPr>
            </a:p>
          </p:txBody>
        </p:sp>
        <p:sp>
          <p:nvSpPr>
            <p:cNvPr id="289" name="Google Shape;146;p5"/>
            <p:cNvSpPr txBox="1"/>
            <p:nvPr/>
          </p:nvSpPr>
          <p:spPr>
            <a:xfrm>
              <a:off x="1302585" y="3048572"/>
              <a:ext cx="9147695" cy="67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9349" tIns="119349" rIns="119349" bIns="119349" numCol="1" anchor="ctr">
              <a:spAutoFit/>
            </a:bodyPr>
            <a:lstStyle>
              <a:lvl1pPr>
                <a:defRPr sz="2800">
                  <a:solidFill>
                    <a:srgbClr val="FFFFFF"/>
                  </a:solidFill>
                  <a:latin typeface="Lato"/>
                  <a:ea typeface="Lato"/>
                  <a:cs typeface="Lato"/>
                  <a:sym typeface="Lato"/>
                </a:defRPr>
              </a:lvl1pPr>
            </a:lstStyle>
            <a:p>
              <a:pPr/>
              <a:r>
                <a:t>Definir qué significa ser un discípulo de Cristo. </a:t>
              </a: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Google Shape;220;g26c0eec2cfd_0_221"/>
          <p:cNvSpPr txBox="1"/>
          <p:nvPr/>
        </p:nvSpPr>
        <p:spPr>
          <a:xfrm>
            <a:off x="3356714" y="2294433"/>
            <a:ext cx="7098050" cy="828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4800">
                <a:solidFill>
                  <a:srgbClr val="009444"/>
                </a:solidFill>
                <a:latin typeface="Lato"/>
                <a:ea typeface="Lato"/>
                <a:cs typeface="Lato"/>
                <a:sym typeface="Lato"/>
              </a:defRPr>
            </a:lvl1pPr>
          </a:lstStyle>
          <a:p>
            <a:pPr/>
            <a:r>
              <a:t>Captar</a:t>
            </a:r>
          </a:p>
        </p:txBody>
      </p:sp>
      <p:sp>
        <p:nvSpPr>
          <p:cNvPr id="295" name="Google Shape;221;g26c0eec2cfd_0_221"/>
          <p:cNvSpPr/>
          <p:nvPr/>
        </p:nvSpPr>
        <p:spPr>
          <a:xfrm>
            <a:off x="3310988" y="3314129"/>
            <a:ext cx="6269702" cy="1"/>
          </a:xfrm>
          <a:prstGeom prst="line">
            <a:avLst/>
          </a:prstGeom>
          <a:ln w="38100">
            <a:solidFill>
              <a:srgbClr val="7F7F7F"/>
            </a:solidFill>
            <a:miter/>
          </a:ln>
        </p:spPr>
        <p:txBody>
          <a:bodyPr lIns="0" tIns="0" rIns="0" bIns="0"/>
          <a:lstStyle/>
          <a:p>
            <a:pPr/>
          </a:p>
        </p:txBody>
      </p:sp>
      <p:sp>
        <p:nvSpPr>
          <p:cNvPr id="296" name="Google Shape;222;g26c0eec2cfd_0_221"/>
          <p:cNvSpPr/>
          <p:nvPr/>
        </p:nvSpPr>
        <p:spPr>
          <a:xfrm>
            <a:off x="-2" y="0"/>
            <a:ext cx="1643702" cy="6858000"/>
          </a:xfrm>
          <a:prstGeom prst="rect">
            <a:avLst/>
          </a:prstGeom>
          <a:solidFill>
            <a:srgbClr val="009444"/>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297" name="Google Shape;223;g26c0eec2cfd_0_221" descr="Google Shape;223;g26c0eec2cfd_0_221"/>
          <p:cNvPicPr>
            <a:picLocks noChangeAspect="1"/>
          </p:cNvPicPr>
          <p:nvPr/>
        </p:nvPicPr>
        <p:blipFill>
          <a:blip r:embed="rId3">
            <a:extLst/>
          </a:blip>
          <a:srcRect l="1446" t="0" r="1434" b="0"/>
          <a:stretch>
            <a:fillRect/>
          </a:stretch>
        </p:blipFill>
        <p:spPr>
          <a:xfrm>
            <a:off x="-181664" y="1460357"/>
            <a:ext cx="3650726" cy="3759146"/>
          </a:xfrm>
          <a:prstGeom prst="rect">
            <a:avLst/>
          </a:prstGeom>
          <a:ln w="12700">
            <a:miter lim="400000"/>
          </a:ln>
          <a:effectLst>
            <a:outerShdw sx="100000" sy="100000" kx="0" ky="0" algn="b" rotWithShape="0" blurRad="50800" dist="38100" dir="2700000">
              <a:srgbClr val="000000">
                <a:alpha val="40000"/>
              </a:srgbClr>
            </a:outerShdw>
          </a:effectLst>
        </p:spPr>
      </p:pic>
      <p:sp>
        <p:nvSpPr>
          <p:cNvPr id="298" name="Google Shape;224;g26c0eec2cfd_0_221"/>
          <p:cNvSpPr txBox="1"/>
          <p:nvPr/>
        </p:nvSpPr>
        <p:spPr>
          <a:xfrm>
            <a:off x="3356714" y="3493525"/>
            <a:ext cx="7341050" cy="17297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sz="3600">
                <a:latin typeface="Lato"/>
                <a:ea typeface="Lato"/>
                <a:cs typeface="Lato"/>
                <a:sym typeface="Lato"/>
              </a:defRPr>
            </a:pPr>
            <a:r>
              <a:t>¿Qué es un discípulo de Cristo? </a:t>
            </a:r>
          </a:p>
          <a:p>
            <a:pPr>
              <a:defRPr b="1" sz="3600">
                <a:latin typeface="Lato"/>
                <a:ea typeface="Lato"/>
                <a:cs typeface="Lato"/>
                <a:sym typeface="Lato"/>
              </a:defRPr>
            </a:pPr>
          </a:p>
        </p:txBody>
      </p:sp>
      <p:pic>
        <p:nvPicPr>
          <p:cNvPr id="299" name="Google Shape;225;g26c0eec2cfd_0_221" descr="Google Shape;225;g26c0eec2cfd_0_221"/>
          <p:cNvPicPr>
            <a:picLocks noChangeAspect="1"/>
          </p:cNvPicPr>
          <p:nvPr/>
        </p:nvPicPr>
        <p:blipFill>
          <a:blip r:embed="rId4">
            <a:extLst/>
          </a:blip>
          <a:stretch>
            <a:fillRect/>
          </a:stretch>
        </p:blipFill>
        <p:spPr>
          <a:xfrm>
            <a:off x="10500489" y="289923"/>
            <a:ext cx="1399035" cy="117043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