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6"/>
  </p:notesMasterIdLst>
  <p:handoutMasterIdLst>
    <p:handoutMasterId r:id="rId27"/>
  </p:handoutMasterIdLst>
  <p:sldIdLst>
    <p:sldId id="256" r:id="rId6"/>
    <p:sldId id="349" r:id="rId7"/>
    <p:sldId id="469" r:id="rId8"/>
    <p:sldId id="271" r:id="rId9"/>
    <p:sldId id="272" r:id="rId10"/>
    <p:sldId id="482" r:id="rId11"/>
    <p:sldId id="517" r:id="rId12"/>
    <p:sldId id="541" r:id="rId13"/>
    <p:sldId id="542" r:id="rId14"/>
    <p:sldId id="520" r:id="rId15"/>
    <p:sldId id="543" r:id="rId16"/>
    <p:sldId id="545" r:id="rId17"/>
    <p:sldId id="544" r:id="rId18"/>
    <p:sldId id="546" r:id="rId19"/>
    <p:sldId id="547" r:id="rId20"/>
    <p:sldId id="550" r:id="rId21"/>
    <p:sldId id="548" r:id="rId22"/>
    <p:sldId id="480" r:id="rId23"/>
    <p:sldId id="465" r:id="rId24"/>
    <p:sldId id="549"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1"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002B4-FA86-4B93-A065-C0F65DBA46B8}" v="50" dt="2020-08-03T21:50:28.308"/>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249" autoAdjust="0"/>
  </p:normalViewPr>
  <p:slideViewPr>
    <p:cSldViewPr>
      <p:cViewPr varScale="1">
        <p:scale>
          <a:sx n="98" d="100"/>
          <a:sy n="98" d="100"/>
        </p:scale>
        <p:origin x="600" y="184"/>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1/26/23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1/26/23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qsels.com/en/public-domain-photo-zkw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https://www.piqsels.com/en/public-domain-photo-zkwrs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DDA12-0DF9-4C99-8EAA-B152B09A12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26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a:p>
        </p:txBody>
      </p:sp>
    </p:spTree>
    <p:extLst>
      <p:ext uri="{BB962C8B-B14F-4D97-AF65-F5344CB8AC3E}">
        <p14:creationId xmlns:p14="http://schemas.microsoft.com/office/powerpoint/2010/main" val="12587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#2</a:t>
            </a:r>
            <a:endParaRPr dirty="0"/>
          </a:p>
        </p:txBody>
      </p:sp>
      <p:sp>
        <p:nvSpPr>
          <p:cNvPr id="4" name="Date Placeholder 3"/>
          <p:cNvSpPr>
            <a:spLocks noGrp="1"/>
          </p:cNvSpPr>
          <p:nvPr>
            <p:ph type="dt" sz="half" idx="10"/>
          </p:nvPr>
        </p:nvSpPr>
        <p:spPr/>
        <p:txBody>
          <a:bodyPr/>
          <a:lstStyle/>
          <a:p>
            <a:fld id="{9B8A167B-B9EE-485B-A6F0-C6A754158DA8}"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#2</a:t>
            </a:r>
            <a:endParaRPr dirty="0"/>
          </a:p>
        </p:txBody>
      </p:sp>
      <p:sp>
        <p:nvSpPr>
          <p:cNvPr id="4" name="Date Placeholder 3"/>
          <p:cNvSpPr>
            <a:spLocks noGrp="1"/>
          </p:cNvSpPr>
          <p:nvPr>
            <p:ph type="dt" sz="half" idx="10"/>
          </p:nvPr>
        </p:nvSpPr>
        <p:spPr/>
        <p:txBody>
          <a:bodyPr/>
          <a:lstStyle/>
          <a:p>
            <a:fld id="{8734ACCF-4225-48C8-9C33-C52FD89D8C42}"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9BFA-A197-457C-946D-4066E2C735B2}"/>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CFCC20E-4C4A-4663-9B90-90532C089C9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1C656-0DD2-43F1-A968-B696C9F6B315}"/>
              </a:ext>
            </a:extLst>
          </p:cNvPr>
          <p:cNvSpPr>
            <a:spLocks noGrp="1"/>
          </p:cNvSpPr>
          <p:nvPr>
            <p:ph type="dt" sz="half" idx="10"/>
          </p:nvPr>
        </p:nvSpPr>
        <p:spPr/>
        <p:txBody>
          <a:bodyPr/>
          <a:lstStyle/>
          <a:p>
            <a:fld id="{07EB1E3E-3B8B-4AEE-87BF-42B9F3E21D02}" type="datetime1">
              <a:rPr lang="en-US" smtClean="0"/>
              <a:t>1/26/23</a:t>
            </a:fld>
            <a:endParaRPr lang="en-US"/>
          </a:p>
        </p:txBody>
      </p:sp>
      <p:sp>
        <p:nvSpPr>
          <p:cNvPr id="5" name="Footer Placeholder 4">
            <a:extLst>
              <a:ext uri="{FF2B5EF4-FFF2-40B4-BE49-F238E27FC236}">
                <a16:creationId xmlns:a16="http://schemas.microsoft.com/office/drawing/2014/main" id="{07AB5F10-D711-46A8-BA4E-ECB9C0E8D306}"/>
              </a:ext>
            </a:extLst>
          </p:cNvPr>
          <p:cNvSpPr>
            <a:spLocks noGrp="1"/>
          </p:cNvSpPr>
          <p:nvPr>
            <p:ph type="ftr" sz="quarter" idx="11"/>
          </p:nvPr>
        </p:nvSpPr>
        <p:spPr/>
        <p:txBody>
          <a:body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69CB5F3B-6E33-4C06-A273-C8740DBB85DA}"/>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43273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EF00-B5BB-49FD-999F-80265B19F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2BF9E-3310-4B51-8EF6-EF5D796A6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D61C5-D8F7-43FE-B2BA-DD4DE5F50D73}"/>
              </a:ext>
            </a:extLst>
          </p:cNvPr>
          <p:cNvSpPr>
            <a:spLocks noGrp="1"/>
          </p:cNvSpPr>
          <p:nvPr>
            <p:ph type="dt" sz="half" idx="10"/>
          </p:nvPr>
        </p:nvSpPr>
        <p:spPr/>
        <p:txBody>
          <a:bodyPr/>
          <a:lstStyle/>
          <a:p>
            <a:fld id="{88030538-DC85-4E63-9D61-F90F5787898D}" type="datetime1">
              <a:rPr lang="en-US" smtClean="0"/>
              <a:t>1/26/23</a:t>
            </a:fld>
            <a:endParaRPr lang="en-US"/>
          </a:p>
        </p:txBody>
      </p:sp>
      <p:sp>
        <p:nvSpPr>
          <p:cNvPr id="5" name="Footer Placeholder 4">
            <a:extLst>
              <a:ext uri="{FF2B5EF4-FFF2-40B4-BE49-F238E27FC236}">
                <a16:creationId xmlns:a16="http://schemas.microsoft.com/office/drawing/2014/main" id="{30BF2525-17B8-4FB8-9E70-F1C217C1C93A}"/>
              </a:ext>
            </a:extLst>
          </p:cNvPr>
          <p:cNvSpPr>
            <a:spLocks noGrp="1"/>
          </p:cNvSpPr>
          <p:nvPr>
            <p:ph type="ftr" sz="quarter" idx="11"/>
          </p:nvPr>
        </p:nvSpPr>
        <p:spPr/>
        <p:txBody>
          <a:body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21C9A5F2-3DE9-49AA-948A-A4A95F31FE52}"/>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2070B79D-AC41-4685-B478-79389C950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37913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6B1-47ED-45B0-889F-0F95E3790B5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727F0007-6E14-492E-B62F-FAB1499F92D6}"/>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E9AD1-5071-439D-9213-D31D7409607B}"/>
              </a:ext>
            </a:extLst>
          </p:cNvPr>
          <p:cNvSpPr>
            <a:spLocks noGrp="1"/>
          </p:cNvSpPr>
          <p:nvPr>
            <p:ph type="dt" sz="half" idx="10"/>
          </p:nvPr>
        </p:nvSpPr>
        <p:spPr/>
        <p:txBody>
          <a:bodyPr/>
          <a:lstStyle/>
          <a:p>
            <a:fld id="{0CADEEB1-2E35-4593-841A-349AD696C0EA}" type="datetime1">
              <a:rPr lang="en-US" smtClean="0"/>
              <a:t>1/26/23</a:t>
            </a:fld>
            <a:endParaRPr lang="en-US"/>
          </a:p>
        </p:txBody>
      </p:sp>
      <p:sp>
        <p:nvSpPr>
          <p:cNvPr id="5" name="Footer Placeholder 4">
            <a:extLst>
              <a:ext uri="{FF2B5EF4-FFF2-40B4-BE49-F238E27FC236}">
                <a16:creationId xmlns:a16="http://schemas.microsoft.com/office/drawing/2014/main" id="{4377613C-1DD6-45A2-8D6B-D1AF8CEE0700}"/>
              </a:ext>
            </a:extLst>
          </p:cNvPr>
          <p:cNvSpPr>
            <a:spLocks noGrp="1"/>
          </p:cNvSpPr>
          <p:nvPr>
            <p:ph type="ftr" sz="quarter" idx="11"/>
          </p:nvPr>
        </p:nvSpPr>
        <p:spPr/>
        <p:txBody>
          <a:body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4520812A-1EC9-4857-99B3-248563DDC00D}"/>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14260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293C-9521-4F5D-AC62-9C546087A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C3896-0B87-45C8-9A74-4A0D00079D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E1D3-5380-4D2D-A537-4814EFBCF5C1}"/>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8B1A6-F6D6-478C-B850-DDD4F7499C6E}"/>
              </a:ext>
            </a:extLst>
          </p:cNvPr>
          <p:cNvSpPr>
            <a:spLocks noGrp="1"/>
          </p:cNvSpPr>
          <p:nvPr>
            <p:ph type="dt" sz="half" idx="10"/>
          </p:nvPr>
        </p:nvSpPr>
        <p:spPr/>
        <p:txBody>
          <a:bodyPr/>
          <a:lstStyle/>
          <a:p>
            <a:fld id="{F66F857D-AC92-4CB6-95B6-EB2E90F09FC0}" type="datetime1">
              <a:rPr lang="en-US" smtClean="0"/>
              <a:t>1/26/23</a:t>
            </a:fld>
            <a:endParaRPr lang="en-US"/>
          </a:p>
        </p:txBody>
      </p:sp>
      <p:sp>
        <p:nvSpPr>
          <p:cNvPr id="6" name="Footer Placeholder 5">
            <a:extLst>
              <a:ext uri="{FF2B5EF4-FFF2-40B4-BE49-F238E27FC236}">
                <a16:creationId xmlns:a16="http://schemas.microsoft.com/office/drawing/2014/main" id="{DD484252-31B1-48F8-967D-307613FAC7A1}"/>
              </a:ext>
            </a:extLst>
          </p:cNvPr>
          <p:cNvSpPr>
            <a:spLocks noGrp="1"/>
          </p:cNvSpPr>
          <p:nvPr>
            <p:ph type="ftr" sz="quarter" idx="11"/>
          </p:nvPr>
        </p:nvSpPr>
        <p:spPr/>
        <p:txBody>
          <a:bodyPr/>
          <a:lstStyle/>
          <a:p>
            <a:r>
              <a:rPr lang="es-ES"/>
              <a:t>La Palabra Crece- Multiplicando Ministros #2</a:t>
            </a:r>
            <a:endParaRPr lang="en-US"/>
          </a:p>
        </p:txBody>
      </p:sp>
      <p:sp>
        <p:nvSpPr>
          <p:cNvPr id="7" name="Slide Number Placeholder 6">
            <a:extLst>
              <a:ext uri="{FF2B5EF4-FFF2-40B4-BE49-F238E27FC236}">
                <a16:creationId xmlns:a16="http://schemas.microsoft.com/office/drawing/2014/main" id="{29AF8660-CAE6-4A32-9E8C-205C07974BF9}"/>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885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322E-BF5D-41F0-9814-F8CC426D6100}"/>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7C0BD-FA07-4F21-9FDD-31D2123792B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20968-58A0-4D42-930D-2EE02F3C0FD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61EE3-619B-4D79-8299-271198527A2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B94D0-3DAD-431C-923D-8A48AC0381E6}"/>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FA53F-2268-41A3-840D-675890EEE511}"/>
              </a:ext>
            </a:extLst>
          </p:cNvPr>
          <p:cNvSpPr>
            <a:spLocks noGrp="1"/>
          </p:cNvSpPr>
          <p:nvPr>
            <p:ph type="dt" sz="half" idx="10"/>
          </p:nvPr>
        </p:nvSpPr>
        <p:spPr/>
        <p:txBody>
          <a:bodyPr/>
          <a:lstStyle/>
          <a:p>
            <a:fld id="{1EC6DB97-3E75-411A-B6DA-17328B159EAB}" type="datetime1">
              <a:rPr lang="en-US" smtClean="0"/>
              <a:t>1/26/23</a:t>
            </a:fld>
            <a:endParaRPr lang="en-US"/>
          </a:p>
        </p:txBody>
      </p:sp>
      <p:sp>
        <p:nvSpPr>
          <p:cNvPr id="8" name="Footer Placeholder 7">
            <a:extLst>
              <a:ext uri="{FF2B5EF4-FFF2-40B4-BE49-F238E27FC236}">
                <a16:creationId xmlns:a16="http://schemas.microsoft.com/office/drawing/2014/main" id="{4DCBAE10-3D54-45AB-81CA-767782C49FC8}"/>
              </a:ext>
            </a:extLst>
          </p:cNvPr>
          <p:cNvSpPr>
            <a:spLocks noGrp="1"/>
          </p:cNvSpPr>
          <p:nvPr>
            <p:ph type="ftr" sz="quarter" idx="11"/>
          </p:nvPr>
        </p:nvSpPr>
        <p:spPr/>
        <p:txBody>
          <a:bodyPr/>
          <a:lstStyle/>
          <a:p>
            <a:r>
              <a:rPr lang="es-ES"/>
              <a:t>La Palabra Crece- Multiplicando Ministros #2</a:t>
            </a:r>
            <a:endParaRPr lang="en-US"/>
          </a:p>
        </p:txBody>
      </p:sp>
      <p:sp>
        <p:nvSpPr>
          <p:cNvPr id="9" name="Slide Number Placeholder 8">
            <a:extLst>
              <a:ext uri="{FF2B5EF4-FFF2-40B4-BE49-F238E27FC236}">
                <a16:creationId xmlns:a16="http://schemas.microsoft.com/office/drawing/2014/main" id="{B956E2C6-1892-4F16-A66A-9C54CFB0452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5017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6203-8AEA-4ACC-9E67-6E7627D0A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168A6-2812-4415-B715-D8B5564ED020}"/>
              </a:ext>
            </a:extLst>
          </p:cNvPr>
          <p:cNvSpPr>
            <a:spLocks noGrp="1"/>
          </p:cNvSpPr>
          <p:nvPr>
            <p:ph type="dt" sz="half" idx="10"/>
          </p:nvPr>
        </p:nvSpPr>
        <p:spPr/>
        <p:txBody>
          <a:bodyPr/>
          <a:lstStyle/>
          <a:p>
            <a:fld id="{26BF0FE0-1919-4C82-8639-DC717DC76E78}" type="datetime1">
              <a:rPr lang="en-US" smtClean="0"/>
              <a:t>1/26/23</a:t>
            </a:fld>
            <a:endParaRPr lang="en-US"/>
          </a:p>
        </p:txBody>
      </p:sp>
      <p:sp>
        <p:nvSpPr>
          <p:cNvPr id="4" name="Footer Placeholder 3">
            <a:extLst>
              <a:ext uri="{FF2B5EF4-FFF2-40B4-BE49-F238E27FC236}">
                <a16:creationId xmlns:a16="http://schemas.microsoft.com/office/drawing/2014/main" id="{387E9226-23C2-44D4-B742-54FD30F9B41B}"/>
              </a:ext>
            </a:extLst>
          </p:cNvPr>
          <p:cNvSpPr>
            <a:spLocks noGrp="1"/>
          </p:cNvSpPr>
          <p:nvPr>
            <p:ph type="ftr" sz="quarter" idx="11"/>
          </p:nvPr>
        </p:nvSpPr>
        <p:spPr/>
        <p:txBody>
          <a:bodyPr/>
          <a:lstStyle/>
          <a:p>
            <a:r>
              <a:rPr lang="es-ES"/>
              <a:t>La Palabra Crece- Multiplicando Ministros #2</a:t>
            </a:r>
            <a:endParaRPr lang="en-US"/>
          </a:p>
        </p:txBody>
      </p:sp>
      <p:sp>
        <p:nvSpPr>
          <p:cNvPr id="5" name="Slide Number Placeholder 4">
            <a:extLst>
              <a:ext uri="{FF2B5EF4-FFF2-40B4-BE49-F238E27FC236}">
                <a16:creationId xmlns:a16="http://schemas.microsoft.com/office/drawing/2014/main" id="{563E848D-4D0A-4058-B0A3-F5EFC568C56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81026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2216ED-D76E-4BE6-819A-9BE752DE3FE8}"/>
              </a:ext>
            </a:extLst>
          </p:cNvPr>
          <p:cNvSpPr>
            <a:spLocks noGrp="1"/>
          </p:cNvSpPr>
          <p:nvPr>
            <p:ph type="ftr" sz="quarter" idx="11"/>
          </p:nvPr>
        </p:nvSpPr>
        <p:spPr/>
        <p:txBody>
          <a:bodyPr/>
          <a:lstStyle/>
          <a:p>
            <a:r>
              <a:rPr lang="es-ES"/>
              <a:t>La Palabra Crece- Multiplicando Ministros #2</a:t>
            </a:r>
            <a:endParaRPr lang="en-US"/>
          </a:p>
        </p:txBody>
      </p:sp>
      <p:sp>
        <p:nvSpPr>
          <p:cNvPr id="4" name="Slide Number Placeholder 3">
            <a:extLst>
              <a:ext uri="{FF2B5EF4-FFF2-40B4-BE49-F238E27FC236}">
                <a16:creationId xmlns:a16="http://schemas.microsoft.com/office/drawing/2014/main" id="{13B381D7-F63A-44A6-9816-E5F197FE851A}"/>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9A89A17B-1E90-4F9D-9A59-9022A4264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2173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AAF9-784A-410E-BE08-640EEEBA7793}"/>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58D75600-D1BC-4FBC-ACB0-43C56633AA6B}"/>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DE707-AFE4-4163-8E70-8FBF62E8124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291C9-CE32-4C79-B728-CFC2AAEB1950}"/>
              </a:ext>
            </a:extLst>
          </p:cNvPr>
          <p:cNvSpPr>
            <a:spLocks noGrp="1"/>
          </p:cNvSpPr>
          <p:nvPr>
            <p:ph type="dt" sz="half" idx="10"/>
          </p:nvPr>
        </p:nvSpPr>
        <p:spPr/>
        <p:txBody>
          <a:bodyPr/>
          <a:lstStyle/>
          <a:p>
            <a:fld id="{0B1838B0-F18E-40E4-9853-F030F94F799C}" type="datetime1">
              <a:rPr lang="en-US" smtClean="0"/>
              <a:t>1/26/23</a:t>
            </a:fld>
            <a:endParaRPr lang="en-US"/>
          </a:p>
        </p:txBody>
      </p:sp>
      <p:sp>
        <p:nvSpPr>
          <p:cNvPr id="6" name="Footer Placeholder 5">
            <a:extLst>
              <a:ext uri="{FF2B5EF4-FFF2-40B4-BE49-F238E27FC236}">
                <a16:creationId xmlns:a16="http://schemas.microsoft.com/office/drawing/2014/main" id="{DEC5A310-E74E-40F0-9CF3-A21D85B62CD1}"/>
              </a:ext>
            </a:extLst>
          </p:cNvPr>
          <p:cNvSpPr>
            <a:spLocks noGrp="1"/>
          </p:cNvSpPr>
          <p:nvPr>
            <p:ph type="ftr" sz="quarter" idx="11"/>
          </p:nvPr>
        </p:nvSpPr>
        <p:spPr/>
        <p:txBody>
          <a:bodyPr/>
          <a:lstStyle/>
          <a:p>
            <a:r>
              <a:rPr lang="es-ES"/>
              <a:t>La Palabra Crece- Multiplicando Ministros #2</a:t>
            </a:r>
            <a:endParaRPr lang="en-US"/>
          </a:p>
        </p:txBody>
      </p:sp>
      <p:sp>
        <p:nvSpPr>
          <p:cNvPr id="7" name="Slide Number Placeholder 6">
            <a:extLst>
              <a:ext uri="{FF2B5EF4-FFF2-40B4-BE49-F238E27FC236}">
                <a16:creationId xmlns:a16="http://schemas.microsoft.com/office/drawing/2014/main" id="{B62B7872-0762-4FAE-BC38-88283488817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7490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#2</a:t>
            </a:r>
            <a:endParaRPr dirty="0"/>
          </a:p>
        </p:txBody>
      </p:sp>
      <p:sp>
        <p:nvSpPr>
          <p:cNvPr id="4" name="Date Placeholder 3"/>
          <p:cNvSpPr>
            <a:spLocks noGrp="1"/>
          </p:cNvSpPr>
          <p:nvPr>
            <p:ph type="dt" sz="half" idx="10"/>
          </p:nvPr>
        </p:nvSpPr>
        <p:spPr/>
        <p:txBody>
          <a:bodyPr/>
          <a:lstStyle/>
          <a:p>
            <a:fld id="{581E0569-05B0-4FD5-A929-9C27DBC57DC7}"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E117-41E3-450F-A3B7-2418BD746A2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4E0DE39-0993-454F-96AA-69B11AD0B9B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BD9702C-AD40-44ED-BA09-CAD1CAF2546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5983F-E5EC-4AFE-88F1-CEDFD3C1FAF9}"/>
              </a:ext>
            </a:extLst>
          </p:cNvPr>
          <p:cNvSpPr>
            <a:spLocks noGrp="1"/>
          </p:cNvSpPr>
          <p:nvPr>
            <p:ph type="dt" sz="half" idx="10"/>
          </p:nvPr>
        </p:nvSpPr>
        <p:spPr/>
        <p:txBody>
          <a:bodyPr/>
          <a:lstStyle/>
          <a:p>
            <a:fld id="{7F888198-6399-4448-A41B-B1643EFF0909}" type="datetime1">
              <a:rPr lang="en-US" smtClean="0"/>
              <a:t>1/26/23</a:t>
            </a:fld>
            <a:endParaRPr lang="en-US"/>
          </a:p>
        </p:txBody>
      </p:sp>
      <p:sp>
        <p:nvSpPr>
          <p:cNvPr id="6" name="Footer Placeholder 5">
            <a:extLst>
              <a:ext uri="{FF2B5EF4-FFF2-40B4-BE49-F238E27FC236}">
                <a16:creationId xmlns:a16="http://schemas.microsoft.com/office/drawing/2014/main" id="{9884E83A-3D43-43EC-8D7D-E7D41C91AF78}"/>
              </a:ext>
            </a:extLst>
          </p:cNvPr>
          <p:cNvSpPr>
            <a:spLocks noGrp="1"/>
          </p:cNvSpPr>
          <p:nvPr>
            <p:ph type="ftr" sz="quarter" idx="11"/>
          </p:nvPr>
        </p:nvSpPr>
        <p:spPr/>
        <p:txBody>
          <a:bodyPr/>
          <a:lstStyle/>
          <a:p>
            <a:r>
              <a:rPr lang="es-ES"/>
              <a:t>La Palabra Crece- Multiplicando Ministros #2</a:t>
            </a:r>
            <a:endParaRPr lang="en-US"/>
          </a:p>
        </p:txBody>
      </p:sp>
      <p:sp>
        <p:nvSpPr>
          <p:cNvPr id="7" name="Slide Number Placeholder 6">
            <a:extLst>
              <a:ext uri="{FF2B5EF4-FFF2-40B4-BE49-F238E27FC236}">
                <a16:creationId xmlns:a16="http://schemas.microsoft.com/office/drawing/2014/main" id="{C2BC640B-43C1-44E6-B507-47969A80BFF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31501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C4D6-46F5-469E-9A66-D67E11EA6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7EE40-53BC-41EC-B25D-448A10D6F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28332-9EB6-4D1D-966A-DA207334022B}"/>
              </a:ext>
            </a:extLst>
          </p:cNvPr>
          <p:cNvSpPr>
            <a:spLocks noGrp="1"/>
          </p:cNvSpPr>
          <p:nvPr>
            <p:ph type="dt" sz="half" idx="10"/>
          </p:nvPr>
        </p:nvSpPr>
        <p:spPr/>
        <p:txBody>
          <a:bodyPr/>
          <a:lstStyle/>
          <a:p>
            <a:fld id="{A1A02A77-58FD-44AD-9FF9-F014DBBBB487}" type="datetime1">
              <a:rPr lang="en-US" smtClean="0"/>
              <a:t>1/26/23</a:t>
            </a:fld>
            <a:endParaRPr lang="en-US"/>
          </a:p>
        </p:txBody>
      </p:sp>
      <p:sp>
        <p:nvSpPr>
          <p:cNvPr id="5" name="Footer Placeholder 4">
            <a:extLst>
              <a:ext uri="{FF2B5EF4-FFF2-40B4-BE49-F238E27FC236}">
                <a16:creationId xmlns:a16="http://schemas.microsoft.com/office/drawing/2014/main" id="{C160B0C3-B33D-4F50-900C-FF290D57F910}"/>
              </a:ext>
            </a:extLst>
          </p:cNvPr>
          <p:cNvSpPr>
            <a:spLocks noGrp="1"/>
          </p:cNvSpPr>
          <p:nvPr>
            <p:ph type="ftr" sz="quarter" idx="11"/>
          </p:nvPr>
        </p:nvSpPr>
        <p:spPr/>
        <p:txBody>
          <a:body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9CE18907-096D-4E43-8BD9-1729D210BB80}"/>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2181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4E260-564B-449A-A3C3-3E6F4A96A0BC}"/>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C3F91-CCCA-480C-B153-E96F449DBBC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B0DB3-B5E4-4538-A02D-946D8C4F7106}"/>
              </a:ext>
            </a:extLst>
          </p:cNvPr>
          <p:cNvSpPr>
            <a:spLocks noGrp="1"/>
          </p:cNvSpPr>
          <p:nvPr>
            <p:ph type="dt" sz="half" idx="10"/>
          </p:nvPr>
        </p:nvSpPr>
        <p:spPr/>
        <p:txBody>
          <a:bodyPr/>
          <a:lstStyle/>
          <a:p>
            <a:fld id="{6A2FA4BE-583E-4C75-A9BE-AA5909FCD929}" type="datetime1">
              <a:rPr lang="en-US" smtClean="0"/>
              <a:t>1/26/23</a:t>
            </a:fld>
            <a:endParaRPr lang="en-US"/>
          </a:p>
        </p:txBody>
      </p:sp>
      <p:sp>
        <p:nvSpPr>
          <p:cNvPr id="5" name="Footer Placeholder 4">
            <a:extLst>
              <a:ext uri="{FF2B5EF4-FFF2-40B4-BE49-F238E27FC236}">
                <a16:creationId xmlns:a16="http://schemas.microsoft.com/office/drawing/2014/main" id="{1416A494-48B9-4DF4-AD2F-11225CAFC9FF}"/>
              </a:ext>
            </a:extLst>
          </p:cNvPr>
          <p:cNvSpPr>
            <a:spLocks noGrp="1"/>
          </p:cNvSpPr>
          <p:nvPr>
            <p:ph type="ftr" sz="quarter" idx="11"/>
          </p:nvPr>
        </p:nvSpPr>
        <p:spPr/>
        <p:txBody>
          <a:body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4EAF5F1B-8BF7-47C9-B9F0-A19AA4ED30D1}"/>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43757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Multiplicando Ministros #2</a:t>
            </a:r>
            <a:endParaRPr dirty="0"/>
          </a:p>
        </p:txBody>
      </p:sp>
      <p:sp>
        <p:nvSpPr>
          <p:cNvPr id="4" name="Date Placeholder 3"/>
          <p:cNvSpPr>
            <a:spLocks noGrp="1"/>
          </p:cNvSpPr>
          <p:nvPr>
            <p:ph type="dt" sz="half" idx="10"/>
          </p:nvPr>
        </p:nvSpPr>
        <p:spPr/>
        <p:txBody>
          <a:bodyPr/>
          <a:lstStyle/>
          <a:p>
            <a:fld id="{32219ED8-6B7E-407B-8D24-C01D39DB45A3}"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Multiplicando Ministros #2</a:t>
            </a:r>
            <a:endParaRPr dirty="0"/>
          </a:p>
        </p:txBody>
      </p:sp>
      <p:sp>
        <p:nvSpPr>
          <p:cNvPr id="5" name="Date Placeholder 4"/>
          <p:cNvSpPr>
            <a:spLocks noGrp="1"/>
          </p:cNvSpPr>
          <p:nvPr>
            <p:ph type="dt" sz="half" idx="10"/>
          </p:nvPr>
        </p:nvSpPr>
        <p:spPr/>
        <p:txBody>
          <a:bodyPr/>
          <a:lstStyle/>
          <a:p>
            <a:fld id="{7292D280-C176-42CF-9785-0596B09755C1}"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Multiplicando Ministros #2</a:t>
            </a:r>
            <a:endParaRPr dirty="0"/>
          </a:p>
        </p:txBody>
      </p:sp>
      <p:sp>
        <p:nvSpPr>
          <p:cNvPr id="7" name="Date Placeholder 6"/>
          <p:cNvSpPr>
            <a:spLocks noGrp="1"/>
          </p:cNvSpPr>
          <p:nvPr>
            <p:ph type="dt" sz="half" idx="10"/>
          </p:nvPr>
        </p:nvSpPr>
        <p:spPr/>
        <p:txBody>
          <a:bodyPr/>
          <a:lstStyle/>
          <a:p>
            <a:fld id="{2D1D4AC8-C9B8-4B0F-8F9D-6E5D50BB9C22}" type="datetime1">
              <a:rPr lang="en-US" smtClean="0"/>
              <a:t>1/26/23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Multiplicando Ministros #2</a:t>
            </a:r>
            <a:endParaRPr dirty="0"/>
          </a:p>
        </p:txBody>
      </p:sp>
      <p:sp>
        <p:nvSpPr>
          <p:cNvPr id="3" name="Date Placeholder 2"/>
          <p:cNvSpPr>
            <a:spLocks noGrp="1"/>
          </p:cNvSpPr>
          <p:nvPr>
            <p:ph type="dt" sz="half" idx="10"/>
          </p:nvPr>
        </p:nvSpPr>
        <p:spPr/>
        <p:txBody>
          <a:bodyPr/>
          <a:lstStyle/>
          <a:p>
            <a:fld id="{1523CC3E-430F-420A-A7CF-C2AC5803D181}" type="datetime1">
              <a:rPr lang="en-US" smtClean="0"/>
              <a:t>1/26/23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Multiplicando Ministros #2</a:t>
            </a:r>
            <a:endParaRPr dirty="0"/>
          </a:p>
        </p:txBody>
      </p:sp>
      <p:sp>
        <p:nvSpPr>
          <p:cNvPr id="2" name="Date Placeholder 1"/>
          <p:cNvSpPr>
            <a:spLocks noGrp="1"/>
          </p:cNvSpPr>
          <p:nvPr>
            <p:ph type="dt" sz="half" idx="10"/>
          </p:nvPr>
        </p:nvSpPr>
        <p:spPr/>
        <p:txBody>
          <a:bodyPr/>
          <a:lstStyle/>
          <a:p>
            <a:fld id="{A5EFD774-A781-418C-AAB2-6DD8EB654DF3}" type="datetime1">
              <a:rPr lang="en-US" smtClean="0"/>
              <a:t>1/26/23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#2</a:t>
            </a:r>
            <a:endParaRPr dirty="0"/>
          </a:p>
        </p:txBody>
      </p:sp>
      <p:sp>
        <p:nvSpPr>
          <p:cNvPr id="5" name="Date Placeholder 4"/>
          <p:cNvSpPr>
            <a:spLocks noGrp="1"/>
          </p:cNvSpPr>
          <p:nvPr>
            <p:ph type="dt" sz="half" idx="10"/>
          </p:nvPr>
        </p:nvSpPr>
        <p:spPr/>
        <p:txBody>
          <a:bodyPr/>
          <a:lstStyle/>
          <a:p>
            <a:fld id="{33F4CE87-A614-483C-91DB-F0C921401BCF}"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#2</a:t>
            </a:r>
            <a:endParaRPr dirty="0"/>
          </a:p>
        </p:txBody>
      </p:sp>
      <p:sp>
        <p:nvSpPr>
          <p:cNvPr id="5" name="Date Placeholder 4"/>
          <p:cNvSpPr>
            <a:spLocks noGrp="1"/>
          </p:cNvSpPr>
          <p:nvPr>
            <p:ph type="dt" sz="half" idx="10"/>
          </p:nvPr>
        </p:nvSpPr>
        <p:spPr/>
        <p:txBody>
          <a:bodyPr/>
          <a:lstStyle/>
          <a:p>
            <a:fld id="{D91039BD-678C-498F-AA5F-F85D8379F77C}"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Multiplicando Ministros #2</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969E891-3146-4C96-847A-95BFB5B31BBB}" type="datetime1">
              <a:rPr lang="en-US" smtClean="0"/>
              <a:t>1/26/23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47C9A-7629-46D0-BB8D-14B2DB4E58BF}"/>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3D26C07-5716-43B5-BF9D-AA3C25CD9678}"/>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2F3F09-75F0-48AE-87EB-B142AA04AE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03006-65AA-499B-9555-25BC51C06693}" type="datetime1">
              <a:rPr lang="en-US" smtClean="0"/>
              <a:t>1/26/23</a:t>
            </a:fld>
            <a:endParaRPr lang="en-US"/>
          </a:p>
        </p:txBody>
      </p:sp>
      <p:sp>
        <p:nvSpPr>
          <p:cNvPr id="5" name="Footer Placeholder 4">
            <a:extLst>
              <a:ext uri="{FF2B5EF4-FFF2-40B4-BE49-F238E27FC236}">
                <a16:creationId xmlns:a16="http://schemas.microsoft.com/office/drawing/2014/main" id="{24DAACBD-80E3-4F70-A152-645677B482D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La Palabra Crece- Multiplicando Ministros #2</a:t>
            </a:r>
            <a:endParaRPr lang="en-US"/>
          </a:p>
        </p:txBody>
      </p:sp>
      <p:sp>
        <p:nvSpPr>
          <p:cNvPr id="6" name="Slide Number Placeholder 5">
            <a:extLst>
              <a:ext uri="{FF2B5EF4-FFF2-40B4-BE49-F238E27FC236}">
                <a16:creationId xmlns:a16="http://schemas.microsoft.com/office/drawing/2014/main" id="{AB89EA14-4551-41C9-8C51-4128EE56D90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FA0A-646A-4563-966E-69B544C0F414}" type="slidenum">
              <a:rPr lang="en-US" smtClean="0"/>
              <a:t>‹#›</a:t>
            </a:fld>
            <a:endParaRPr lang="en-US"/>
          </a:p>
        </p:txBody>
      </p:sp>
    </p:spTree>
    <p:extLst>
      <p:ext uri="{BB962C8B-B14F-4D97-AF65-F5344CB8AC3E}">
        <p14:creationId xmlns:p14="http://schemas.microsoft.com/office/powerpoint/2010/main" val="2288985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126" rtl="0" eaLnBrk="1" latinLnBrk="0" hangingPunct="1">
        <a:lnSpc>
          <a:spcPct val="90000"/>
        </a:lnSpc>
        <a:spcBef>
          <a:spcPct val="0"/>
        </a:spcBef>
        <a:buNone/>
        <a:defRPr sz="5398" kern="1200">
          <a:solidFill>
            <a:schemeClr val="tx1"/>
          </a:solidFill>
          <a:latin typeface="Berlin Sans FB Demi" panose="020E0802020502020306"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Berlin Sans FB" panose="020E0602020502020306" pitchFamily="34"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Berlin Sans FB" panose="020E0602020502020306" pitchFamily="34"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Berlin Sans FB" panose="020E0602020502020306" pitchFamily="34"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elp.wordpress.com/2015/02/13/construyete-el-juego/"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creativecommons.org/licenses/by-nc-sa/3.0/" TargetMode="External"/><Relationship Id="rId4" Type="http://schemas.openxmlformats.org/officeDocument/2006/relationships/hyperlink" Target="https://gantt.ir/finding-cowork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en/photo/112975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justinegraykin.wordpress.com/"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Berlin Sans FB Demi" panose="020E0802020502020306" pitchFamily="34" charset="0"/>
                <a:cs typeface="Helvetica" panose="020B0604020202020204" pitchFamily="34" charset="0"/>
              </a:rPr>
              <a:t>La Palabra </a:t>
            </a:r>
            <a:r>
              <a:rPr lang="en-US" dirty="0" err="1">
                <a:latin typeface="Berlin Sans FB Demi" panose="020E0802020502020306" pitchFamily="34" charset="0"/>
                <a:cs typeface="Helvetica" panose="020B0604020202020204" pitchFamily="34" charset="0"/>
              </a:rPr>
              <a:t>Crece</a:t>
            </a:r>
            <a:r>
              <a:rPr lang="en-US" dirty="0">
                <a:latin typeface="Berlin Sans FB Demi" panose="020E0802020502020306" pitchFamily="34" charset="0"/>
                <a:cs typeface="Helvetica" panose="020B0604020202020204" pitchFamily="34" charset="0"/>
              </a:rPr>
              <a:t>- </a:t>
            </a:r>
            <a:br>
              <a:rPr lang="en-US" dirty="0">
                <a:latin typeface="Berlin Sans FB Demi" panose="020E0802020502020306" pitchFamily="34" charset="0"/>
                <a:cs typeface="Helvetica" panose="020B0604020202020204" pitchFamily="34" charset="0"/>
              </a:rPr>
            </a:br>
            <a:r>
              <a:rPr lang="en-US" dirty="0" err="1">
                <a:latin typeface="Berlin Sans FB Demi" panose="020E0802020502020306" pitchFamily="34" charset="0"/>
                <a:cs typeface="Helvetica" panose="020B0604020202020204" pitchFamily="34" charset="0"/>
              </a:rPr>
              <a:t>Multiplicando</a:t>
            </a:r>
            <a:r>
              <a:rPr lang="en-US" dirty="0">
                <a:latin typeface="Berlin Sans FB Demi" panose="020E0802020502020306" pitchFamily="34" charset="0"/>
                <a:cs typeface="Helvetica" panose="020B0604020202020204" pitchFamily="34" charset="0"/>
              </a:rPr>
              <a:t> </a:t>
            </a:r>
            <a:r>
              <a:rPr lang="en-US" dirty="0" err="1">
                <a:latin typeface="Berlin Sans FB Demi" panose="020E0802020502020306" pitchFamily="34" charset="0"/>
                <a:cs typeface="Helvetica" panose="020B0604020202020204" pitchFamily="34" charset="0"/>
              </a:rPr>
              <a:t>Ministros</a:t>
            </a:r>
            <a:endParaRPr lang="en-US"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rPr>
              <a:t>Lección 2</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013" y="-26504"/>
            <a:ext cx="3272382" cy="3272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74638"/>
            <a:ext cx="10668002" cy="639762"/>
          </a:xfrm>
        </p:spPr>
        <p:txBody>
          <a:bodyPr>
            <a:noAutofit/>
          </a:bodyPr>
          <a:lstStyle/>
          <a:p>
            <a:r>
              <a:rPr lang="en-US" sz="4400" dirty="0">
                <a:latin typeface="Berlin Sans FB Demi" panose="020E0802020502020306" pitchFamily="34" charset="0"/>
              </a:rPr>
              <a:t>1 Corintios 12:27</a:t>
            </a: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s-ES" sz="4000" i="1" dirty="0">
                <a:latin typeface="Berlin Sans FB" panose="020E0602020502020306" pitchFamily="34" charset="0"/>
              </a:rPr>
              <a:t>Ahora bien, ustedes son el cuerpo de Cristo, y cada uno de ustedes es un miembro con una función particular.</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20246" y="4579976"/>
            <a:ext cx="4068579" cy="2288575"/>
          </a:xfrm>
          <a:prstGeom prst="rect">
            <a:avLst/>
          </a:prstGeom>
          <a:noFill/>
        </p:spPr>
      </p:pic>
    </p:spTree>
    <p:extLst>
      <p:ext uri="{BB962C8B-B14F-4D97-AF65-F5344CB8AC3E}">
        <p14:creationId xmlns:p14="http://schemas.microsoft.com/office/powerpoint/2010/main" val="42492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74638"/>
            <a:ext cx="10668002" cy="639762"/>
          </a:xfrm>
        </p:spPr>
        <p:txBody>
          <a:bodyPr>
            <a:noAutofit/>
          </a:bodyPr>
          <a:lstStyle/>
          <a:p>
            <a:r>
              <a:rPr lang="en-US" sz="4400" dirty="0">
                <a:latin typeface="Berlin Sans FB Demi" panose="020E0802020502020306" pitchFamily="34" charset="0"/>
              </a:rPr>
              <a:t>1 Corintios 12:14,18</a:t>
            </a: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s-ES" sz="4000" i="1" dirty="0">
                <a:latin typeface="Berlin Sans FB" panose="020E0602020502020306" pitchFamily="34" charset="0"/>
              </a:rPr>
              <a:t>Además, el cuerpo no esta constituido por un solo miembro, sino por muchos…</a:t>
            </a:r>
          </a:p>
          <a:p>
            <a:pPr marL="45720" indent="0">
              <a:buNone/>
            </a:pPr>
            <a:r>
              <a:rPr lang="es-ES" sz="4000" i="1" dirty="0">
                <a:latin typeface="Berlin Sans FB" panose="020E0602020502020306" pitchFamily="34" charset="0"/>
              </a:rPr>
              <a:t>Pero Dios ha colocado a cada miembro del cuerpo donde mejor le pareció.</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20246" y="4579976"/>
            <a:ext cx="4068579" cy="2288575"/>
          </a:xfrm>
          <a:prstGeom prst="rect">
            <a:avLst/>
          </a:prstGeom>
          <a:noFill/>
        </p:spPr>
      </p:pic>
    </p:spTree>
    <p:extLst>
      <p:ext uri="{BB962C8B-B14F-4D97-AF65-F5344CB8AC3E}">
        <p14:creationId xmlns:p14="http://schemas.microsoft.com/office/powerpoint/2010/main" val="31208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1217614" y="274638"/>
            <a:ext cx="9753600" cy="1325562"/>
          </a:xfrm>
        </p:spPr>
        <p:txBody>
          <a:bodyPr anchor="b">
            <a:normAutofit/>
          </a:bodyPr>
          <a:lstStyle/>
          <a:p>
            <a:pPr algn="ctr"/>
            <a:r>
              <a:rPr lang="es-ES" sz="4400" dirty="0">
                <a:latin typeface="Berlin Sans FB Demi" panose="020E0802020502020306" pitchFamily="34" charset="0"/>
              </a:rPr>
              <a:t>Preguntas</a:t>
            </a:r>
            <a:endParaRPr lang="en-US" sz="4400" dirty="0">
              <a:latin typeface="Berlin Sans FB Demi" panose="020E0802020502020306" pitchFamily="34" charset="0"/>
            </a:endParaRPr>
          </a:p>
        </p:txBody>
      </p:sp>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099790" y="1828800"/>
            <a:ext cx="5989248" cy="4343400"/>
          </a:xfrm>
          <a:noFill/>
        </p:spPr>
      </p:pic>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#2</a:t>
            </a:r>
          </a:p>
        </p:txBody>
      </p:sp>
      <p:sp>
        <p:nvSpPr>
          <p:cNvPr id="2" name="TextBox 1">
            <a:extLst>
              <a:ext uri="{FF2B5EF4-FFF2-40B4-BE49-F238E27FC236}">
                <a16:creationId xmlns:a16="http://schemas.microsoft.com/office/drawing/2014/main" id="{E80B39EE-2D31-4B9B-BC96-96DF52C9D658}"/>
              </a:ext>
            </a:extLst>
          </p:cNvPr>
          <p:cNvSpPr txBox="1"/>
          <p:nvPr/>
        </p:nvSpPr>
        <p:spPr>
          <a:xfrm>
            <a:off x="3099790" y="6995458"/>
            <a:ext cx="5989248" cy="230832"/>
          </a:xfrm>
          <a:prstGeom prst="rect">
            <a:avLst/>
          </a:prstGeom>
          <a:noFill/>
        </p:spPr>
        <p:txBody>
          <a:bodyPr wrap="square" rtlCol="0">
            <a:spAutoFit/>
          </a:bodyPr>
          <a:lstStyle/>
          <a:p>
            <a:r>
              <a:rPr lang="en-US" sz="900">
                <a:hlinkClick r:id="rId3" tooltip="https://openelp.wordpress.com/2015/02/13/construyete-el-juego/"/>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491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1412" y="4569425"/>
            <a:ext cx="4068579" cy="2288575"/>
          </a:xfrm>
          <a:prstGeom prst="rect">
            <a:avLst/>
          </a:prstGeom>
          <a:noFill/>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685800"/>
            <a:ext cx="10668002" cy="639762"/>
          </a:xfrm>
        </p:spPr>
        <p:txBody>
          <a:bodyPr>
            <a:noAutofit/>
          </a:bodyPr>
          <a:lstStyle/>
          <a:p>
            <a:r>
              <a:rPr lang="es-ES" cap="none" dirty="0">
                <a:latin typeface="Berlin Sans FB Demi" panose="020E0802020502020306" pitchFamily="34" charset="0"/>
              </a:rPr>
              <a:t>¿Cuál regalo del Espíritu ha sido dado a todos los creyentes?</a:t>
            </a:r>
            <a:endParaRPr lang="en-US" cap="none"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s-ES" sz="4000" i="1" dirty="0">
                <a:latin typeface="Berlin Sans FB" panose="020E0602020502020306" pitchFamily="34" charset="0"/>
              </a:rPr>
              <a:t>Hermanos, no quiero que ignoren lo relacionado con los dones espirituales. Ustedes saben que, cuando no eran creyentes, eran arrastrados hacia los ídolos mudos. Por tanto, quiero que sepan que nadie que hable por el Espíritu de Dios puede maldecir a Jesús; y que nadie puede llamar «Señor» a Jesús, si no es por el Espíritu Santo.</a:t>
            </a:r>
          </a:p>
          <a:p>
            <a:pPr marL="45720" indent="0">
              <a:buNone/>
            </a:pPr>
            <a:r>
              <a:rPr lang="es-ES" sz="4000" dirty="0">
                <a:latin typeface="Berlin Sans FB" panose="020E0602020502020306" pitchFamily="34" charset="0"/>
              </a:rPr>
              <a:t>-1 Corintios 12:1-3</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9111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1412" y="4569425"/>
            <a:ext cx="4068579" cy="2288575"/>
          </a:xfrm>
          <a:prstGeom prst="rect">
            <a:avLst/>
          </a:prstGeom>
          <a:noFill/>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669925"/>
            <a:ext cx="10668002" cy="639762"/>
          </a:xfrm>
        </p:spPr>
        <p:txBody>
          <a:bodyPr>
            <a:noAutofit/>
          </a:bodyPr>
          <a:lstStyle/>
          <a:p>
            <a:r>
              <a:rPr lang="es-ES" cap="none" dirty="0">
                <a:latin typeface="Berlin Sans FB Demi" panose="020E0802020502020306" pitchFamily="34" charset="0"/>
              </a:rPr>
              <a:t>¿Quiénes han recibido dones adicionales del mismo Espíritu en varias medidas? </a:t>
            </a:r>
            <a:endParaRPr lang="en-US" cap="none"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447800"/>
            <a:ext cx="10668002" cy="4724400"/>
          </a:xfrm>
        </p:spPr>
        <p:txBody>
          <a:bodyPr>
            <a:normAutofit/>
          </a:bodyPr>
          <a:lstStyle/>
          <a:p>
            <a:pPr marL="45720" indent="0">
              <a:buNone/>
            </a:pPr>
            <a:r>
              <a:rPr lang="es-ES" sz="4000" i="1" dirty="0">
                <a:latin typeface="Berlin Sans FB" panose="020E0602020502020306" pitchFamily="34" charset="0"/>
              </a:rPr>
              <a:t>Ahora bien, hay diversidad de dones, pero el Espíritu es el mismo. Hay diversidad de ministerios, pero el Señor es el mismo. Hay diversidad de actividades, pero Dios, que hace todo en todos, es el mismo. Pero la manifestación del Espíritu le es dada a cada uno para provecho. </a:t>
            </a:r>
          </a:p>
          <a:p>
            <a:pPr marL="45720" indent="0">
              <a:buNone/>
            </a:pPr>
            <a:r>
              <a:rPr lang="es-ES" sz="4000" dirty="0">
                <a:latin typeface="Berlin Sans FB" panose="020E0602020502020306" pitchFamily="34" charset="0"/>
              </a:rPr>
              <a:t>-1 Corintios 12:4-7</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22592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1412" y="4569425"/>
            <a:ext cx="4068579" cy="2288575"/>
          </a:xfrm>
          <a:prstGeom prst="rect">
            <a:avLst/>
          </a:prstGeom>
          <a:noFill/>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11690"/>
            <a:ext cx="10668002" cy="639762"/>
          </a:xfrm>
        </p:spPr>
        <p:txBody>
          <a:bodyPr>
            <a:noAutofit/>
          </a:bodyPr>
          <a:lstStyle/>
          <a:p>
            <a:r>
              <a:rPr lang="es-ES" cap="none" dirty="0">
                <a:latin typeface="Berlin Sans FB Demi" panose="020E0802020502020306" pitchFamily="34" charset="0"/>
              </a:rPr>
              <a:t>Según Jesús, ¿qué quiere decir ser un ministro? </a:t>
            </a:r>
            <a:endParaRPr lang="en-US" cap="none"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066800"/>
            <a:ext cx="10668002" cy="5105400"/>
          </a:xfrm>
        </p:spPr>
        <p:txBody>
          <a:bodyPr>
            <a:normAutofit fontScale="92500" lnSpcReduction="10000"/>
          </a:bodyPr>
          <a:lstStyle/>
          <a:p>
            <a:pPr marL="45720" indent="0">
              <a:buNone/>
            </a:pPr>
            <a:r>
              <a:rPr lang="es-ES" sz="4000" i="1" dirty="0">
                <a:latin typeface="Berlin Sans FB" panose="020E0602020502020306" pitchFamily="34" charset="0"/>
              </a:rPr>
              <a:t>Pero Jesús los llamó y les dijo: «Como ustedes saben, los gobernantes de las naciones las dominan, y los poderosos les imponen su autoridad. Pero entre ustedes no debe ser así. Más bien, aquel de ustedes que quiera hacerse grande será su servidor, y aquel de ustedes que quiera ser el primero, será su esclavo. Porque ni siquiera el Hijo del Hombre vino para ser servido, sino para servir y para dar su vida en rescate por muchos.»</a:t>
            </a:r>
          </a:p>
          <a:p>
            <a:pPr marL="45720" indent="0">
              <a:buNone/>
            </a:pPr>
            <a:r>
              <a:rPr lang="es-ES" sz="4000" dirty="0">
                <a:latin typeface="Berlin Sans FB" panose="020E0602020502020306" pitchFamily="34" charset="0"/>
              </a:rPr>
              <a:t>-Marcos 10:42-45</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429138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4400" dirty="0">
                <a:latin typeface="Berlin Sans FB Demi" panose="020E0802020502020306" pitchFamily="34" charset="0"/>
              </a:rPr>
              <a:t>1 Corintios 12:4</a:t>
            </a:r>
          </a:p>
        </p:txBody>
      </p:sp>
      <p:sp>
        <p:nvSpPr>
          <p:cNvPr id="3" name="Marcador de contenido 2"/>
          <p:cNvSpPr>
            <a:spLocks noGrp="1"/>
          </p:cNvSpPr>
          <p:nvPr>
            <p:ph idx="1"/>
          </p:nvPr>
        </p:nvSpPr>
        <p:spPr/>
        <p:txBody>
          <a:bodyPr/>
          <a:lstStyle/>
          <a:p>
            <a:pPr marL="45720" indent="0">
              <a:buNone/>
            </a:pPr>
            <a:r>
              <a:rPr lang="es-MX" sz="4000" i="1" dirty="0">
                <a:latin typeface="Berlin Sans FB" panose="020E0602020502020306" pitchFamily="34" charset="0"/>
              </a:rPr>
              <a:t>¨Hay diversidad de dones…¨</a:t>
            </a:r>
          </a:p>
          <a:p>
            <a:pPr marL="45720" indent="0">
              <a:buNone/>
            </a:pPr>
            <a:r>
              <a:rPr lang="es-MX" sz="4000" dirty="0">
                <a:latin typeface="Berlin Sans FB" panose="020E0602020502020306" pitchFamily="34" charset="0"/>
              </a:rPr>
              <a:t>Dios promete dar diversos dones a su iglesia. Piensen en sus grupos o iglesias, o incluso en este grupo de líderes aquí en la clase. ¿En qué manera Dios ha bendecido con diversos dones a los grupos mencionados? </a:t>
            </a:r>
          </a:p>
          <a:p>
            <a:endParaRPr lang="es-MX" dirty="0"/>
          </a:p>
        </p:txBody>
      </p:sp>
      <p:sp>
        <p:nvSpPr>
          <p:cNvPr id="4" name="Marcador de pie de página 3"/>
          <p:cNvSpPr>
            <a:spLocks noGrp="1"/>
          </p:cNvSpPr>
          <p:nvPr>
            <p:ph type="ftr" sz="quarter" idx="11"/>
          </p:nvPr>
        </p:nvSpPr>
        <p:spPr/>
        <p:txBody>
          <a:bodyPr/>
          <a:lstStyle/>
          <a:p>
            <a:r>
              <a:rPr lang="es-MX"/>
              <a:t>La Palabra Crece- Multiplicando Ministros #2</a:t>
            </a:r>
            <a:endParaRPr lang="es-MX" dirty="0"/>
          </a:p>
        </p:txBody>
      </p:sp>
    </p:spTree>
    <p:extLst>
      <p:ext uri="{BB962C8B-B14F-4D97-AF65-F5344CB8AC3E}">
        <p14:creationId xmlns:p14="http://schemas.microsoft.com/office/powerpoint/2010/main" val="87910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1412" y="4569425"/>
            <a:ext cx="4068579" cy="2288575"/>
          </a:xfrm>
          <a:prstGeom prst="rect">
            <a:avLst/>
          </a:prstGeom>
          <a:noFill/>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11690"/>
            <a:ext cx="10668002" cy="639762"/>
          </a:xfrm>
        </p:spPr>
        <p:txBody>
          <a:bodyPr>
            <a:noAutofit/>
          </a:bodyPr>
          <a:lstStyle/>
          <a:p>
            <a:r>
              <a:rPr lang="es-ES" sz="4400" cap="none" dirty="0">
                <a:latin typeface="Berlin Sans FB Demi" panose="020E0802020502020306" pitchFamily="34" charset="0"/>
              </a:rPr>
              <a:t>La conclusión de los tres pasajes:</a:t>
            </a:r>
            <a:endParaRPr lang="en-US" sz="4400" cap="none"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066800"/>
            <a:ext cx="10668002" cy="5105400"/>
          </a:xfrm>
        </p:spPr>
        <p:txBody>
          <a:bodyPr>
            <a:noAutofit/>
          </a:bodyPr>
          <a:lstStyle/>
          <a:p>
            <a:pPr marL="45720" indent="0">
              <a:buNone/>
            </a:pPr>
            <a:r>
              <a:rPr lang="es-ES" sz="4000" dirty="0">
                <a:latin typeface="Berlin Sans FB" panose="020E0602020502020306" pitchFamily="34" charset="0"/>
              </a:rPr>
              <a:t>Todos los creyentes tienen el mismo regalo del Espíritu que es la fe en Jesús dada a través de los medios de gracia. Cada creyente tiene dones adicionales únicos dados por el mismo Espíritu para el beneficio de otros. </a:t>
            </a:r>
          </a:p>
          <a:p>
            <a:r>
              <a:rPr lang="es-ES" sz="4000" dirty="0">
                <a:latin typeface="Berlin Sans FB" panose="020E0602020502020306" pitchFamily="34" charset="0"/>
              </a:rPr>
              <a:t>Si esto es verdad, ¿qué quiere decir para un líder de la iglesia visible?</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31810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217614" y="274638"/>
            <a:ext cx="9753600" cy="1325562"/>
          </a:xfrm>
        </p:spPr>
        <p:txBody>
          <a:bodyPr anchor="b">
            <a:normAutofit/>
          </a:bodyPr>
          <a:lstStyle/>
          <a:p>
            <a:pPr algn="ctr"/>
            <a:r>
              <a:rPr lang="es-ES" sz="4400" cap="none" dirty="0">
                <a:latin typeface="Berlin Sans FB Demi" panose="020E0802020502020306" pitchFamily="34" charset="0"/>
              </a:rPr>
              <a:t>Concluyendo la lección</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1217614" y="1828800"/>
            <a:ext cx="9524998" cy="4343400"/>
          </a:xfrm>
        </p:spPr>
        <p:txBody>
          <a:bodyPr>
            <a:normAutofit/>
          </a:bodyPr>
          <a:lstStyle/>
          <a:p>
            <a:r>
              <a:rPr lang="es-ES" sz="4000" dirty="0">
                <a:latin typeface="Berlin Sans FB" panose="020E0602020502020306" pitchFamily="34" charset="0"/>
              </a:rPr>
              <a:t>El día/la hora de la siguiente clase </a:t>
            </a:r>
          </a:p>
          <a:p>
            <a:r>
              <a:rPr lang="es-ES" sz="4000" dirty="0">
                <a:latin typeface="Berlin Sans FB" panose="020E0602020502020306" pitchFamily="34" charset="0"/>
              </a:rPr>
              <a:t>Ver el video para prepararse para la siguiente lección</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1823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24873" y="1828800"/>
            <a:ext cx="6139081"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6291053" y="6879102"/>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rsides.com/2014/10/the-darea-note-to-churches-in-nigeri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6" name="Footer Placeholder 1">
            <a:extLst>
              <a:ext uri="{FF2B5EF4-FFF2-40B4-BE49-F238E27FC236}">
                <a16:creationId xmlns:a16="http://schemas.microsoft.com/office/drawing/2014/main" id="{1115B53C-E596-4326-921B-7161C3A001D8}"/>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1905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2" y="988470"/>
            <a:ext cx="9753600" cy="2420935"/>
          </a:xfrm>
        </p:spPr>
        <p:txBody>
          <a:bodyPr anchor="b">
            <a:normAutofit fontScale="90000"/>
          </a:bodyPr>
          <a:lstStyle/>
          <a:p>
            <a:pPr algn="ctr"/>
            <a:r>
              <a:rPr lang="es-ES" sz="4400" i="1" dirty="0">
                <a:effectLst>
                  <a:outerShdw blurRad="38100" dist="38100" dir="2700000" algn="tl">
                    <a:srgbClr val="000000">
                      <a:alpha val="43137"/>
                    </a:srgbClr>
                  </a:outerShdw>
                </a:effectLst>
                <a:latin typeface="Berlin Sans FB" panose="020E0602020502020306" pitchFamily="34" charset="0"/>
              </a:rPr>
              <a:t>Favor de desactivar los micrófonos cuando no está hablando para que todos puedan oír al que habla claramente.</a:t>
            </a:r>
            <a:br>
              <a:rPr lang="es-ES" sz="4400" i="1" dirty="0">
                <a:effectLst>
                  <a:outerShdw blurRad="38100" dist="38100" dir="2700000" algn="tl">
                    <a:srgbClr val="000000">
                      <a:alpha val="43137"/>
                    </a:srgbClr>
                  </a:outerShdw>
                </a:effectLst>
                <a:latin typeface="Berlin Sans FB" panose="020E0602020502020306" pitchFamily="34" charset="0"/>
              </a:rPr>
            </a:br>
            <a:r>
              <a:rPr lang="es-ES" sz="4400" i="1" dirty="0">
                <a:effectLst>
                  <a:outerShdw blurRad="38100" dist="38100" dir="2700000" algn="tl">
                    <a:srgbClr val="000000">
                      <a:alpha val="43137"/>
                    </a:srgbClr>
                  </a:outerShdw>
                </a:effectLst>
                <a:latin typeface="Berlin Sans FB" panose="020E0602020502020306" pitchFamily="34" charset="0"/>
              </a:rPr>
              <a:t>¡Gracias!</a:t>
            </a:r>
            <a:br>
              <a:rPr lang="es-ES" sz="3200" i="1" dirty="0">
                <a:effectLst>
                  <a:outerShdw blurRad="38100" dist="38100" dir="2700000" algn="tl">
                    <a:srgbClr val="000000">
                      <a:alpha val="43137"/>
                    </a:srgbClr>
                  </a:outerShdw>
                </a:effectLst>
                <a:latin typeface="Berlin Sans FB" panose="020E0602020502020306" pitchFamily="34" charset="0"/>
              </a:rPr>
            </a:br>
            <a:endParaRPr lang="es-MX" sz="3200" i="1" dirty="0">
              <a:effectLst>
                <a:outerShdw blurRad="38100" dist="38100" dir="2700000" algn="tl">
                  <a:srgbClr val="000000">
                    <a:alpha val="43137"/>
                  </a:srgbClr>
                </a:outerShdw>
              </a:effectLst>
              <a:latin typeface="Berlin Sans FB" panose="020E0602020502020306" pitchFamily="34" charset="0"/>
            </a:endParaRPr>
          </a:p>
        </p:txBody>
      </p:sp>
      <p:pic>
        <p:nvPicPr>
          <p:cNvPr id="4" name="Graphic 3" descr="Radio microphone">
            <a:extLst>
              <a:ext uri="{FF2B5EF4-FFF2-40B4-BE49-F238E27FC236}">
                <a16:creationId xmlns:a16="http://schemas.microsoft.com/office/drawing/2014/main" id="{9797A6FE-A1C1-454B-AE16-6B0EB2CCA9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212" y="2971800"/>
            <a:ext cx="3200400" cy="3200400"/>
          </a:xfrm>
          <a:prstGeom prst="rect">
            <a:avLst/>
          </a:prstGeom>
        </p:spPr>
      </p:pic>
      <p:sp>
        <p:nvSpPr>
          <p:cNvPr id="17" name="Footer Placeholder 1">
            <a:extLst>
              <a:ext uri="{FF2B5EF4-FFF2-40B4-BE49-F238E27FC236}">
                <a16:creationId xmlns:a16="http://schemas.microsoft.com/office/drawing/2014/main" id="{2C275397-80F5-4324-A779-A61A624F9151}"/>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spTree>
    <p:extLst>
      <p:ext uri="{BB962C8B-B14F-4D97-AF65-F5344CB8AC3E}">
        <p14:creationId xmlns:p14="http://schemas.microsoft.com/office/powerpoint/2010/main" val="20123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2</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El Cuerpo de Cristo</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76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9962" y="893"/>
            <a:ext cx="9768901" cy="6856214"/>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26">
              <a:defRPr/>
            </a:pPr>
            <a:endParaRPr lang="en-US" sz="1799">
              <a:solidFill>
                <a:prstClr val="white"/>
              </a:solidFill>
              <a:latin typeface="Calibri" panose="020F0502020204030204"/>
            </a:endParaRPr>
          </a:p>
        </p:txBody>
      </p:sp>
      <p:pic>
        <p:nvPicPr>
          <p:cNvPr id="3" name="Picture 2">
            <a:extLst>
              <a:ext uri="{FF2B5EF4-FFF2-40B4-BE49-F238E27FC236}">
                <a16:creationId xmlns:a16="http://schemas.microsoft.com/office/drawing/2014/main" id="{942C963F-C309-421F-A634-04AC8406975D}"/>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460216" y="337843"/>
            <a:ext cx="9268392" cy="6182323"/>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984895-BF6D-41DC-9EB2-AD7EEACD2DCB}"/>
              </a:ext>
            </a:extLst>
          </p:cNvPr>
          <p:cNvSpPr txBox="1"/>
          <p:nvPr/>
        </p:nvSpPr>
        <p:spPr>
          <a:xfrm>
            <a:off x="1460216" y="6910161"/>
            <a:ext cx="9268392" cy="230832"/>
          </a:xfrm>
          <a:prstGeom prst="rect">
            <a:avLst/>
          </a:prstGeom>
          <a:noFill/>
        </p:spPr>
        <p:txBody>
          <a:bodyPr wrap="square" rtlCol="0">
            <a:spAutoFit/>
          </a:bodyPr>
          <a:lstStyle/>
          <a:p>
            <a:r>
              <a:rPr lang="en-US" sz="900" dirty="0">
                <a:hlinkClick r:id="rId4" tooltip="https://gantt.ir/finding-coworkers/"/>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5" name="Footer Placeholder 1">
            <a:extLst>
              <a:ext uri="{FF2B5EF4-FFF2-40B4-BE49-F238E27FC236}">
                <a16:creationId xmlns:a16="http://schemas.microsoft.com/office/drawing/2014/main" id="{654F4104-083C-4976-85D4-774DA8EB556E}"/>
              </a:ext>
            </a:extLst>
          </p:cNvPr>
          <p:cNvSpPr txBox="1">
            <a:spLocks/>
          </p:cNvSpPr>
          <p:nvPr/>
        </p:nvSpPr>
        <p:spPr>
          <a:xfrm>
            <a:off x="1208836" y="6448427"/>
            <a:ext cx="6638176" cy="180974"/>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rgbClr val="545454"/>
                </a:solidFill>
                <a:latin typeface="Century Gothic"/>
              </a:rPr>
              <a:t>La Palabra Crece- Multiplicando ministros #2</a:t>
            </a:r>
          </a:p>
        </p:txBody>
      </p:sp>
    </p:spTree>
    <p:extLst>
      <p:ext uri="{BB962C8B-B14F-4D97-AF65-F5344CB8AC3E}">
        <p14:creationId xmlns:p14="http://schemas.microsoft.com/office/powerpoint/2010/main" val="140925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2</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El Cuerpo de Cristo</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pPr algn="ctr"/>
            <a:r>
              <a:rPr lang="es-MX" sz="4400" dirty="0">
                <a:latin typeface="Berlin Sans FB" panose="020E0602020502020306" pitchFamily="34" charset="0"/>
              </a:rPr>
              <a:t>La oración de apertura</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198813" y="1828800"/>
            <a:ext cx="5791200" cy="4343400"/>
          </a:xfrm>
          <a:prstGeom prst="rect">
            <a:avLst/>
          </a:prstGeom>
          <a:noFill/>
        </p:spPr>
      </p:pic>
      <p:sp>
        <p:nvSpPr>
          <p:cNvPr id="2" name="Footer Placeholder 1">
            <a:extLst>
              <a:ext uri="{FF2B5EF4-FFF2-40B4-BE49-F238E27FC236}">
                <a16:creationId xmlns:a16="http://schemas.microsoft.com/office/drawing/2014/main" id="{42E79F74-E5DB-4ADD-814D-F66A3FC97CDD}"/>
              </a:ext>
            </a:extLst>
          </p:cNvPr>
          <p:cNvSpPr>
            <a:spLocks noGrp="1"/>
          </p:cNvSpPr>
          <p:nvPr>
            <p:ph type="ftr" sz="quarter" idx="11"/>
          </p:nvPr>
        </p:nvSpPr>
        <p:spPr/>
        <p:txBody>
          <a:bodyPr/>
          <a:lstStyle/>
          <a:p>
            <a:r>
              <a:rPr lang="es-ES"/>
              <a:t>La Palabra Crece- Multiplicando Ministros #2</a:t>
            </a:r>
            <a:endParaRPr lang="es-ES"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1217614" y="274638"/>
            <a:ext cx="9753600" cy="1325562"/>
          </a:xfrm>
        </p:spPr>
        <p:txBody>
          <a:bodyPr anchor="b">
            <a:normAutofit/>
          </a:bodyPr>
          <a:lstStyle/>
          <a:p>
            <a:r>
              <a:rPr lang="es-ES" sz="4400" dirty="0">
                <a:latin typeface="Berlin Sans FB Demi" panose="020E0802020502020306" pitchFamily="34" charset="0"/>
              </a:rPr>
              <a:t>Repaso del video e introducción de la lección</a:t>
            </a:r>
            <a:endParaRPr lang="en-US" sz="4400" dirty="0">
              <a:latin typeface="Berlin Sans FB Demi" panose="020E0802020502020306" pitchFamily="34" charset="0"/>
            </a:endParaRPr>
          </a:p>
        </p:txBody>
      </p:sp>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0833"/>
          <a:stretch/>
        </p:blipFill>
        <p:spPr>
          <a:xfrm>
            <a:off x="1217614" y="1828800"/>
            <a:ext cx="9753600" cy="4343400"/>
          </a:xfrm>
          <a:noFill/>
        </p:spPr>
      </p:pic>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a:t>La Palabra Crece- Multiplicando Ministros #2</a:t>
            </a:r>
          </a:p>
        </p:txBody>
      </p:sp>
    </p:spTree>
    <p:extLst>
      <p:ext uri="{BB962C8B-B14F-4D97-AF65-F5344CB8AC3E}">
        <p14:creationId xmlns:p14="http://schemas.microsoft.com/office/powerpoint/2010/main" val="5727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41892" y="3657600"/>
            <a:ext cx="9753600" cy="1600200"/>
          </a:xfrm>
        </p:spPr>
        <p:txBody>
          <a:bodyPr>
            <a:noAutofit/>
          </a:bodyPr>
          <a:lstStyle/>
          <a:p>
            <a:r>
              <a:rPr lang="es-ES" cap="none" dirty="0">
                <a:latin typeface="Berlin Sans FB" panose="020E0602020502020306" pitchFamily="34" charset="0"/>
              </a:rPr>
              <a:t>-¿Cuáles fueron los problemas en la iglesia en Corinto mencionados en 1 Corintios? </a:t>
            </a:r>
            <a:br>
              <a:rPr lang="es-ES" cap="none" dirty="0">
                <a:latin typeface="Berlin Sans FB" panose="020E0602020502020306" pitchFamily="34" charset="0"/>
              </a:rPr>
            </a:br>
            <a:br>
              <a:rPr lang="es-ES" cap="none" dirty="0">
                <a:latin typeface="Berlin Sans FB" panose="020E0602020502020306" pitchFamily="34" charset="0"/>
              </a:rPr>
            </a:br>
            <a:r>
              <a:rPr lang="es-ES" cap="none" dirty="0">
                <a:latin typeface="Berlin Sans FB" panose="020E0602020502020306" pitchFamily="34" charset="0"/>
              </a:rPr>
              <a:t>-¿Cómo la discusión de Pablo del cuerpo en 1 Corintios 12 ayuda a los corintios a encontrar una mejor manera de funcionar? </a:t>
            </a: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#2</a:t>
            </a:r>
            <a:endParaRPr lang="es-ES" dirty="0"/>
          </a:p>
        </p:txBody>
      </p:sp>
      <p:pic>
        <p:nvPicPr>
          <p:cNvPr id="4" name="Content Placeholder 5">
            <a:extLst>
              <a:ext uri="{FF2B5EF4-FFF2-40B4-BE49-F238E27FC236}">
                <a16:creationId xmlns:a16="http://schemas.microsoft.com/office/drawing/2014/main" id="{52D2AC61-BB3E-49BE-82C0-A2D2EF35BB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02159" y="4953000"/>
            <a:ext cx="3386666" cy="1904999"/>
          </a:xfrm>
          <a:prstGeom prst="rect">
            <a:avLst/>
          </a:prstGeom>
          <a:noFill/>
        </p:spPr>
      </p:pic>
      <p:sp>
        <p:nvSpPr>
          <p:cNvPr id="6" name="Title 1">
            <a:extLst>
              <a:ext uri="{FF2B5EF4-FFF2-40B4-BE49-F238E27FC236}">
                <a16:creationId xmlns:a16="http://schemas.microsoft.com/office/drawing/2014/main" id="{19AEB2F0-8B48-4A16-9866-941B3F4A2D9F}"/>
              </a:ext>
            </a:extLst>
          </p:cNvPr>
          <p:cNvSpPr txBox="1">
            <a:spLocks/>
          </p:cNvSpPr>
          <p:nvPr/>
        </p:nvSpPr>
        <p:spPr>
          <a:xfrm>
            <a:off x="741892" y="274638"/>
            <a:ext cx="10229322"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s-ES" sz="4400" dirty="0">
                <a:latin typeface="Berlin Sans FB Demi" panose="020E0802020502020306" pitchFamily="34" charset="0"/>
              </a:rPr>
              <a:t>Repaso del video e introducción de la lección</a:t>
            </a:r>
            <a:endParaRPr lang="en-US" sz="4400" dirty="0">
              <a:latin typeface="Berlin Sans FB Demi" panose="020E0802020502020306" pitchFamily="34" charset="0"/>
            </a:endParaRPr>
          </a:p>
        </p:txBody>
      </p:sp>
    </p:spTree>
    <p:extLst>
      <p:ext uri="{BB962C8B-B14F-4D97-AF65-F5344CB8AC3E}">
        <p14:creationId xmlns:p14="http://schemas.microsoft.com/office/powerpoint/2010/main" val="339161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4649126" y="1371600"/>
            <a:ext cx="7721600" cy="4343400"/>
          </a:xfrm>
          <a:noFill/>
        </p:spPr>
      </p:pic>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496227" y="457200"/>
            <a:ext cx="8305798" cy="4678362"/>
          </a:xfrm>
        </p:spPr>
        <p:txBody>
          <a:bodyPr anchor="b">
            <a:normAutofit/>
          </a:bodyPr>
          <a:lstStyle/>
          <a:p>
            <a:r>
              <a:rPr lang="es-ES" sz="4400" dirty="0">
                <a:latin typeface="Berlin Sans FB Demi" panose="020E0802020502020306" pitchFamily="34" charset="0"/>
              </a:rPr>
              <a:t>1 Corintios 12: </a:t>
            </a:r>
            <a:br>
              <a:rPr lang="es-ES" sz="4400" dirty="0">
                <a:latin typeface="Berlin Sans FB Demi" panose="020E0802020502020306" pitchFamily="34" charset="0"/>
              </a:rPr>
            </a:br>
            <a:r>
              <a:rPr lang="es-ES" sz="4400" dirty="0">
                <a:latin typeface="Berlin Sans FB Demi" panose="020E0802020502020306" pitchFamily="34" charset="0"/>
              </a:rPr>
              <a:t>El </a:t>
            </a:r>
            <a:br>
              <a:rPr lang="es-ES" sz="4400" dirty="0">
                <a:latin typeface="Berlin Sans FB Demi" panose="020E0802020502020306" pitchFamily="34" charset="0"/>
              </a:rPr>
            </a:br>
            <a:r>
              <a:rPr lang="es-ES" sz="4400" dirty="0">
                <a:latin typeface="Berlin Sans FB Demi" panose="020E0802020502020306" pitchFamily="34" charset="0"/>
              </a:rPr>
              <a:t>Cuerpo </a:t>
            </a:r>
            <a:br>
              <a:rPr lang="es-ES" sz="4400" dirty="0">
                <a:latin typeface="Berlin Sans FB Demi" panose="020E0802020502020306" pitchFamily="34" charset="0"/>
              </a:rPr>
            </a:br>
            <a:r>
              <a:rPr lang="es-ES" sz="4400" dirty="0">
                <a:latin typeface="Berlin Sans FB Demi" panose="020E0802020502020306" pitchFamily="34" charset="0"/>
              </a:rPr>
              <a:t>de </a:t>
            </a:r>
            <a:br>
              <a:rPr lang="es-ES" sz="4400" dirty="0">
                <a:latin typeface="Berlin Sans FB Demi" panose="020E0802020502020306" pitchFamily="34" charset="0"/>
              </a:rPr>
            </a:br>
            <a:r>
              <a:rPr lang="es-ES" sz="4400" dirty="0">
                <a:latin typeface="Berlin Sans FB Demi" panose="020E0802020502020306" pitchFamily="34" charset="0"/>
              </a:rPr>
              <a:t>Cristo</a:t>
            </a:r>
            <a:endParaRPr lang="en-US" sz="4400" dirty="0">
              <a:latin typeface="Berlin Sans FB Demi" panose="020E0802020502020306" pitchFamily="34" charset="0"/>
            </a:endParaRPr>
          </a:p>
        </p:txBody>
      </p:sp>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a:t>La Palabra Crece- Multiplicando Ministros #2</a:t>
            </a:r>
          </a:p>
        </p:txBody>
      </p:sp>
    </p:spTree>
    <p:extLst>
      <p:ext uri="{BB962C8B-B14F-4D97-AF65-F5344CB8AC3E}">
        <p14:creationId xmlns:p14="http://schemas.microsoft.com/office/powerpoint/2010/main" val="325588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606390" y="205408"/>
            <a:ext cx="8976043" cy="5977623"/>
          </a:xfrm>
          <a:noFill/>
        </p:spPr>
      </p:pic>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#2</a:t>
            </a:r>
          </a:p>
        </p:txBody>
      </p:sp>
      <p:sp>
        <p:nvSpPr>
          <p:cNvPr id="2" name="TextBox 1">
            <a:extLst>
              <a:ext uri="{FF2B5EF4-FFF2-40B4-BE49-F238E27FC236}">
                <a16:creationId xmlns:a16="http://schemas.microsoft.com/office/drawing/2014/main" id="{9BBCC98B-3987-4277-AB38-70A6AC5FB199}"/>
              </a:ext>
            </a:extLst>
          </p:cNvPr>
          <p:cNvSpPr txBox="1"/>
          <p:nvPr/>
        </p:nvSpPr>
        <p:spPr>
          <a:xfrm>
            <a:off x="2833370" y="6931240"/>
            <a:ext cx="6522082" cy="230832"/>
          </a:xfrm>
          <a:prstGeom prst="rect">
            <a:avLst/>
          </a:prstGeom>
          <a:noFill/>
        </p:spPr>
        <p:txBody>
          <a:bodyPr wrap="square" rtlCol="0">
            <a:spAutoFit/>
          </a:bodyPr>
          <a:lstStyle/>
          <a:p>
            <a:r>
              <a:rPr lang="en-US" sz="900">
                <a:hlinkClick r:id="rId3" tooltip="http://justinegraykin.wordpress.com/"/>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422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29a6dd2-512b-4752-8473-975d37cb7242">
      <UserInfo>
        <DisplayName/>
        <AccountId xsi:nil="true"/>
        <AccountType/>
      </UserInfo>
    </SharedWithUsers>
    <Doc_x0020__x0023_ xmlns="d9dd568f-92e7-4aa1-8e50-87aa9ffea924" xsi:nil="true"/>
  </documentManagement>
</p:properties>
</file>

<file path=customXml/itemProps1.xml><?xml version="1.0" encoding="utf-8"?>
<ds:datastoreItem xmlns:ds="http://schemas.openxmlformats.org/officeDocument/2006/customXml" ds:itemID="{0D215317-862B-46F3-BBF6-C1E30B37F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ECFD9-A099-4AAA-BE8B-6D613E170673}">
  <ds:schemaRefs>
    <ds:schemaRef ds:uri="http://schemas.microsoft.com/sharepoint/v3/contenttype/forms"/>
  </ds:schemaRefs>
</ds:datastoreItem>
</file>

<file path=customXml/itemProps3.xml><?xml version="1.0" encoding="utf-8"?>
<ds:datastoreItem xmlns:ds="http://schemas.openxmlformats.org/officeDocument/2006/customXml" ds:itemID="{2E3520FE-4074-4326-8921-E236E7488CAC}">
  <ds:schemaRefs>
    <ds:schemaRef ds:uri="http://schemas.microsoft.com/office/2006/metadata/properties"/>
    <ds:schemaRef ds:uri="http://schemas.microsoft.com/office/infopath/2007/PartnerControls"/>
    <ds:schemaRef ds:uri="5cd1452d-5967-4622-9749-a306807ee3c9"/>
    <ds:schemaRef ds:uri="38896d1c-d48b-47b1-97a9-761dcde349b0"/>
    <ds:schemaRef ds:uri="c29a6dd2-512b-4752-8473-975d37cb7242"/>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110</TotalTime>
  <Words>755</Words>
  <Application>Microsoft Macintosh PowerPoint</Application>
  <PresentationFormat>Custom</PresentationFormat>
  <Paragraphs>62</Paragraphs>
  <Slides>20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Berlin Sans FB</vt:lpstr>
      <vt:lpstr>Berlin Sans FB Demi</vt:lpstr>
      <vt:lpstr>Calibri</vt:lpstr>
      <vt:lpstr>Century Gothic</vt:lpstr>
      <vt:lpstr>South American continent presentation 16x9</vt:lpstr>
      <vt:lpstr>1_Office Theme</vt:lpstr>
      <vt:lpstr>La Palabra Crece-  Multiplicando Ministros</vt:lpstr>
      <vt:lpstr>Favor de desactivar los micrófonos cuando no está hablando para que todos puedan oír al que habla claramente. ¡Gracias! </vt:lpstr>
      <vt:lpstr>PowerPoint Presentation</vt:lpstr>
      <vt:lpstr>Lección 2</vt:lpstr>
      <vt:lpstr>La oración de apertura</vt:lpstr>
      <vt:lpstr>Repaso del video e introducción de la lección</vt:lpstr>
      <vt:lpstr>-¿Cuáles fueron los problemas en la iglesia en Corinto mencionados en 1 Corintios?   -¿Cómo la discusión de Pablo del cuerpo en 1 Corintios 12 ayuda a los corintios a encontrar una mejor manera de funcionar? </vt:lpstr>
      <vt:lpstr>1 Corintios 12:  El  Cuerpo  de  Cristo</vt:lpstr>
      <vt:lpstr>PowerPoint Presentation</vt:lpstr>
      <vt:lpstr>1 Corintios 12:27</vt:lpstr>
      <vt:lpstr>1 Corintios 12:14,18</vt:lpstr>
      <vt:lpstr>Preguntas</vt:lpstr>
      <vt:lpstr>¿Cuál regalo del Espíritu ha sido dado a todos los creyentes?</vt:lpstr>
      <vt:lpstr>¿Quiénes han recibido dones adicionales del mismo Espíritu en varias medidas? </vt:lpstr>
      <vt:lpstr>Según Jesús, ¿qué quiere decir ser un ministro? </vt:lpstr>
      <vt:lpstr>1 Corintios 12:4</vt:lpstr>
      <vt:lpstr>La conclusión de los tres pasajes:</vt:lpstr>
      <vt:lpstr>Concluyendo la lección</vt:lpstr>
      <vt:lpstr>La oración</vt:lpstr>
      <vt:lpstr>Lección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Multiplicando Ministros</dc:title>
  <dc:creator>Andrew Johnston</dc:creator>
  <cp:lastModifiedBy>juan david escobar amaya</cp:lastModifiedBy>
  <cp:revision>5</cp:revision>
  <dcterms:created xsi:type="dcterms:W3CDTF">2020-08-03T20:24:00Z</dcterms:created>
  <dcterms:modified xsi:type="dcterms:W3CDTF">2023-01-26T18:32:32Z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