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6" r:id="rId5"/>
    <p:sldId id="257" r:id="rId6"/>
    <p:sldId id="258" r:id="rId7"/>
    <p:sldId id="260" r:id="rId8"/>
    <p:sldId id="285" r:id="rId9"/>
    <p:sldId id="261" r:id="rId10"/>
    <p:sldId id="265" r:id="rId11"/>
    <p:sldId id="345" r:id="rId12"/>
    <p:sldId id="262" r:id="rId13"/>
    <p:sldId id="347" r:id="rId14"/>
    <p:sldId id="268" r:id="rId15"/>
    <p:sldId id="348" r:id="rId16"/>
    <p:sldId id="350" r:id="rId17"/>
    <p:sldId id="326" r:id="rId18"/>
    <p:sldId id="351" r:id="rId19"/>
    <p:sldId id="352" r:id="rId20"/>
    <p:sldId id="336" r:id="rId21"/>
    <p:sldId id="346" r:id="rId22"/>
    <p:sldId id="353" r:id="rId23"/>
    <p:sldId id="263" r:id="rId24"/>
    <p:sldId id="354" r:id="rId25"/>
    <p:sldId id="355" r:id="rId26"/>
    <p:sldId id="356" r:id="rId27"/>
    <p:sldId id="357" r:id="rId28"/>
    <p:sldId id="274" r:id="rId29"/>
    <p:sldId id="358" r:id="rId30"/>
    <p:sldId id="275" r:id="rId31"/>
    <p:sldId id="359" r:id="rId32"/>
    <p:sldId id="360" r:id="rId33"/>
    <p:sldId id="361" r:id="rId34"/>
    <p:sldId id="362" r:id="rId35"/>
    <p:sldId id="363" r:id="rId36"/>
    <p:sldId id="344" r:id="rId37"/>
    <p:sldId id="364" r:id="rId38"/>
    <p:sldId id="365" r:id="rId39"/>
    <p:sldId id="366" r:id="rId40"/>
    <p:sldId id="367" r:id="rId41"/>
    <p:sldId id="368" r:id="rId42"/>
    <p:sldId id="278" r:id="rId43"/>
    <p:sldId id="282" r:id="rId44"/>
    <p:sldId id="281" r:id="rId45"/>
    <p:sldId id="284" r:id="rId46"/>
  </p:sldIdLst>
  <p:sldSz cx="12192000" cy="6858000"/>
  <p:notesSz cx="6858000" cy="9144000"/>
  <p:embeddedFontLst>
    <p:embeddedFont>
      <p:font typeface="Aharoni" panose="02010803020104030203" pitchFamily="2" charset="-79"/>
      <p:bold r:id="rId48"/>
    </p:embeddedFont>
    <p:embeddedFont>
      <p:font typeface="Lato" panose="020F0502020204030203" pitchFamily="34" charset="0"/>
      <p:regular r:id="rId49"/>
      <p:bold r:id="rId50"/>
      <p:italic r:id="rId51"/>
      <p:boldItalic r:id="rId52"/>
    </p:embeddedFont>
    <p:embeddedFont>
      <p:font typeface="Noto Sans Symbols" panose="020B05020405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jStoHV18d/6cAEAOYLfJRG2Ogn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48544"/>
  </p:normalViewPr>
  <p:slideViewPr>
    <p:cSldViewPr snapToGrid="0">
      <p:cViewPr varScale="1">
        <p:scale>
          <a:sx n="34" d="100"/>
          <a:sy n="34" d="100"/>
        </p:scale>
        <p:origin x="244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yORBjDWG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V7F2KChQ0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a:buNone/>
            </a:pPr>
            <a:r>
              <a:rPr lang="es-ES" sz="1800" b="1" dirty="0">
                <a:effectLst/>
                <a:latin typeface="Calibri" panose="020F0502020204030204" pitchFamily="34" charset="0"/>
                <a:ea typeface="Calibri" panose="020F0502020204030204" pitchFamily="34" charset="0"/>
              </a:rPr>
              <a:t>TAREA PARA LA LECCIÓN 2</a:t>
            </a:r>
            <a:endParaRPr lang="en-US" sz="1800" dirty="0">
              <a:effectLst/>
              <a:latin typeface="Times New Roman" panose="02020603050405020304" pitchFamily="18" charset="0"/>
              <a:ea typeface="Times New Roman" panose="02020603050405020304" pitchFamily="18" charset="0"/>
            </a:endParaRPr>
          </a:p>
          <a:p>
            <a:pPr marL="0" marR="0">
              <a:buNone/>
            </a:pPr>
            <a:r>
              <a:rPr lang="es-ES" sz="1800" i="1" dirty="0">
                <a:solidFill>
                  <a:srgbClr val="00B050"/>
                </a:solidFill>
                <a:effectLst/>
                <a:latin typeface="Calibri" panose="020F0502020204030204" pitchFamily="34" charset="0"/>
                <a:ea typeface="Calibri" panose="020F0502020204030204" pitchFamily="34" charset="0"/>
              </a:rPr>
              <a:t>Antes de la clase en vivo, el docente compartirá la tarea de la Lección 2 en el grupo de WhatsApp:</a:t>
            </a:r>
            <a:br>
              <a:rPr lang="es-ES" sz="1800" i="1" dirty="0">
                <a:solidFill>
                  <a:srgbClr val="00B050"/>
                </a:solidFill>
                <a:effectLst/>
                <a:latin typeface="Calibri" panose="020F0502020204030204" pitchFamily="34" charset="0"/>
                <a:ea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libri" panose="020F0502020204030204" pitchFamily="34" charset="0"/>
              </a:rPr>
              <a:t>1. Ver el siguiente video breve de instrucción: </a:t>
            </a:r>
            <a:r>
              <a:rPr lang="es-ES" sz="1800" u="sng" dirty="0">
                <a:solidFill>
                  <a:srgbClr val="0000FF"/>
                </a:solidFill>
                <a:effectLst/>
                <a:latin typeface="Calibri" panose="020F0502020204030204" pitchFamily="34" charset="0"/>
                <a:ea typeface="Calibri" panose="020F0502020204030204" pitchFamily="34" charset="0"/>
                <a:hlinkClick r:id="rId3"/>
              </a:rPr>
              <a:t>https://www.youtube.com/watch?v=-yORBjDWGNg</a:t>
            </a:r>
            <a:r>
              <a:rPr lang="en-US" sz="1800" dirty="0">
                <a:solidFill>
                  <a:srgbClr val="000000"/>
                </a:solidFill>
                <a:effectLst/>
                <a:latin typeface="Calibri" panose="020F0502020204030204" pitchFamily="34" charset="0"/>
                <a:ea typeface="Calibri" panose="020F0502020204030204" pitchFamily="34" charset="0"/>
              </a:rPr>
              <a:t> </a:t>
            </a:r>
            <a:br>
              <a:rPr lang="en-US" sz="1800" dirty="0">
                <a:solidFill>
                  <a:srgbClr val="000000"/>
                </a:solidFill>
                <a:effectLst/>
                <a:latin typeface="Calibri" panose="020F0502020204030204" pitchFamily="34" charset="0"/>
                <a:ea typeface="Calibri" panose="020F0502020204030204" pitchFamily="34" charset="0"/>
              </a:rPr>
            </a:br>
            <a:br>
              <a:rPr lang="es-ES" sz="1800" dirty="0">
                <a:solidFill>
                  <a:srgbClr val="000000"/>
                </a:solidFill>
                <a:effectLst/>
                <a:latin typeface="Calibri" panose="020F0502020204030204" pitchFamily="34" charset="0"/>
                <a:ea typeface="Calibri" panose="020F0502020204030204" pitchFamily="34" charset="0"/>
              </a:rPr>
            </a:br>
            <a:r>
              <a:rPr lang="es-ES" sz="1800" dirty="0">
                <a:solidFill>
                  <a:srgbClr val="000000"/>
                </a:solidFill>
                <a:effectLst/>
                <a:latin typeface="Calibri" panose="020F0502020204030204" pitchFamily="34" charset="0"/>
                <a:ea typeface="Calibri" panose="020F0502020204030204" pitchFamily="34" charset="0"/>
              </a:rPr>
              <a:t>2. Leer Juan 11:1-44</a:t>
            </a:r>
            <a:br>
              <a:rPr lang="es-ES" sz="1800" dirty="0">
                <a:solidFill>
                  <a:srgbClr val="000000"/>
                </a:solidFill>
                <a:effectLst/>
                <a:latin typeface="Calibri" panose="020F0502020204030204" pitchFamily="34" charset="0"/>
                <a:ea typeface="Calibri" panose="020F0502020204030204" pitchFamily="34" charset="0"/>
              </a:rPr>
            </a:br>
            <a:endParaRPr lang="en-US" sz="1800" dirty="0">
              <a:effectLst/>
              <a:latin typeface="Times New Roman" panose="02020603050405020304" pitchFamily="18" charset="0"/>
              <a:ea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libri" panose="020F0502020204030204" pitchFamily="34" charset="0"/>
              </a:rPr>
              <a:t>3. Reflexionar y responder:</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lphaUcPeriod"/>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 detalles de Juan 11 muestran la humanidad de Jesús?</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Font typeface="+mj-lt"/>
              <a:buAutoNum type="alphaUcPeriod"/>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¿Qué detalles de Juan 11 muestran la divinidad de Jesús?</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Font typeface="+mj-lt"/>
              <a:buAutoNum type="alphaUcPeriod"/>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 correcto decir que Dios murió en la cruz? Explique.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171450" lvl="0" indent="0" algn="l" rtl="0">
              <a:lnSpc>
                <a:spcPct val="107916"/>
              </a:lnSpc>
              <a:spcBef>
                <a:spcPts val="120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6AE149ED-A5AB-702D-4B66-27FC66D52BC2}"/>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6236D06C-69CE-CD45-CAE1-CD69441E48F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a:t>
            </a:r>
            <a:r>
              <a:rPr lang="es-ES" sz="1800" b="1" dirty="0">
                <a:solidFill>
                  <a:srgbClr val="000000"/>
                </a:solidFill>
                <a:effectLst/>
                <a:latin typeface="Calibri" panose="020F0502020204030204" pitchFamily="34" charset="0"/>
                <a:ea typeface="Calibri" panose="020F0502020204030204" pitchFamily="34" charset="0"/>
              </a:rPr>
              <a:t> 2: Reconocer nuestra necesidad de un Salvador.</a:t>
            </a:r>
            <a:endParaRPr lang="en-US" sz="1800" dirty="0">
              <a:effectLst/>
              <a:latin typeface="Times New Roman" panose="02020603050405020304" pitchFamily="18" charset="0"/>
              <a:ea typeface="Times New Roman" panose="02020603050405020304" pitchFamily="18"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69F2B10D-2139-DE9D-4497-8C2F21C021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90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e3aea5128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1. ¿Por qué necesitamos a un Salvador? </a:t>
            </a:r>
            <a:r>
              <a:rPr lang="es-ES" sz="1800" i="1" dirty="0">
                <a:solidFill>
                  <a:srgbClr val="00B050"/>
                </a:solidFill>
                <a:effectLst/>
                <a:latin typeface="Calibri" panose="020F0502020204030204" pitchFamily="34" charset="0"/>
                <a:ea typeface="Calibri" panose="020F0502020204030204" pitchFamily="34" charset="0"/>
              </a:rPr>
              <a:t>Deja que contesten.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94" name="Google Shape;194;g2ee3aea512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F664862-EE2A-7FC3-6C5E-EDDF81C69E2F}"/>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1646408B-7C7B-04B9-8F86-61329FE0B8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2. Necesitamos un Salvador porque Dios exige una santidad que no podemos alcanzar.</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Mateo 5:48 Por lo tanto, sean ustedes perfectos, como su Padre que está en los cielos es perfecto.</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Romanos 3:23 Pues todos han pecado y están privados de la gloria de Dios.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rPr>
              <a:t>Isaías 64:6 Todos nosotros estamos llenos de impureza; todos nuestros actos de justicia son como trapo lleno de inmundicia. </a:t>
            </a:r>
            <a:endParaRPr lang="en-US" sz="1100" dirty="0"/>
          </a:p>
        </p:txBody>
      </p:sp>
      <p:sp>
        <p:nvSpPr>
          <p:cNvPr id="152" name="Google Shape;152;g2e8f58b83d9_0_989:notes">
            <a:extLst>
              <a:ext uri="{FF2B5EF4-FFF2-40B4-BE49-F238E27FC236}">
                <a16:creationId xmlns:a16="http://schemas.microsoft.com/office/drawing/2014/main" id="{C4C3225E-38E3-88AE-5C67-EB3E85B9D1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4326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41995DE7-89BA-AB8B-2FD4-F8533459A343}"/>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DF269CA4-72D3-FAAF-B2AE-550C218165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b="1" dirty="0">
                <a:effectLst/>
                <a:latin typeface="Calibri" panose="020F0502020204030204" pitchFamily="34" charset="0"/>
                <a:ea typeface="Calibri" panose="020F0502020204030204" pitchFamily="34" charset="0"/>
              </a:rPr>
              <a:t>3. Necesitamos un Salvador porque no nos podemos salvar a nosotros mismos</a:t>
            </a:r>
          </a:p>
          <a:p>
            <a:pPr marL="0" marR="0" indent="0">
              <a:buFontTx/>
              <a:buNone/>
            </a:pPr>
            <a:endParaRPr lang="es-ES" sz="1100" dirty="0">
              <a:solidFill>
                <a:srgbClr val="000000"/>
              </a:solidFill>
              <a:effectLst/>
              <a:latin typeface="Calibri" panose="020F0502020204030204" pitchFamily="34" charset="0"/>
              <a:ea typeface="Calibri" panose="020F0502020204030204" pitchFamily="34" charset="0"/>
              <a:cs typeface="Noto Sans Symbols" panose="020F0502020204030204" pitchFamily="34"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cs typeface="Noto Sans Symbols" panose="020F0502020204030204" pitchFamily="34" charset="0"/>
              </a:rPr>
              <a:t>Santiago 2:10 Porque cualquiera que cumpla toda la ley, pero que falle en un solo mandato, ya es culpable de haber fallado en todos. </a:t>
            </a:r>
            <a:endParaRPr lang="en-US" sz="1800" dirty="0">
              <a:effectLst/>
              <a:latin typeface="Noto Sans Symbols" panose="020F0502020204030204" pitchFamily="34" charset="0"/>
              <a:ea typeface="Noto Sans Symbols" panose="020F0502020204030204" pitchFamily="34" charset="0"/>
              <a:cs typeface="Noto Sans Symbols" panose="020F0502020204030204" pitchFamily="34" charset="0"/>
            </a:endParaRPr>
          </a:p>
          <a:p>
            <a:pPr marL="0" marR="0" indent="0">
              <a:buFontTx/>
              <a:buNone/>
            </a:pPr>
            <a:endParaRPr lang="es-ES" sz="11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Romanos 3:20 … por las obras de la ley ningún ser humano será justificado delante de él; porque por medio de la ley es el conocimiento del pecado.</a:t>
            </a:r>
            <a:endParaRPr lang="en-US" sz="18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7DA50CF2-64F4-52A8-BE80-4DE2867FDD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39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buFontTx/>
              <a:buNone/>
            </a:pPr>
            <a:r>
              <a:rPr lang="es-ES" sz="1800" b="1" dirty="0">
                <a:effectLst/>
                <a:latin typeface="Calibri" panose="020F0502020204030204" pitchFamily="34" charset="0"/>
                <a:ea typeface="Calibri" panose="020F0502020204030204" pitchFamily="34" charset="0"/>
              </a:rPr>
              <a:t>4. Dios vio nuestra necesidad, y envió su Hijo para salvarnos. </a:t>
            </a:r>
            <a:endParaRPr lang="en-US" sz="18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14</a:t>
            </a:fld>
            <a:endParaRPr lang="en-US"/>
          </a:p>
        </p:txBody>
      </p:sp>
    </p:spTree>
    <p:extLst>
      <p:ext uri="{BB962C8B-B14F-4D97-AF65-F5344CB8AC3E}">
        <p14:creationId xmlns:p14="http://schemas.microsoft.com/office/powerpoint/2010/main" val="369287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E431244B-D672-89A4-C7C6-8588FA1D8A17}"/>
            </a:ext>
          </a:extLst>
        </p:cNvPr>
        <p:cNvGrpSpPr/>
        <p:nvPr/>
      </p:nvGrpSpPr>
      <p:grpSpPr>
        <a:xfrm>
          <a:off x="0" y="0"/>
          <a:ext cx="0" cy="0"/>
          <a:chOff x="0" y="0"/>
          <a:chExt cx="0" cy="0"/>
        </a:xfrm>
      </p:grpSpPr>
      <p:sp>
        <p:nvSpPr>
          <p:cNvPr id="174" name="Google Shape;174;g2ee3aea5128_1_0:notes">
            <a:extLst>
              <a:ext uri="{FF2B5EF4-FFF2-40B4-BE49-F238E27FC236}">
                <a16:creationId xmlns:a16="http://schemas.microsoft.com/office/drawing/2014/main" id="{7D2B6790-F015-AFAF-6436-84E9429798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4. Dios vio nuestra necesidad, y envió su Hijo para salvarnos. </a:t>
            </a:r>
            <a:endParaRPr lang="en-US" sz="1800" b="1"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Gálatas 4:4-5 Pero cuando se cumplió el tiempo señalado, Dios envió a su Hijo, que nació de una mujer y sujeto a ley, para que redimiera a los que estaban sujetos a la ley, a fin de que recibiéramos la adopción de hijos.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Jesús es nuestro sustituto: soportó las exigencias y el castigo de la ley en nuestro lugar.</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Creemos “en Jesucristo, su único hijo, nuestro Señor, que fue concebido por obra del Espíritu Santo y nació de la virgen María. </a:t>
            </a:r>
            <a:endParaRPr lang="en-US" sz="1800" dirty="0">
              <a:effectLst/>
              <a:latin typeface="Calibri" panose="020F0502020204030204" pitchFamily="34" charset="0"/>
              <a:ea typeface="Calibri" panose="020F0502020204030204" pitchFamily="34" charset="0"/>
            </a:endParaRPr>
          </a:p>
          <a:p>
            <a:pPr marL="0" marR="0" lvl="0" indent="0" algn="l" rtl="0">
              <a:lnSpc>
                <a:spcPct val="100000"/>
              </a:lnSpc>
              <a:spcBef>
                <a:spcPts val="1000"/>
              </a:spcBef>
              <a:spcAft>
                <a:spcPts val="600"/>
              </a:spcAft>
              <a:buSzPts val="1100"/>
              <a:buNone/>
            </a:pPr>
            <a:endParaRPr dirty="0">
              <a:solidFill>
                <a:schemeClr val="dk1"/>
              </a:solidFill>
              <a:latin typeface="Calibri"/>
              <a:ea typeface="Calibri"/>
              <a:cs typeface="Calibri"/>
              <a:sym typeface="Calibri"/>
            </a:endParaRPr>
          </a:p>
        </p:txBody>
      </p:sp>
      <p:sp>
        <p:nvSpPr>
          <p:cNvPr id="175" name="Google Shape;175;g2ee3aea5128_1_0:notes">
            <a:extLst>
              <a:ext uri="{FF2B5EF4-FFF2-40B4-BE49-F238E27FC236}">
                <a16:creationId xmlns:a16="http://schemas.microsoft.com/office/drawing/2014/main" id="{9E6755F3-131A-F7F5-F654-7DE8B4708A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762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A6B4671-3A2C-BBA1-5909-B08088612E59}"/>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9C2464FA-D9A5-4CE9-5DBC-353C4FBC322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solidFill>
                  <a:srgbClr val="000000"/>
                </a:solidFill>
                <a:effectLst/>
                <a:latin typeface="Calibri" panose="020F0502020204030204" pitchFamily="34" charset="0"/>
                <a:ea typeface="Calibri" panose="020F0502020204030204" pitchFamily="34" charset="0"/>
              </a:rPr>
              <a:t>OBJETIVO 3:  Explicar por qué Jesús tuvo que ser verdadero hombre y verdadero Dios.</a:t>
            </a:r>
            <a:endParaRPr lang="en-US" sz="1800" dirty="0">
              <a:effectLst/>
              <a:latin typeface="Times New Roman" panose="02020603050405020304" pitchFamily="18" charset="0"/>
              <a:ea typeface="Times New Roman" panose="02020603050405020304" pitchFamily="18"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E2D6C269-0EB1-599E-ED12-45448F748B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478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buFontTx/>
              <a:buNone/>
            </a:pPr>
            <a:r>
              <a:rPr lang="es-ES" sz="1800" b="1" dirty="0">
                <a:effectLst/>
                <a:latin typeface="Calibri" panose="020F0502020204030204" pitchFamily="34" charset="0"/>
                <a:ea typeface="Calibri" panose="020F0502020204030204" pitchFamily="34" charset="0"/>
              </a:rPr>
              <a:t>1. Jesús es verdadero hombre y verdadero Dios. </a:t>
            </a:r>
            <a:endParaRPr lang="en-US" sz="1800" b="1"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Para su tarea de hoy, también examinaron Juan 11, la historia de la resurrección de Lázaro.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17</a:t>
            </a:fld>
            <a:endParaRPr lang="en-US"/>
          </a:p>
        </p:txBody>
      </p:sp>
    </p:spTree>
    <p:extLst>
      <p:ext uri="{BB962C8B-B14F-4D97-AF65-F5344CB8AC3E}">
        <p14:creationId xmlns:p14="http://schemas.microsoft.com/office/powerpoint/2010/main" val="253239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A7F7E7EE-5737-830B-9AAC-BB03C4A159B9}"/>
            </a:ext>
          </a:extLst>
        </p:cNvPr>
        <p:cNvGrpSpPr/>
        <p:nvPr/>
      </p:nvGrpSpPr>
      <p:grpSpPr>
        <a:xfrm>
          <a:off x="0" y="0"/>
          <a:ext cx="0" cy="0"/>
          <a:chOff x="0" y="0"/>
          <a:chExt cx="0" cy="0"/>
        </a:xfrm>
      </p:grpSpPr>
      <p:sp>
        <p:nvSpPr>
          <p:cNvPr id="143" name="Google Shape;143;g2e8f58b83d9_0_989:notes">
            <a:extLst>
              <a:ext uri="{FF2B5EF4-FFF2-40B4-BE49-F238E27FC236}">
                <a16:creationId xmlns:a16="http://schemas.microsoft.com/office/drawing/2014/main" id="{F873BC31-AD25-0925-0F59-8596293315A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b="1" dirty="0">
                <a:effectLst/>
                <a:latin typeface="Calibri" panose="020F0502020204030204" pitchFamily="34" charset="0"/>
                <a:ea typeface="Calibri" panose="020F0502020204030204" pitchFamily="34" charset="0"/>
              </a:rPr>
              <a:t>¿Qué partes de Juan 11 muestran la humanidad de Jesús? </a:t>
            </a:r>
            <a:r>
              <a:rPr lang="es-ES" sz="1800" i="1" dirty="0">
                <a:solidFill>
                  <a:srgbClr val="00B050"/>
                </a:solidFill>
                <a:effectLst/>
                <a:latin typeface="Calibri" panose="020F0502020204030204" pitchFamily="34" charset="0"/>
                <a:ea typeface="Calibri" panose="020F0502020204030204" pitchFamily="34" charset="0"/>
              </a:rPr>
              <a:t>Deja que contesten.</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144" name="Google Shape;144;g2e8f58b83d9_0_989:notes">
            <a:extLst>
              <a:ext uri="{FF2B5EF4-FFF2-40B4-BE49-F238E27FC236}">
                <a16:creationId xmlns:a16="http://schemas.microsoft.com/office/drawing/2014/main" id="{4F055794-0D74-98AD-3FD1-BAC396573D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579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42CDC59A-171B-66C9-F1C6-3E457D2A0CB7}"/>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F7EA5B91-20D5-954C-7516-25D3A24E11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partes de Juan 11 muestran la humanidad de Jesús? </a:t>
            </a:r>
            <a:r>
              <a:rPr lang="es-ES" sz="1100" i="1" dirty="0">
                <a:solidFill>
                  <a:srgbClr val="00B050"/>
                </a:solidFill>
                <a:effectLst/>
                <a:latin typeface="Calibri" panose="020F0502020204030204" pitchFamily="34" charset="0"/>
                <a:ea typeface="Calibri" panose="020F0502020204030204" pitchFamily="34" charset="0"/>
              </a:rPr>
              <a:t>Deja que contesten.</a:t>
            </a:r>
            <a:endParaRPr lang="en-US" sz="1100" i="1" dirty="0">
              <a:solidFill>
                <a:srgbClr val="00B05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B05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Sus lágrimas derramadas sobre la muerte de Lázaro. “Jesús lloró.” (Juan 11:35)</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Su interacción con otras personas como lo haría cualquier ser humano</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Su caminar de un lugar a otro. “Cuando Jesús llegó…” (Juan 11:17)</a:t>
            </a:r>
            <a:endParaRPr lang="en-US" sz="1100" dirty="0">
              <a:effectLst/>
              <a:latin typeface="Calibri" panose="020F0502020204030204" pitchFamily="34" charset="0"/>
              <a:ea typeface="Calibri" panose="020F0502020204030204" pitchFamily="34" charset="0"/>
            </a:endParaRPr>
          </a:p>
        </p:txBody>
      </p:sp>
      <p:sp>
        <p:nvSpPr>
          <p:cNvPr id="152" name="Google Shape;152;g2e8f58b83d9_0_989:notes">
            <a:extLst>
              <a:ext uri="{FF2B5EF4-FFF2-40B4-BE49-F238E27FC236}">
                <a16:creationId xmlns:a16="http://schemas.microsoft.com/office/drawing/2014/main" id="{DE3F11AD-478E-F362-CC3C-7A18650A9E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4576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e502832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ae502832d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1. Bienvenida y saludos</a:t>
            </a:r>
          </a:p>
          <a:p>
            <a:pPr marL="0" marR="1270" indent="0">
              <a:lnSpc>
                <a:spcPct val="103000"/>
              </a:lnSpc>
              <a:spcAft>
                <a:spcPts val="50"/>
              </a:spcAft>
              <a:buFontTx/>
              <a:buNone/>
            </a:pP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Queridos estudiantes, bienvenidos a nuestra segunda lección. Es un gozo reunirnos nuevamente para profundizar en el conocimiento del Dios Verdadero.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b293faa54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partes de Juan 11 muestran la divinidad de Jesús? </a:t>
            </a:r>
            <a:r>
              <a:rPr lang="es-ES" sz="1100" i="1" dirty="0">
                <a:solidFill>
                  <a:srgbClr val="00B050"/>
                </a:solidFill>
                <a:effectLst/>
                <a:latin typeface="Calibri" panose="020F0502020204030204" pitchFamily="34" charset="0"/>
                <a:ea typeface="Calibri" panose="020F0502020204030204" pitchFamily="34" charset="0"/>
              </a:rPr>
              <a:t>Deja que contesten.</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52" name="Google Shape;152;g2eb293faa5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41641F1-0FAF-BD40-E6FE-398910883E81}"/>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6752FEA5-FE14-3BC4-4F5A-770AD5F6B6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¿Qué partes de Juan 11 muestran la divinidad de Jesús? </a:t>
            </a:r>
            <a:r>
              <a:rPr lang="es-ES" sz="1100" i="1" dirty="0">
                <a:solidFill>
                  <a:srgbClr val="00B050"/>
                </a:solidFill>
                <a:effectLst/>
                <a:latin typeface="Calibri" panose="020F0502020204030204" pitchFamily="34" charset="0"/>
                <a:ea typeface="Calibri" panose="020F0502020204030204" pitchFamily="34" charset="0"/>
              </a:rPr>
              <a:t>Deja que contesten.</a:t>
            </a:r>
            <a:endParaRPr lang="en-US" sz="1100" i="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i="1"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Resucitó a Lázaro de entre los muertos. </a:t>
            </a: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Juan 11:25-26 “Yo soy la resurrección y la vida. El que cree en mí vivirá, aunque muera; y el que vive y cree en mí nunca morirá.”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p:txBody>
      </p:sp>
      <p:sp>
        <p:nvSpPr>
          <p:cNvPr id="152" name="Google Shape;152;g2e8f58b83d9_0_989:notes">
            <a:extLst>
              <a:ext uri="{FF2B5EF4-FFF2-40B4-BE49-F238E27FC236}">
                <a16:creationId xmlns:a16="http://schemas.microsoft.com/office/drawing/2014/main" id="{3317CED3-AA57-6E83-2F49-EDB5F069DD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284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2AE4-EF78-E6C0-0AA6-43EC77F7A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F2A6C-F250-2997-7010-1D00285E0F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2B31AF-7C33-7578-EBC5-DB75E700D2A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b="1" dirty="0">
                <a:solidFill>
                  <a:srgbClr val="000000"/>
                </a:solidFill>
                <a:effectLst/>
                <a:latin typeface="Calibri" panose="020F0502020204030204" pitchFamily="34" charset="0"/>
                <a:ea typeface="Calibri" panose="020F0502020204030204" pitchFamily="34" charset="0"/>
              </a:rPr>
              <a:t>2. Jesús es verdadero Dios. </a:t>
            </a:r>
            <a:endParaRPr lang="en-US" sz="18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71982FF-FF18-32B8-2FAB-F0A83258638A}"/>
              </a:ext>
            </a:extLst>
          </p:cNvPr>
          <p:cNvSpPr>
            <a:spLocks noGrp="1"/>
          </p:cNvSpPr>
          <p:nvPr>
            <p:ph type="sldNum" sz="quarter" idx="10"/>
          </p:nvPr>
        </p:nvSpPr>
        <p:spPr/>
        <p:txBody>
          <a:bodyPr/>
          <a:lstStyle/>
          <a:p>
            <a:fld id="{A64494A9-D7C6-465E-A913-491587F47DAB}" type="slidenum">
              <a:rPr lang="en-US" smtClean="0"/>
              <a:t>22</a:t>
            </a:fld>
            <a:endParaRPr lang="en-US"/>
          </a:p>
        </p:txBody>
      </p:sp>
    </p:spTree>
    <p:extLst>
      <p:ext uri="{BB962C8B-B14F-4D97-AF65-F5344CB8AC3E}">
        <p14:creationId xmlns:p14="http://schemas.microsoft.com/office/powerpoint/2010/main" val="3577353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BCE14063-8CEA-02F8-E98F-1953F305BEF6}"/>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769A6F7D-1865-2A14-E79A-F4FC408F15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Además de lo que vimos en Juan 11, ¿qué otros pasajes de la Biblia nos dan evidencia de que Jesús es Dios?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Mateo 1:23 “La virgen concebirá y dará a luz un hijo, y lo llamarán Emanuel (que significa: Dios con nosotros).”</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Juan 20:28 “Entonces Tomás respondió y le dijo: “¡Señor mío, y Dios mío!” </a:t>
            </a: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1030F500-2E91-FADB-CC35-498C75B80F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352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2FD4A6C6-BA6F-9167-07CE-2294EAD6DC2D}"/>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72B4070F-2452-3503-31A4-6FA92DBB1A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Además de lo que vimos en Juan 11, ¿qué otros pasajes de la Biblia nos dan evidencia de que Jesús es Dios?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1 Juan 5:20 “Pero sabemos que el Hijo de Dios ha venido, y nos ha dado entendimiento para conocer al que es verdadero; y estamos en el verdadero, en su Hijo Jesucristo. Este es el verdadero Dios, y la vida eterna.” </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Romanos 9:5 “… Cristo, el cual es Dios sobre todas las cosas…” </a:t>
            </a: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95EF8B03-4F65-FB9A-01B7-0194CAEB6B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675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e3aea5128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b="1" dirty="0">
                <a:solidFill>
                  <a:srgbClr val="000000"/>
                </a:solidFill>
                <a:effectLst/>
                <a:latin typeface="Calibri" panose="020F0502020204030204" pitchFamily="34" charset="0"/>
                <a:ea typeface="Calibri" panose="020F0502020204030204" pitchFamily="34" charset="0"/>
              </a:rPr>
              <a:t>¿Cuáles son algunos de las características que tiene Jesús que demuestran que él es Dios? </a:t>
            </a:r>
            <a:r>
              <a:rPr lang="es-ES" sz="1800" i="1" dirty="0">
                <a:solidFill>
                  <a:srgbClr val="00B050"/>
                </a:solidFill>
                <a:effectLst/>
                <a:latin typeface="Calibri" panose="020F0502020204030204" pitchFamily="34" charset="0"/>
                <a:ea typeface="Calibri" panose="020F0502020204030204" pitchFamily="34" charset="0"/>
              </a:rPr>
              <a:t>Deja que contesten.</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b="1" dirty="0">
              <a:solidFill>
                <a:schemeClr val="dk1"/>
              </a:solidFill>
              <a:latin typeface="Calibri"/>
              <a:ea typeface="Calibri"/>
              <a:cs typeface="Calibri"/>
              <a:sym typeface="Calibri"/>
            </a:endParaRPr>
          </a:p>
        </p:txBody>
      </p:sp>
      <p:sp>
        <p:nvSpPr>
          <p:cNvPr id="242" name="Google Shape;242;g2ee3aea5128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BCF9048E-3670-749C-9720-50DA65F4C1B7}"/>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ACFEDAC7-79EF-5050-A284-32A089830C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solidFill>
                  <a:srgbClr val="000000"/>
                </a:solidFill>
                <a:effectLst/>
                <a:latin typeface="Calibri" panose="020F0502020204030204" pitchFamily="34" charset="0"/>
                <a:ea typeface="Calibri" panose="020F0502020204030204" pitchFamily="34" charset="0"/>
              </a:rPr>
              <a:t>Sus características demuestran que Él es Dios. </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Juan 1:2 La Palabra (el Verbo) “era en el principio con Dios.”</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Hebreos 13:8 Jesucristo es el mismo ayer, hoy, y por los siglos. </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Mateo 28:18 Jesús se acercó y les dijo: Toda autoridad me ha sido dada en el cielo y en la tierra.</a:t>
            </a: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43630AE8-E651-20BD-2EBE-45CC2A92D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0624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e3aea5128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b="1" dirty="0">
                <a:solidFill>
                  <a:srgbClr val="000000"/>
                </a:solidFill>
                <a:effectLst/>
                <a:latin typeface="Calibri" panose="020F0502020204030204" pitchFamily="34" charset="0"/>
                <a:ea typeface="Calibri" panose="020F0502020204030204" pitchFamily="34" charset="0"/>
              </a:rPr>
              <a:t>¿Cuáles son algunas de las acciones que Jesús ha hecho para probar que él es Dios? </a:t>
            </a:r>
            <a:r>
              <a:rPr lang="es-ES" sz="1800" i="1" dirty="0">
                <a:solidFill>
                  <a:srgbClr val="00B050"/>
                </a:solidFill>
                <a:effectLst/>
                <a:latin typeface="Calibri" panose="020F0502020204030204" pitchFamily="34" charset="0"/>
                <a:ea typeface="Calibri" panose="020F0502020204030204" pitchFamily="34" charset="0"/>
              </a:rPr>
              <a:t>Deja que contesten.</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b="1" dirty="0">
              <a:solidFill>
                <a:schemeClr val="dk1"/>
              </a:solidFill>
              <a:latin typeface="Calibri"/>
              <a:ea typeface="Calibri"/>
              <a:cs typeface="Calibri"/>
              <a:sym typeface="Calibri"/>
            </a:endParaRPr>
          </a:p>
        </p:txBody>
      </p:sp>
      <p:sp>
        <p:nvSpPr>
          <p:cNvPr id="250" name="Google Shape;250;g2ee3aea5128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CE0F784A-0C25-2E8F-3CF8-81BDAB32D567}"/>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7CFBDB93-DD22-3261-A526-AF7C4CC0D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solidFill>
                  <a:srgbClr val="000000"/>
                </a:solidFill>
                <a:effectLst/>
                <a:latin typeface="Calibri" panose="020F0502020204030204" pitchFamily="34" charset="0"/>
                <a:ea typeface="Calibri" panose="020F0502020204030204" pitchFamily="34" charset="0"/>
              </a:rPr>
              <a:t>Sus milagros comprueban que Jesús es Dios</a:t>
            </a: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buFontTx/>
              <a:buNone/>
            </a:pPr>
            <a:r>
              <a:rPr lang="es-ES" sz="1800" dirty="0">
                <a:solidFill>
                  <a:srgbClr val="000000"/>
                </a:solidFill>
                <a:effectLst/>
                <a:latin typeface="Calibri" panose="020F0502020204030204" pitchFamily="34" charset="0"/>
                <a:ea typeface="Calibri" panose="020F0502020204030204" pitchFamily="34" charset="0"/>
              </a:rPr>
              <a:t>Juan 20:31 Pero éstas se han escrito para que ustedes crean que Jesús es el Cristo, el Hijo de Dios, y para que al creer tengan vida en su nombre. </a:t>
            </a:r>
            <a:endParaRPr lang="en-US" sz="18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97B2EEF8-565E-CAC9-7F2A-F7C93BB52D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7044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E8BE4646-752F-D9CC-170A-67F4C95E261F}"/>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DDD32FE7-1219-7AA6-513F-038861D4A5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solidFill>
                  <a:srgbClr val="000000"/>
                </a:solidFill>
                <a:effectLst/>
                <a:latin typeface="Calibri" panose="020F0502020204030204" pitchFamily="34" charset="0"/>
                <a:ea typeface="Calibri" panose="020F0502020204030204" pitchFamily="34" charset="0"/>
              </a:rPr>
              <a:t>La Biblia nos llama a adorar a Jesús como Dios</a:t>
            </a: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Juan 5:23 Para que todos honren al Hijo tal y como honran al Padre. El que no honra al Hijo, no honra al Padre que lo envió.</a:t>
            </a: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Apocalipsis 5:13 Al que está sentado en el trono, y al Cordero, sean dadas la alabanza, la honra, la gloria y el poder, por los siglos de los siglos. </a:t>
            </a:r>
            <a:endParaRPr lang="en-US" sz="1100" dirty="0"/>
          </a:p>
        </p:txBody>
      </p:sp>
      <p:sp>
        <p:nvSpPr>
          <p:cNvPr id="152" name="Google Shape;152;g2e8f58b83d9_0_989:notes">
            <a:extLst>
              <a:ext uri="{FF2B5EF4-FFF2-40B4-BE49-F238E27FC236}">
                <a16:creationId xmlns:a16="http://schemas.microsoft.com/office/drawing/2014/main" id="{C392F6D4-5CB6-BF56-7653-C1BE7EC32E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756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2. Introducción breve a la lección</a:t>
            </a:r>
            <a:br>
              <a:rPr lang="es-E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Hoy, nos enfocaremos en Dios Hijo, Jesucristo, nuestro Señor y Salvador. </a:t>
            </a:r>
            <a:br>
              <a:rPr lang="es-ES" sz="1800" dirty="0">
                <a:effectLst/>
                <a:latin typeface="Calibri" panose="020F0502020204030204" pitchFamily="34" charset="0"/>
                <a:ea typeface="Calibri" panose="020F0502020204030204" pitchFamily="34" charset="0"/>
              </a:rPr>
            </a:br>
            <a:br>
              <a:rPr lang="es-ES" sz="1800" dirty="0">
                <a:effectLst/>
                <a:latin typeface="Calibri" panose="020F0502020204030204" pitchFamily="34" charset="0"/>
                <a:ea typeface="Calibri" panose="020F0502020204030204" pitchFamily="34" charset="0"/>
              </a:rPr>
            </a:br>
            <a:r>
              <a:rPr lang="es-ES" sz="1800" dirty="0">
                <a:effectLst/>
                <a:latin typeface="Calibri" panose="020F0502020204030204" pitchFamily="34" charset="0"/>
                <a:ea typeface="Calibri" panose="020F0502020204030204" pitchFamily="34" charset="0"/>
              </a:rPr>
              <a:t>Exploraremos su persona y su centralidad en nuestra salvación. </a:t>
            </a:r>
            <a:br>
              <a:rPr lang="es-ES" sz="1800" dirty="0">
                <a:effectLst/>
                <a:latin typeface="Calibri" panose="020F0502020204030204" pitchFamily="34" charset="0"/>
                <a:ea typeface="Calibri" panose="020F0502020204030204" pitchFamily="34" charset="0"/>
              </a:rPr>
            </a:br>
            <a:br>
              <a:rPr lang="es-ES" sz="1800" dirty="0">
                <a:effectLst/>
                <a:latin typeface="Calibri" panose="020F0502020204030204" pitchFamily="34" charset="0"/>
                <a:ea typeface="Calibri" panose="020F0502020204030204" pitchFamily="34" charset="0"/>
              </a:rPr>
            </a:br>
            <a:r>
              <a:rPr lang="es-ES" sz="1800" dirty="0">
                <a:effectLst/>
                <a:latin typeface="Calibri" panose="020F0502020204030204" pitchFamily="34" charset="0"/>
                <a:ea typeface="Calibri" panose="020F0502020204030204" pitchFamily="34" charset="0"/>
              </a:rPr>
              <a:t>Que el Espíritu Santo nos guíe en nuestro estudio.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8961C-9064-CA68-1DB9-DD1DAC2E7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50FE4-49BD-6A57-A793-A135C44473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67DB93-5771-126E-E383-1456FB70EE6D}"/>
              </a:ext>
            </a:extLst>
          </p:cNvPr>
          <p:cNvSpPr>
            <a:spLocks noGrp="1"/>
          </p:cNvSpPr>
          <p:nvPr>
            <p:ph type="body" idx="1"/>
          </p:nvPr>
        </p:nvSpPr>
        <p:spPr/>
        <p:txBody>
          <a:bodyPr/>
          <a:lstStyle/>
          <a:p>
            <a:pPr marL="457200" marR="0" lvl="1" indent="0">
              <a:buFontTx/>
              <a:buNone/>
            </a:pPr>
            <a:r>
              <a:rPr lang="es-ES" sz="1100" dirty="0">
                <a:solidFill>
                  <a:srgbClr val="000000"/>
                </a:solidFill>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buFontTx/>
              <a:buNone/>
            </a:pPr>
            <a:r>
              <a:rPr lang="es-ES" sz="1100" b="1" dirty="0">
                <a:solidFill>
                  <a:srgbClr val="000000"/>
                </a:solidFill>
                <a:effectLst/>
                <a:latin typeface="Calibri" panose="020F0502020204030204" pitchFamily="34" charset="0"/>
                <a:ea typeface="Calibri" panose="020F0502020204030204" pitchFamily="34" charset="0"/>
              </a:rPr>
              <a:t>3. Jesús es verdadero hombre. </a:t>
            </a:r>
            <a:endParaRPr lang="en-US" sz="11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0C3C062-586A-2C77-F2E0-4A8A85F28C78}"/>
              </a:ext>
            </a:extLst>
          </p:cNvPr>
          <p:cNvSpPr>
            <a:spLocks noGrp="1"/>
          </p:cNvSpPr>
          <p:nvPr>
            <p:ph type="sldNum" sz="quarter" idx="10"/>
          </p:nvPr>
        </p:nvSpPr>
        <p:spPr/>
        <p:txBody>
          <a:bodyPr/>
          <a:lstStyle/>
          <a:p>
            <a:fld id="{A64494A9-D7C6-465E-A913-491587F47DAB}" type="slidenum">
              <a:rPr lang="en-US" smtClean="0"/>
              <a:t>30</a:t>
            </a:fld>
            <a:endParaRPr lang="en-US"/>
          </a:p>
        </p:txBody>
      </p:sp>
    </p:spTree>
    <p:extLst>
      <p:ext uri="{BB962C8B-B14F-4D97-AF65-F5344CB8AC3E}">
        <p14:creationId xmlns:p14="http://schemas.microsoft.com/office/powerpoint/2010/main" val="121474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68E2EDA5-B36B-77AC-306A-0EE7205CC746}"/>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23C29F48-A84E-5AA8-0416-BF37FF5A523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solidFill>
                  <a:srgbClr val="000000"/>
                </a:solidFill>
                <a:effectLst/>
                <a:latin typeface="Calibri" panose="020F0502020204030204" pitchFamily="34" charset="0"/>
                <a:ea typeface="Calibri" panose="020F0502020204030204" pitchFamily="34" charset="0"/>
              </a:rPr>
              <a:t>Además de lo que vimos en Juan 11 en el video, ¿Cuáles son algunos otros pasajes de la Biblia que nos dan evidencia de que Jesús es también verdadero hombre? </a:t>
            </a:r>
            <a:endParaRPr lang="en-US" sz="1100" b="1" dirty="0">
              <a:solidFill>
                <a:srgbClr val="000000"/>
              </a:solidFill>
              <a:effectLst/>
              <a:latin typeface="Calibri" panose="020F0502020204030204" pitchFamily="34" charset="0"/>
              <a:ea typeface="Calibri" panose="020F0502020204030204" pitchFamily="34" charset="0"/>
            </a:endParaRPr>
          </a:p>
          <a:p>
            <a:pPr marL="0" marR="0" lvl="0" indent="0">
              <a:buFontTx/>
              <a:buNone/>
            </a:pPr>
            <a:endParaRPr lang="en-U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1 Timoteo 2:5 Porque hay un solo Dios, y un solo mediador entre Dios y los hombres, que es Jesucristo hombre. </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Romanos 1:3 Les escribo acerca de su Hijo, nuestro Señor Jesucristo, que conforme a los hombres descendía de David. </a:t>
            </a:r>
          </a:p>
          <a:p>
            <a:pPr marL="171450" marR="0" lvl="0" indent="-171450"/>
            <a:endParaRPr lang="es-ES" sz="11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dirty="0">
                <a:effectLst/>
                <a:latin typeface="Calibri" panose="020F0502020204030204" pitchFamily="34" charset="0"/>
                <a:ea typeface="Calibri" panose="020F0502020204030204" pitchFamily="34" charset="0"/>
              </a:rPr>
              <a:t>Hebreos 2:14 Así como los hijos eran de carne y hueso, también él era de carne y hueso</a:t>
            </a:r>
            <a:endParaRPr lang="en-US" sz="18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02B1EF09-3EE8-D090-059F-49AD8BC454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0510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14EA8D97-7FCC-3CE5-F63C-2F315E3076BC}"/>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113293D0-2180-335D-3BBC-A2296FB16BE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Más evidencia que Jesús es también un ser humano…</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Gálatas 4:4 Pero, cuando se cumplió el tiempo señalado, Dios envió a su Hijo, nacido de mujer y sujeto a la ley.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Lucas 2:40 El niño crecía y se fortalecía, y se llenaba de sabiduría; y la gracia de Dios era sobre él.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Mateo 8:24 De repente se desató una gran tormenta en el mar, de modo que las olas cubrían la barca; pero Jesús dormía.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Lucas 24:39 Miren mis manos y mis pies, que soy yo mismo. Tóquenme y vean; porque un espíritu no tiene carne ni huesos, como ven que yo tengo.  </a:t>
            </a: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804FDDBB-CE46-DEA1-C007-E2BE24224A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8902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E9DAAFC3-E7B3-FD8B-0B8A-B2B62E10EE47}"/>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DD33EB08-8CC7-1D51-ED77-757C38C4C98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4. Considerando la verdad sobre la Trinidad, ¿Está bien decir que Dios murió en la cruz? </a:t>
            </a:r>
            <a:r>
              <a:rPr lang="es-ES" sz="1800" i="1" dirty="0">
                <a:solidFill>
                  <a:srgbClr val="00B050"/>
                </a:solidFill>
                <a:effectLst/>
                <a:latin typeface="Calibri" panose="020F0502020204030204" pitchFamily="34" charset="0"/>
                <a:ea typeface="Calibri" panose="020F0502020204030204" pitchFamily="34" charset="0"/>
              </a:rPr>
              <a:t>Deja que contesten.</a:t>
            </a:r>
            <a:endParaRPr lang="en-US" sz="1800" i="1" dirty="0">
              <a:solidFill>
                <a:srgbClr val="000000"/>
              </a:solidFill>
              <a:effectLst/>
              <a:latin typeface="Calibri" panose="020F0502020204030204" pitchFamily="34" charset="0"/>
              <a:ea typeface="Calibri" panose="020F0502020204030204" pitchFamily="34" charset="0"/>
            </a:endParaRPr>
          </a:p>
          <a:p>
            <a:pPr marL="0" marR="0" indent="0">
              <a:buFontTx/>
              <a:buNone/>
            </a:pPr>
            <a:endParaRPr lang="en-US" sz="1800" i="1" dirty="0">
              <a:solidFill>
                <a:srgbClr val="000000"/>
              </a:solidFill>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Times New Roman" panose="02020603050405020304" pitchFamily="18" charset="0"/>
              </a:rPr>
              <a:t>Jesús es Dios. Jesús murió en la cruz. Entonces, decir que Dios murió en la cruz es bíblico.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Times New Roman" panose="02020603050405020304" pitchFamily="18" charset="0"/>
              </a:rPr>
              <a:t>De hecho, el apóstol Pedro dijo justo eso. Hablando con los judíos sobre la crucifixión, dijo: “Fue así como mataron al Autor de la vida…” (Hechos 3:14) El autor de la vida es Dios; mataron a Dios.</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Times New Roman" panose="02020603050405020304" pitchFamily="18" charset="0"/>
              </a:rPr>
              <a:t>Es cierto que, sin explicación, se puede malentender este dicho también. Al escucharlo, algunos podrían pensar que Dios el Padre murió en la cruz (lo cual no es bíblico), o que, entre la muerte de Jesús y su resurrección, Dios dejó de existir o reinar.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Times New Roman" panose="02020603050405020304" pitchFamily="18" charset="0"/>
              </a:rPr>
              <a:t>Sin embargo, es fiel a las escrituras decir que en la persona de Cristo, Dios experimentó la muerte. De hecho, en la siguiente sección, vamos a ver porque Jesús tuvo que ser Dios y hombre, también en su muerte, para rescatarnos.</a:t>
            </a:r>
            <a:endParaRPr lang="en-US" sz="1800" dirty="0">
              <a:effectLst/>
              <a:latin typeface="Times New Roman" panose="02020603050405020304" pitchFamily="18" charset="0"/>
              <a:ea typeface="Times New Roman" panose="02020603050405020304" pitchFamily="18" charset="0"/>
            </a:endParaRPr>
          </a:p>
          <a:p>
            <a:endParaRPr lang="en-US" sz="1100" dirty="0"/>
          </a:p>
        </p:txBody>
      </p:sp>
      <p:sp>
        <p:nvSpPr>
          <p:cNvPr id="152" name="Google Shape;152;g2e8f58b83d9_0_989:notes">
            <a:extLst>
              <a:ext uri="{FF2B5EF4-FFF2-40B4-BE49-F238E27FC236}">
                <a16:creationId xmlns:a16="http://schemas.microsoft.com/office/drawing/2014/main" id="{419F4C40-F7FE-52A3-9C5E-6B0E51508C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7453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b="1" dirty="0">
                <a:effectLst/>
                <a:latin typeface="Calibri" panose="020F0502020204030204" pitchFamily="34" charset="0"/>
                <a:ea typeface="Calibri" panose="020F0502020204030204" pitchFamily="34" charset="0"/>
              </a:rPr>
              <a:t>5. ¿Por qué tenía que ser Jesús Dios verdadero y hombre verdadero para salvarnos? </a:t>
            </a:r>
            <a:endParaRPr lang="en-US" sz="18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34</a:t>
            </a:fld>
            <a:endParaRPr lang="en-US"/>
          </a:p>
        </p:txBody>
      </p:sp>
    </p:spTree>
    <p:extLst>
      <p:ext uri="{BB962C8B-B14F-4D97-AF65-F5344CB8AC3E}">
        <p14:creationId xmlns:p14="http://schemas.microsoft.com/office/powerpoint/2010/main" val="1022750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F5D1CDF9-D25C-89BC-D88F-00AC8B7168F7}"/>
            </a:ext>
          </a:extLst>
        </p:cNvPr>
        <p:cNvGrpSpPr/>
        <p:nvPr/>
      </p:nvGrpSpPr>
      <p:grpSpPr>
        <a:xfrm>
          <a:off x="0" y="0"/>
          <a:ext cx="0" cy="0"/>
          <a:chOff x="0" y="0"/>
          <a:chExt cx="0" cy="0"/>
        </a:xfrm>
      </p:grpSpPr>
      <p:sp>
        <p:nvSpPr>
          <p:cNvPr id="174" name="Google Shape;174;g2ee3aea5128_1_0:notes">
            <a:extLst>
              <a:ext uri="{FF2B5EF4-FFF2-40B4-BE49-F238E27FC236}">
                <a16:creationId xmlns:a16="http://schemas.microsoft.com/office/drawing/2014/main" id="{D77BAC4F-377C-058C-8474-BF764C92902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800" dirty="0">
                <a:effectLst/>
                <a:latin typeface="Calibri" panose="020F0502020204030204" pitchFamily="34" charset="0"/>
                <a:ea typeface="Calibri" panose="020F0502020204030204" pitchFamily="34" charset="0"/>
              </a:rPr>
              <a:t>Gálatas 4:4-5 Pero cuando se cumplió el tiempo señalado, Dios envió a su Hijo, que nació de una mujer y sujeto a la ley, para que redimiera a los que estaban sujetos a la ley, a fin de que recibiéramos la adopción de hijos. </a:t>
            </a:r>
            <a:endParaRPr lang="en-US" sz="1800" dirty="0">
              <a:effectLst/>
              <a:latin typeface="Calibri" panose="020F0502020204030204" pitchFamily="34" charset="0"/>
              <a:ea typeface="Calibri" panose="020F0502020204030204" pitchFamily="34" charset="0"/>
            </a:endParaRPr>
          </a:p>
          <a:p>
            <a:pPr marL="0" marR="0" lvl="0" indent="0" algn="l" rtl="0">
              <a:lnSpc>
                <a:spcPct val="100000"/>
              </a:lnSpc>
              <a:spcBef>
                <a:spcPts val="1000"/>
              </a:spcBef>
              <a:spcAft>
                <a:spcPts val="600"/>
              </a:spcAft>
              <a:buSzPts val="1100"/>
              <a:buNone/>
            </a:pPr>
            <a:endParaRPr dirty="0">
              <a:solidFill>
                <a:schemeClr val="dk1"/>
              </a:solidFill>
              <a:latin typeface="Calibri"/>
              <a:ea typeface="Calibri"/>
              <a:cs typeface="Calibri"/>
              <a:sym typeface="Calibri"/>
            </a:endParaRPr>
          </a:p>
        </p:txBody>
      </p:sp>
      <p:sp>
        <p:nvSpPr>
          <p:cNvPr id="175" name="Google Shape;175;g2ee3aea5128_1_0:notes">
            <a:extLst>
              <a:ext uri="{FF2B5EF4-FFF2-40B4-BE49-F238E27FC236}">
                <a16:creationId xmlns:a16="http://schemas.microsoft.com/office/drawing/2014/main" id="{A5A8A38B-74D0-3D54-73BB-C1B382E8AB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344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DD9FE281-9C80-BE45-897D-E08A5F309F94}"/>
            </a:ext>
          </a:extLst>
        </p:cNvPr>
        <p:cNvGrpSpPr/>
        <p:nvPr/>
      </p:nvGrpSpPr>
      <p:grpSpPr>
        <a:xfrm>
          <a:off x="0" y="0"/>
          <a:ext cx="0" cy="0"/>
          <a:chOff x="0" y="0"/>
          <a:chExt cx="0" cy="0"/>
        </a:xfrm>
      </p:grpSpPr>
      <p:sp>
        <p:nvSpPr>
          <p:cNvPr id="174" name="Google Shape;174;g2ee3aea5128_1_0:notes">
            <a:extLst>
              <a:ext uri="{FF2B5EF4-FFF2-40B4-BE49-F238E27FC236}">
                <a16:creationId xmlns:a16="http://schemas.microsoft.com/office/drawing/2014/main" id="{714F23AA-7AFF-F22D-5B0A-59BE7916657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6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Hebreos 2:14 Así como los hijos eran de carne y hueso, también él era de carne y hueso, para que por medio de la muerte destruyera al que tenía el dominio sobre la muerte, es decir, al diablo. </a:t>
            </a:r>
            <a:endParaRPr lang="en-US" sz="1800" dirty="0">
              <a:effectLst/>
              <a:latin typeface="Calibri" panose="020F0502020204030204" pitchFamily="34" charset="0"/>
              <a:ea typeface="Calibri" panose="020F0502020204030204" pitchFamily="34" charset="0"/>
            </a:endParaRPr>
          </a:p>
          <a:p>
            <a:pPr marL="0" marR="0" lvl="0" indent="0" algn="l" rtl="0">
              <a:lnSpc>
                <a:spcPct val="100000"/>
              </a:lnSpc>
              <a:spcBef>
                <a:spcPts val="1000"/>
              </a:spcBef>
              <a:spcAft>
                <a:spcPts val="600"/>
              </a:spcAft>
              <a:buSzPts val="1100"/>
              <a:buNone/>
            </a:pPr>
            <a:endParaRPr lang="en-US" dirty="0">
              <a:solidFill>
                <a:schemeClr val="dk1"/>
              </a:solidFill>
              <a:latin typeface="Calibri"/>
              <a:ea typeface="Calibri"/>
              <a:cs typeface="Calibri"/>
              <a:sym typeface="Calibri"/>
            </a:endParaRPr>
          </a:p>
          <a:p>
            <a:pPr marL="342900" marR="0" lvl="0" indent="-342900">
              <a:buFont typeface="Symbol" pitchFamily="2" charset="2"/>
              <a:buChar char=""/>
            </a:pPr>
            <a:r>
              <a:rPr lang="es-ES" sz="1100" dirty="0">
                <a:effectLst/>
                <a:latin typeface="Calibri" panose="020F0502020204030204" pitchFamily="34" charset="0"/>
                <a:ea typeface="Calibri" panose="020F0502020204030204" pitchFamily="34" charset="0"/>
              </a:rPr>
              <a:t>Tenía que ser verdadero Dios para…</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solidFill>
                  <a:schemeClr val="dk1"/>
                </a:solidFill>
                <a:effectLst/>
                <a:latin typeface="Calibri" panose="020F0502020204030204" pitchFamily="34" charset="0"/>
                <a:ea typeface="Calibri"/>
                <a:cs typeface="Calibri"/>
                <a:sym typeface="Calibri"/>
              </a:rPr>
              <a:t>Conquistar el diablo </a:t>
            </a:r>
            <a:endParaRPr dirty="0">
              <a:solidFill>
                <a:schemeClr val="dk1"/>
              </a:solidFill>
              <a:latin typeface="Calibri"/>
              <a:ea typeface="Calibri"/>
              <a:cs typeface="Calibri"/>
              <a:sym typeface="Calibri"/>
            </a:endParaRPr>
          </a:p>
        </p:txBody>
      </p:sp>
      <p:sp>
        <p:nvSpPr>
          <p:cNvPr id="175" name="Google Shape;175;g2ee3aea5128_1_0:notes">
            <a:extLst>
              <a:ext uri="{FF2B5EF4-FFF2-40B4-BE49-F238E27FC236}">
                <a16:creationId xmlns:a16="http://schemas.microsoft.com/office/drawing/2014/main" id="{A5894BF6-0AEA-F40F-0772-E10A2725E7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5999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F23A80F9-5551-5086-71C3-623194EC4BEA}"/>
            </a:ext>
          </a:extLst>
        </p:cNvPr>
        <p:cNvGrpSpPr/>
        <p:nvPr/>
      </p:nvGrpSpPr>
      <p:grpSpPr>
        <a:xfrm>
          <a:off x="0" y="0"/>
          <a:ext cx="0" cy="0"/>
          <a:chOff x="0" y="0"/>
          <a:chExt cx="0" cy="0"/>
        </a:xfrm>
      </p:grpSpPr>
      <p:sp>
        <p:nvSpPr>
          <p:cNvPr id="174" name="Google Shape;174;g2ee3aea5128_1_0:notes">
            <a:extLst>
              <a:ext uri="{FF2B5EF4-FFF2-40B4-BE49-F238E27FC236}">
                <a16:creationId xmlns:a16="http://schemas.microsoft.com/office/drawing/2014/main" id="{85E6856F-FFEB-27FE-EF8C-E192645894D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60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Salmo 49:7-8 ¡Ninguno de ellos puede salvar a su hermano, ni dar nada a Dios a cambio de su vida! El rescate de una vida tiene un alto precio, y ningún dinero será jamás suficiente.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1000"/>
              </a:spcBef>
              <a:spcAft>
                <a:spcPts val="600"/>
              </a:spcAft>
              <a:buClr>
                <a:srgbClr val="000000"/>
              </a:buClr>
              <a:buSzPts val="1100"/>
              <a:buFont typeface="Arial"/>
              <a:buNone/>
              <a:tabLst/>
              <a:defRPr/>
            </a:pPr>
            <a:endParaRPr lang="en-US"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1000"/>
              </a:spcBef>
              <a:spcAft>
                <a:spcPts val="600"/>
              </a:spcAft>
              <a:buClr>
                <a:srgbClr val="000000"/>
              </a:buClr>
              <a:buSzPts val="1100"/>
              <a:buFont typeface="Arial"/>
              <a:buNone/>
              <a:tabLst/>
              <a:defRPr/>
            </a:pPr>
            <a:endParaRPr dirty="0">
              <a:solidFill>
                <a:schemeClr val="dk1"/>
              </a:solidFill>
              <a:latin typeface="Calibri"/>
              <a:ea typeface="Calibri"/>
              <a:cs typeface="Calibri"/>
              <a:sym typeface="Calibri"/>
            </a:endParaRPr>
          </a:p>
        </p:txBody>
      </p:sp>
      <p:sp>
        <p:nvSpPr>
          <p:cNvPr id="175" name="Google Shape;175;g2ee3aea5128_1_0:notes">
            <a:extLst>
              <a:ext uri="{FF2B5EF4-FFF2-40B4-BE49-F238E27FC236}">
                <a16:creationId xmlns:a16="http://schemas.microsoft.com/office/drawing/2014/main" id="{BC47D5C8-D10C-AE4B-6E51-D7709FE02D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0729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31D6D5B9-B572-8503-06DA-87D13B2A0225}"/>
            </a:ext>
          </a:extLst>
        </p:cNvPr>
        <p:cNvGrpSpPr/>
        <p:nvPr/>
      </p:nvGrpSpPr>
      <p:grpSpPr>
        <a:xfrm>
          <a:off x="0" y="0"/>
          <a:ext cx="0" cy="0"/>
          <a:chOff x="0" y="0"/>
          <a:chExt cx="0" cy="0"/>
        </a:xfrm>
      </p:grpSpPr>
      <p:sp>
        <p:nvSpPr>
          <p:cNvPr id="151" name="Google Shape;151;g2e8f58b83d9_0_989:notes">
            <a:extLst>
              <a:ext uri="{FF2B5EF4-FFF2-40B4-BE49-F238E27FC236}">
                <a16:creationId xmlns:a16="http://schemas.microsoft.com/office/drawing/2014/main" id="{96A0DA4A-B555-2467-8EE3-A13E8A826DC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buFont typeface="Symbol" pitchFamily="2" charset="2"/>
              <a:buChar char=""/>
            </a:pPr>
            <a:r>
              <a:rPr lang="es-ES" sz="1100" dirty="0">
                <a:effectLst/>
                <a:latin typeface="Calibri" panose="020F0502020204030204" pitchFamily="34" charset="0"/>
                <a:ea typeface="Calibri" panose="020F0502020204030204" pitchFamily="34" charset="0"/>
              </a:rPr>
              <a:t>Tenía que ser verdadero hombre para…</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Someterse a la ley de Dios en nuestro lugar</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Sufrir y morir bajo el castigo que merecemos. </a:t>
            </a:r>
          </a:p>
          <a:p>
            <a:pPr marL="742950" marR="0" lvl="1" indent="-285750">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100" dirty="0">
                <a:effectLst/>
                <a:latin typeface="Calibri" panose="020F0502020204030204" pitchFamily="34" charset="0"/>
                <a:ea typeface="Calibri" panose="020F0502020204030204" pitchFamily="34" charset="0"/>
              </a:rPr>
              <a:t>Tenía que ser verdadero Dios para</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Obedecer perfectamente la ley en nuestro lugar</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Ser el sustituto de todos, tanto en la vida como en muerte</a:t>
            </a:r>
            <a:endParaRPr lang="en-US" sz="1100" dirty="0">
              <a:effectLst/>
              <a:latin typeface="Calibri" panose="020F0502020204030204" pitchFamily="34" charset="0"/>
              <a:ea typeface="Calibri" panose="020F0502020204030204" pitchFamily="34" charset="0"/>
            </a:endParaRPr>
          </a:p>
          <a:p>
            <a:endParaRPr lang="en-US" sz="1100" dirty="0"/>
          </a:p>
          <a:p>
            <a:pPr marL="342900" marR="0" lvl="0" indent="-342900">
              <a:buFont typeface="Symbol" pitchFamily="2" charset="2"/>
              <a:buChar char=""/>
            </a:pPr>
            <a:r>
              <a:rPr lang="es-ES" sz="1100" dirty="0">
                <a:effectLst/>
                <a:latin typeface="Calibri" panose="020F0502020204030204" pitchFamily="34" charset="0"/>
                <a:ea typeface="Calibri" panose="020F0502020204030204" pitchFamily="34" charset="0"/>
              </a:rPr>
              <a:t>En el proyecto final, tendrán la oportunidad de confesar su fe en Jesucristo, nuestro Señor; que fue concebido por obra del Espíritu Santo, nació de la virgen María. </a:t>
            </a:r>
            <a:endParaRPr lang="en-US" sz="1100" dirty="0">
              <a:effectLst/>
              <a:latin typeface="Calibri" panose="020F0502020204030204" pitchFamily="34" charset="0"/>
              <a:ea typeface="Calibri" panose="020F0502020204030204" pitchFamily="34" charset="0"/>
            </a:endParaRPr>
          </a:p>
          <a:p>
            <a:pPr marL="742950" marR="0" lvl="1" indent="-285750">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rPr>
              <a:t>#4 Por qué Jesús tuvo que ser verdadero hombre y verdadero Dios? </a:t>
            </a:r>
            <a:endParaRPr lang="en-US" sz="1100" dirty="0">
              <a:effectLst/>
              <a:latin typeface="Calibri" panose="020F0502020204030204" pitchFamily="34" charset="0"/>
              <a:ea typeface="Calibri" panose="020F0502020204030204" pitchFamily="34" charset="0"/>
            </a:endParaRPr>
          </a:p>
          <a:p>
            <a:endParaRPr lang="en-US" sz="1100" dirty="0"/>
          </a:p>
        </p:txBody>
      </p:sp>
      <p:sp>
        <p:nvSpPr>
          <p:cNvPr id="152" name="Google Shape;152;g2e8f58b83d9_0_989:notes">
            <a:extLst>
              <a:ext uri="{FF2B5EF4-FFF2-40B4-BE49-F238E27FC236}">
                <a16:creationId xmlns:a16="http://schemas.microsoft.com/office/drawing/2014/main" id="{597CF399-FFE1-2AF3-6031-124405C486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2106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Estas son las preguntas del Proyecto Final que correspondientes a esta lección. Animo ustedes a comenzar desde ahora, escribiendo sus respuestas en un cuaderno utilizando información de la clase. </a:t>
            </a:r>
            <a:endParaRPr lang="en-US" sz="1800" dirty="0">
              <a:effectLst/>
              <a:latin typeface="Calibri" panose="020F0502020204030204" pitchFamily="34" charset="0"/>
              <a:ea typeface="Calibri" panose="020F0502020204030204" pitchFamily="34" charset="0"/>
            </a:endParaRPr>
          </a:p>
          <a:p>
            <a:pPr marL="0" marR="0" lvl="0" indent="0">
              <a:buFontTx/>
              <a:buNone/>
            </a:pPr>
            <a:endParaRPr lang="es-E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3. Creo en Jesucristo, nuestro Señor. ¿Por qué llamamos a la Biblia “</a:t>
            </a:r>
            <a:r>
              <a:rPr lang="es-ES" sz="1800" dirty="0" err="1">
                <a:effectLst/>
                <a:latin typeface="Calibri" panose="020F0502020204030204" pitchFamily="34" charset="0"/>
                <a:ea typeface="Calibri" panose="020F0502020204030204" pitchFamily="34" charset="0"/>
              </a:rPr>
              <a:t>cristocéntica</a:t>
            </a:r>
            <a:r>
              <a:rPr lang="es-ES" sz="1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4. Creo en Jesucristo, nuestro Señor; que fue concebido por obra del Espíritu Santo, nació de la virgen María. ¿Por qué Jesús tuvo que ser verdadero hombre y verdadero Dios? </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sz="1104" dirty="0">
              <a:solidFill>
                <a:schemeClr val="dk1"/>
              </a:solidFill>
              <a:latin typeface="Calibri"/>
              <a:ea typeface="Calibri"/>
              <a:cs typeface="Calibri"/>
              <a:sym typeface="Calibri"/>
            </a:endParaRPr>
          </a:p>
        </p:txBody>
      </p:sp>
      <p:sp>
        <p:nvSpPr>
          <p:cNvPr id="278" name="Google Shape;27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270" indent="0">
              <a:lnSpc>
                <a:spcPct val="103000"/>
              </a:lnSpc>
              <a:spcAft>
                <a:spcPts val="50"/>
              </a:spcAft>
              <a:buFontTx/>
              <a:buNone/>
            </a:pPr>
            <a:r>
              <a:rPr lang="es-ES" sz="1800" b="1" dirty="0">
                <a:effectLst/>
                <a:latin typeface="Calibri" panose="020F0502020204030204" pitchFamily="34" charset="0"/>
                <a:ea typeface="Calibri" panose="020F0502020204030204" pitchFamily="34" charset="0"/>
              </a:rPr>
              <a:t> 3. Oración </a:t>
            </a:r>
            <a:endParaRPr lang="en-US" sz="1800" b="1" dirty="0">
              <a:effectLst/>
              <a:latin typeface="Calibri" panose="020F0502020204030204" pitchFamily="34" charset="0"/>
              <a:ea typeface="Calibri" panose="020F0502020204030204" pitchFamily="34" charset="0"/>
            </a:endParaRPr>
          </a:p>
          <a:p>
            <a:pPr marL="0" marR="0" indent="0">
              <a:buFontTx/>
              <a:buNone/>
            </a:pPr>
            <a:r>
              <a:rPr lang="es-ES" sz="1800" i="1" dirty="0">
                <a:solidFill>
                  <a:srgbClr val="00B050"/>
                </a:solidFill>
                <a:effectLst/>
                <a:latin typeface="Calibri" panose="020F0502020204030204" pitchFamily="34" charset="0"/>
                <a:ea typeface="Calibri" panose="020F0502020204030204" pitchFamily="34" charset="0"/>
              </a:rPr>
              <a:t>Comienza con la siguiente oración (o usa una propia): </a:t>
            </a:r>
          </a:p>
          <a:p>
            <a:pPr marL="0" marR="0" indent="0">
              <a:buFontTx/>
              <a:buNone/>
            </a:pPr>
            <a:endParaRPr lang="en-US" sz="1800" dirty="0">
              <a:effectLst/>
              <a:latin typeface="Calibri" panose="020F0502020204030204" pitchFamily="34" charset="0"/>
              <a:ea typeface="Calibri" panose="020F0502020204030204" pitchFamily="34" charset="0"/>
            </a:endParaRPr>
          </a:p>
          <a:p>
            <a:pPr marL="0" marR="1270" indent="0">
              <a:lnSpc>
                <a:spcPct val="103000"/>
              </a:lnSpc>
              <a:spcAft>
                <a:spcPts val="50"/>
              </a:spcAft>
              <a:buFontTx/>
              <a:buNone/>
            </a:pPr>
            <a:r>
              <a:rPr lang="es-ES" sz="1800" dirty="0">
                <a:effectLst/>
                <a:latin typeface="Calibri" panose="020F0502020204030204" pitchFamily="34" charset="0"/>
                <a:ea typeface="Calibri" panose="020F0502020204030204" pitchFamily="34" charset="0"/>
              </a:rPr>
              <a:t>Señor Jesucristo, te alabamos porque eres nuestro Dios y también nuestro hermano en la humanidad. En amor, te humillaste y te hiciste hombre para salvarnos. Te damos gracias por tu gran amor al ser nuestro sustituto. Concédenos siempre confianza plena en tu persona y en tu obra salvadora, para que podamos algún día verte cara a cara en la vida </a:t>
            </a:r>
            <a:r>
              <a:rPr lang="es-ES" sz="1800">
                <a:effectLst/>
                <a:latin typeface="Calibri" panose="020F0502020204030204" pitchFamily="34" charset="0"/>
                <a:ea typeface="Calibri" panose="020F0502020204030204" pitchFamily="34" charset="0"/>
              </a:rPr>
              <a:t>eterna.Ayúdanos </a:t>
            </a:r>
            <a:r>
              <a:rPr lang="es-ES" sz="1800" dirty="0">
                <a:effectLst/>
                <a:latin typeface="Calibri" panose="020F0502020204030204" pitchFamily="34" charset="0"/>
                <a:ea typeface="Calibri" panose="020F0502020204030204" pitchFamily="34" charset="0"/>
              </a:rPr>
              <a:t>a comprender mejor nuestra salvación y a estar verdaderamente agradecidos por tu gracia. En el nombre de Jesús oramos, Amén. </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dirty="0"/>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Encargar la tarea para la Lección 3: </a:t>
            </a:r>
          </a:p>
          <a:p>
            <a:pPr marL="0" marR="0" indent="0">
              <a:buFontTx/>
              <a:buNone/>
            </a:pPr>
            <a:br>
              <a:rPr lang="es-ES" sz="1800" dirty="0">
                <a:effectLst/>
                <a:latin typeface="Calibri" panose="020F0502020204030204" pitchFamily="34" charset="0"/>
                <a:ea typeface="Calibri" panose="020F0502020204030204" pitchFamily="34" charset="0"/>
              </a:rPr>
            </a:br>
            <a:r>
              <a:rPr lang="es-ES" sz="1800" dirty="0">
                <a:effectLst/>
                <a:latin typeface="Calibri" panose="020F0502020204030204" pitchFamily="34" charset="0"/>
                <a:ea typeface="Calibri" panose="020F0502020204030204" pitchFamily="34" charset="0"/>
              </a:rPr>
              <a:t>A. Ver el siguiente video breve de instrucción: </a:t>
            </a:r>
            <a:r>
              <a:rPr lang="es-ES" sz="1800" dirty="0">
                <a:solidFill>
                  <a:srgbClr val="0000FF"/>
                </a:solidFill>
                <a:effectLst/>
                <a:latin typeface="Calibri" panose="020F0502020204030204" pitchFamily="34" charset="0"/>
                <a:ea typeface="Calibri" panose="020F0502020204030204" pitchFamily="34" charset="0"/>
                <a:hlinkClick r:id="rId3"/>
              </a:rPr>
              <a:t>https://www.youtube.com/watch?v=tV7F2KChQ0U</a:t>
            </a:r>
            <a:r>
              <a:rPr lang="en-US" sz="1800" dirty="0">
                <a:solidFill>
                  <a:srgbClr val="000000"/>
                </a:solidFill>
                <a:effectLst/>
                <a:latin typeface="Calibri" panose="020F0502020204030204" pitchFamily="34" charset="0"/>
                <a:ea typeface="Calibri" panose="020F0502020204030204" pitchFamily="34" charset="0"/>
              </a:rPr>
              <a:t> </a:t>
            </a:r>
            <a:endParaRPr lang="es-E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B. Leer 1 pedro 1:18-21</a:t>
            </a:r>
          </a:p>
          <a:p>
            <a:pPr marL="0" marR="0" lvl="0" indent="0">
              <a:buFontTx/>
              <a:buNone/>
            </a:pPr>
            <a:endParaRPr lang="es-ES" sz="1800" dirty="0">
              <a:effectLst/>
              <a:latin typeface="Calibri" panose="020F0502020204030204" pitchFamily="34" charset="0"/>
              <a:ea typeface="Calibri" panose="020F0502020204030204" pitchFamily="34" charset="0"/>
            </a:endParaRPr>
          </a:p>
          <a:p>
            <a:pPr marL="0" marR="0" lvl="0" indent="0">
              <a:buFontTx/>
              <a:buNone/>
            </a:pPr>
            <a:r>
              <a:rPr lang="es-ES" sz="1800" dirty="0">
                <a:effectLst/>
                <a:latin typeface="Calibri" panose="020F0502020204030204" pitchFamily="34" charset="0"/>
                <a:ea typeface="Calibri" panose="020F0502020204030204" pitchFamily="34" charset="0"/>
              </a:rPr>
              <a:t>C. Reflexionar y responder:</a:t>
            </a:r>
            <a:br>
              <a:rPr lang="es-ES" sz="1800" dirty="0">
                <a:effectLst/>
                <a:latin typeface="Calibri" panose="020F0502020204030204" pitchFamily="34" charset="0"/>
                <a:ea typeface="Calibri" panose="020F0502020204030204" pitchFamily="34" charset="0"/>
              </a:rPr>
            </a:br>
            <a:endParaRPr lang="es-ES" sz="1800" dirty="0">
              <a:effectLst/>
              <a:latin typeface="Calibri" panose="020F0502020204030204" pitchFamily="34" charset="0"/>
              <a:ea typeface="Calibri" panose="020F0502020204030204" pitchFamily="34" charset="0"/>
            </a:endParaRPr>
          </a:p>
          <a:p>
            <a:pPr marL="0" marR="0" lvl="0" indent="0">
              <a:buFontTx/>
              <a:buNone/>
            </a:pPr>
            <a:r>
              <a:rPr lang="es-ES" sz="1800" dirty="0">
                <a:solidFill>
                  <a:srgbClr val="000000"/>
                </a:solidFill>
                <a:effectLst/>
                <a:latin typeface="Calibri" panose="020F0502020204030204" pitchFamily="34" charset="0"/>
                <a:ea typeface="Calibri" panose="020F0502020204030204" pitchFamily="34" charset="0"/>
              </a:rPr>
              <a:t>¿Qué versículos bíblicos se mencionan en el video para mostrar que los seres humanos no podemos salvarnos a nosotros mismos?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buFontTx/>
              <a:buNone/>
            </a:pPr>
            <a:r>
              <a:rPr lang="es-ES" sz="1800" dirty="0">
                <a:solidFill>
                  <a:srgbClr val="000000"/>
                </a:solidFill>
                <a:effectLst/>
                <a:latin typeface="Calibri" panose="020F0502020204030204" pitchFamily="34" charset="0"/>
                <a:ea typeface="Calibri" panose="020F0502020204030204" pitchFamily="34" charset="0"/>
              </a:rPr>
              <a:t>¿Qué hizo Jesús para nuestra salvación en su muerte?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buFontTx/>
              <a:buNone/>
            </a:pPr>
            <a:r>
              <a:rPr lang="es-ES" sz="1800" dirty="0">
                <a:solidFill>
                  <a:srgbClr val="000000"/>
                </a:solidFill>
                <a:effectLst/>
                <a:latin typeface="Calibri" panose="020F0502020204030204" pitchFamily="34" charset="0"/>
                <a:ea typeface="Calibri" panose="020F0502020204030204" pitchFamily="34" charset="0"/>
              </a:rPr>
              <a:t>¿Qué logró Jesús para nuestra salvación en su vida?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p:txBody>
      </p:sp>
      <p:sp>
        <p:nvSpPr>
          <p:cNvPr id="306" name="Google Shape;30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Oración de clausura y despedida</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Amado Padre celestial, te damos gracias por esta oportunidad de estudiar tu Palabra y conocer más sobre nuestro Salvador, Jesucristo. Gracias porque en tu infinito amor nos enviaste a tu Hijo, verdadero Dios y verdadero hombre, para redimirnos del pecado y darnos vida eterna. Que tu Espíritu Santo nos guíe siempre a la verdad y nos dé la sabiduría para compartir este mensaje con otros.</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Señor, al finalizar esta clase, te pedimos que nos sigas acompañando en nuestro diario vivir. Danos fuerza para enfrentar las pruebas y valentía para proclamar el Evangelio con fidelidad. Que nuestra vida refleje el amor y la misericordia de Cristo, y que nunca nos apartemos de su camino. En su precioso nombre oramos. Amén.</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298" name="Google Shape;298;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solidFill>
                  <a:srgbClr val="000000"/>
                </a:solidFill>
                <a:effectLst/>
                <a:latin typeface="Calibri" panose="020F0502020204030204" pitchFamily="34" charset="0"/>
                <a:ea typeface="Calibri" panose="020F0502020204030204" pitchFamily="34" charset="0"/>
              </a:rPr>
              <a:t>MATERIALES EXTRAS</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1. Jesús comparado al Padre. </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A pesar de la clara afirmación verbal de Jesús de ser el Dios Todopoderoso (Juan 8:58) y las numerosas evidencias de la divinidad de Jesús que </a:t>
            </a:r>
            <a:r>
              <a:rPr lang="es-ES" sz="1800" dirty="0">
                <a:effectLst/>
                <a:latin typeface="Calibri" panose="020F0502020204030204" pitchFamily="34" charset="0"/>
                <a:ea typeface="Calibri" panose="020F0502020204030204" pitchFamily="34" charset="0"/>
              </a:rPr>
              <a:t>sólo</a:t>
            </a:r>
            <a:r>
              <a:rPr lang="es-ES" sz="1800" dirty="0">
                <a:solidFill>
                  <a:srgbClr val="000000"/>
                </a:solidFill>
                <a:effectLst/>
                <a:latin typeface="Calibri" panose="020F0502020204030204" pitchFamily="34" charset="0"/>
                <a:ea typeface="Calibri" panose="020F0502020204030204" pitchFamily="34" charset="0"/>
              </a:rPr>
              <a:t> se exploran parcialmente en esta lección, grupos como los Testigos de Jehová a menudo usan pasajes como Juan 14:28, “el Padre es mayor que yo”, para negar la divinidad y la igualdad de Jesús con Dios el Padre. La confusión inicial que causa este versículo puede disiparse con un entendimiento de las dos naturalezas de Cristo. Jesús es verdadero Dios y verdadero hombre. Según su naturaleza humana, Jesús podía decir que el Padre era más grande que él. Según su naturaleza divina, él y el Padre son uno (Juan 10:30). Jesús, un miembro igual de la Trinidad, no es menos Dios que Dios el Padre o Dios el Espíritu Santo.</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2. Jesús como maestro. </a:t>
            </a:r>
            <a:endParaRPr lang="en-US" sz="1800" dirty="0">
              <a:effectLst/>
              <a:latin typeface="Times New Roman" panose="02020603050405020304" pitchFamily="18" charset="0"/>
              <a:ea typeface="Times New Roman" panose="02020603050405020304" pitchFamily="18" charset="0"/>
            </a:endParaRPr>
          </a:p>
          <a:p>
            <a:pPr marL="0" marR="0" indent="0">
              <a:buFontTx/>
              <a:buNone/>
            </a:pPr>
            <a:r>
              <a:rPr lang="es-ES" sz="1800" dirty="0">
                <a:solidFill>
                  <a:srgbClr val="000000"/>
                </a:solidFill>
                <a:effectLst/>
                <a:latin typeface="Calibri" panose="020F0502020204030204" pitchFamily="34" charset="0"/>
                <a:ea typeface="Calibri" panose="020F0502020204030204" pitchFamily="34" charset="0"/>
              </a:rPr>
              <a:t>Muchas personas, incluso los cristianos, a menudo se equivocan acerca del propósito principal de Jesús. Piensan que Jesús vino principalmente a enseñar al mundo cómo amarse y cómo comportarse. Ellos piensan que Jesús es un buen maestro y, quizás, incluso el mejor maestro. Jesús ciertamente enseñó muchas cosas útiles para nosotros que son útiles en nuestras vidas aquí en la tierra. Sin embargo, el propósito principal de Jesús era ser nuestro sustituto y Salvador. Leer a través de Romanos 1-8 puede ser una forma útil de recalibrar nuestra comprensión de la misión principal de Jesús en la tierra.</a:t>
            </a:r>
            <a:endParaRPr lang="en-US" sz="1800" dirty="0">
              <a:effectLst/>
              <a:latin typeface="Times New Roman" panose="02020603050405020304" pitchFamily="18" charset="0"/>
              <a:ea typeface="Times New Roman" panose="02020603050405020304" pitchFamily="18" charset="0"/>
            </a:endParaRPr>
          </a:p>
          <a:p>
            <a:pPr marL="457200" marR="171450" lvl="0" indent="0" algn="l" rtl="0">
              <a:lnSpc>
                <a:spcPct val="100000"/>
              </a:lnSpc>
              <a:spcBef>
                <a:spcPts val="1000"/>
              </a:spcBef>
              <a:spcAft>
                <a:spcPts val="0"/>
              </a:spcAft>
              <a:buNone/>
            </a:pPr>
            <a:endParaRPr b="1" u="sng" dirty="0">
              <a:solidFill>
                <a:schemeClr val="dk1"/>
              </a:solidFill>
              <a:latin typeface="Calibri"/>
              <a:ea typeface="Calibri"/>
              <a:cs typeface="Calibri"/>
              <a:sym typeface="Calibri"/>
            </a:endParaRPr>
          </a:p>
        </p:txBody>
      </p:sp>
      <p:sp>
        <p:nvSpPr>
          <p:cNvPr id="324" name="Google Shape;324;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e3aea5128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b="1" dirty="0">
                <a:solidFill>
                  <a:srgbClr val="000000"/>
                </a:solidFill>
                <a:effectLst/>
                <a:latin typeface="Calibri" panose="020F0502020204030204" pitchFamily="34" charset="0"/>
                <a:ea typeface="Calibri" panose="020F0502020204030204" pitchFamily="34" charset="0"/>
              </a:rPr>
              <a:t>1. Recordamos lo aprendido en Lección 1 sobre la Trinidad.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s-ES" sz="1100" dirty="0">
              <a:solidFill>
                <a:srgbClr val="000000"/>
              </a:solidFill>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Trinidad significa “tres en uno”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La Biblia nos revela que Dios Padre, Dios Hijo y Dios Espíritu Santo son tres “personas” distintas, pero cada una es plenamente Dios, y son un solo Dios.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La Trinidad es un equipo, donde cada persona cumple un papel fundamental en nuestra salvación</a:t>
            </a:r>
            <a:endParaRPr lang="en-US" sz="1100" dirty="0">
              <a:solidFill>
                <a:srgbClr val="000000"/>
              </a:solidFill>
              <a:effectLst/>
              <a:latin typeface="Calibri" panose="020F0502020204030204" pitchFamily="34" charset="0"/>
              <a:ea typeface="Calibri" panose="020F0502020204030204" pitchFamily="34" charset="0"/>
            </a:endParaRPr>
          </a:p>
          <a:p>
            <a:pPr marL="628650" marR="0" lvl="1" indent="-171450"/>
            <a:r>
              <a:rPr lang="es-ES" sz="1100" dirty="0">
                <a:solidFill>
                  <a:srgbClr val="000000"/>
                </a:solidFill>
                <a:effectLst/>
                <a:latin typeface="Calibri" panose="020F0502020204030204" pitchFamily="34" charset="0"/>
                <a:ea typeface="Calibri" panose="020F0502020204030204" pitchFamily="34" charset="0"/>
              </a:rPr>
              <a:t>Dios Padre envió a su Hijo para salvarnos</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solidFill>
                  <a:srgbClr val="000000"/>
                </a:solidFill>
                <a:effectLst/>
                <a:latin typeface="Calibri" panose="020F0502020204030204" pitchFamily="34" charset="0"/>
                <a:ea typeface="Calibri" panose="020F0502020204030204" pitchFamily="34" charset="0"/>
              </a:rPr>
              <a:t>Dios Hijo, Jesús vivió una vida perfecta en nuestro lugar y murió como nuestro sustituto.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solidFill>
                  <a:srgbClr val="000000"/>
                </a:solidFill>
                <a:effectLst/>
                <a:latin typeface="Calibri" panose="020F0502020204030204" pitchFamily="34" charset="0"/>
                <a:ea typeface="Calibri" panose="020F0502020204030204" pitchFamily="34" charset="0"/>
              </a:rPr>
              <a:t>Dios Espíritu Santo nos lleva a la fe en Jesús a través del Evangelio. </a:t>
            </a:r>
          </a:p>
          <a:p>
            <a:pPr marL="628650" marR="0" lvl="1"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solidFill>
                  <a:srgbClr val="000000"/>
                </a:solidFill>
                <a:effectLst/>
                <a:latin typeface="Calibri" panose="020F0502020204030204" pitchFamily="34" charset="0"/>
                <a:ea typeface="Calibri" panose="020F0502020204030204" pitchFamily="34" charset="0"/>
              </a:rPr>
              <a:t>En la lección de hoy, enfocaremos en Dios Hijo, Jesucristo.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dirty="0">
              <a:solidFill>
                <a:schemeClr val="dk1"/>
              </a:solidFill>
              <a:latin typeface="Calibri"/>
              <a:ea typeface="Calibri"/>
              <a:cs typeface="Calibri"/>
              <a:sym typeface="Calibri"/>
            </a:endParaRPr>
          </a:p>
        </p:txBody>
      </p:sp>
      <p:sp>
        <p:nvSpPr>
          <p:cNvPr id="168" name="Google Shape;168;g2ee3aea512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Calibri" panose="020F0502020204030204" pitchFamily="34" charset="0"/>
              </a:rPr>
              <a:t>OBJETIVO</a:t>
            </a:r>
            <a:r>
              <a:rPr lang="es-ES" sz="1800" b="1" dirty="0">
                <a:solidFill>
                  <a:srgbClr val="000000"/>
                </a:solidFill>
                <a:effectLst/>
                <a:latin typeface="Calibri" panose="020F0502020204030204" pitchFamily="34" charset="0"/>
                <a:ea typeface="Calibri" panose="020F0502020204030204" pitchFamily="34" charset="0"/>
              </a:rPr>
              <a:t> 1: Reconocer la centralidad de Jesucristo en la Biblia y en la salvación. </a:t>
            </a:r>
            <a:endParaRPr lang="en-US" sz="1800" dirty="0">
              <a:effectLst/>
              <a:latin typeface="Times New Roman" panose="02020603050405020304" pitchFamily="18" charset="0"/>
              <a:ea typeface="Times New Roman" panose="02020603050405020304" pitchFamily="18"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8f58b83d9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indent="-342900">
              <a:buFontTx/>
              <a:buAutoNum type="arabicPeriod"/>
            </a:pPr>
            <a:r>
              <a:rPr lang="es-ES" sz="1800" b="1" dirty="0">
                <a:effectLst/>
                <a:latin typeface="Calibri" panose="020F0502020204030204" pitchFamily="34" charset="0"/>
                <a:ea typeface="Calibri" panose="020F0502020204030204" pitchFamily="34" charset="0"/>
              </a:rPr>
              <a:t>Dios Hijo, Jesucristo</a:t>
            </a:r>
          </a:p>
          <a:p>
            <a:pPr marL="342900" marR="0" indent="-34290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Toda la Biblia es lo que llamamos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es decir, apunta a Cristo y se centra en Él.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Los creyentes del Antiguo Testamento miraron hacia la salvación futura que Jesús traería, mientras que nosotros, en la era del Nuevo Testamento, miramos hacia el pasado a la salvación que Jesús ya ha logrado.</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Cristo es la figura histórica más importante de la Biblia. Por eso, en este curso, vamos a tener varias lecciones dedicados a él.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None/>
            </a:pPr>
            <a:endParaRPr b="1" dirty="0">
              <a:solidFill>
                <a:schemeClr val="dk1"/>
              </a:solidFill>
              <a:latin typeface="Calibri"/>
              <a:ea typeface="Calibri"/>
              <a:cs typeface="Calibri"/>
              <a:sym typeface="Calibri"/>
            </a:endParaRPr>
          </a:p>
        </p:txBody>
      </p:sp>
      <p:sp>
        <p:nvSpPr>
          <p:cNvPr id="168" name="Google Shape;168;g2e8f58b83d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EE63A43B-1D83-1950-DD96-9255FD932062}"/>
            </a:ext>
          </a:extLst>
        </p:cNvPr>
        <p:cNvGrpSpPr/>
        <p:nvPr/>
      </p:nvGrpSpPr>
      <p:grpSpPr>
        <a:xfrm>
          <a:off x="0" y="0"/>
          <a:ext cx="0" cy="0"/>
          <a:chOff x="0" y="0"/>
          <a:chExt cx="0" cy="0"/>
        </a:xfrm>
      </p:grpSpPr>
      <p:sp>
        <p:nvSpPr>
          <p:cNvPr id="174" name="Google Shape;174;g2ee3aea5128_1_0:notes">
            <a:extLst>
              <a:ext uri="{FF2B5EF4-FFF2-40B4-BE49-F238E27FC236}">
                <a16:creationId xmlns:a16="http://schemas.microsoft.com/office/drawing/2014/main" id="{FDDFE6CB-02A3-F679-C761-B2568DC20BC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Si no comprendemos bien quien es Jesús, no somos salvos. Él mismo declaro que es el único camino al Padre. Por lo tanto, conocerlo bien es esencial para nuestra salvación.</a:t>
            </a:r>
          </a:p>
          <a:p>
            <a:pPr marL="0" marR="0" lvl="0" indent="0">
              <a:buFontTx/>
              <a:buNone/>
            </a:pPr>
            <a:endParaRPr lang="es-E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Juan 14:6 Jesús le dijo: Yo soy el camino, y la verdad, y la vida; nadie viene al Padre sino por mí. </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Por eso, el diablo, desde el principio, intenta convencer al mundo que Jesús no es Dios. Pero creyentes escuchan la voz de la Verdad, la Biblia, y confesamos que Jesús si es Dios y nuestro Salvador. </a:t>
            </a:r>
            <a:endParaRPr lang="en-US" sz="1100" dirty="0">
              <a:effectLst/>
              <a:latin typeface="Calibri" panose="020F0502020204030204" pitchFamily="34" charset="0"/>
              <a:ea typeface="Calibri" panose="020F0502020204030204" pitchFamily="34" charset="0"/>
            </a:endParaRPr>
          </a:p>
          <a:p>
            <a:pPr marL="0" marR="0" lvl="0" indent="0" algn="l" rtl="0">
              <a:lnSpc>
                <a:spcPct val="100000"/>
              </a:lnSpc>
              <a:spcBef>
                <a:spcPts val="1000"/>
              </a:spcBef>
              <a:spcAft>
                <a:spcPts val="600"/>
              </a:spcAft>
              <a:buSzPts val="1100"/>
              <a:buNone/>
            </a:pPr>
            <a:endParaRPr dirty="0">
              <a:solidFill>
                <a:schemeClr val="dk1"/>
              </a:solidFill>
              <a:latin typeface="Calibri"/>
              <a:ea typeface="Calibri"/>
              <a:cs typeface="Calibri"/>
              <a:sym typeface="Calibri"/>
            </a:endParaRPr>
          </a:p>
        </p:txBody>
      </p:sp>
      <p:sp>
        <p:nvSpPr>
          <p:cNvPr id="175" name="Google Shape;175;g2ee3aea5128_1_0:notes">
            <a:extLst>
              <a:ext uri="{FF2B5EF4-FFF2-40B4-BE49-F238E27FC236}">
                <a16:creationId xmlns:a16="http://schemas.microsoft.com/office/drawing/2014/main" id="{487C222C-EB99-0425-B23B-C4F8C3FC75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856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8f58b83d9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b="1" dirty="0">
                <a:effectLst/>
                <a:latin typeface="Calibri" panose="020F0502020204030204" pitchFamily="34" charset="0"/>
                <a:ea typeface="Calibri" panose="020F0502020204030204" pitchFamily="34" charset="0"/>
              </a:rPr>
              <a:t>2. La centralidad de Jesucristo en el Credo Apostólico</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Credo Apostólico dice: </a:t>
            </a:r>
            <a:r>
              <a:rPr lang="es-ES" sz="1100" i="1" dirty="0">
                <a:effectLst/>
                <a:latin typeface="Calibri" panose="020F0502020204030204" pitchFamily="34" charset="0"/>
                <a:ea typeface="Calibri" panose="020F0502020204030204" pitchFamily="34" charset="0"/>
              </a:rPr>
              <a:t>Creo en Dios Padre todopoderoso, creador del cielo y de la tierra. Y en Jesucristo, su único Hijo, nuestro Señor.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Esta confesión destaca que la salvación está centrada en Jesucristo. Nadie puede ser salvo sin fe en Él. </a:t>
            </a: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En el proyecto final, tendrán la oportunidad de confesar su fe en Jesucristo, nuestro Señor.</a:t>
            </a:r>
          </a:p>
          <a:p>
            <a:pPr marL="628650" marR="0" lvl="1" indent="-171450"/>
            <a:r>
              <a:rPr lang="es-ES" sz="1100" i="1" dirty="0">
                <a:effectLst/>
                <a:latin typeface="Calibri" panose="020F0502020204030204" pitchFamily="34" charset="0"/>
                <a:ea typeface="Calibri" panose="020F0502020204030204" pitchFamily="34" charset="0"/>
              </a:rPr>
              <a:t>#3 </a:t>
            </a:r>
            <a:r>
              <a:rPr lang="es-ES" sz="1100" i="1" dirty="0">
                <a:solidFill>
                  <a:srgbClr val="000000"/>
                </a:solidFill>
                <a:effectLst/>
                <a:latin typeface="Calibri" panose="020F0502020204030204" pitchFamily="34" charset="0"/>
                <a:ea typeface="Calibri" panose="020F0502020204030204" pitchFamily="34" charset="0"/>
              </a:rPr>
              <a:t>Creo en Jesucristo, nuestro Señor. ¿Por qué llamamos a la Biblia “</a:t>
            </a:r>
            <a:r>
              <a:rPr lang="es-ES" sz="1100" i="1" dirty="0" err="1">
                <a:solidFill>
                  <a:srgbClr val="000000"/>
                </a:solidFill>
                <a:effectLst/>
                <a:latin typeface="Calibri" panose="020F0502020204030204" pitchFamily="34" charset="0"/>
                <a:ea typeface="Calibri" panose="020F0502020204030204" pitchFamily="34" charset="0"/>
              </a:rPr>
              <a:t>cristocéntica</a:t>
            </a:r>
            <a:r>
              <a:rPr lang="es-ES" sz="1100" i="1" dirty="0">
                <a:solidFill>
                  <a:srgbClr val="000000"/>
                </a:solidFill>
                <a:effectLst/>
                <a:latin typeface="Calibri" panose="020F050202020403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sz="1104" b="1" dirty="0">
              <a:solidFill>
                <a:schemeClr val="dk1"/>
              </a:solidFill>
              <a:latin typeface="Calibri"/>
              <a:ea typeface="Calibri"/>
              <a:cs typeface="Calibri"/>
              <a:sym typeface="Calibri"/>
            </a:endParaRPr>
          </a:p>
        </p:txBody>
      </p:sp>
      <p:sp>
        <p:nvSpPr>
          <p:cNvPr id="144" name="Google Shape;144;g2e8f58b83d9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l="17157" t="8248" r="29534" b="8248"/>
          <a:stretch/>
        </p:blipFill>
        <p:spPr>
          <a:xfrm>
            <a:off x="6580094" y="810985"/>
            <a:ext cx="5007429" cy="5236029"/>
          </a:xfrm>
          <a:prstGeom prst="rect">
            <a:avLst/>
          </a:prstGeom>
          <a:noFill/>
          <a:ln>
            <a:noFill/>
          </a:ln>
        </p:spPr>
      </p:pic>
      <p:pic>
        <p:nvPicPr>
          <p:cNvPr id="87" name="Google Shape;87;p1"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36A04FA9-B044-C8CA-78F8-246F77233839}"/>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313FFBC5-4289-037B-B0AF-68ED3CF922F4}"/>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53B85787-191E-68FB-2DA6-C70542EE81BC}"/>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EA90FFB7-8DB6-3C2E-33E9-3BD70FA8BE39}"/>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CECBC327-7B5E-70ED-AE19-E48E8F6B0059}"/>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36B928B3-4AD6-A87C-9663-DF971457641B}"/>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FF8EB536-BDA4-2AB0-25D6-1070BD111838}"/>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20DF1817-D426-DDCD-F156-B50C93A5B1EC}"/>
                </a:ext>
              </a:extLst>
            </p:cNvPr>
            <p:cNvSpPr txBox="1"/>
            <p:nvPr/>
          </p:nvSpPr>
          <p:spPr>
            <a:xfrm>
              <a:off x="1302586" y="0"/>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i="0" u="none" strike="noStrike" cap="none" dirty="0" err="1">
                  <a:solidFill>
                    <a:schemeClr val="tx1"/>
                  </a:solidFill>
                  <a:latin typeface="Lato"/>
                  <a:ea typeface="Lato"/>
                  <a:cs typeface="Lato"/>
                  <a:sym typeface="Lato"/>
                </a:rPr>
                <a:t>Identificar</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centralidad</a:t>
              </a:r>
              <a:r>
                <a:rPr lang="en-US" sz="3200" i="0" u="none" strike="noStrike" cap="none" dirty="0">
                  <a:solidFill>
                    <a:schemeClr val="tx1"/>
                  </a:solidFill>
                  <a:latin typeface="Lato"/>
                  <a:ea typeface="Lato"/>
                  <a:cs typeface="Lato"/>
                  <a:sym typeface="Lato"/>
                </a:rPr>
                <a:t> de </a:t>
              </a:r>
              <a:r>
                <a:rPr lang="en-US" sz="3200" dirty="0" err="1">
                  <a:solidFill>
                    <a:schemeClr val="tx1"/>
                  </a:solidFill>
                  <a:latin typeface="Lato"/>
                  <a:ea typeface="Lato"/>
                  <a:cs typeface="Lato"/>
                  <a:sym typeface="Lato"/>
                </a:rPr>
                <a:t>J</a:t>
              </a:r>
              <a:r>
                <a:rPr lang="en-US" sz="3200" i="0" u="none" strike="noStrike" cap="none" dirty="0" err="1">
                  <a:solidFill>
                    <a:schemeClr val="tx1"/>
                  </a:solidFill>
                  <a:latin typeface="Lato"/>
                  <a:ea typeface="Lato"/>
                  <a:cs typeface="Lato"/>
                  <a:sym typeface="Lato"/>
                </a:rPr>
                <a:t>esucristo</a:t>
              </a:r>
              <a:r>
                <a:rPr lang="en-US" sz="3200" i="0" u="none" strike="noStrike" cap="none" dirty="0">
                  <a:solidFill>
                    <a:schemeClr val="tx1"/>
                  </a:solidFill>
                  <a:latin typeface="Lato"/>
                  <a:ea typeface="Lato"/>
                  <a:cs typeface="Lato"/>
                  <a:sym typeface="Lato"/>
                </a:rPr>
                <a:t>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Biblia y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salvación</a:t>
              </a:r>
              <a:r>
                <a:rPr lang="en-US" sz="3200" i="0" u="none" strike="noStrike" cap="none" dirty="0">
                  <a:solidFill>
                    <a:schemeClr val="tx1"/>
                  </a:solidFill>
                  <a:latin typeface="Lato"/>
                  <a:ea typeface="Lato"/>
                  <a:cs typeface="Lato"/>
                  <a:sym typeface="Lato"/>
                </a:rPr>
                <a:t>. </a:t>
              </a:r>
              <a:endParaRPr sz="3200" i="0" u="none" strike="noStrike" cap="none"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91B120FC-99C2-6362-1BFB-A6F3C371AC49}"/>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D27AE71F-EACB-4E36-BF1E-8BA6EA7D516E}"/>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AFA30A8D-534D-89C1-60E3-1D911FFB8FF7}"/>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98751D6F-87B0-8D87-496D-2CC593E5CD1E}"/>
                </a:ext>
              </a:extLst>
            </p:cNvPr>
            <p:cNvSpPr txBox="1"/>
            <p:nvPr/>
          </p:nvSpPr>
          <p:spPr>
            <a:xfrm>
              <a:off x="1302586" y="1410207"/>
              <a:ext cx="9147694" cy="112778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3200" b="1" i="0" u="none" strike="noStrike" cap="none" dirty="0" err="1">
                  <a:solidFill>
                    <a:schemeClr val="tx1"/>
                  </a:solidFill>
                  <a:latin typeface="Lato"/>
                  <a:ea typeface="Lato"/>
                  <a:cs typeface="Lato"/>
                  <a:sym typeface="Lato"/>
                </a:rPr>
                <a:t>Reconocer</a:t>
              </a:r>
              <a:r>
                <a:rPr lang="en-US" sz="3200" b="1" i="0" u="none" strike="noStrike" cap="none" dirty="0">
                  <a:solidFill>
                    <a:schemeClr val="tx1"/>
                  </a:solidFill>
                  <a:latin typeface="Lato"/>
                  <a:ea typeface="Lato"/>
                  <a:cs typeface="Lato"/>
                  <a:sym typeface="Lato"/>
                </a:rPr>
                <a:t> </a:t>
              </a:r>
              <a:r>
                <a:rPr lang="en-US" sz="3200" b="1" i="0" u="none" strike="noStrike" cap="none" dirty="0" err="1">
                  <a:solidFill>
                    <a:schemeClr val="tx1"/>
                  </a:solidFill>
                  <a:latin typeface="Lato"/>
                  <a:ea typeface="Lato"/>
                  <a:cs typeface="Lato"/>
                  <a:sym typeface="Lato"/>
                </a:rPr>
                <a:t>nuestra</a:t>
              </a:r>
              <a:r>
                <a:rPr lang="en-US" sz="3200" b="1" i="0" u="none" strike="noStrike" cap="none" dirty="0">
                  <a:solidFill>
                    <a:schemeClr val="tx1"/>
                  </a:solidFill>
                  <a:latin typeface="Lato"/>
                  <a:ea typeface="Lato"/>
                  <a:cs typeface="Lato"/>
                  <a:sym typeface="Lato"/>
                </a:rPr>
                <a:t> </a:t>
              </a:r>
              <a:r>
                <a:rPr lang="en-US" sz="3200" b="1" i="0" u="none" strike="noStrike" cap="none" dirty="0" err="1">
                  <a:solidFill>
                    <a:schemeClr val="tx1"/>
                  </a:solidFill>
                  <a:latin typeface="Lato"/>
                  <a:ea typeface="Lato"/>
                  <a:cs typeface="Lato"/>
                  <a:sym typeface="Lato"/>
                </a:rPr>
                <a:t>necesidad</a:t>
              </a:r>
              <a:r>
                <a:rPr lang="en-US" sz="3200" b="1" i="0" u="none" strike="noStrike" cap="none" dirty="0">
                  <a:solidFill>
                    <a:schemeClr val="tx1"/>
                  </a:solidFill>
                  <a:latin typeface="Lato"/>
                  <a:ea typeface="Lato"/>
                  <a:cs typeface="Lato"/>
                  <a:sym typeface="Lato"/>
                </a:rPr>
                <a:t> de un Salvador. </a:t>
              </a:r>
              <a:endParaRPr sz="3200" b="1" i="0" u="none" strike="noStrike" cap="none" dirty="0">
                <a:solidFill>
                  <a:schemeClr val="tx1"/>
                </a:solidFill>
                <a:latin typeface="Lato"/>
                <a:ea typeface="Lato"/>
                <a:cs typeface="Lato"/>
                <a:sym typeface="Lato"/>
              </a:endParaRPr>
            </a:p>
          </p:txBody>
        </p:sp>
        <p:sp>
          <p:nvSpPr>
            <p:cNvPr id="137" name="Google Shape;137;p5">
              <a:extLst>
                <a:ext uri="{FF2B5EF4-FFF2-40B4-BE49-F238E27FC236}">
                  <a16:creationId xmlns:a16="http://schemas.microsoft.com/office/drawing/2014/main" id="{B26860BD-B3E9-6C3F-5320-6B5CA96B5146}"/>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1E959386-38B3-A963-B12B-BA5DAAC5400E}"/>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1088702F-52FD-D666-7CF1-707364E7FD89}"/>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A9CEB989-DBED-4D8B-3047-608E30920144}"/>
                </a:ext>
              </a:extLst>
            </p:cNvPr>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b="0" i="0" u="none" strike="noStrike" cap="none" dirty="0" err="1">
                  <a:solidFill>
                    <a:schemeClr val="lt1"/>
                  </a:solidFill>
                  <a:latin typeface="Lato"/>
                  <a:ea typeface="Lato"/>
                  <a:cs typeface="Lato"/>
                  <a:sym typeface="Lato"/>
                </a:rPr>
                <a:t>Explicar</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por</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qué</a:t>
              </a:r>
              <a:r>
                <a:rPr lang="en-US" sz="3200" b="0" i="0" u="none" strike="noStrike" cap="none" dirty="0">
                  <a:solidFill>
                    <a:schemeClr val="lt1"/>
                  </a:solidFill>
                  <a:latin typeface="Lato"/>
                  <a:ea typeface="Lato"/>
                  <a:cs typeface="Lato"/>
                  <a:sym typeface="Lato"/>
                </a:rPr>
                <a:t> Jesús </a:t>
              </a:r>
              <a:r>
                <a:rPr lang="en-US" sz="3200" b="0" i="0" u="none" strike="noStrike" cap="none" dirty="0" err="1">
                  <a:solidFill>
                    <a:schemeClr val="lt1"/>
                  </a:solidFill>
                  <a:latin typeface="Lato"/>
                  <a:ea typeface="Lato"/>
                  <a:cs typeface="Lato"/>
                  <a:sym typeface="Lato"/>
                </a:rPr>
                <a:t>tuvo</a:t>
              </a:r>
              <a:r>
                <a:rPr lang="en-US" sz="3200" b="0" i="0" u="none" strike="noStrike" cap="none" dirty="0">
                  <a:solidFill>
                    <a:schemeClr val="lt1"/>
                  </a:solidFill>
                  <a:latin typeface="Lato"/>
                  <a:ea typeface="Lato"/>
                  <a:cs typeface="Lato"/>
                  <a:sym typeface="Lato"/>
                </a:rPr>
                <a:t> que ser </a:t>
              </a:r>
              <a:r>
                <a:rPr lang="en-US" sz="3200" b="0" i="0" u="none" strike="noStrike" cap="none" dirty="0" err="1">
                  <a:solidFill>
                    <a:schemeClr val="lt1"/>
                  </a:solidFill>
                  <a:latin typeface="Lato"/>
                  <a:ea typeface="Lato"/>
                  <a:cs typeface="Lato"/>
                  <a:sym typeface="Lato"/>
                </a:rPr>
                <a:t>verdadero</a:t>
              </a:r>
              <a:r>
                <a:rPr lang="en-US" sz="3200" b="0" i="0" u="none" strike="noStrike" cap="none" dirty="0">
                  <a:solidFill>
                    <a:schemeClr val="lt1"/>
                  </a:solidFill>
                  <a:latin typeface="Lato"/>
                  <a:ea typeface="Lato"/>
                  <a:cs typeface="Lato"/>
                  <a:sym typeface="Lato"/>
                </a:rPr>
                <a:t> hombr</a:t>
              </a:r>
              <a:r>
                <a:rPr lang="en-US" sz="3200" dirty="0">
                  <a:solidFill>
                    <a:schemeClr val="lt1"/>
                  </a:solidFill>
                  <a:latin typeface="Lato"/>
                  <a:ea typeface="Lato"/>
                  <a:cs typeface="Lato"/>
                  <a:sym typeface="Lato"/>
                </a:rPr>
                <a:t>e </a:t>
              </a:r>
              <a:r>
                <a:rPr lang="en-US" sz="3200" b="0" i="0" u="none" strike="noStrike" cap="none" dirty="0">
                  <a:solidFill>
                    <a:schemeClr val="lt1"/>
                  </a:solidFill>
                  <a:latin typeface="Lato"/>
                  <a:ea typeface="Lato"/>
                  <a:cs typeface="Lato"/>
                  <a:sym typeface="Lato"/>
                </a:rPr>
                <a:t>y </a:t>
              </a:r>
              <a:r>
                <a:rPr lang="en-US" sz="3200" b="0" i="0" u="none" strike="noStrike" cap="none" dirty="0" err="1">
                  <a:solidFill>
                    <a:schemeClr val="lt1"/>
                  </a:solidFill>
                  <a:latin typeface="Lato"/>
                  <a:ea typeface="Lato"/>
                  <a:cs typeface="Lato"/>
                  <a:sym typeface="Lato"/>
                </a:rPr>
                <a:t>verdadero</a:t>
              </a:r>
              <a:r>
                <a:rPr lang="en-US" sz="3200" b="0" i="0" u="none" strike="noStrike" cap="none" dirty="0">
                  <a:solidFill>
                    <a:schemeClr val="lt1"/>
                  </a:solidFill>
                  <a:latin typeface="Lato"/>
                  <a:ea typeface="Lato"/>
                  <a:cs typeface="Lato"/>
                  <a:sym typeface="Lato"/>
                </a:rPr>
                <a:t> Dios. </a:t>
              </a:r>
              <a:endParaRPr sz="32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C0F71F64-5B1D-C5B1-7856-D1E84E0DA693}"/>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208190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g2ee3aea5128_0_38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g2ee3aea5128_0_389"/>
          <p:cNvPicPr preferRelativeResize="0"/>
          <p:nvPr/>
        </p:nvPicPr>
        <p:blipFill rotWithShape="1">
          <a:blip r:embed="rId3">
            <a:alphaModFix/>
          </a:blip>
          <a:src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pic>
        <p:nvPicPr>
          <p:cNvPr id="198" name="Google Shape;198;g2ee3aea5128_0_38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199" name="Google Shape;199;g2ee3aea5128_0_389"/>
          <p:cNvSpPr txBox="1"/>
          <p:nvPr/>
        </p:nvSpPr>
        <p:spPr>
          <a:xfrm>
            <a:off x="3287398" y="2767200"/>
            <a:ext cx="7592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¿Por </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necesitamos</a:t>
            </a:r>
            <a:r>
              <a:rPr lang="en-US" sz="4000" b="1" dirty="0">
                <a:solidFill>
                  <a:schemeClr val="dk1"/>
                </a:solidFill>
                <a:latin typeface="Lato"/>
                <a:ea typeface="Lato"/>
                <a:cs typeface="Lato"/>
                <a:sym typeface="Lato"/>
              </a:rPr>
              <a:t> un Salvador?</a:t>
            </a:r>
            <a:endParaRPr sz="3000" i="1" dirty="0">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9F4E6CBD-4AEA-770B-1A81-EEE35E45A4D6}"/>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F93C8F19-4C37-6D39-FE99-D5C8AC130EA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0C122E59-82E3-D3DF-C8C9-70BF879BBAC5}"/>
              </a:ext>
            </a:extLst>
          </p:cNvPr>
          <p:cNvSpPr txBox="1">
            <a:spLocks/>
          </p:cNvSpPr>
          <p:nvPr/>
        </p:nvSpPr>
        <p:spPr>
          <a:xfrm>
            <a:off x="2025480" y="2070735"/>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Mateo 5:48 </a:t>
            </a:r>
            <a:r>
              <a:rPr lang="es-EC" sz="3600" dirty="0">
                <a:cs typeface="Arial" panose="020B0604020202020204" pitchFamily="34" charset="0"/>
              </a:rPr>
              <a:t>“sean ustedes perfectos, como su Padre”</a:t>
            </a:r>
          </a:p>
          <a:p>
            <a:pPr marL="0" indent="0">
              <a:buNone/>
            </a:pPr>
            <a:endParaRPr lang="es-EC" sz="2000" dirty="0">
              <a:cs typeface="Arial" panose="020B0604020202020204" pitchFamily="34" charset="0"/>
            </a:endParaRPr>
          </a:p>
          <a:p>
            <a:pPr marL="0" indent="0">
              <a:buNone/>
            </a:pPr>
            <a:r>
              <a:rPr lang="es-EC" sz="3600" b="1" dirty="0">
                <a:cs typeface="Arial" panose="020B0604020202020204" pitchFamily="34" charset="0"/>
              </a:rPr>
              <a:t>Romanos 3:23 </a:t>
            </a:r>
            <a:r>
              <a:rPr lang="es-EC" sz="3600" dirty="0">
                <a:cs typeface="Arial" panose="020B0604020202020204" pitchFamily="34" charset="0"/>
              </a:rPr>
              <a:t>“todos han pecado” </a:t>
            </a:r>
          </a:p>
          <a:p>
            <a:endParaRPr lang="es-EC" sz="2000" dirty="0">
              <a:cs typeface="Arial" panose="020B0604020202020204" pitchFamily="34" charset="0"/>
            </a:endParaRPr>
          </a:p>
          <a:p>
            <a:pPr marL="0" indent="0">
              <a:buNone/>
            </a:pPr>
            <a:r>
              <a:rPr lang="es-EC" sz="3600" b="1" dirty="0">
                <a:cs typeface="Arial" panose="020B0604020202020204" pitchFamily="34" charset="0"/>
              </a:rPr>
              <a:t>Isaías 64:6 </a:t>
            </a:r>
            <a:r>
              <a:rPr lang="es-EC" sz="3600" dirty="0">
                <a:cs typeface="Arial" panose="020B0604020202020204" pitchFamily="34" charset="0"/>
              </a:rPr>
              <a:t>“Todos nosotros estamos llenos de impureza; todos nuestros actos de justicia son como un trapo de inmundicia.” </a:t>
            </a:r>
          </a:p>
        </p:txBody>
      </p:sp>
      <p:sp>
        <p:nvSpPr>
          <p:cNvPr id="2" name="Google Shape;164;g2eb293faa54_0_126">
            <a:extLst>
              <a:ext uri="{FF2B5EF4-FFF2-40B4-BE49-F238E27FC236}">
                <a16:creationId xmlns:a16="http://schemas.microsoft.com/office/drawing/2014/main" id="{D3A18B25-B3F6-3883-6474-2D2D467D298C}"/>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Por </a:t>
            </a:r>
            <a:r>
              <a:rPr lang="en-US" sz="4000" b="1" i="0" u="none" strike="noStrike" cap="none" dirty="0" err="1">
                <a:solidFill>
                  <a:srgbClr val="00B050"/>
                </a:solidFill>
                <a:latin typeface="Lato"/>
                <a:ea typeface="Lato"/>
                <a:cs typeface="Lato"/>
                <a:sym typeface="Lato"/>
              </a:rPr>
              <a:t>qué</a:t>
            </a:r>
            <a:r>
              <a:rPr lang="en-US" sz="4000" b="1" i="0" u="none" strike="noStrike" cap="none" dirty="0">
                <a:solidFill>
                  <a:srgbClr val="00B050"/>
                </a:solidFill>
                <a:latin typeface="Lato"/>
                <a:ea typeface="Lato"/>
                <a:cs typeface="Lato"/>
                <a:sym typeface="Lato"/>
              </a:rPr>
              <a:t> Dios </a:t>
            </a:r>
            <a:r>
              <a:rPr lang="en-US" sz="4000" b="1" i="0" u="none" strike="noStrike" cap="none" dirty="0" err="1">
                <a:solidFill>
                  <a:srgbClr val="00B050"/>
                </a:solidFill>
                <a:latin typeface="Lato"/>
                <a:ea typeface="Lato"/>
                <a:cs typeface="Lato"/>
                <a:sym typeface="Lato"/>
              </a:rPr>
              <a:t>exige</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una</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santidad</a:t>
            </a:r>
            <a:r>
              <a:rPr lang="en-US" sz="4000" b="1" i="0" u="none" strike="noStrike" cap="none" dirty="0">
                <a:solidFill>
                  <a:srgbClr val="00B050"/>
                </a:solidFill>
                <a:latin typeface="Lato"/>
                <a:ea typeface="Lato"/>
                <a:cs typeface="Lato"/>
                <a:sym typeface="Lato"/>
              </a:rPr>
              <a:t> que no </a:t>
            </a:r>
            <a:r>
              <a:rPr lang="en-US" sz="4000" b="1" i="0" u="none" strike="noStrike" cap="none" dirty="0" err="1">
                <a:solidFill>
                  <a:srgbClr val="00B050"/>
                </a:solidFill>
                <a:latin typeface="Lato"/>
                <a:ea typeface="Lato"/>
                <a:cs typeface="Lato"/>
                <a:sym typeface="Lato"/>
              </a:rPr>
              <a:t>podemos</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alcanzar</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F28E8A17-C001-0A6F-24D1-2C477C568CD0}"/>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8022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3068A3B6-3DEA-518F-D508-8D94E20FF938}"/>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B7DEFFE7-4CE3-713C-4F08-4C01E681306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7C36D878-7214-F345-0EF6-EF0AAAE36073}"/>
              </a:ext>
            </a:extLst>
          </p:cNvPr>
          <p:cNvSpPr txBox="1">
            <a:spLocks/>
          </p:cNvSpPr>
          <p:nvPr/>
        </p:nvSpPr>
        <p:spPr>
          <a:xfrm>
            <a:off x="2025480" y="1954530"/>
            <a:ext cx="9861720" cy="46024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Santiago 2:10 </a:t>
            </a:r>
            <a:br>
              <a:rPr lang="es-EC" sz="3600" b="1" dirty="0">
                <a:cs typeface="Arial" panose="020B0604020202020204" pitchFamily="34" charset="0"/>
              </a:rPr>
            </a:br>
            <a:r>
              <a:rPr lang="es-EC" sz="3600" dirty="0">
                <a:cs typeface="Arial" panose="020B0604020202020204" pitchFamily="34" charset="0"/>
              </a:rPr>
              <a:t>Porque cualquiera que cumpla toda la ley, pero que falle en un solo mandato, ya es culpable de haber fallado en todos. </a:t>
            </a:r>
          </a:p>
          <a:p>
            <a:pPr marL="0" indent="0">
              <a:buNone/>
            </a:pPr>
            <a:br>
              <a:rPr lang="es-EC" sz="3600" b="1" dirty="0">
                <a:cs typeface="Arial" panose="020B0604020202020204" pitchFamily="34" charset="0"/>
              </a:rPr>
            </a:br>
            <a:r>
              <a:rPr lang="es-EC" sz="3600" b="1" dirty="0">
                <a:cs typeface="Arial" panose="020B0604020202020204" pitchFamily="34" charset="0"/>
              </a:rPr>
              <a:t>Romanos 3:20</a:t>
            </a:r>
            <a:endParaRPr lang="es-ES" sz="3600" dirty="0"/>
          </a:p>
          <a:p>
            <a:pPr marL="0" indent="0">
              <a:buNone/>
            </a:pPr>
            <a:r>
              <a:rPr lang="es-ES" sz="3600" dirty="0"/>
              <a:t>… por las obras de la ley ningún ser humano será justificado delante de él; porque por medio de la ley es el conocimiento del pecado.</a:t>
            </a:r>
            <a:r>
              <a:rPr lang="en-US" sz="3600" dirty="0"/>
              <a:t> </a:t>
            </a:r>
            <a:endParaRPr lang="es-EC" sz="3600" dirty="0">
              <a:cs typeface="Arial" panose="020B0604020202020204" pitchFamily="34" charset="0"/>
            </a:endParaRPr>
          </a:p>
        </p:txBody>
      </p:sp>
      <p:sp>
        <p:nvSpPr>
          <p:cNvPr id="2" name="Google Shape;164;g2eb293faa54_0_126">
            <a:extLst>
              <a:ext uri="{FF2B5EF4-FFF2-40B4-BE49-F238E27FC236}">
                <a16:creationId xmlns:a16="http://schemas.microsoft.com/office/drawing/2014/main" id="{D83B4484-E5E9-C4C9-C378-0ACD266304C0}"/>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Por </a:t>
            </a:r>
            <a:r>
              <a:rPr lang="en-US" sz="4000" b="1" i="0" u="none" strike="noStrike" cap="none" dirty="0" err="1">
                <a:solidFill>
                  <a:srgbClr val="00B050"/>
                </a:solidFill>
                <a:latin typeface="Lato"/>
                <a:ea typeface="Lato"/>
                <a:cs typeface="Lato"/>
                <a:sym typeface="Lato"/>
              </a:rPr>
              <a:t>qué</a:t>
            </a:r>
            <a:r>
              <a:rPr lang="en-US" sz="4000" b="1" i="0" u="none" strike="noStrike" cap="none" dirty="0">
                <a:solidFill>
                  <a:srgbClr val="00B050"/>
                </a:solidFill>
                <a:latin typeface="Lato"/>
                <a:ea typeface="Lato"/>
                <a:cs typeface="Lato"/>
                <a:sym typeface="Lato"/>
              </a:rPr>
              <a:t> no </a:t>
            </a:r>
            <a:r>
              <a:rPr lang="en-US" sz="4000" b="1" i="0" u="none" strike="noStrike" cap="none" dirty="0" err="1">
                <a:solidFill>
                  <a:srgbClr val="00B050"/>
                </a:solidFill>
                <a:latin typeface="Lato"/>
                <a:ea typeface="Lato"/>
                <a:cs typeface="Lato"/>
                <a:sym typeface="Lato"/>
              </a:rPr>
              <a:t>podemos</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salvar</a:t>
            </a:r>
            <a:r>
              <a:rPr lang="en-US" sz="4000" b="1" i="0" u="none" strike="noStrike" cap="none" dirty="0">
                <a:solidFill>
                  <a:srgbClr val="00B050"/>
                </a:solidFill>
                <a:latin typeface="Lato"/>
                <a:ea typeface="Lato"/>
                <a:cs typeface="Lato"/>
                <a:sym typeface="Lato"/>
              </a:rPr>
              <a:t> a </a:t>
            </a:r>
            <a:r>
              <a:rPr lang="en-US" sz="4000" b="1" i="0" u="none" strike="noStrike" cap="none" dirty="0" err="1">
                <a:solidFill>
                  <a:srgbClr val="00B050"/>
                </a:solidFill>
                <a:latin typeface="Lato"/>
                <a:ea typeface="Lato"/>
                <a:cs typeface="Lato"/>
                <a:sym typeface="Lato"/>
              </a:rPr>
              <a:t>nosotros</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mismos</a:t>
            </a:r>
            <a:endParaRPr sz="4000" b="1" i="0" u="none" strike="noStrike" cap="none" dirty="0">
              <a:solidFill>
                <a:srgbClr val="00B050"/>
              </a:solidFill>
              <a:latin typeface="Lato"/>
              <a:ea typeface="Lato"/>
              <a:cs typeface="Lato"/>
              <a:sym typeface="Lato"/>
            </a:endParaRPr>
          </a:p>
        </p:txBody>
      </p:sp>
      <p:pic>
        <p:nvPicPr>
          <p:cNvPr id="3" name="Google Shape;179;g2ee3aea5128_1_0">
            <a:extLst>
              <a:ext uri="{FF2B5EF4-FFF2-40B4-BE49-F238E27FC236}">
                <a16:creationId xmlns:a16="http://schemas.microsoft.com/office/drawing/2014/main" id="{D74F0BE9-C20F-7873-9B8B-0A73ACEFD135}"/>
              </a:ext>
            </a:extLst>
          </p:cNvPr>
          <p:cNvPicPr preferRelativeResize="0"/>
          <p:nvPr/>
        </p:nvPicPr>
        <p:blipFill rotWithShape="1">
          <a:blip r:embed="rId3">
            <a:alphaModFix/>
          </a:blip>
          <a:srcRect/>
          <a:stretch/>
        </p:blipFill>
        <p:spPr>
          <a:xfrm>
            <a:off x="-1" y="2518074"/>
            <a:ext cx="1643700" cy="1821851"/>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627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r="19154"/>
          <a:stretch/>
        </p:blipFill>
        <p:spPr>
          <a:xfrm>
            <a:off x="1643699" y="840021"/>
            <a:ext cx="6037261" cy="5177957"/>
          </a:xfrm>
        </p:spPr>
      </p:pic>
      <p:sp>
        <p:nvSpPr>
          <p:cNvPr id="4" name="Google Shape;146;g2e8f58b83d9_0_989">
            <a:extLst>
              <a:ext uri="{FF2B5EF4-FFF2-40B4-BE49-F238E27FC236}">
                <a16:creationId xmlns:a16="http://schemas.microsoft.com/office/drawing/2014/main" id="{73D87B03-75E4-DDB7-2D19-04A6B41096B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164;g2eb293faa54_0_126">
            <a:extLst>
              <a:ext uri="{FF2B5EF4-FFF2-40B4-BE49-F238E27FC236}">
                <a16:creationId xmlns:a16="http://schemas.microsoft.com/office/drawing/2014/main" id="{7CB0F4F1-F35C-B04A-BA26-7EB0CBCEBB96}"/>
              </a:ext>
            </a:extLst>
          </p:cNvPr>
          <p:cNvSpPr txBox="1"/>
          <p:nvPr/>
        </p:nvSpPr>
        <p:spPr>
          <a:xfrm>
            <a:off x="8074980" y="3155696"/>
            <a:ext cx="329184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b="1" dirty="0">
                <a:solidFill>
                  <a:srgbClr val="00B050"/>
                </a:solidFill>
                <a:latin typeface="Lato"/>
                <a:ea typeface="Lato"/>
                <a:cs typeface="Lato"/>
                <a:sym typeface="Lato"/>
              </a:rPr>
              <a:t>Dios </a:t>
            </a:r>
            <a:r>
              <a:rPr lang="en-US" sz="3600" b="1" dirty="0" err="1">
                <a:solidFill>
                  <a:srgbClr val="00B050"/>
                </a:solidFill>
                <a:latin typeface="Lato"/>
                <a:ea typeface="Lato"/>
                <a:cs typeface="Lato"/>
                <a:sym typeface="Lato"/>
              </a:rPr>
              <a:t>vio</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nuestra</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necesidad</a:t>
            </a:r>
            <a:r>
              <a:rPr lang="en-US" sz="3600" b="1" dirty="0">
                <a:solidFill>
                  <a:srgbClr val="00B050"/>
                </a:solidFill>
                <a:latin typeface="Lato"/>
                <a:ea typeface="Lato"/>
                <a:cs typeface="Lato"/>
                <a:sym typeface="Lato"/>
              </a:rPr>
              <a:t>, y </a:t>
            </a:r>
            <a:r>
              <a:rPr lang="en-US" sz="3600" b="1" dirty="0" err="1">
                <a:solidFill>
                  <a:srgbClr val="00B050"/>
                </a:solidFill>
                <a:latin typeface="Lato"/>
                <a:ea typeface="Lato"/>
                <a:cs typeface="Lato"/>
                <a:sym typeface="Lato"/>
              </a:rPr>
              <a:t>envió</a:t>
            </a:r>
            <a:r>
              <a:rPr lang="en-US" sz="3600" b="1" dirty="0">
                <a:solidFill>
                  <a:srgbClr val="00B050"/>
                </a:solidFill>
                <a:latin typeface="Lato"/>
                <a:ea typeface="Lato"/>
                <a:cs typeface="Lato"/>
                <a:sym typeface="Lato"/>
              </a:rPr>
              <a:t> a </a:t>
            </a:r>
            <a:r>
              <a:rPr lang="en-US" sz="3600" b="1" dirty="0" err="1">
                <a:solidFill>
                  <a:srgbClr val="00B050"/>
                </a:solidFill>
                <a:latin typeface="Lato"/>
                <a:ea typeface="Lato"/>
                <a:cs typeface="Lato"/>
                <a:sym typeface="Lato"/>
              </a:rPr>
              <a:t>su</a:t>
            </a:r>
            <a:r>
              <a:rPr lang="en-US" sz="3600" b="1" dirty="0">
                <a:solidFill>
                  <a:srgbClr val="00B050"/>
                </a:solidFill>
                <a:latin typeface="Lato"/>
                <a:ea typeface="Lato"/>
                <a:cs typeface="Lato"/>
                <a:sym typeface="Lato"/>
              </a:rPr>
              <a:t> </a:t>
            </a:r>
            <a:r>
              <a:rPr lang="en-US" sz="3600" b="1" dirty="0" err="1">
                <a:solidFill>
                  <a:srgbClr val="00B050"/>
                </a:solidFill>
                <a:latin typeface="Lato"/>
                <a:ea typeface="Lato"/>
                <a:cs typeface="Lato"/>
                <a:sym typeface="Lato"/>
              </a:rPr>
              <a:t>Hijo</a:t>
            </a:r>
            <a:r>
              <a:rPr lang="en-US" sz="3600" b="1" dirty="0">
                <a:solidFill>
                  <a:srgbClr val="00B050"/>
                </a:solidFill>
                <a:latin typeface="Lato"/>
                <a:ea typeface="Lato"/>
                <a:cs typeface="Lato"/>
                <a:sym typeface="Lato"/>
              </a:rPr>
              <a:t> para </a:t>
            </a:r>
            <a:r>
              <a:rPr lang="en-US" sz="3600" b="1" dirty="0" err="1">
                <a:solidFill>
                  <a:srgbClr val="00B050"/>
                </a:solidFill>
                <a:latin typeface="Lato"/>
                <a:ea typeface="Lato"/>
                <a:cs typeface="Lato"/>
                <a:sym typeface="Lato"/>
              </a:rPr>
              <a:t>salvarnos</a:t>
            </a:r>
            <a:r>
              <a:rPr lang="en-US" sz="3600" b="1" dirty="0">
                <a:solidFill>
                  <a:srgbClr val="00B050"/>
                </a:solidFill>
                <a:latin typeface="Lato"/>
                <a:ea typeface="Lato"/>
                <a:cs typeface="Lato"/>
                <a:sym typeface="Lato"/>
              </a:rPr>
              <a:t>.</a:t>
            </a:r>
            <a:endParaRPr sz="3600" b="1" i="0" u="none" strike="noStrike" cap="none" dirty="0">
              <a:solidFill>
                <a:srgbClr val="00B050"/>
              </a:solidFill>
              <a:latin typeface="Lato"/>
              <a:ea typeface="Lato"/>
              <a:cs typeface="Lato"/>
              <a:sym typeface="Lato"/>
            </a:endParaRPr>
          </a:p>
        </p:txBody>
      </p:sp>
    </p:spTree>
    <p:extLst>
      <p:ext uri="{BB962C8B-B14F-4D97-AF65-F5344CB8AC3E}">
        <p14:creationId xmlns:p14="http://schemas.microsoft.com/office/powerpoint/2010/main" val="278951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4DBF4BA1-B0A6-1716-9441-02AEABEEAEBB}"/>
            </a:ext>
          </a:extLst>
        </p:cNvPr>
        <p:cNvGrpSpPr/>
        <p:nvPr/>
      </p:nvGrpSpPr>
      <p:grpSpPr>
        <a:xfrm>
          <a:off x="0" y="0"/>
          <a:ext cx="0" cy="0"/>
          <a:chOff x="0" y="0"/>
          <a:chExt cx="0" cy="0"/>
        </a:xfrm>
      </p:grpSpPr>
      <p:sp>
        <p:nvSpPr>
          <p:cNvPr id="177" name="Google Shape;177;g2ee3aea5128_1_0">
            <a:extLst>
              <a:ext uri="{FF2B5EF4-FFF2-40B4-BE49-F238E27FC236}">
                <a16:creationId xmlns:a16="http://schemas.microsoft.com/office/drawing/2014/main" id="{230C4328-0706-82C1-2A78-1ECCD37EDBB0}"/>
              </a:ext>
            </a:extLst>
          </p:cNvPr>
          <p:cNvSpPr txBox="1"/>
          <p:nvPr/>
        </p:nvSpPr>
        <p:spPr>
          <a:xfrm>
            <a:off x="3206497" y="1587216"/>
            <a:ext cx="788871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a:solidFill>
                  <a:schemeClr val="dk1"/>
                </a:solidFill>
                <a:latin typeface="Lato"/>
                <a:ea typeface="Lato"/>
                <a:cs typeface="Lato"/>
                <a:sym typeface="Lato"/>
              </a:rPr>
              <a:t>Pero </a:t>
            </a:r>
            <a:r>
              <a:rPr lang="en-US" sz="3400" dirty="0" err="1">
                <a:solidFill>
                  <a:schemeClr val="dk1"/>
                </a:solidFill>
                <a:latin typeface="Lato"/>
                <a:ea typeface="Lato"/>
                <a:cs typeface="Lato"/>
                <a:sym typeface="Lato"/>
              </a:rPr>
              <a:t>cuando</a:t>
            </a:r>
            <a:r>
              <a:rPr lang="en-US" sz="3400" dirty="0">
                <a:solidFill>
                  <a:schemeClr val="dk1"/>
                </a:solidFill>
                <a:latin typeface="Lato"/>
                <a:ea typeface="Lato"/>
                <a:cs typeface="Lato"/>
                <a:sym typeface="Lato"/>
              </a:rPr>
              <a:t> se </a:t>
            </a:r>
            <a:r>
              <a:rPr lang="en-US" sz="3400" dirty="0" err="1">
                <a:solidFill>
                  <a:schemeClr val="dk1"/>
                </a:solidFill>
                <a:latin typeface="Lato"/>
                <a:ea typeface="Lato"/>
                <a:cs typeface="Lato"/>
                <a:sym typeface="Lato"/>
              </a:rPr>
              <a:t>cumplió</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el</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tiempo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señalado</a:t>
            </a:r>
            <a:r>
              <a:rPr lang="en-US" sz="3400" dirty="0">
                <a:solidFill>
                  <a:schemeClr val="dk1"/>
                </a:solidFill>
                <a:latin typeface="Lato"/>
                <a:ea typeface="Lato"/>
                <a:cs typeface="Lato"/>
                <a:sym typeface="Lato"/>
              </a:rPr>
              <a:t>, Dios </a:t>
            </a:r>
            <a:r>
              <a:rPr lang="en-US" sz="3400" dirty="0" err="1">
                <a:solidFill>
                  <a:schemeClr val="dk1"/>
                </a:solidFill>
                <a:latin typeface="Lato"/>
                <a:ea typeface="Lato"/>
                <a:cs typeface="Lato"/>
                <a:sym typeface="Lato"/>
              </a:rPr>
              <a:t>envió</a:t>
            </a:r>
            <a:r>
              <a:rPr lang="en-US" sz="3400" dirty="0">
                <a:solidFill>
                  <a:schemeClr val="dk1"/>
                </a:solidFill>
                <a:latin typeface="Lato"/>
                <a:ea typeface="Lato"/>
                <a:cs typeface="Lato"/>
                <a:sym typeface="Lato"/>
              </a:rPr>
              <a:t> a </a:t>
            </a:r>
            <a:r>
              <a:rPr lang="en-US" sz="3400" dirty="0" err="1">
                <a:solidFill>
                  <a:schemeClr val="dk1"/>
                </a:solidFill>
                <a:latin typeface="Lato"/>
                <a:ea typeface="Lato"/>
                <a:cs typeface="Lato"/>
                <a:sym typeface="Lato"/>
              </a:rPr>
              <a:t>su</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Hijo</a:t>
            </a:r>
            <a:r>
              <a:rPr lang="en-US" sz="3400" dirty="0">
                <a:solidFill>
                  <a:schemeClr val="dk1"/>
                </a:solidFill>
                <a:latin typeface="Lato"/>
                <a:ea typeface="Lato"/>
                <a:cs typeface="Lato"/>
                <a:sym typeface="Lato"/>
              </a:rPr>
              <a:t>, que </a:t>
            </a:r>
            <a:r>
              <a:rPr lang="en-US" sz="3400" dirty="0" err="1">
                <a:solidFill>
                  <a:schemeClr val="dk1"/>
                </a:solidFill>
                <a:latin typeface="Lato"/>
                <a:ea typeface="Lato"/>
                <a:cs typeface="Lato"/>
                <a:sym typeface="Lato"/>
              </a:rPr>
              <a:t>nació</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una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mujer</a:t>
            </a:r>
            <a:r>
              <a:rPr lang="en-US" sz="3400" dirty="0">
                <a:solidFill>
                  <a:schemeClr val="dk1"/>
                </a:solidFill>
                <a:latin typeface="Lato"/>
                <a:ea typeface="Lato"/>
                <a:cs typeface="Lato"/>
                <a:sym typeface="Lato"/>
              </a:rPr>
              <a:t> y </a:t>
            </a:r>
            <a:r>
              <a:rPr lang="en-US" sz="3400" dirty="0" err="1">
                <a:solidFill>
                  <a:schemeClr val="dk1"/>
                </a:solidFill>
                <a:latin typeface="Lato"/>
                <a:ea typeface="Lato"/>
                <a:cs typeface="Lato"/>
                <a:sym typeface="Lato"/>
              </a:rPr>
              <a:t>sujeto</a:t>
            </a:r>
            <a:r>
              <a:rPr lang="en-US" sz="3400" dirty="0">
                <a:solidFill>
                  <a:schemeClr val="dk1"/>
                </a:solidFill>
                <a:latin typeface="Lato"/>
                <a:ea typeface="Lato"/>
                <a:cs typeface="Lato"/>
                <a:sym typeface="Lato"/>
              </a:rPr>
              <a:t> a la ley, para que </a:t>
            </a:r>
            <a:r>
              <a:rPr lang="en-US" sz="3400" dirty="0" err="1">
                <a:solidFill>
                  <a:schemeClr val="dk1"/>
                </a:solidFill>
                <a:latin typeface="Lato"/>
                <a:ea typeface="Lato"/>
                <a:cs typeface="Lato"/>
                <a:sym typeface="Lato"/>
              </a:rPr>
              <a:t>redimiera</a:t>
            </a:r>
            <a:r>
              <a:rPr lang="en-US" sz="3400" dirty="0">
                <a:solidFill>
                  <a:schemeClr val="dk1"/>
                </a:solidFill>
                <a:latin typeface="Lato"/>
                <a:ea typeface="Lato"/>
                <a:cs typeface="Lato"/>
                <a:sym typeface="Lato"/>
              </a:rPr>
              <a:t> a </a:t>
            </a:r>
            <a:r>
              <a:rPr lang="en-US" sz="3400" dirty="0" err="1">
                <a:solidFill>
                  <a:schemeClr val="dk1"/>
                </a:solidFill>
                <a:latin typeface="Lato"/>
                <a:ea typeface="Lato"/>
                <a:cs typeface="Lato"/>
                <a:sym typeface="Lato"/>
              </a:rPr>
              <a:t>los</a:t>
            </a:r>
            <a:r>
              <a:rPr lang="en-US" sz="3400" dirty="0">
                <a:solidFill>
                  <a:schemeClr val="dk1"/>
                </a:solidFill>
                <a:latin typeface="Lato"/>
                <a:ea typeface="Lato"/>
                <a:cs typeface="Lato"/>
                <a:sym typeface="Lato"/>
              </a:rPr>
              <a:t> que </a:t>
            </a:r>
            <a:r>
              <a:rPr lang="en-US" sz="3400" dirty="0" err="1">
                <a:solidFill>
                  <a:schemeClr val="dk1"/>
                </a:solidFill>
                <a:latin typeface="Lato"/>
                <a:ea typeface="Lato"/>
                <a:cs typeface="Lato"/>
                <a:sym typeface="Lato"/>
              </a:rPr>
              <a:t>estaban</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sujetos</a:t>
            </a:r>
            <a:r>
              <a:rPr lang="en-US" sz="3400" dirty="0">
                <a:solidFill>
                  <a:schemeClr val="dk1"/>
                </a:solidFill>
                <a:latin typeface="Lato"/>
                <a:ea typeface="Lato"/>
                <a:cs typeface="Lato"/>
                <a:sym typeface="Lato"/>
              </a:rPr>
              <a:t> a la ley, a fin de que </a:t>
            </a:r>
            <a:r>
              <a:rPr lang="en-US" sz="3400" dirty="0" err="1">
                <a:solidFill>
                  <a:schemeClr val="dk1"/>
                </a:solidFill>
                <a:latin typeface="Lato"/>
                <a:ea typeface="Lato"/>
                <a:cs typeface="Lato"/>
                <a:sym typeface="Lato"/>
              </a:rPr>
              <a:t>recibiéramos</a:t>
            </a:r>
            <a:r>
              <a:rPr lang="en-US" sz="3400" dirty="0">
                <a:solidFill>
                  <a:schemeClr val="dk1"/>
                </a:solidFill>
                <a:latin typeface="Lato"/>
                <a:ea typeface="Lato"/>
                <a:cs typeface="Lato"/>
                <a:sym typeface="Lato"/>
              </a:rPr>
              <a:t> la </a:t>
            </a:r>
            <a:r>
              <a:rPr lang="en-US" sz="3400" dirty="0" err="1">
                <a:solidFill>
                  <a:schemeClr val="dk1"/>
                </a:solidFill>
                <a:latin typeface="Lato"/>
                <a:ea typeface="Lato"/>
                <a:cs typeface="Lato"/>
                <a:sym typeface="Lato"/>
              </a:rPr>
              <a:t>adopción</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hijos</a:t>
            </a:r>
            <a:r>
              <a:rPr lang="en-US" sz="34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i="1" dirty="0" err="1">
                <a:solidFill>
                  <a:schemeClr val="dk1"/>
                </a:solidFill>
                <a:latin typeface="Lato"/>
                <a:ea typeface="Lato"/>
                <a:cs typeface="Lato"/>
                <a:sym typeface="Lato"/>
              </a:rPr>
              <a:t>Gálatas</a:t>
            </a:r>
            <a:r>
              <a:rPr lang="en-US" sz="2800" i="1" dirty="0">
                <a:solidFill>
                  <a:schemeClr val="dk1"/>
                </a:solidFill>
                <a:latin typeface="Lato"/>
                <a:ea typeface="Lato"/>
                <a:cs typeface="Lato"/>
                <a:sym typeface="Lato"/>
              </a:rPr>
              <a:t> 4:4-5</a:t>
            </a:r>
            <a:endParaRPr sz="3400" b="0" i="0" u="none" strike="noStrike" cap="none" dirty="0">
              <a:solidFill>
                <a:schemeClr val="dk1"/>
              </a:solidFill>
              <a:latin typeface="Lato"/>
              <a:ea typeface="Lato"/>
              <a:cs typeface="Lato"/>
              <a:sym typeface="Lato"/>
            </a:endParaRPr>
          </a:p>
        </p:txBody>
      </p:sp>
      <p:sp>
        <p:nvSpPr>
          <p:cNvPr id="178" name="Google Shape;178;g2ee3aea5128_1_0">
            <a:extLst>
              <a:ext uri="{FF2B5EF4-FFF2-40B4-BE49-F238E27FC236}">
                <a16:creationId xmlns:a16="http://schemas.microsoft.com/office/drawing/2014/main" id="{38FEF6A0-4548-6953-0B77-C2F5D7BAF09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ee3aea5128_1_0">
            <a:extLst>
              <a:ext uri="{FF2B5EF4-FFF2-40B4-BE49-F238E27FC236}">
                <a16:creationId xmlns:a16="http://schemas.microsoft.com/office/drawing/2014/main" id="{315F5C9A-60EB-3974-20A9-6D4C2052F477}"/>
              </a:ext>
            </a:extLst>
          </p:cNvPr>
          <p:cNvPicPr preferRelativeResize="0"/>
          <p:nvPr/>
        </p:nvPicPr>
        <p:blipFill rotWithShape="1">
          <a:blip r:embed="rId3">
            <a:alphaModFix/>
          </a:blip>
          <a:srcRect/>
          <a:stretch/>
        </p:blipFill>
        <p:spPr>
          <a:xfrm>
            <a:off x="8090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80" name="Google Shape;180;g2ee3aea5128_1_0" descr="A green bird with leaves&#10;&#10;Description automatically generated">
            <a:extLst>
              <a:ext uri="{FF2B5EF4-FFF2-40B4-BE49-F238E27FC236}">
                <a16:creationId xmlns:a16="http://schemas.microsoft.com/office/drawing/2014/main" id="{DBD62814-03C8-6D95-2227-6790E318C983}"/>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60451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5D98B315-BF66-604F-0231-2D13258BA84C}"/>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7024ACC9-B3DA-0987-0FC6-FD44BC220879}"/>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11A3440F-5BC2-D391-5403-024C0817A0D1}"/>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6E7CA86A-8F1A-4D4F-EC57-00BFAE3AF9F7}"/>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28030827-B92A-AD62-A5FD-A1B84544C257}"/>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80CC79BE-64C0-2E0A-5C59-BBF55AB0C90B}"/>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42DADA4C-25CA-7913-5AF1-72896FAC9514}"/>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CBB48C0E-014D-D240-C4AD-D0C6EF2456CF}"/>
                </a:ext>
              </a:extLst>
            </p:cNvPr>
            <p:cNvSpPr txBox="1"/>
            <p:nvPr/>
          </p:nvSpPr>
          <p:spPr>
            <a:xfrm>
              <a:off x="1302586" y="0"/>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i="0" u="none" strike="noStrike" cap="none" dirty="0" err="1">
                  <a:solidFill>
                    <a:schemeClr val="tx1"/>
                  </a:solidFill>
                  <a:latin typeface="Lato"/>
                  <a:ea typeface="Lato"/>
                  <a:cs typeface="Lato"/>
                  <a:sym typeface="Lato"/>
                </a:rPr>
                <a:t>Identificar</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centralidad</a:t>
              </a:r>
              <a:r>
                <a:rPr lang="en-US" sz="3200" i="0" u="none" strike="noStrike" cap="none" dirty="0">
                  <a:solidFill>
                    <a:schemeClr val="tx1"/>
                  </a:solidFill>
                  <a:latin typeface="Lato"/>
                  <a:ea typeface="Lato"/>
                  <a:cs typeface="Lato"/>
                  <a:sym typeface="Lato"/>
                </a:rPr>
                <a:t> de </a:t>
              </a:r>
              <a:r>
                <a:rPr lang="en-US" sz="3200" dirty="0" err="1">
                  <a:solidFill>
                    <a:schemeClr val="tx1"/>
                  </a:solidFill>
                  <a:latin typeface="Lato"/>
                  <a:ea typeface="Lato"/>
                  <a:cs typeface="Lato"/>
                  <a:sym typeface="Lato"/>
                </a:rPr>
                <a:t>J</a:t>
              </a:r>
              <a:r>
                <a:rPr lang="en-US" sz="3200" i="0" u="none" strike="noStrike" cap="none" dirty="0" err="1">
                  <a:solidFill>
                    <a:schemeClr val="tx1"/>
                  </a:solidFill>
                  <a:latin typeface="Lato"/>
                  <a:ea typeface="Lato"/>
                  <a:cs typeface="Lato"/>
                  <a:sym typeface="Lato"/>
                </a:rPr>
                <a:t>esucristo</a:t>
              </a:r>
              <a:r>
                <a:rPr lang="en-US" sz="3200" i="0" u="none" strike="noStrike" cap="none" dirty="0">
                  <a:solidFill>
                    <a:schemeClr val="tx1"/>
                  </a:solidFill>
                  <a:latin typeface="Lato"/>
                  <a:ea typeface="Lato"/>
                  <a:cs typeface="Lato"/>
                  <a:sym typeface="Lato"/>
                </a:rPr>
                <a:t>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Biblia y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salvación</a:t>
              </a:r>
              <a:r>
                <a:rPr lang="en-US" sz="3200" i="0" u="none" strike="noStrike" cap="none" dirty="0">
                  <a:solidFill>
                    <a:schemeClr val="tx1"/>
                  </a:solidFill>
                  <a:latin typeface="Lato"/>
                  <a:ea typeface="Lato"/>
                  <a:cs typeface="Lato"/>
                  <a:sym typeface="Lato"/>
                </a:rPr>
                <a:t>. </a:t>
              </a:r>
              <a:endParaRPr sz="3200" i="0" u="none" strike="noStrike" cap="none"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315D721C-C424-5ADF-0899-C87B76D89C83}"/>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8BCD5F86-D049-6B68-5A52-83E220951837}"/>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F7969505-DD60-27E2-6143-6E50CB8DE118}"/>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99086B4E-D4C1-4CE4-27DB-22C872C6FE75}"/>
                </a:ext>
              </a:extLst>
            </p:cNvPr>
            <p:cNvSpPr txBox="1"/>
            <p:nvPr/>
          </p:nvSpPr>
          <p:spPr>
            <a:xfrm>
              <a:off x="1302586" y="1410207"/>
              <a:ext cx="9147694" cy="112778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3200" b="1" i="0" u="none" strike="noStrike" cap="none" dirty="0" err="1">
                  <a:solidFill>
                    <a:schemeClr val="tx1"/>
                  </a:solidFill>
                  <a:latin typeface="Lato"/>
                  <a:ea typeface="Lato"/>
                  <a:cs typeface="Lato"/>
                  <a:sym typeface="Lato"/>
                </a:rPr>
                <a:t>Reconocer</a:t>
              </a:r>
              <a:r>
                <a:rPr lang="en-US" sz="3200" b="1" i="0" u="none" strike="noStrike" cap="none" dirty="0">
                  <a:solidFill>
                    <a:schemeClr val="tx1"/>
                  </a:solidFill>
                  <a:latin typeface="Lato"/>
                  <a:ea typeface="Lato"/>
                  <a:cs typeface="Lato"/>
                  <a:sym typeface="Lato"/>
                </a:rPr>
                <a:t> </a:t>
              </a:r>
              <a:r>
                <a:rPr lang="en-US" sz="3200" b="1" i="0" u="none" strike="noStrike" cap="none" dirty="0" err="1">
                  <a:solidFill>
                    <a:schemeClr val="tx1"/>
                  </a:solidFill>
                  <a:latin typeface="Lato"/>
                  <a:ea typeface="Lato"/>
                  <a:cs typeface="Lato"/>
                  <a:sym typeface="Lato"/>
                </a:rPr>
                <a:t>nuestra</a:t>
              </a:r>
              <a:r>
                <a:rPr lang="en-US" sz="3200" b="1" i="0" u="none" strike="noStrike" cap="none" dirty="0">
                  <a:solidFill>
                    <a:schemeClr val="tx1"/>
                  </a:solidFill>
                  <a:latin typeface="Lato"/>
                  <a:ea typeface="Lato"/>
                  <a:cs typeface="Lato"/>
                  <a:sym typeface="Lato"/>
                </a:rPr>
                <a:t> </a:t>
              </a:r>
              <a:r>
                <a:rPr lang="en-US" sz="3200" b="1" i="0" u="none" strike="noStrike" cap="none" dirty="0" err="1">
                  <a:solidFill>
                    <a:schemeClr val="tx1"/>
                  </a:solidFill>
                  <a:latin typeface="Lato"/>
                  <a:ea typeface="Lato"/>
                  <a:cs typeface="Lato"/>
                  <a:sym typeface="Lato"/>
                </a:rPr>
                <a:t>necesidad</a:t>
              </a:r>
              <a:r>
                <a:rPr lang="en-US" sz="3200" b="1" i="0" u="none" strike="noStrike" cap="none" dirty="0">
                  <a:solidFill>
                    <a:schemeClr val="tx1"/>
                  </a:solidFill>
                  <a:latin typeface="Lato"/>
                  <a:ea typeface="Lato"/>
                  <a:cs typeface="Lato"/>
                  <a:sym typeface="Lato"/>
                </a:rPr>
                <a:t> de un Salvador. </a:t>
              </a:r>
              <a:endParaRPr sz="3200" b="1" i="0" u="none" strike="noStrike" cap="none" dirty="0">
                <a:solidFill>
                  <a:schemeClr val="tx1"/>
                </a:solidFill>
                <a:latin typeface="Lato"/>
                <a:ea typeface="Lato"/>
                <a:cs typeface="Lato"/>
                <a:sym typeface="Lato"/>
              </a:endParaRPr>
            </a:p>
          </p:txBody>
        </p:sp>
        <p:sp>
          <p:nvSpPr>
            <p:cNvPr id="137" name="Google Shape;137;p5">
              <a:extLst>
                <a:ext uri="{FF2B5EF4-FFF2-40B4-BE49-F238E27FC236}">
                  <a16:creationId xmlns:a16="http://schemas.microsoft.com/office/drawing/2014/main" id="{9FE38637-14E6-50AF-DC48-56BD491CF8AC}"/>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9410812A-CDCF-8B08-1F62-00013F056315}"/>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F0A78426-2ECE-ACDB-6070-3615763E5CB3}"/>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D2E47E88-7E96-26B1-3DDE-9DF0BBC8C7E5}"/>
                </a:ext>
              </a:extLst>
            </p:cNvPr>
            <p:cNvSpPr txBox="1"/>
            <p:nvPr/>
          </p:nvSpPr>
          <p:spPr>
            <a:xfrm>
              <a:off x="1302586" y="2819933"/>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b="0" i="0" u="none" strike="noStrike" cap="none" dirty="0" err="1">
                  <a:solidFill>
                    <a:schemeClr val="tx1"/>
                  </a:solidFill>
                  <a:latin typeface="Lato"/>
                  <a:ea typeface="Lato"/>
                  <a:cs typeface="Lato"/>
                  <a:sym typeface="Lato"/>
                </a:rPr>
                <a:t>Explicar</a:t>
              </a:r>
              <a:r>
                <a:rPr lang="en-US" sz="3200" b="0" i="0" u="none" strike="noStrike" cap="none" dirty="0">
                  <a:solidFill>
                    <a:schemeClr val="tx1"/>
                  </a:solidFill>
                  <a:latin typeface="Lato"/>
                  <a:ea typeface="Lato"/>
                  <a:cs typeface="Lato"/>
                  <a:sym typeface="Lato"/>
                </a:rPr>
                <a:t> </a:t>
              </a:r>
              <a:r>
                <a:rPr lang="en-US" sz="3200" b="0" i="0" u="none" strike="noStrike" cap="none" dirty="0" err="1">
                  <a:solidFill>
                    <a:schemeClr val="tx1"/>
                  </a:solidFill>
                  <a:latin typeface="Lato"/>
                  <a:ea typeface="Lato"/>
                  <a:cs typeface="Lato"/>
                  <a:sym typeface="Lato"/>
                </a:rPr>
                <a:t>por</a:t>
              </a:r>
              <a:r>
                <a:rPr lang="en-US" sz="3200" b="0" i="0" u="none" strike="noStrike" cap="none" dirty="0">
                  <a:solidFill>
                    <a:schemeClr val="tx1"/>
                  </a:solidFill>
                  <a:latin typeface="Lato"/>
                  <a:ea typeface="Lato"/>
                  <a:cs typeface="Lato"/>
                  <a:sym typeface="Lato"/>
                </a:rPr>
                <a:t> </a:t>
              </a:r>
              <a:r>
                <a:rPr lang="en-US" sz="3200" b="0" i="0" u="none" strike="noStrike" cap="none" dirty="0" err="1">
                  <a:solidFill>
                    <a:schemeClr val="tx1"/>
                  </a:solidFill>
                  <a:latin typeface="Lato"/>
                  <a:ea typeface="Lato"/>
                  <a:cs typeface="Lato"/>
                  <a:sym typeface="Lato"/>
                </a:rPr>
                <a:t>qué</a:t>
              </a:r>
              <a:r>
                <a:rPr lang="en-US" sz="3200" b="0" i="0" u="none" strike="noStrike" cap="none" dirty="0">
                  <a:solidFill>
                    <a:schemeClr val="tx1"/>
                  </a:solidFill>
                  <a:latin typeface="Lato"/>
                  <a:ea typeface="Lato"/>
                  <a:cs typeface="Lato"/>
                  <a:sym typeface="Lato"/>
                </a:rPr>
                <a:t> Jesús </a:t>
              </a:r>
              <a:r>
                <a:rPr lang="en-US" sz="3200" b="0" i="0" u="none" strike="noStrike" cap="none" dirty="0" err="1">
                  <a:solidFill>
                    <a:schemeClr val="tx1"/>
                  </a:solidFill>
                  <a:latin typeface="Lato"/>
                  <a:ea typeface="Lato"/>
                  <a:cs typeface="Lato"/>
                  <a:sym typeface="Lato"/>
                </a:rPr>
                <a:t>tuvo</a:t>
              </a:r>
              <a:r>
                <a:rPr lang="en-US" sz="3200" b="0" i="0" u="none" strike="noStrike" cap="none" dirty="0">
                  <a:solidFill>
                    <a:schemeClr val="tx1"/>
                  </a:solidFill>
                  <a:latin typeface="Lato"/>
                  <a:ea typeface="Lato"/>
                  <a:cs typeface="Lato"/>
                  <a:sym typeface="Lato"/>
                </a:rPr>
                <a:t> que ser </a:t>
              </a:r>
              <a:r>
                <a:rPr lang="en-US" sz="3200" b="0" i="0" u="none" strike="noStrike" cap="none" dirty="0" err="1">
                  <a:solidFill>
                    <a:schemeClr val="tx1"/>
                  </a:solidFill>
                  <a:latin typeface="Lato"/>
                  <a:ea typeface="Lato"/>
                  <a:cs typeface="Lato"/>
                  <a:sym typeface="Lato"/>
                </a:rPr>
                <a:t>verdadero</a:t>
              </a:r>
              <a:r>
                <a:rPr lang="en-US" sz="3200" b="0" i="0" u="none" strike="noStrike" cap="none" dirty="0">
                  <a:solidFill>
                    <a:schemeClr val="tx1"/>
                  </a:solidFill>
                  <a:latin typeface="Lato"/>
                  <a:ea typeface="Lato"/>
                  <a:cs typeface="Lato"/>
                  <a:sym typeface="Lato"/>
                </a:rPr>
                <a:t> hombr</a:t>
              </a:r>
              <a:r>
                <a:rPr lang="en-US" sz="3200" dirty="0">
                  <a:solidFill>
                    <a:schemeClr val="tx1"/>
                  </a:solidFill>
                  <a:latin typeface="Lato"/>
                  <a:ea typeface="Lato"/>
                  <a:cs typeface="Lato"/>
                  <a:sym typeface="Lato"/>
                </a:rPr>
                <a:t>e </a:t>
              </a:r>
              <a:r>
                <a:rPr lang="en-US" sz="3200" b="0" i="0" u="none" strike="noStrike" cap="none" dirty="0">
                  <a:solidFill>
                    <a:schemeClr val="tx1"/>
                  </a:solidFill>
                  <a:latin typeface="Lato"/>
                  <a:ea typeface="Lato"/>
                  <a:cs typeface="Lato"/>
                  <a:sym typeface="Lato"/>
                </a:rPr>
                <a:t>y </a:t>
              </a:r>
              <a:r>
                <a:rPr lang="en-US" sz="3200" b="0" i="0" u="none" strike="noStrike" cap="none" dirty="0" err="1">
                  <a:solidFill>
                    <a:schemeClr val="tx1"/>
                  </a:solidFill>
                  <a:latin typeface="Lato"/>
                  <a:ea typeface="Lato"/>
                  <a:cs typeface="Lato"/>
                  <a:sym typeface="Lato"/>
                </a:rPr>
                <a:t>verdadero</a:t>
              </a:r>
              <a:r>
                <a:rPr lang="en-US" sz="3200" b="0" i="0" u="none" strike="noStrike" cap="none" dirty="0">
                  <a:solidFill>
                    <a:schemeClr val="tx1"/>
                  </a:solidFill>
                  <a:latin typeface="Lato"/>
                  <a:ea typeface="Lato"/>
                  <a:cs typeface="Lato"/>
                  <a:sym typeface="Lato"/>
                </a:rPr>
                <a:t> Dios. </a:t>
              </a:r>
              <a:endParaRPr sz="3200" b="0" i="0" u="none" strike="noStrike" cap="none" dirty="0">
                <a:solidFill>
                  <a:schemeClr val="tx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1FE351DF-6CD5-324B-24BD-146C72AFB159}"/>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89109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95038"/>
          </a:xfrm>
          <a:prstGeom prst="rect">
            <a:avLst/>
          </a:prstGeom>
        </p:spPr>
      </p:pic>
      <p:sp>
        <p:nvSpPr>
          <p:cNvPr id="3" name="Content Placeholder 2"/>
          <p:cNvSpPr>
            <a:spLocks noGrp="1"/>
          </p:cNvSpPr>
          <p:nvPr>
            <p:ph idx="1"/>
          </p:nvPr>
        </p:nvSpPr>
        <p:spPr>
          <a:xfrm>
            <a:off x="1715800" y="3008961"/>
            <a:ext cx="8360888" cy="1488558"/>
          </a:xfrm>
          <a:solidFill>
            <a:schemeClr val="bg1">
              <a:alpha val="70000"/>
            </a:schemeClr>
          </a:solidFill>
        </p:spPr>
        <p:txBody>
          <a:bodyPr>
            <a:noAutofit/>
          </a:bodyPr>
          <a:lstStyle/>
          <a:p>
            <a:pPr marL="0" indent="0" algn="ctr">
              <a:buNone/>
            </a:pPr>
            <a:r>
              <a:rPr lang="es-EC" sz="4400" b="1" dirty="0">
                <a:solidFill>
                  <a:srgbClr val="00B050"/>
                </a:solidFill>
                <a:latin typeface="Aharoni" panose="02010803020104030203" pitchFamily="2" charset="-79"/>
                <a:cs typeface="Aharoni" panose="02010803020104030203" pitchFamily="2" charset="-79"/>
              </a:rPr>
              <a:t>Jesús es verdadero Dios y verdadero hombre.</a:t>
            </a:r>
            <a:endParaRPr lang="en-US" sz="4400" b="1" dirty="0">
              <a:solidFill>
                <a:srgbClr val="00B05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30907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a:extLst>
            <a:ext uri="{FF2B5EF4-FFF2-40B4-BE49-F238E27FC236}">
              <a16:creationId xmlns:a16="http://schemas.microsoft.com/office/drawing/2014/main" id="{EBE2C5E5-D846-2A7B-7855-8D00F2480E56}"/>
            </a:ext>
          </a:extLst>
        </p:cNvPr>
        <p:cNvGrpSpPr/>
        <p:nvPr/>
      </p:nvGrpSpPr>
      <p:grpSpPr>
        <a:xfrm>
          <a:off x="0" y="0"/>
          <a:ext cx="0" cy="0"/>
          <a:chOff x="0" y="0"/>
          <a:chExt cx="0" cy="0"/>
        </a:xfrm>
      </p:grpSpPr>
      <p:sp>
        <p:nvSpPr>
          <p:cNvPr id="146" name="Google Shape;146;g2e8f58b83d9_0_989">
            <a:extLst>
              <a:ext uri="{FF2B5EF4-FFF2-40B4-BE49-F238E27FC236}">
                <a16:creationId xmlns:a16="http://schemas.microsoft.com/office/drawing/2014/main" id="{6065DA16-6686-099B-C664-9EC507C5455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g2e8f58b83d9_0_989">
            <a:extLst>
              <a:ext uri="{FF2B5EF4-FFF2-40B4-BE49-F238E27FC236}">
                <a16:creationId xmlns:a16="http://schemas.microsoft.com/office/drawing/2014/main" id="{5BC5C84A-2A33-2D03-5C29-98C4C5DC6295}"/>
              </a:ext>
            </a:extLst>
          </p:cNvPr>
          <p:cNvPicPr preferRelativeResize="0"/>
          <p:nvPr/>
        </p:nvPicPr>
        <p:blipFill rotWithShape="1">
          <a:blip r:embed="rId3">
            <a:alphaModFix/>
          </a:blip>
          <a:srcRect/>
          <a:stretch/>
        </p:blipFill>
        <p:spPr>
          <a:xfrm>
            <a:off x="50609" y="1819782"/>
            <a:ext cx="3125597" cy="3218436"/>
          </a:xfrm>
          <a:prstGeom prst="rect">
            <a:avLst/>
          </a:prstGeom>
          <a:noFill/>
          <a:ln>
            <a:noFill/>
          </a:ln>
          <a:effectLst>
            <a:outerShdw blurRad="50800" dist="38100" dir="2700000" algn="tl" rotWithShape="0">
              <a:srgbClr val="000000">
                <a:alpha val="40000"/>
              </a:srgbClr>
            </a:outerShdw>
          </a:effectLst>
        </p:spPr>
      </p:pic>
      <p:sp>
        <p:nvSpPr>
          <p:cNvPr id="148" name="Google Shape;148;g2e8f58b83d9_0_989">
            <a:extLst>
              <a:ext uri="{FF2B5EF4-FFF2-40B4-BE49-F238E27FC236}">
                <a16:creationId xmlns:a16="http://schemas.microsoft.com/office/drawing/2014/main" id="{C76E4B50-9716-CEE7-220A-01B7438F94CD}"/>
              </a:ext>
            </a:extLst>
          </p:cNvPr>
          <p:cNvSpPr txBox="1"/>
          <p:nvPr/>
        </p:nvSpPr>
        <p:spPr>
          <a:xfrm>
            <a:off x="3176206" y="2767200"/>
            <a:ext cx="8023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partes de Juan 11 </a:t>
            </a:r>
            <a:r>
              <a:rPr lang="en-US" sz="4000" b="1" dirty="0" err="1">
                <a:solidFill>
                  <a:schemeClr val="dk1"/>
                </a:solidFill>
                <a:latin typeface="Lato"/>
                <a:ea typeface="Lato"/>
                <a:cs typeface="Lato"/>
                <a:sym typeface="Lato"/>
              </a:rPr>
              <a:t>muestran</a:t>
            </a:r>
            <a:r>
              <a:rPr lang="en-US" sz="4000" b="1" dirty="0">
                <a:solidFill>
                  <a:schemeClr val="dk1"/>
                </a:solidFill>
                <a:latin typeface="Lato"/>
                <a:ea typeface="Lato"/>
                <a:cs typeface="Lato"/>
                <a:sym typeface="Lato"/>
              </a:rPr>
              <a:t> la </a:t>
            </a:r>
            <a:r>
              <a:rPr lang="en-US" sz="4000" b="1" dirty="0" err="1">
                <a:solidFill>
                  <a:schemeClr val="dk1"/>
                </a:solidFill>
                <a:latin typeface="Lato"/>
                <a:ea typeface="Lato"/>
                <a:cs typeface="Lato"/>
                <a:sym typeface="Lato"/>
              </a:rPr>
              <a:t>humanidad</a:t>
            </a:r>
            <a:r>
              <a:rPr lang="en-US" sz="4000" b="1" dirty="0">
                <a:solidFill>
                  <a:schemeClr val="dk1"/>
                </a:solidFill>
                <a:latin typeface="Lato"/>
                <a:ea typeface="Lato"/>
                <a:cs typeface="Lato"/>
                <a:sym typeface="Lato"/>
              </a:rPr>
              <a:t> de Jesús?</a:t>
            </a:r>
            <a:endParaRPr sz="4000" b="1" i="0" u="none" strike="noStrike" cap="none" dirty="0">
              <a:solidFill>
                <a:schemeClr val="dk1"/>
              </a:solidFill>
              <a:latin typeface="Lato"/>
              <a:ea typeface="Lato"/>
              <a:cs typeface="Lato"/>
              <a:sym typeface="Lato"/>
            </a:endParaRPr>
          </a:p>
        </p:txBody>
      </p:sp>
      <p:pic>
        <p:nvPicPr>
          <p:cNvPr id="149" name="Google Shape;149;g2e8f58b83d9_0_989" descr="A green bird with leaves&#10;&#10;Description automatically generated">
            <a:extLst>
              <a:ext uri="{FF2B5EF4-FFF2-40B4-BE49-F238E27FC236}">
                <a16:creationId xmlns:a16="http://schemas.microsoft.com/office/drawing/2014/main" id="{14A21289-B3E2-A3AE-5F01-5CF3499B1850}"/>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43285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F5856FC5-74A8-E22B-1426-0EFBE0D0A0B9}"/>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EA3C50ED-E7D5-FB4F-E595-35FB0C23104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FA70A29A-8920-3511-FA88-A332D1F6AE1B}"/>
              </a:ext>
            </a:extLst>
          </p:cNvPr>
          <p:cNvSpPr txBox="1">
            <a:spLocks/>
          </p:cNvSpPr>
          <p:nvPr/>
        </p:nvSpPr>
        <p:spPr>
          <a:xfrm>
            <a:off x="2025480" y="204216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dirty="0">
                <a:cs typeface="Arial" panose="020B0604020202020204" pitchFamily="34" charset="0"/>
              </a:rPr>
              <a:t>Sus lágrimas (v. 35)</a:t>
            </a:r>
          </a:p>
          <a:p>
            <a:pPr marL="0" indent="0">
              <a:buNone/>
            </a:pPr>
            <a:endParaRPr lang="es-EC" sz="3600" dirty="0">
              <a:cs typeface="Arial" panose="020B0604020202020204" pitchFamily="34" charset="0"/>
            </a:endParaRPr>
          </a:p>
          <a:p>
            <a:pPr marL="0" indent="0">
              <a:buNone/>
            </a:pPr>
            <a:r>
              <a:rPr lang="es-EC" sz="3600" dirty="0">
                <a:cs typeface="Arial" panose="020B0604020202020204" pitchFamily="34" charset="0"/>
              </a:rPr>
              <a:t>Su interacción con otras personas. </a:t>
            </a:r>
          </a:p>
          <a:p>
            <a:pPr marL="0" indent="0">
              <a:buNone/>
            </a:pPr>
            <a:endParaRPr lang="es-EC" sz="3600" dirty="0">
              <a:cs typeface="Arial" panose="020B0604020202020204" pitchFamily="34" charset="0"/>
            </a:endParaRPr>
          </a:p>
          <a:p>
            <a:pPr marL="0" indent="0">
              <a:buNone/>
            </a:pPr>
            <a:r>
              <a:rPr lang="es-EC" sz="3600" dirty="0">
                <a:cs typeface="Arial" panose="020B0604020202020204" pitchFamily="34" charset="0"/>
              </a:rPr>
              <a:t>Su caminar de un lugar a otro (v. 17) </a:t>
            </a:r>
          </a:p>
        </p:txBody>
      </p:sp>
      <p:sp>
        <p:nvSpPr>
          <p:cNvPr id="2" name="Google Shape;164;g2eb293faa54_0_126">
            <a:extLst>
              <a:ext uri="{FF2B5EF4-FFF2-40B4-BE49-F238E27FC236}">
                <a16:creationId xmlns:a16="http://schemas.microsoft.com/office/drawing/2014/main" id="{6A65AFC5-AB84-E507-0186-D706A74DBA26}"/>
              </a:ext>
            </a:extLst>
          </p:cNvPr>
          <p:cNvSpPr txBox="1"/>
          <p:nvPr/>
        </p:nvSpPr>
        <p:spPr>
          <a:xfrm>
            <a:off x="2025480" y="304800"/>
            <a:ext cx="93435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La </a:t>
            </a:r>
            <a:r>
              <a:rPr lang="en-US" sz="4000" b="1" dirty="0" err="1">
                <a:solidFill>
                  <a:srgbClr val="00B050"/>
                </a:solidFill>
                <a:latin typeface="Lato"/>
                <a:ea typeface="Lato"/>
                <a:cs typeface="Lato"/>
                <a:sym typeface="Lato"/>
              </a:rPr>
              <a:t>humanidad</a:t>
            </a:r>
            <a:r>
              <a:rPr lang="en-US" sz="4000" b="1" dirty="0">
                <a:solidFill>
                  <a:srgbClr val="00B050"/>
                </a:solidFill>
                <a:latin typeface="Lato"/>
                <a:ea typeface="Lato"/>
                <a:cs typeface="Lato"/>
                <a:sym typeface="Lato"/>
              </a:rPr>
              <a:t> de Jesús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Juan 11</a:t>
            </a:r>
            <a:endParaRPr sz="4000" b="1" i="0" u="none" strike="noStrike" cap="none" dirty="0">
              <a:solidFill>
                <a:srgbClr val="00B050"/>
              </a:solidFill>
              <a:latin typeface="Lato"/>
              <a:ea typeface="Lato"/>
              <a:cs typeface="Lato"/>
              <a:sym typeface="Lato"/>
            </a:endParaRPr>
          </a:p>
        </p:txBody>
      </p:sp>
    </p:spTree>
    <p:extLst>
      <p:ext uri="{BB962C8B-B14F-4D97-AF65-F5344CB8AC3E}">
        <p14:creationId xmlns:p14="http://schemas.microsoft.com/office/powerpoint/2010/main" val="286921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ae502832d3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g2eb293faa54_0_118"/>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g2eb293faa54_0_118"/>
          <p:cNvPicPr preferRelativeResize="0"/>
          <p:nvPr/>
        </p:nvPicPr>
        <p:blipFill rotWithShape="1">
          <a:blip r:embed="rId3">
            <a:alphaModFix/>
          </a:blip>
          <a:srcRect/>
          <a:stretch/>
        </p:blipFill>
        <p:spPr>
          <a:xfrm>
            <a:off x="-1" y="1819782"/>
            <a:ext cx="3125597" cy="3218436"/>
          </a:xfrm>
          <a:prstGeom prst="rect">
            <a:avLst/>
          </a:prstGeom>
          <a:noFill/>
          <a:ln>
            <a:noFill/>
          </a:ln>
          <a:effectLst>
            <a:outerShdw blurRad="50800" dist="38100" dir="2700000" algn="tl" rotWithShape="0">
              <a:srgbClr val="000000">
                <a:alpha val="40000"/>
              </a:srgbClr>
            </a:outerShdw>
          </a:effectLst>
        </p:spPr>
      </p:pic>
      <p:sp>
        <p:nvSpPr>
          <p:cNvPr id="156" name="Google Shape;156;g2eb293faa54_0_118"/>
          <p:cNvSpPr txBox="1"/>
          <p:nvPr/>
        </p:nvSpPr>
        <p:spPr>
          <a:xfrm>
            <a:off x="3125596" y="2843400"/>
            <a:ext cx="7592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Qué</a:t>
            </a:r>
            <a:r>
              <a:rPr lang="en-US" sz="4000" b="1" dirty="0">
                <a:solidFill>
                  <a:schemeClr val="dk1"/>
                </a:solidFill>
                <a:latin typeface="Lato"/>
                <a:ea typeface="Lato"/>
                <a:cs typeface="Lato"/>
                <a:sym typeface="Lato"/>
              </a:rPr>
              <a:t> partes de Juan 11 </a:t>
            </a:r>
            <a:r>
              <a:rPr lang="en-US" sz="4000" b="1" dirty="0" err="1">
                <a:solidFill>
                  <a:schemeClr val="dk1"/>
                </a:solidFill>
                <a:latin typeface="Lato"/>
                <a:ea typeface="Lato"/>
                <a:cs typeface="Lato"/>
                <a:sym typeface="Lato"/>
              </a:rPr>
              <a:t>muestran</a:t>
            </a:r>
            <a:r>
              <a:rPr lang="en-US" sz="4000" b="1" dirty="0">
                <a:solidFill>
                  <a:schemeClr val="dk1"/>
                </a:solidFill>
                <a:latin typeface="Lato"/>
                <a:ea typeface="Lato"/>
                <a:cs typeface="Lato"/>
                <a:sym typeface="Lato"/>
              </a:rPr>
              <a:t> la </a:t>
            </a:r>
            <a:r>
              <a:rPr lang="en-US" sz="4000" b="1" dirty="0" err="1">
                <a:solidFill>
                  <a:schemeClr val="dk1"/>
                </a:solidFill>
                <a:latin typeface="Lato"/>
                <a:ea typeface="Lato"/>
                <a:cs typeface="Lato"/>
                <a:sym typeface="Lato"/>
              </a:rPr>
              <a:t>divinidad</a:t>
            </a:r>
            <a:r>
              <a:rPr lang="en-US" sz="4000" b="1" dirty="0">
                <a:solidFill>
                  <a:schemeClr val="dk1"/>
                </a:solidFill>
                <a:latin typeface="Lato"/>
                <a:ea typeface="Lato"/>
                <a:cs typeface="Lato"/>
                <a:sym typeface="Lato"/>
              </a:rPr>
              <a:t> de Jesús?</a:t>
            </a:r>
            <a:endParaRPr sz="4000" b="1" i="0" u="none" strike="noStrike" cap="none" dirty="0">
              <a:solidFill>
                <a:schemeClr val="dk1"/>
              </a:solidFill>
              <a:latin typeface="Lato"/>
              <a:ea typeface="Lato"/>
              <a:cs typeface="Lato"/>
              <a:sym typeface="Lato"/>
            </a:endParaRPr>
          </a:p>
        </p:txBody>
      </p:sp>
      <p:pic>
        <p:nvPicPr>
          <p:cNvPr id="157" name="Google Shape;157;g2eb293faa54_0_118"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5DEB8522-997A-1C25-248E-3F8CB29235ED}"/>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32B8342A-2C14-0FBD-53A5-3685CF47329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0281E4A6-1934-ED5D-5C81-7C631CC5389A}"/>
              </a:ext>
            </a:extLst>
          </p:cNvPr>
          <p:cNvSpPr txBox="1">
            <a:spLocks/>
          </p:cNvSpPr>
          <p:nvPr/>
        </p:nvSpPr>
        <p:spPr>
          <a:xfrm>
            <a:off x="2025480" y="204216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dirty="0">
                <a:cs typeface="Arial" panose="020B0604020202020204" pitchFamily="34" charset="0"/>
              </a:rPr>
              <a:t>Resucitó a Lázaro de entre los muertos. </a:t>
            </a:r>
          </a:p>
          <a:p>
            <a:pPr marL="0" indent="0">
              <a:buNone/>
            </a:pPr>
            <a:endParaRPr lang="es-EC" sz="3600" dirty="0">
              <a:cs typeface="Arial" panose="020B0604020202020204" pitchFamily="34" charset="0"/>
            </a:endParaRPr>
          </a:p>
          <a:p>
            <a:pPr marL="0" indent="0">
              <a:buNone/>
            </a:pPr>
            <a:r>
              <a:rPr lang="es-EC" sz="3600" dirty="0">
                <a:cs typeface="Arial" panose="020B0604020202020204" pitchFamily="34" charset="0"/>
              </a:rPr>
              <a:t>“Yo soy la resurrección y la vida. El que cree en mí vivirá, aunque muera; y el que vive y cree en mí nunca morirá. (v. 25-26)</a:t>
            </a:r>
          </a:p>
        </p:txBody>
      </p:sp>
      <p:sp>
        <p:nvSpPr>
          <p:cNvPr id="2" name="Google Shape;164;g2eb293faa54_0_126">
            <a:extLst>
              <a:ext uri="{FF2B5EF4-FFF2-40B4-BE49-F238E27FC236}">
                <a16:creationId xmlns:a16="http://schemas.microsoft.com/office/drawing/2014/main" id="{120F4D15-8613-D001-D15A-097383D455E1}"/>
              </a:ext>
            </a:extLst>
          </p:cNvPr>
          <p:cNvSpPr txBox="1"/>
          <p:nvPr/>
        </p:nvSpPr>
        <p:spPr>
          <a:xfrm>
            <a:off x="2025480" y="304800"/>
            <a:ext cx="93435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rgbClr val="00B050"/>
                </a:solidFill>
                <a:latin typeface="Lato"/>
                <a:ea typeface="Lato"/>
                <a:cs typeface="Lato"/>
                <a:sym typeface="Lato"/>
              </a:rPr>
              <a:t>La </a:t>
            </a:r>
            <a:r>
              <a:rPr lang="en-US" sz="4000" b="1" dirty="0" err="1">
                <a:solidFill>
                  <a:srgbClr val="00B050"/>
                </a:solidFill>
                <a:latin typeface="Lato"/>
                <a:ea typeface="Lato"/>
                <a:cs typeface="Lato"/>
                <a:sym typeface="Lato"/>
              </a:rPr>
              <a:t>divinidad</a:t>
            </a:r>
            <a:r>
              <a:rPr lang="en-US" sz="4000" b="1" dirty="0">
                <a:solidFill>
                  <a:srgbClr val="00B050"/>
                </a:solidFill>
                <a:latin typeface="Lato"/>
                <a:ea typeface="Lato"/>
                <a:cs typeface="Lato"/>
                <a:sym typeface="Lato"/>
              </a:rPr>
              <a:t> de Jesús </a:t>
            </a:r>
            <a:r>
              <a:rPr lang="en-US" sz="4000" b="1" dirty="0" err="1">
                <a:solidFill>
                  <a:srgbClr val="00B050"/>
                </a:solidFill>
                <a:latin typeface="Lato"/>
                <a:ea typeface="Lato"/>
                <a:cs typeface="Lato"/>
                <a:sym typeface="Lato"/>
              </a:rPr>
              <a:t>en</a:t>
            </a:r>
            <a:r>
              <a:rPr lang="en-US" sz="4000" b="1" dirty="0">
                <a:solidFill>
                  <a:srgbClr val="00B050"/>
                </a:solidFill>
                <a:latin typeface="Lato"/>
                <a:ea typeface="Lato"/>
                <a:cs typeface="Lato"/>
                <a:sym typeface="Lato"/>
              </a:rPr>
              <a:t> Juan 11</a:t>
            </a:r>
            <a:endParaRPr sz="4000" b="1" i="0" u="none" strike="noStrike" cap="none" dirty="0">
              <a:solidFill>
                <a:srgbClr val="00B050"/>
              </a:solidFill>
              <a:latin typeface="Lato"/>
              <a:ea typeface="Lato"/>
              <a:cs typeface="Lato"/>
              <a:sym typeface="Lato"/>
            </a:endParaRPr>
          </a:p>
        </p:txBody>
      </p:sp>
    </p:spTree>
    <p:extLst>
      <p:ext uri="{BB962C8B-B14F-4D97-AF65-F5344CB8AC3E}">
        <p14:creationId xmlns:p14="http://schemas.microsoft.com/office/powerpoint/2010/main" val="46408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E6BB2-43B0-5FAA-FC97-3BA579498A2D}"/>
            </a:ext>
          </a:extLst>
        </p:cNvPr>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F667A525-8743-ECE4-B5FB-1FF696AD9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95038"/>
          </a:xfrm>
          <a:prstGeom prst="rect">
            <a:avLst/>
          </a:prstGeom>
        </p:spPr>
      </p:pic>
      <p:sp>
        <p:nvSpPr>
          <p:cNvPr id="3" name="Content Placeholder 2">
            <a:extLst>
              <a:ext uri="{FF2B5EF4-FFF2-40B4-BE49-F238E27FC236}">
                <a16:creationId xmlns:a16="http://schemas.microsoft.com/office/drawing/2014/main" id="{4CF97E32-09DC-0CB4-AECE-CD2351A1EF71}"/>
              </a:ext>
            </a:extLst>
          </p:cNvPr>
          <p:cNvSpPr>
            <a:spLocks noGrp="1"/>
          </p:cNvSpPr>
          <p:nvPr>
            <p:ph idx="1"/>
          </p:nvPr>
        </p:nvSpPr>
        <p:spPr>
          <a:xfrm>
            <a:off x="1715800" y="3008961"/>
            <a:ext cx="8360888" cy="1044879"/>
          </a:xfrm>
          <a:solidFill>
            <a:schemeClr val="bg1">
              <a:alpha val="70000"/>
            </a:schemeClr>
          </a:solidFill>
        </p:spPr>
        <p:txBody>
          <a:bodyPr>
            <a:noAutofit/>
          </a:bodyPr>
          <a:lstStyle/>
          <a:p>
            <a:pPr marL="0" indent="0" algn="ctr">
              <a:buNone/>
            </a:pPr>
            <a:r>
              <a:rPr lang="es-EC" sz="4400" b="1" dirty="0">
                <a:solidFill>
                  <a:srgbClr val="00B050"/>
                </a:solidFill>
                <a:latin typeface="Aharoni" panose="02010803020104030203" pitchFamily="2" charset="-79"/>
                <a:cs typeface="Aharoni" panose="02010803020104030203" pitchFamily="2" charset="-79"/>
              </a:rPr>
              <a:t>Jesús es verdadero Dios </a:t>
            </a:r>
            <a:endParaRPr lang="en-US" sz="4400" b="1" dirty="0">
              <a:solidFill>
                <a:srgbClr val="00B05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2794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2397D45D-9CAA-98E6-49D3-33697CE047B7}"/>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33FB680A-1849-C2EA-2BF6-5BDE5653DA5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6FA60D8E-42EF-0066-0B6E-8206FE25318D}"/>
              </a:ext>
            </a:extLst>
          </p:cNvPr>
          <p:cNvSpPr txBox="1">
            <a:spLocks/>
          </p:cNvSpPr>
          <p:nvPr/>
        </p:nvSpPr>
        <p:spPr>
          <a:xfrm>
            <a:off x="2025480" y="238506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Mateo 1:23 </a:t>
            </a:r>
            <a:r>
              <a:rPr lang="es-EC" sz="3600" dirty="0">
                <a:cs typeface="Arial" panose="020B0604020202020204" pitchFamily="34" charset="0"/>
              </a:rPr>
              <a:t>“La virgen concebirá y dará a luz un hijo, y lo llamarán Emanuel (que significa: Dios con nosotros).”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Juan 20:28 </a:t>
            </a:r>
            <a:r>
              <a:rPr lang="es-EC" sz="3600" dirty="0">
                <a:cs typeface="Arial" panose="020B0604020202020204" pitchFamily="34" charset="0"/>
              </a:rPr>
              <a:t>“Entonces Tomás respondió y le dijo: Señor mío, y Dios mío!” </a:t>
            </a:r>
          </a:p>
          <a:p>
            <a:endParaRPr lang="es-EC" sz="3600" dirty="0">
              <a:cs typeface="Arial" panose="020B0604020202020204" pitchFamily="34" charset="0"/>
            </a:endParaRPr>
          </a:p>
        </p:txBody>
      </p:sp>
      <p:sp>
        <p:nvSpPr>
          <p:cNvPr id="2" name="Google Shape;164;g2eb293faa54_0_126">
            <a:extLst>
              <a:ext uri="{FF2B5EF4-FFF2-40B4-BE49-F238E27FC236}">
                <a16:creationId xmlns:a16="http://schemas.microsoft.com/office/drawing/2014/main" id="{AEFFBBDD-7212-FF2D-F1DF-F6D92353041B}"/>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err="1">
                <a:solidFill>
                  <a:srgbClr val="00B050"/>
                </a:solidFill>
                <a:latin typeface="Lato"/>
                <a:ea typeface="Lato"/>
                <a:cs typeface="Lato"/>
                <a:sym typeface="Lato"/>
              </a:rPr>
              <a:t>Otros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pasajes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nos</a:t>
            </a:r>
            <a:r>
              <a:rPr lang="en-US" sz="4000" b="1" dirty="0">
                <a:solidFill>
                  <a:srgbClr val="00B050"/>
                </a:solidFill>
                <a:latin typeface="Lato"/>
                <a:ea typeface="Lato"/>
                <a:cs typeface="Lato"/>
                <a:sym typeface="Lato"/>
              </a:rPr>
              <a:t> dan </a:t>
            </a:r>
            <a:r>
              <a:rPr lang="en-US" sz="4000" b="1" dirty="0" err="1">
                <a:solidFill>
                  <a:srgbClr val="00B050"/>
                </a:solidFill>
                <a:latin typeface="Lato"/>
                <a:ea typeface="Lato"/>
                <a:cs typeface="Lato"/>
                <a:sym typeface="Lato"/>
              </a:rPr>
              <a:t>evidencia</a:t>
            </a:r>
            <a:r>
              <a:rPr lang="en-US" sz="4000" b="1" dirty="0">
                <a:solidFill>
                  <a:srgbClr val="00B050"/>
                </a:solidFill>
                <a:latin typeface="Lato"/>
                <a:ea typeface="Lato"/>
                <a:cs typeface="Lato"/>
                <a:sym typeface="Lato"/>
              </a:rPr>
              <a:t> de que Jesús es Dios.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7F817CF9-7846-18B1-A3D6-8B05B05E095D}"/>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77882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0EE94C84-B017-E9C9-6795-3F57B07B1AF6}"/>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56342E0E-25F2-314B-8E4F-0B712901D0B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88E9967E-FD63-81DC-B360-E4C5734A05B0}"/>
              </a:ext>
            </a:extLst>
          </p:cNvPr>
          <p:cNvSpPr txBox="1">
            <a:spLocks/>
          </p:cNvSpPr>
          <p:nvPr/>
        </p:nvSpPr>
        <p:spPr>
          <a:xfrm>
            <a:off x="2025480" y="204216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1 Juan 5:20 </a:t>
            </a:r>
            <a:r>
              <a:rPr lang="es-EC" sz="3600" dirty="0">
                <a:cs typeface="Arial" panose="020B0604020202020204" pitchFamily="34" charset="0"/>
              </a:rPr>
              <a:t>“Pero sabemos que el Hijo de Dios ha venido, y nos ha dado entendimiento para conocer al que es verdadero; y estamos en el verdadero, en su Hijo Jesucristo. Este es el verdadero Dios, y la vida eterna.”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Romanos 9:5 </a:t>
            </a:r>
            <a:r>
              <a:rPr lang="es-EC" sz="3600" dirty="0">
                <a:cs typeface="Arial" panose="020B0604020202020204" pitchFamily="34" charset="0"/>
              </a:rPr>
              <a:t>“… Cristo, el cual es Dios sobre todas las cosas…” </a:t>
            </a:r>
          </a:p>
        </p:txBody>
      </p:sp>
      <p:sp>
        <p:nvSpPr>
          <p:cNvPr id="2" name="Google Shape;164;g2eb293faa54_0_126">
            <a:extLst>
              <a:ext uri="{FF2B5EF4-FFF2-40B4-BE49-F238E27FC236}">
                <a16:creationId xmlns:a16="http://schemas.microsoft.com/office/drawing/2014/main" id="{C8455489-28AF-92ED-AC13-5AD79441636A}"/>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err="1">
                <a:solidFill>
                  <a:srgbClr val="00B050"/>
                </a:solidFill>
                <a:latin typeface="Lato"/>
                <a:ea typeface="Lato"/>
                <a:cs typeface="Lato"/>
                <a:sym typeface="Lato"/>
              </a:rPr>
              <a:t>Otros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pasajes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nos</a:t>
            </a:r>
            <a:r>
              <a:rPr lang="en-US" sz="4000" b="1" dirty="0">
                <a:solidFill>
                  <a:srgbClr val="00B050"/>
                </a:solidFill>
                <a:latin typeface="Lato"/>
                <a:ea typeface="Lato"/>
                <a:cs typeface="Lato"/>
                <a:sym typeface="Lato"/>
              </a:rPr>
              <a:t> dan </a:t>
            </a:r>
            <a:r>
              <a:rPr lang="en-US" sz="4000" b="1" dirty="0" err="1">
                <a:solidFill>
                  <a:srgbClr val="00B050"/>
                </a:solidFill>
                <a:latin typeface="Lato"/>
                <a:ea typeface="Lato"/>
                <a:cs typeface="Lato"/>
                <a:sym typeface="Lato"/>
              </a:rPr>
              <a:t>evidencia</a:t>
            </a:r>
            <a:r>
              <a:rPr lang="en-US" sz="4000" b="1" dirty="0">
                <a:solidFill>
                  <a:srgbClr val="00B050"/>
                </a:solidFill>
                <a:latin typeface="Lato"/>
                <a:ea typeface="Lato"/>
                <a:cs typeface="Lato"/>
                <a:sym typeface="Lato"/>
              </a:rPr>
              <a:t> de que Jesús es Dios.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CB15430A-6E6A-9CBC-1CEE-029E501D90FF}"/>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8776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g2ee3aea5128_1_72"/>
          <p:cNvSpPr txBox="1"/>
          <p:nvPr/>
        </p:nvSpPr>
        <p:spPr>
          <a:xfrm>
            <a:off x="3403223" y="2455172"/>
            <a:ext cx="7233900"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Cuáles</a:t>
            </a:r>
            <a:r>
              <a:rPr lang="en-US" sz="4000" b="1" dirty="0">
                <a:solidFill>
                  <a:schemeClr val="dk1"/>
                </a:solidFill>
                <a:latin typeface="Lato"/>
                <a:ea typeface="Lato"/>
                <a:cs typeface="Lato"/>
                <a:sym typeface="Lato"/>
              </a:rPr>
              <a:t> son </a:t>
            </a:r>
            <a:r>
              <a:rPr lang="en-US" sz="4000" b="1" dirty="0" err="1">
                <a:solidFill>
                  <a:schemeClr val="dk1"/>
                </a:solidFill>
                <a:latin typeface="Lato"/>
                <a:ea typeface="Lato"/>
                <a:cs typeface="Lato"/>
                <a:sym typeface="Lato"/>
              </a:rPr>
              <a:t>algunos</a:t>
            </a:r>
            <a:r>
              <a:rPr lang="en-US" sz="4000" b="1" dirty="0">
                <a:solidFill>
                  <a:schemeClr val="dk1"/>
                </a:solidFill>
                <a:latin typeface="Lato"/>
                <a:ea typeface="Lato"/>
                <a:cs typeface="Lato"/>
                <a:sym typeface="Lato"/>
              </a:rPr>
              <a:t> de las </a:t>
            </a:r>
            <a:r>
              <a:rPr lang="en-US" sz="4000" b="1" dirty="0" err="1">
                <a:solidFill>
                  <a:schemeClr val="dk1"/>
                </a:solidFill>
                <a:latin typeface="Lato"/>
                <a:ea typeface="Lato"/>
                <a:cs typeface="Lato"/>
                <a:sym typeface="Lato"/>
              </a:rPr>
              <a:t>características</a:t>
            </a:r>
            <a:r>
              <a:rPr lang="en-US" sz="4000" b="1" dirty="0">
                <a:solidFill>
                  <a:schemeClr val="dk1"/>
                </a:solidFill>
                <a:latin typeface="Lato"/>
                <a:ea typeface="Lato"/>
                <a:cs typeface="Lato"/>
                <a:sym typeface="Lato"/>
              </a:rPr>
              <a:t> que </a:t>
            </a:r>
            <a:r>
              <a:rPr lang="en-US" sz="4000" b="1" dirty="0" err="1">
                <a:solidFill>
                  <a:schemeClr val="dk1"/>
                </a:solidFill>
                <a:latin typeface="Lato"/>
                <a:ea typeface="Lato"/>
                <a:cs typeface="Lato"/>
                <a:sym typeface="Lato"/>
              </a:rPr>
              <a:t>tiene</a:t>
            </a:r>
            <a:r>
              <a:rPr lang="en-US" sz="4000" b="1" dirty="0">
                <a:solidFill>
                  <a:schemeClr val="dk1"/>
                </a:solidFill>
                <a:latin typeface="Lato"/>
                <a:ea typeface="Lato"/>
                <a:cs typeface="Lato"/>
                <a:sym typeface="Lato"/>
              </a:rPr>
              <a:t> Jesús que </a:t>
            </a:r>
            <a:r>
              <a:rPr lang="en-US" sz="4000" b="1" dirty="0" err="1">
                <a:solidFill>
                  <a:schemeClr val="dk1"/>
                </a:solidFill>
                <a:latin typeface="Lato"/>
                <a:ea typeface="Lato"/>
                <a:cs typeface="Lato"/>
                <a:sym typeface="Lato"/>
              </a:rPr>
              <a:t>demuestran</a:t>
            </a:r>
            <a:r>
              <a:rPr lang="en-US" sz="4000" b="1" dirty="0">
                <a:solidFill>
                  <a:schemeClr val="dk1"/>
                </a:solidFill>
                <a:latin typeface="Lato"/>
                <a:ea typeface="Lato"/>
                <a:cs typeface="Lato"/>
                <a:sym typeface="Lato"/>
              </a:rPr>
              <a:t> que </a:t>
            </a:r>
            <a:r>
              <a:rPr lang="en-US" sz="4000" b="1" dirty="0" err="1">
                <a:solidFill>
                  <a:schemeClr val="dk1"/>
                </a:solidFill>
                <a:latin typeface="Lato"/>
                <a:ea typeface="Lato"/>
                <a:cs typeface="Lato"/>
                <a:sym typeface="Lato"/>
              </a:rPr>
              <a:t>él</a:t>
            </a:r>
            <a:r>
              <a:rPr lang="en-US" sz="4000" b="1" dirty="0">
                <a:solidFill>
                  <a:schemeClr val="dk1"/>
                </a:solidFill>
                <a:latin typeface="Lato"/>
                <a:ea typeface="Lato"/>
                <a:cs typeface="Lato"/>
                <a:sym typeface="Lato"/>
              </a:rPr>
              <a:t> es Dios?</a:t>
            </a:r>
            <a:endParaRPr sz="4000" b="1" dirty="0">
              <a:solidFill>
                <a:schemeClr val="dk1"/>
              </a:solidFill>
              <a:latin typeface="Lato"/>
              <a:ea typeface="Lato"/>
              <a:cs typeface="Lato"/>
              <a:sym typeface="Lato"/>
            </a:endParaRPr>
          </a:p>
        </p:txBody>
      </p:sp>
      <p:sp>
        <p:nvSpPr>
          <p:cNvPr id="245" name="Google Shape;245;g2ee3aea5128_1_7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6" name="Google Shape;246;g2ee3aea5128_1_72"/>
          <p:cNvPicPr preferRelativeResize="0"/>
          <p:nvPr/>
        </p:nvPicPr>
        <p:blipFill rotWithShape="1">
          <a:blip r:embed="rId3">
            <a:alphaModFix/>
          </a:blip>
          <a:srcRect/>
          <a:stretch/>
        </p:blipFill>
        <p:spPr>
          <a:xfrm>
            <a:off x="80900" y="1815430"/>
            <a:ext cx="3125597" cy="3218436"/>
          </a:xfrm>
          <a:prstGeom prst="rect">
            <a:avLst/>
          </a:prstGeom>
          <a:noFill/>
          <a:ln>
            <a:noFill/>
          </a:ln>
          <a:effectLst>
            <a:outerShdw blurRad="50800" dist="38100" dir="2700000" algn="tl" rotWithShape="0">
              <a:srgbClr val="000000">
                <a:alpha val="40000"/>
              </a:srgbClr>
            </a:outerShdw>
          </a:effectLst>
        </p:spPr>
      </p:pic>
      <p:pic>
        <p:nvPicPr>
          <p:cNvPr id="247" name="Google Shape;247;g2ee3aea5128_1_72"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07F5BE15-7E8A-0210-C857-B2C2DA11663F}"/>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702CDB4F-0BD1-8155-820B-13DEBBB2A81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2C7A0B0A-813C-B51F-934F-0601234A14BD}"/>
              </a:ext>
            </a:extLst>
          </p:cNvPr>
          <p:cNvSpPr txBox="1">
            <a:spLocks/>
          </p:cNvSpPr>
          <p:nvPr/>
        </p:nvSpPr>
        <p:spPr>
          <a:xfrm>
            <a:off x="2025480" y="182880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Juan 1:2 </a:t>
            </a:r>
            <a:r>
              <a:rPr lang="es-EC" sz="3600" dirty="0">
                <a:cs typeface="Arial" panose="020B0604020202020204" pitchFamily="34" charset="0"/>
              </a:rPr>
              <a:t>Jesús era en el principio con Dios.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Hebreos 13:8 </a:t>
            </a:r>
            <a:r>
              <a:rPr lang="es-EC" sz="3600" dirty="0">
                <a:cs typeface="Arial" panose="020B0604020202020204" pitchFamily="34" charset="0"/>
              </a:rPr>
              <a:t>“Jesucristo es el mismo ayer, hoy, y por los siglos.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Mateo 28:18 </a:t>
            </a:r>
            <a:r>
              <a:rPr lang="es-EC" sz="3600" dirty="0">
                <a:cs typeface="Arial" panose="020B0604020202020204" pitchFamily="34" charset="0"/>
              </a:rPr>
              <a:t>”Jesús se acercó y les dijó: Toda autoridad me ha sido dada en el cielo y en la tierra.”</a:t>
            </a:r>
          </a:p>
        </p:txBody>
      </p:sp>
      <p:sp>
        <p:nvSpPr>
          <p:cNvPr id="2" name="Google Shape;164;g2eb293faa54_0_126">
            <a:extLst>
              <a:ext uri="{FF2B5EF4-FFF2-40B4-BE49-F238E27FC236}">
                <a16:creationId xmlns:a16="http://schemas.microsoft.com/office/drawing/2014/main" id="{01072C77-4E76-1B80-1879-790F3C447962}"/>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Sus </a:t>
            </a:r>
            <a:r>
              <a:rPr lang="en-US" sz="4000" b="1" i="0" u="none" strike="noStrike" cap="none" dirty="0" err="1">
                <a:solidFill>
                  <a:srgbClr val="00B050"/>
                </a:solidFill>
                <a:latin typeface="Lato"/>
                <a:ea typeface="Lato"/>
                <a:cs typeface="Lato"/>
                <a:sym typeface="Lato"/>
              </a:rPr>
              <a:t>características</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demuestran</a:t>
            </a:r>
            <a:r>
              <a:rPr lang="en-US" sz="4000" b="1" i="0" u="none" strike="noStrike" cap="none" dirty="0">
                <a:solidFill>
                  <a:srgbClr val="00B050"/>
                </a:solidFill>
                <a:latin typeface="Lato"/>
                <a:ea typeface="Lato"/>
                <a:cs typeface="Lato"/>
                <a:sym typeface="Lato"/>
              </a:rPr>
              <a:t> que </a:t>
            </a:r>
            <a:r>
              <a:rPr lang="en-US" sz="4000" b="1" i="0" u="none" strike="noStrike" cap="none" dirty="0" err="1">
                <a:solidFill>
                  <a:srgbClr val="00B050"/>
                </a:solidFill>
                <a:latin typeface="Lato"/>
                <a:ea typeface="Lato"/>
                <a:cs typeface="Lato"/>
                <a:sym typeface="Lato"/>
              </a:rPr>
              <a:t>Él</a:t>
            </a:r>
            <a:r>
              <a:rPr lang="en-US" sz="4000" b="1" i="0" u="none" strike="noStrike" cap="none" dirty="0">
                <a:solidFill>
                  <a:srgbClr val="00B050"/>
                </a:solidFill>
                <a:latin typeface="Lato"/>
                <a:ea typeface="Lato"/>
                <a:cs typeface="Lato"/>
                <a:sym typeface="Lato"/>
              </a:rPr>
              <a:t> es Dios</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D152CE0A-BC8E-9906-4D65-7179FA9B150E}"/>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5219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g2ee3aea5128_1_80"/>
          <p:cNvSpPr txBox="1"/>
          <p:nvPr/>
        </p:nvSpPr>
        <p:spPr>
          <a:xfrm>
            <a:off x="3287398" y="2459250"/>
            <a:ext cx="72339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Cuáles</a:t>
            </a:r>
            <a:r>
              <a:rPr lang="en-US" sz="4000" b="1" dirty="0">
                <a:solidFill>
                  <a:schemeClr val="dk1"/>
                </a:solidFill>
                <a:latin typeface="Lato"/>
                <a:ea typeface="Lato"/>
                <a:cs typeface="Lato"/>
                <a:sym typeface="Lato"/>
              </a:rPr>
              <a:t> son </a:t>
            </a:r>
            <a:r>
              <a:rPr lang="en-US" sz="4000" b="1" dirty="0" err="1">
                <a:solidFill>
                  <a:schemeClr val="dk1"/>
                </a:solidFill>
                <a:latin typeface="Lato"/>
                <a:ea typeface="Lato"/>
                <a:cs typeface="Lato"/>
                <a:sym typeface="Lato"/>
              </a:rPr>
              <a:t>algunas</a:t>
            </a:r>
            <a:r>
              <a:rPr lang="en-US" sz="4000" b="1" dirty="0">
                <a:solidFill>
                  <a:schemeClr val="dk1"/>
                </a:solidFill>
                <a:latin typeface="Lato"/>
                <a:ea typeface="Lato"/>
                <a:cs typeface="Lato"/>
                <a:sym typeface="Lato"/>
              </a:rPr>
              <a:t> de las </a:t>
            </a:r>
            <a:r>
              <a:rPr lang="en-US" sz="4000" b="1" dirty="0" err="1">
                <a:solidFill>
                  <a:schemeClr val="dk1"/>
                </a:solidFill>
                <a:latin typeface="Lato"/>
                <a:ea typeface="Lato"/>
                <a:cs typeface="Lato"/>
                <a:sym typeface="Lato"/>
              </a:rPr>
              <a:t>acciones</a:t>
            </a:r>
            <a:r>
              <a:rPr lang="en-US" sz="4000" b="1" dirty="0">
                <a:solidFill>
                  <a:schemeClr val="dk1"/>
                </a:solidFill>
                <a:latin typeface="Lato"/>
                <a:ea typeface="Lato"/>
                <a:cs typeface="Lato"/>
                <a:sym typeface="Lato"/>
              </a:rPr>
              <a:t> que Jesús ha </a:t>
            </a:r>
            <a:r>
              <a:rPr lang="en-US" sz="4000" b="1" dirty="0" err="1">
                <a:solidFill>
                  <a:schemeClr val="dk1"/>
                </a:solidFill>
                <a:latin typeface="Lato"/>
                <a:ea typeface="Lato"/>
                <a:cs typeface="Lato"/>
                <a:sym typeface="Lato"/>
              </a:rPr>
              <a:t>hecho</a:t>
            </a:r>
            <a:r>
              <a:rPr lang="en-US" sz="4000" b="1" dirty="0">
                <a:solidFill>
                  <a:schemeClr val="dk1"/>
                </a:solidFill>
                <a:latin typeface="Lato"/>
                <a:ea typeface="Lato"/>
                <a:cs typeface="Lato"/>
                <a:sym typeface="Lato"/>
              </a:rPr>
              <a:t> para </a:t>
            </a:r>
            <a:r>
              <a:rPr lang="en-US" sz="4000" b="1" dirty="0" err="1">
                <a:solidFill>
                  <a:schemeClr val="dk1"/>
                </a:solidFill>
                <a:latin typeface="Lato"/>
                <a:ea typeface="Lato"/>
                <a:cs typeface="Lato"/>
                <a:sym typeface="Lato"/>
              </a:rPr>
              <a:t>probar</a:t>
            </a:r>
            <a:r>
              <a:rPr lang="en-US" sz="4000" b="1" dirty="0">
                <a:solidFill>
                  <a:schemeClr val="dk1"/>
                </a:solidFill>
                <a:latin typeface="Lato"/>
                <a:ea typeface="Lato"/>
                <a:cs typeface="Lato"/>
                <a:sym typeface="Lato"/>
              </a:rPr>
              <a:t> que </a:t>
            </a:r>
            <a:r>
              <a:rPr lang="en-US" sz="4000" b="1" dirty="0" err="1">
                <a:solidFill>
                  <a:schemeClr val="dk1"/>
                </a:solidFill>
                <a:latin typeface="Lato"/>
                <a:ea typeface="Lato"/>
                <a:cs typeface="Lato"/>
                <a:sym typeface="Lato"/>
              </a:rPr>
              <a:t>él</a:t>
            </a:r>
            <a:r>
              <a:rPr lang="en-US" sz="4000" b="1" dirty="0">
                <a:solidFill>
                  <a:schemeClr val="dk1"/>
                </a:solidFill>
                <a:latin typeface="Lato"/>
                <a:ea typeface="Lato"/>
                <a:cs typeface="Lato"/>
                <a:sym typeface="Lato"/>
              </a:rPr>
              <a:t> es Dios?</a:t>
            </a:r>
            <a:endParaRPr sz="3000" i="1" dirty="0">
              <a:solidFill>
                <a:schemeClr val="dk1"/>
              </a:solidFill>
              <a:latin typeface="Lato"/>
              <a:ea typeface="Lato"/>
              <a:cs typeface="Lato"/>
              <a:sym typeface="Lato"/>
            </a:endParaRPr>
          </a:p>
        </p:txBody>
      </p:sp>
      <p:sp>
        <p:nvSpPr>
          <p:cNvPr id="253" name="Google Shape;253;g2ee3aea5128_1_8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4" name="Google Shape;254;g2ee3aea5128_1_80"/>
          <p:cNvPicPr preferRelativeResize="0"/>
          <p:nvPr/>
        </p:nvPicPr>
        <p:blipFill rotWithShape="1">
          <a:blip r:embed="rId3">
            <a:alphaModFix/>
          </a:blip>
          <a:srcRect/>
          <a:stretch/>
        </p:blipFill>
        <p:spPr>
          <a:xfrm>
            <a:off x="80900" y="1819782"/>
            <a:ext cx="3125597" cy="3218436"/>
          </a:xfrm>
          <a:prstGeom prst="rect">
            <a:avLst/>
          </a:prstGeom>
          <a:noFill/>
          <a:ln>
            <a:noFill/>
          </a:ln>
          <a:effectLst>
            <a:outerShdw blurRad="50800" dist="38100" dir="2700000" algn="tl" rotWithShape="0">
              <a:srgbClr val="000000">
                <a:alpha val="40000"/>
              </a:srgbClr>
            </a:outerShdw>
          </a:effectLst>
        </p:spPr>
      </p:pic>
      <p:pic>
        <p:nvPicPr>
          <p:cNvPr id="255" name="Google Shape;255;g2ee3aea5128_1_8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CEB1959E-1AE5-008F-D189-61DD6F9DCB8C}"/>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E7019382-A619-BB44-CF40-BDB711EC8C5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93C01502-CBE4-ECFE-3398-12A6DDCA756F}"/>
              </a:ext>
            </a:extLst>
          </p:cNvPr>
          <p:cNvSpPr txBox="1">
            <a:spLocks/>
          </p:cNvSpPr>
          <p:nvPr/>
        </p:nvSpPr>
        <p:spPr>
          <a:xfrm>
            <a:off x="2025480" y="225552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Juan 20:31 </a:t>
            </a:r>
          </a:p>
          <a:p>
            <a:pPr marL="0" indent="0">
              <a:buNone/>
            </a:pPr>
            <a:r>
              <a:rPr lang="es-EC" sz="3600" dirty="0">
                <a:cs typeface="Arial" panose="020B0604020202020204" pitchFamily="34" charset="0"/>
              </a:rPr>
              <a:t>Pero éstas se han escrito para que ustedes crean que Jesús es el Cristo, el Hijo de Dios, y para que al creer tengan vida en su nombre. </a:t>
            </a:r>
          </a:p>
        </p:txBody>
      </p:sp>
      <p:sp>
        <p:nvSpPr>
          <p:cNvPr id="2" name="Google Shape;164;g2eb293faa54_0_126">
            <a:extLst>
              <a:ext uri="{FF2B5EF4-FFF2-40B4-BE49-F238E27FC236}">
                <a16:creationId xmlns:a16="http://schemas.microsoft.com/office/drawing/2014/main" id="{56259B32-D1B7-1DD8-08DA-025414FD82A1}"/>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Sus </a:t>
            </a:r>
            <a:r>
              <a:rPr lang="en-US" sz="4000" b="1" i="0" u="none" strike="noStrike" cap="none" dirty="0" err="1">
                <a:solidFill>
                  <a:srgbClr val="00B050"/>
                </a:solidFill>
                <a:latin typeface="Lato"/>
                <a:ea typeface="Lato"/>
                <a:cs typeface="Lato"/>
                <a:sym typeface="Lato"/>
              </a:rPr>
              <a:t>milagros</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comprueban</a:t>
            </a:r>
            <a:r>
              <a:rPr lang="en-US" sz="4000" b="1" i="0" u="none" strike="noStrike" cap="none" dirty="0">
                <a:solidFill>
                  <a:srgbClr val="00B050"/>
                </a:solidFill>
                <a:latin typeface="Lato"/>
                <a:ea typeface="Lato"/>
                <a:cs typeface="Lato"/>
                <a:sym typeface="Lato"/>
              </a:rPr>
              <a:t> que Jesús es Dios.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F29957D5-F908-D92F-68E8-F981C57D2098}"/>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65550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6EE9C09B-0886-43DB-0435-199596D9FF58}"/>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7130D805-2E39-57E4-DAC2-47DDEB95AC9C}"/>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97B095F2-F780-E6A7-30F6-E51705C56972}"/>
              </a:ext>
            </a:extLst>
          </p:cNvPr>
          <p:cNvSpPr txBox="1">
            <a:spLocks/>
          </p:cNvSpPr>
          <p:nvPr/>
        </p:nvSpPr>
        <p:spPr>
          <a:xfrm>
            <a:off x="2025480" y="2042160"/>
            <a:ext cx="9861720" cy="4602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Juan 5:23  </a:t>
            </a:r>
            <a:r>
              <a:rPr lang="es-EC" sz="3600" dirty="0">
                <a:cs typeface="Arial" panose="020B0604020202020204" pitchFamily="34" charset="0"/>
              </a:rPr>
              <a:t>“Para que todos honren al Hijo tal y como honran al Padre. El que no honra al Hijo, no honra al Padre que lo envió.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Apocalipsis 5:13 </a:t>
            </a:r>
            <a:r>
              <a:rPr lang="es-EC" sz="3600" dirty="0">
                <a:cs typeface="Arial" panose="020B0604020202020204" pitchFamily="34" charset="0"/>
              </a:rPr>
              <a:t>“Al que está sentado en el trono, y al Cordero, sean dadas la alabanza, la honra, la gloria y el poder, por los siglos de los siglos. </a:t>
            </a:r>
          </a:p>
        </p:txBody>
      </p:sp>
      <p:sp>
        <p:nvSpPr>
          <p:cNvPr id="2" name="Google Shape;164;g2eb293faa54_0_126">
            <a:extLst>
              <a:ext uri="{FF2B5EF4-FFF2-40B4-BE49-F238E27FC236}">
                <a16:creationId xmlns:a16="http://schemas.microsoft.com/office/drawing/2014/main" id="{D88078F8-31C4-F666-A0B9-3ECD9049715E}"/>
              </a:ext>
            </a:extLst>
          </p:cNvPr>
          <p:cNvSpPr txBox="1"/>
          <p:nvPr/>
        </p:nvSpPr>
        <p:spPr>
          <a:xfrm>
            <a:off x="2025480" y="3048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La Biblia </a:t>
            </a:r>
            <a:r>
              <a:rPr lang="en-US" sz="4000" b="1" i="0" u="none" strike="noStrike" cap="none" dirty="0" err="1">
                <a:solidFill>
                  <a:srgbClr val="00B050"/>
                </a:solidFill>
                <a:latin typeface="Lato"/>
                <a:ea typeface="Lato"/>
                <a:cs typeface="Lato"/>
                <a:sym typeface="Lato"/>
              </a:rPr>
              <a:t>nos</a:t>
            </a:r>
            <a:r>
              <a:rPr lang="en-US" sz="4000" b="1" i="0" u="none" strike="noStrike" cap="none" dirty="0">
                <a:solidFill>
                  <a:srgbClr val="00B050"/>
                </a:solidFill>
                <a:latin typeface="Lato"/>
                <a:ea typeface="Lato"/>
                <a:cs typeface="Lato"/>
                <a:sym typeface="Lato"/>
              </a:rPr>
              <a:t> llama a </a:t>
            </a:r>
            <a:r>
              <a:rPr lang="en-US" sz="4000" b="1" i="0" u="none" strike="noStrike" cap="none" dirty="0" err="1">
                <a:solidFill>
                  <a:srgbClr val="00B050"/>
                </a:solidFill>
                <a:latin typeface="Lato"/>
                <a:ea typeface="Lato"/>
                <a:cs typeface="Lato"/>
                <a:sym typeface="Lato"/>
              </a:rPr>
              <a:t>adorar</a:t>
            </a:r>
            <a:r>
              <a:rPr lang="en-US" sz="4000" b="1" i="0" u="none" strike="noStrike" cap="none" dirty="0">
                <a:solidFill>
                  <a:srgbClr val="00B050"/>
                </a:solidFill>
                <a:latin typeface="Lato"/>
                <a:ea typeface="Lato"/>
                <a:cs typeface="Lato"/>
                <a:sym typeface="Lato"/>
              </a:rPr>
              <a:t> a Jesús </a:t>
            </a:r>
            <a:r>
              <a:rPr lang="en-US" sz="4000" b="1" i="0" u="none" strike="noStrike" cap="none" dirty="0" err="1">
                <a:solidFill>
                  <a:srgbClr val="00B050"/>
                </a:solidFill>
                <a:latin typeface="Lato"/>
                <a:ea typeface="Lato"/>
                <a:cs typeface="Lato"/>
                <a:sym typeface="Lato"/>
              </a:rPr>
              <a:t>como</a:t>
            </a:r>
            <a:r>
              <a:rPr lang="en-US" sz="4000" b="1" i="0" u="none" strike="noStrike" cap="none" dirty="0">
                <a:solidFill>
                  <a:srgbClr val="00B050"/>
                </a:solidFill>
                <a:latin typeface="Lato"/>
                <a:ea typeface="Lato"/>
                <a:cs typeface="Lato"/>
                <a:sym typeface="Lato"/>
              </a:rPr>
              <a:t> Dios.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C4C1613B-7649-713C-FA6C-E0580EA8C4A1}"/>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8781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3587168" y="2235926"/>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Lección</a:t>
            </a:r>
            <a:r>
              <a:rPr lang="en-US" sz="4860" b="0" i="0" u="none" strike="noStrike" cap="none" dirty="0">
                <a:solidFill>
                  <a:srgbClr val="009444"/>
                </a:solidFill>
                <a:latin typeface="Lato"/>
                <a:ea typeface="Lato"/>
                <a:cs typeface="Lato"/>
                <a:sym typeface="Lato"/>
              </a:rPr>
              <a:t> </a:t>
            </a:r>
            <a:r>
              <a:rPr lang="en-US" sz="4860" dirty="0">
                <a:solidFill>
                  <a:srgbClr val="009444"/>
                </a:solidFill>
                <a:latin typeface="Lato"/>
                <a:ea typeface="Lato"/>
                <a:cs typeface="Lato"/>
                <a:sym typeface="Lato"/>
              </a:rPr>
              <a:t>2</a:t>
            </a:r>
            <a:endParaRPr sz="6000" b="0" i="0" u="none" strike="noStrike" cap="none" dirty="0">
              <a:solidFill>
                <a:srgbClr val="009444"/>
              </a:solidFill>
              <a:latin typeface="Lato"/>
              <a:ea typeface="Lato"/>
              <a:cs typeface="Lato"/>
              <a:sym typeface="Lato"/>
            </a:endParaRPr>
          </a:p>
        </p:txBody>
      </p:sp>
      <p:cxnSp>
        <p:nvCxnSpPr>
          <p:cNvPr id="101" name="Google Shape;101;p2"/>
          <p:cNvCxnSpPr/>
          <p:nvPr/>
        </p:nvCxnSpPr>
        <p:spPr>
          <a:xfrm>
            <a:off x="3254309" y="355324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3587168" y="4077650"/>
            <a:ext cx="74352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dirty="0">
                <a:solidFill>
                  <a:schemeClr val="dk1"/>
                </a:solidFill>
                <a:latin typeface="Lato"/>
                <a:ea typeface="Lato"/>
                <a:cs typeface="Lato"/>
                <a:sym typeface="Lato"/>
              </a:rPr>
              <a:t>La persona de Jesús</a:t>
            </a:r>
            <a:endParaRPr sz="3888" b="0" i="0" u="none" strike="noStrike" cap="none" dirty="0">
              <a:solidFill>
                <a:schemeClr val="dk1"/>
              </a:solidFill>
              <a:latin typeface="Lato"/>
              <a:ea typeface="Lato"/>
              <a:cs typeface="Lato"/>
              <a:sym typeface="Lato"/>
            </a:endParaRP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128712" y="1819781"/>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DE1C-8972-5DB3-48D7-B06C1E28F4A5}"/>
            </a:ext>
          </a:extLst>
        </p:cNvPr>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5BB9ACC4-D5EE-D86B-C46F-2E6554E0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995038"/>
          </a:xfrm>
          <a:prstGeom prst="rect">
            <a:avLst/>
          </a:prstGeom>
        </p:spPr>
      </p:pic>
      <p:sp>
        <p:nvSpPr>
          <p:cNvPr id="3" name="Content Placeholder 2">
            <a:extLst>
              <a:ext uri="{FF2B5EF4-FFF2-40B4-BE49-F238E27FC236}">
                <a16:creationId xmlns:a16="http://schemas.microsoft.com/office/drawing/2014/main" id="{26505F1A-BF70-089F-76A1-DECF9112493E}"/>
              </a:ext>
            </a:extLst>
          </p:cNvPr>
          <p:cNvSpPr>
            <a:spLocks noGrp="1"/>
          </p:cNvSpPr>
          <p:nvPr>
            <p:ph idx="1"/>
          </p:nvPr>
        </p:nvSpPr>
        <p:spPr>
          <a:xfrm>
            <a:off x="1715800" y="3008961"/>
            <a:ext cx="8360888" cy="1044879"/>
          </a:xfrm>
          <a:solidFill>
            <a:schemeClr val="bg1">
              <a:alpha val="70000"/>
            </a:schemeClr>
          </a:solidFill>
        </p:spPr>
        <p:txBody>
          <a:bodyPr>
            <a:noAutofit/>
          </a:bodyPr>
          <a:lstStyle/>
          <a:p>
            <a:pPr marL="0" indent="0" algn="ctr">
              <a:buNone/>
            </a:pPr>
            <a:r>
              <a:rPr lang="es-EC" sz="4400" b="1" dirty="0">
                <a:solidFill>
                  <a:srgbClr val="00B050"/>
                </a:solidFill>
                <a:latin typeface="Aharoni" panose="02010803020104030203" pitchFamily="2" charset="-79"/>
                <a:cs typeface="Aharoni" panose="02010803020104030203" pitchFamily="2" charset="-79"/>
              </a:rPr>
              <a:t>Jesús es verdadero hombre. </a:t>
            </a:r>
            <a:endParaRPr lang="en-US" sz="4400" b="1" dirty="0">
              <a:solidFill>
                <a:srgbClr val="00B05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061862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8C1A1354-ADDD-5D66-CAC0-5BCAD9818B49}"/>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639FEDB3-22BD-DFFA-5C89-C4BF3336F38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14DF5BF4-2906-6809-6F34-66A0DDB2CCC4}"/>
              </a:ext>
            </a:extLst>
          </p:cNvPr>
          <p:cNvSpPr txBox="1">
            <a:spLocks/>
          </p:cNvSpPr>
          <p:nvPr/>
        </p:nvSpPr>
        <p:spPr>
          <a:xfrm>
            <a:off x="2025480" y="1628199"/>
            <a:ext cx="9861720" cy="52298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1 Timoteo 2:5 </a:t>
            </a:r>
            <a:r>
              <a:rPr lang="es-EC" sz="3600" dirty="0">
                <a:cs typeface="Arial" panose="020B0604020202020204" pitchFamily="34" charset="0"/>
              </a:rPr>
              <a:t>“Porque hay un solo Dios, y un solo mediador ente Dios y los hombres, que es Jesucristo hombre.”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Romanos 1:3 </a:t>
            </a:r>
            <a:r>
              <a:rPr lang="es-EC" sz="3600" dirty="0">
                <a:cs typeface="Arial" panose="020B0604020202020204" pitchFamily="34" charset="0"/>
              </a:rPr>
              <a:t>“Les escribo acerca de su Hijo, nuestro Señor Jesucristo, que conforme a los hombres descendía de David. </a:t>
            </a:r>
          </a:p>
          <a:p>
            <a:pPr marL="0" indent="0">
              <a:buNone/>
            </a:pPr>
            <a:endParaRPr lang="es-EC" sz="3600" dirty="0">
              <a:cs typeface="Arial" panose="020B0604020202020204" pitchFamily="34" charset="0"/>
            </a:endParaRPr>
          </a:p>
          <a:p>
            <a:pPr marL="0" indent="0">
              <a:buNone/>
            </a:pPr>
            <a:r>
              <a:rPr lang="es-EC" sz="3600" b="1" dirty="0">
                <a:cs typeface="Arial" panose="020B0604020202020204" pitchFamily="34" charset="0"/>
              </a:rPr>
              <a:t>Hebreos 2:14 </a:t>
            </a:r>
            <a:r>
              <a:rPr lang="es-EC" sz="3600" dirty="0">
                <a:cs typeface="Arial" panose="020B0604020202020204" pitchFamily="34" charset="0"/>
              </a:rPr>
              <a:t>“Así como los hijos eran de carne y hueso, también él era de carne y hueso </a:t>
            </a:r>
          </a:p>
          <a:p>
            <a:pPr marL="0" indent="0">
              <a:buNone/>
            </a:pPr>
            <a:endParaRPr lang="es-EC" sz="3600" dirty="0">
              <a:cs typeface="Arial" panose="020B0604020202020204" pitchFamily="34" charset="0"/>
            </a:endParaRPr>
          </a:p>
        </p:txBody>
      </p:sp>
      <p:sp>
        <p:nvSpPr>
          <p:cNvPr id="2" name="Google Shape;164;g2eb293faa54_0_126">
            <a:extLst>
              <a:ext uri="{FF2B5EF4-FFF2-40B4-BE49-F238E27FC236}">
                <a16:creationId xmlns:a16="http://schemas.microsoft.com/office/drawing/2014/main" id="{93288CB5-FBF1-64AD-7890-B0AC5FE44968}"/>
              </a:ext>
            </a:extLst>
          </p:cNvPr>
          <p:cNvSpPr txBox="1"/>
          <p:nvPr/>
        </p:nvSpPr>
        <p:spPr>
          <a:xfrm>
            <a:off x="2025480" y="1524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err="1">
                <a:solidFill>
                  <a:srgbClr val="00B050"/>
                </a:solidFill>
                <a:latin typeface="Lato"/>
                <a:ea typeface="Lato"/>
                <a:cs typeface="Lato"/>
                <a:sym typeface="Lato"/>
              </a:rPr>
              <a:t>Otros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pasajes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nos</a:t>
            </a:r>
            <a:r>
              <a:rPr lang="en-US" sz="4000" b="1" dirty="0">
                <a:solidFill>
                  <a:srgbClr val="00B050"/>
                </a:solidFill>
                <a:latin typeface="Lato"/>
                <a:ea typeface="Lato"/>
                <a:cs typeface="Lato"/>
                <a:sym typeface="Lato"/>
              </a:rPr>
              <a:t> dan </a:t>
            </a:r>
            <a:r>
              <a:rPr lang="en-US" sz="4000" b="1" dirty="0" err="1">
                <a:solidFill>
                  <a:srgbClr val="00B050"/>
                </a:solidFill>
                <a:latin typeface="Lato"/>
                <a:ea typeface="Lato"/>
                <a:cs typeface="Lato"/>
                <a:sym typeface="Lato"/>
              </a:rPr>
              <a:t>evidencia</a:t>
            </a:r>
            <a:r>
              <a:rPr lang="en-US" sz="4000" b="1" dirty="0">
                <a:solidFill>
                  <a:srgbClr val="00B050"/>
                </a:solidFill>
                <a:latin typeface="Lato"/>
                <a:ea typeface="Lato"/>
                <a:cs typeface="Lato"/>
                <a:sym typeface="Lato"/>
              </a:rPr>
              <a:t> de que Jesús es también </a:t>
            </a:r>
            <a:r>
              <a:rPr lang="en-US" sz="4000" b="1" dirty="0" err="1">
                <a:solidFill>
                  <a:srgbClr val="00B050"/>
                </a:solidFill>
                <a:latin typeface="Lato"/>
                <a:ea typeface="Lato"/>
                <a:cs typeface="Lato"/>
                <a:sym typeface="Lato"/>
              </a:rPr>
              <a:t>verdadero</a:t>
            </a:r>
            <a:r>
              <a:rPr lang="en-US" sz="4000" b="1" dirty="0">
                <a:solidFill>
                  <a:srgbClr val="00B050"/>
                </a:solidFill>
                <a:latin typeface="Lato"/>
                <a:ea typeface="Lato"/>
                <a:cs typeface="Lato"/>
                <a:sym typeface="Lato"/>
              </a:rPr>
              <a:t> hombre.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4A4360CE-16BA-C48C-C042-FAC6DB16BE07}"/>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50429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9C683FC7-15C2-A7C1-6F88-0FB85618229F}"/>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54452803-B205-7AA1-A4A7-04C75775FD7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311C89E0-BFBD-4E7E-BADB-19BBAB1C1D10}"/>
              </a:ext>
            </a:extLst>
          </p:cNvPr>
          <p:cNvSpPr txBox="1">
            <a:spLocks/>
          </p:cNvSpPr>
          <p:nvPr/>
        </p:nvSpPr>
        <p:spPr>
          <a:xfrm>
            <a:off x="2025480" y="2146359"/>
            <a:ext cx="9861720" cy="5229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Gálatas 4:4  </a:t>
            </a:r>
            <a:r>
              <a:rPr lang="es-EC" sz="3600" dirty="0">
                <a:cs typeface="Arial" panose="020B0604020202020204" pitchFamily="34" charset="0"/>
              </a:rPr>
              <a:t>Nacido de mujer</a:t>
            </a:r>
          </a:p>
          <a:p>
            <a:pPr marL="0" indent="0">
              <a:buNone/>
            </a:pPr>
            <a:r>
              <a:rPr lang="es-EC" sz="3600" b="1" dirty="0">
                <a:cs typeface="Arial" panose="020B0604020202020204" pitchFamily="34" charset="0"/>
              </a:rPr>
              <a:t>Lucas 2:40 </a:t>
            </a:r>
            <a:r>
              <a:rPr lang="es-EC" sz="3600" dirty="0">
                <a:cs typeface="Arial" panose="020B0604020202020204" pitchFamily="34" charset="0"/>
              </a:rPr>
              <a:t>El niño crecía y se fortalecía</a:t>
            </a:r>
          </a:p>
          <a:p>
            <a:pPr marL="0" indent="0">
              <a:buNone/>
            </a:pPr>
            <a:r>
              <a:rPr lang="es-EC" sz="3600" b="1" dirty="0">
                <a:cs typeface="Arial" panose="020B0604020202020204" pitchFamily="34" charset="0"/>
              </a:rPr>
              <a:t>Mateo 8:24 </a:t>
            </a:r>
            <a:r>
              <a:rPr lang="es-EC" sz="3600" dirty="0">
                <a:cs typeface="Arial" panose="020B0604020202020204" pitchFamily="34" charset="0"/>
              </a:rPr>
              <a:t>Jesús dormía</a:t>
            </a:r>
          </a:p>
          <a:p>
            <a:pPr marL="0" indent="0">
              <a:buNone/>
            </a:pPr>
            <a:r>
              <a:rPr lang="es-EC" sz="3600" b="1" dirty="0">
                <a:cs typeface="Arial" panose="020B0604020202020204" pitchFamily="34" charset="0"/>
              </a:rPr>
              <a:t>Lucas 24:39 </a:t>
            </a:r>
            <a:r>
              <a:rPr lang="es-EC" sz="3600" dirty="0">
                <a:cs typeface="Arial" panose="020B0604020202020204" pitchFamily="34" charset="0"/>
              </a:rPr>
              <a:t>“Miren mis manos y mis pies, que soy yo mismo. Tóquenme y vean; porque un espíritu no tiene carne ni huesos, como ven que yo tengo.”</a:t>
            </a:r>
          </a:p>
        </p:txBody>
      </p:sp>
      <p:sp>
        <p:nvSpPr>
          <p:cNvPr id="2" name="Google Shape;164;g2eb293faa54_0_126">
            <a:extLst>
              <a:ext uri="{FF2B5EF4-FFF2-40B4-BE49-F238E27FC236}">
                <a16:creationId xmlns:a16="http://schemas.microsoft.com/office/drawing/2014/main" id="{5B5F2E29-16F7-1683-8EE4-DE892451293D}"/>
              </a:ext>
            </a:extLst>
          </p:cNvPr>
          <p:cNvSpPr txBox="1"/>
          <p:nvPr/>
        </p:nvSpPr>
        <p:spPr>
          <a:xfrm>
            <a:off x="2025480" y="1524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err="1">
                <a:solidFill>
                  <a:srgbClr val="00B050"/>
                </a:solidFill>
                <a:latin typeface="Lato"/>
                <a:ea typeface="Lato"/>
                <a:cs typeface="Lato"/>
                <a:sym typeface="Lato"/>
              </a:rPr>
              <a:t>Otros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pasajes</a:t>
            </a:r>
            <a:r>
              <a:rPr lang="en-US" sz="4000" b="1" dirty="0">
                <a:solidFill>
                  <a:srgbClr val="00B050"/>
                </a:solidFill>
                <a:latin typeface="Lato"/>
                <a:ea typeface="Lato"/>
                <a:cs typeface="Lato"/>
                <a:sym typeface="Lato"/>
              </a:rPr>
              <a:t> </a:t>
            </a:r>
            <a:r>
              <a:rPr lang="en-US" sz="4000" b="1" dirty="0" err="1">
                <a:solidFill>
                  <a:srgbClr val="00B050"/>
                </a:solidFill>
                <a:latin typeface="Lato"/>
                <a:ea typeface="Lato"/>
                <a:cs typeface="Lato"/>
                <a:sym typeface="Lato"/>
              </a:rPr>
              <a:t>nos</a:t>
            </a:r>
            <a:r>
              <a:rPr lang="en-US" sz="4000" b="1" dirty="0">
                <a:solidFill>
                  <a:srgbClr val="00B050"/>
                </a:solidFill>
                <a:latin typeface="Lato"/>
                <a:ea typeface="Lato"/>
                <a:cs typeface="Lato"/>
                <a:sym typeface="Lato"/>
              </a:rPr>
              <a:t> dan </a:t>
            </a:r>
            <a:r>
              <a:rPr lang="en-US" sz="4000" b="1" dirty="0" err="1">
                <a:solidFill>
                  <a:srgbClr val="00B050"/>
                </a:solidFill>
                <a:latin typeface="Lato"/>
                <a:ea typeface="Lato"/>
                <a:cs typeface="Lato"/>
                <a:sym typeface="Lato"/>
              </a:rPr>
              <a:t>evidencia</a:t>
            </a:r>
            <a:r>
              <a:rPr lang="en-US" sz="4000" b="1" dirty="0">
                <a:solidFill>
                  <a:srgbClr val="00B050"/>
                </a:solidFill>
                <a:latin typeface="Lato"/>
                <a:ea typeface="Lato"/>
                <a:cs typeface="Lato"/>
                <a:sym typeface="Lato"/>
              </a:rPr>
              <a:t> de que Jesús es también </a:t>
            </a:r>
            <a:r>
              <a:rPr lang="en-US" sz="4000" b="1" dirty="0" err="1">
                <a:solidFill>
                  <a:srgbClr val="00B050"/>
                </a:solidFill>
                <a:latin typeface="Lato"/>
                <a:ea typeface="Lato"/>
                <a:cs typeface="Lato"/>
                <a:sym typeface="Lato"/>
              </a:rPr>
              <a:t>verdadero</a:t>
            </a:r>
            <a:r>
              <a:rPr lang="en-US" sz="4000" b="1" dirty="0">
                <a:solidFill>
                  <a:srgbClr val="00B050"/>
                </a:solidFill>
                <a:latin typeface="Lato"/>
                <a:ea typeface="Lato"/>
                <a:cs typeface="Lato"/>
                <a:sym typeface="Lato"/>
              </a:rPr>
              <a:t> hombre. </a:t>
            </a:r>
            <a:endParaRPr sz="4000" b="1" i="0" u="none" strike="noStrike" cap="none" dirty="0">
              <a:solidFill>
                <a:srgbClr val="00B050"/>
              </a:solidFill>
              <a:latin typeface="Lato"/>
              <a:ea typeface="Lato"/>
              <a:cs typeface="Lato"/>
              <a:sym typeface="Lato"/>
            </a:endParaRPr>
          </a:p>
        </p:txBody>
      </p:sp>
      <p:pic>
        <p:nvPicPr>
          <p:cNvPr id="4" name="Google Shape;179;g2ee3aea5128_1_0">
            <a:extLst>
              <a:ext uri="{FF2B5EF4-FFF2-40B4-BE49-F238E27FC236}">
                <a16:creationId xmlns:a16="http://schemas.microsoft.com/office/drawing/2014/main" id="{525863B7-DCE7-8627-432B-8B08AE65ECE2}"/>
              </a:ext>
            </a:extLst>
          </p:cNvPr>
          <p:cNvPicPr preferRelativeResize="0"/>
          <p:nvPr/>
        </p:nvPicPr>
        <p:blipFill rotWithShape="1">
          <a:blip r:embed="rId3">
            <a:alphaModFix/>
          </a:blip>
          <a:srcRect/>
          <a:stretch/>
        </p:blipFill>
        <p:spPr>
          <a:xfrm>
            <a:off x="-29440" y="2618598"/>
            <a:ext cx="1673139" cy="1770522"/>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9346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1A04B44D-6033-B10F-54E1-C694993E6A93}"/>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DC8AD4EF-A430-B3BD-3E54-417149C8502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9D738BF1-16AA-23C3-BFF0-89E5F09DC372}"/>
              </a:ext>
            </a:extLst>
          </p:cNvPr>
          <p:cNvSpPr txBox="1">
            <a:spLocks/>
          </p:cNvSpPr>
          <p:nvPr/>
        </p:nvSpPr>
        <p:spPr>
          <a:xfrm>
            <a:off x="2299800" y="2345149"/>
            <a:ext cx="7789762" cy="36236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4400" dirty="0">
                <a:cs typeface="Arial" panose="020B0604020202020204" pitchFamily="34" charset="0"/>
              </a:rPr>
              <a:t> Jesús es Dios.</a:t>
            </a:r>
          </a:p>
          <a:p>
            <a:r>
              <a:rPr lang="es-EC" sz="4400" dirty="0">
                <a:cs typeface="Arial" panose="020B0604020202020204" pitchFamily="34" charset="0"/>
              </a:rPr>
              <a:t> Jesús murió en la cruz </a:t>
            </a:r>
          </a:p>
          <a:p>
            <a:r>
              <a:rPr lang="es-EC" sz="4400" dirty="0">
                <a:cs typeface="Arial" panose="020B0604020202020204" pitchFamily="34" charset="0"/>
              </a:rPr>
              <a:t> Entonces, Dios murió. </a:t>
            </a:r>
          </a:p>
          <a:p>
            <a:r>
              <a:rPr lang="es-EC" sz="4400" dirty="0">
                <a:cs typeface="Arial" panose="020B0604020202020204" pitchFamily="34" charset="0"/>
              </a:rPr>
              <a:t> Decir, “Dios murió en la cruz,” es ser fiel a las Escrituras</a:t>
            </a:r>
          </a:p>
        </p:txBody>
      </p:sp>
      <p:sp>
        <p:nvSpPr>
          <p:cNvPr id="2" name="Google Shape;164;g2eb293faa54_0_126">
            <a:extLst>
              <a:ext uri="{FF2B5EF4-FFF2-40B4-BE49-F238E27FC236}">
                <a16:creationId xmlns:a16="http://schemas.microsoft.com/office/drawing/2014/main" id="{1CB38BBC-0119-23AF-E389-25575667D6F6}"/>
              </a:ext>
            </a:extLst>
          </p:cNvPr>
          <p:cNvSpPr txBox="1"/>
          <p:nvPr/>
        </p:nvSpPr>
        <p:spPr>
          <a:xfrm>
            <a:off x="2299800" y="614382"/>
            <a:ext cx="75924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a:t>
            </a:r>
            <a:r>
              <a:rPr lang="en-US" sz="4000" b="1" dirty="0" err="1">
                <a:solidFill>
                  <a:schemeClr val="dk1"/>
                </a:solidFill>
                <a:latin typeface="Lato"/>
                <a:ea typeface="Lato"/>
                <a:cs typeface="Lato"/>
                <a:sym typeface="Lato"/>
              </a:rPr>
              <a:t>Está</a:t>
            </a:r>
            <a:r>
              <a:rPr lang="en-US" sz="4000" b="1" dirty="0">
                <a:solidFill>
                  <a:schemeClr val="dk1"/>
                </a:solidFill>
                <a:latin typeface="Lato"/>
                <a:ea typeface="Lato"/>
                <a:cs typeface="Lato"/>
                <a:sym typeface="Lato"/>
              </a:rPr>
              <a:t> bien </a:t>
            </a:r>
            <a:r>
              <a:rPr lang="en-US" sz="4000" b="1" dirty="0" err="1">
                <a:solidFill>
                  <a:schemeClr val="dk1"/>
                </a:solidFill>
                <a:latin typeface="Lato"/>
                <a:ea typeface="Lato"/>
                <a:cs typeface="Lato"/>
                <a:sym typeface="Lato"/>
              </a:rPr>
              <a:t>decir</a:t>
            </a:r>
            <a:r>
              <a:rPr lang="en-US" sz="4000" b="1" dirty="0">
                <a:solidFill>
                  <a:schemeClr val="dk1"/>
                </a:solidFill>
                <a:latin typeface="Lato"/>
                <a:ea typeface="Lato"/>
                <a:cs typeface="Lato"/>
                <a:sym typeface="Lato"/>
              </a:rPr>
              <a:t> que Dios </a:t>
            </a:r>
            <a:r>
              <a:rPr lang="en-US" sz="4000" b="1" dirty="0" err="1">
                <a:solidFill>
                  <a:schemeClr val="dk1"/>
                </a:solidFill>
                <a:latin typeface="Lato"/>
                <a:ea typeface="Lato"/>
                <a:cs typeface="Lato"/>
                <a:sym typeface="Lato"/>
              </a:rPr>
              <a:t>murió</a:t>
            </a:r>
            <a:r>
              <a:rPr lang="en-US" sz="4000" b="1" dirty="0">
                <a:solidFill>
                  <a:schemeClr val="dk1"/>
                </a:solidFill>
                <a:latin typeface="Lato"/>
                <a:ea typeface="Lato"/>
                <a:cs typeface="Lato"/>
                <a:sym typeface="Lato"/>
              </a:rPr>
              <a:t> </a:t>
            </a:r>
            <a:r>
              <a:rPr lang="en-US" sz="4000" b="1" dirty="0" err="1">
                <a:solidFill>
                  <a:schemeClr val="dk1"/>
                </a:solidFill>
                <a:latin typeface="Lato"/>
                <a:ea typeface="Lato"/>
                <a:cs typeface="Lato"/>
                <a:sym typeface="Lato"/>
              </a:rPr>
              <a:t>en</a:t>
            </a:r>
            <a:r>
              <a:rPr lang="en-US" sz="4000" b="1" dirty="0">
                <a:solidFill>
                  <a:schemeClr val="dk1"/>
                </a:solidFill>
                <a:latin typeface="Lato"/>
                <a:ea typeface="Lato"/>
                <a:cs typeface="Lato"/>
                <a:sym typeface="Lato"/>
              </a:rPr>
              <a:t> la </a:t>
            </a:r>
            <a:r>
              <a:rPr lang="en-US" sz="4000" b="1" dirty="0" err="1">
                <a:solidFill>
                  <a:schemeClr val="dk1"/>
                </a:solidFill>
                <a:latin typeface="Lato"/>
                <a:ea typeface="Lato"/>
                <a:cs typeface="Lato"/>
                <a:sym typeface="Lato"/>
              </a:rPr>
              <a:t>cruz</a:t>
            </a:r>
            <a:r>
              <a:rPr lang="en-US" sz="4000" b="1" dirty="0">
                <a:solidFill>
                  <a:schemeClr val="dk1"/>
                </a:solidFill>
                <a:latin typeface="Lato"/>
                <a:ea typeface="Lato"/>
                <a:cs typeface="Lato"/>
                <a:sym typeface="Lato"/>
              </a:rPr>
              <a:t>?</a:t>
            </a:r>
            <a:endParaRPr sz="4000" b="1" i="0" u="none" strike="noStrike" cap="none" dirty="0">
              <a:solidFill>
                <a:schemeClr val="dk1"/>
              </a:solidFill>
              <a:latin typeface="Lato"/>
              <a:ea typeface="Lato"/>
              <a:cs typeface="Lato"/>
              <a:sym typeface="Lato"/>
            </a:endParaRPr>
          </a:p>
        </p:txBody>
      </p:sp>
    </p:spTree>
    <p:extLst>
      <p:ext uri="{BB962C8B-B14F-4D97-AF65-F5344CB8AC3E}">
        <p14:creationId xmlns:p14="http://schemas.microsoft.com/office/powerpoint/2010/main" val="36164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343541"/>
          </a:xfrm>
          <a:prstGeom prst="rect">
            <a:avLst/>
          </a:prstGeom>
        </p:spPr>
      </p:pic>
      <p:sp>
        <p:nvSpPr>
          <p:cNvPr id="3" name="Content Placeholder 2"/>
          <p:cNvSpPr>
            <a:spLocks noGrp="1"/>
          </p:cNvSpPr>
          <p:nvPr>
            <p:ph idx="1"/>
          </p:nvPr>
        </p:nvSpPr>
        <p:spPr>
          <a:xfrm>
            <a:off x="701040" y="605735"/>
            <a:ext cx="10668000" cy="1924105"/>
          </a:xfrm>
          <a:solidFill>
            <a:schemeClr val="bg1">
              <a:alpha val="70000"/>
            </a:schemeClr>
          </a:solidFill>
        </p:spPr>
        <p:txBody>
          <a:bodyPr>
            <a:normAutofit fontScale="92500" lnSpcReduction="10000"/>
          </a:bodyPr>
          <a:lstStyle/>
          <a:p>
            <a:pPr marL="0" indent="0" algn="ctr">
              <a:buNone/>
            </a:pPr>
            <a:r>
              <a:rPr lang="es-EC" sz="4400" b="1" dirty="0">
                <a:solidFill>
                  <a:srgbClr val="00B050"/>
                </a:solidFill>
                <a:latin typeface="Aharoni" panose="02010803020104030203" pitchFamily="2" charset="-79"/>
                <a:cs typeface="Aharoni" panose="02010803020104030203" pitchFamily="2" charset="-79"/>
              </a:rPr>
              <a:t>¿Por qué tenía que ser Jesús Dios verdadero y hombre verdadero </a:t>
            </a:r>
          </a:p>
          <a:p>
            <a:pPr marL="0" indent="0" algn="ctr">
              <a:buNone/>
            </a:pPr>
            <a:r>
              <a:rPr lang="es-EC" sz="4400" b="1" dirty="0">
                <a:solidFill>
                  <a:srgbClr val="00B050"/>
                </a:solidFill>
                <a:latin typeface="Aharoni" panose="02010803020104030203" pitchFamily="2" charset="-79"/>
                <a:cs typeface="Aharoni" panose="02010803020104030203" pitchFamily="2" charset="-79"/>
              </a:rPr>
              <a:t>para salvarnos? </a:t>
            </a:r>
            <a:endParaRPr lang="en-US" sz="4400" b="1" dirty="0">
              <a:solidFill>
                <a:srgbClr val="00B05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84723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F334C5F3-3461-3DA8-EF8F-9BE2BF18EEED}"/>
            </a:ext>
          </a:extLst>
        </p:cNvPr>
        <p:cNvGrpSpPr/>
        <p:nvPr/>
      </p:nvGrpSpPr>
      <p:grpSpPr>
        <a:xfrm>
          <a:off x="0" y="0"/>
          <a:ext cx="0" cy="0"/>
          <a:chOff x="0" y="0"/>
          <a:chExt cx="0" cy="0"/>
        </a:xfrm>
      </p:grpSpPr>
      <p:sp>
        <p:nvSpPr>
          <p:cNvPr id="177" name="Google Shape;177;g2ee3aea5128_1_0">
            <a:extLst>
              <a:ext uri="{FF2B5EF4-FFF2-40B4-BE49-F238E27FC236}">
                <a16:creationId xmlns:a16="http://schemas.microsoft.com/office/drawing/2014/main" id="{9C9FACBA-DA2A-7A2F-6E7D-5F128664AFBD}"/>
              </a:ext>
            </a:extLst>
          </p:cNvPr>
          <p:cNvSpPr txBox="1"/>
          <p:nvPr/>
        </p:nvSpPr>
        <p:spPr>
          <a:xfrm>
            <a:off x="3206497" y="1460358"/>
            <a:ext cx="788871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a:solidFill>
                  <a:schemeClr val="dk1"/>
                </a:solidFill>
                <a:latin typeface="Lato"/>
                <a:ea typeface="Lato"/>
                <a:cs typeface="Lato"/>
                <a:sym typeface="Lato"/>
              </a:rPr>
              <a:t>Pero </a:t>
            </a:r>
            <a:r>
              <a:rPr lang="en-US" sz="3400" dirty="0" err="1">
                <a:solidFill>
                  <a:schemeClr val="dk1"/>
                </a:solidFill>
                <a:latin typeface="Lato"/>
                <a:ea typeface="Lato"/>
                <a:cs typeface="Lato"/>
                <a:sym typeface="Lato"/>
              </a:rPr>
              <a:t>cuando</a:t>
            </a:r>
            <a:r>
              <a:rPr lang="en-US" sz="3400" dirty="0">
                <a:solidFill>
                  <a:schemeClr val="dk1"/>
                </a:solidFill>
                <a:latin typeface="Lato"/>
                <a:ea typeface="Lato"/>
                <a:cs typeface="Lato"/>
                <a:sym typeface="Lato"/>
              </a:rPr>
              <a:t> se </a:t>
            </a:r>
            <a:r>
              <a:rPr lang="en-US" sz="3400" dirty="0" err="1">
                <a:solidFill>
                  <a:schemeClr val="dk1"/>
                </a:solidFill>
                <a:latin typeface="Lato"/>
                <a:ea typeface="Lato"/>
                <a:cs typeface="Lato"/>
                <a:sym typeface="Lato"/>
              </a:rPr>
              <a:t>cumplió</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el</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tiempo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señalado</a:t>
            </a:r>
            <a:r>
              <a:rPr lang="en-US" sz="3400" dirty="0">
                <a:solidFill>
                  <a:schemeClr val="dk1"/>
                </a:solidFill>
                <a:latin typeface="Lato"/>
                <a:ea typeface="Lato"/>
                <a:cs typeface="Lato"/>
                <a:sym typeface="Lato"/>
              </a:rPr>
              <a:t>, Dios </a:t>
            </a:r>
            <a:r>
              <a:rPr lang="en-US" sz="3400" dirty="0" err="1">
                <a:solidFill>
                  <a:schemeClr val="dk1"/>
                </a:solidFill>
                <a:latin typeface="Lato"/>
                <a:ea typeface="Lato"/>
                <a:cs typeface="Lato"/>
                <a:sym typeface="Lato"/>
              </a:rPr>
              <a:t>envió</a:t>
            </a:r>
            <a:r>
              <a:rPr lang="en-US" sz="3400" dirty="0">
                <a:solidFill>
                  <a:schemeClr val="dk1"/>
                </a:solidFill>
                <a:latin typeface="Lato"/>
                <a:ea typeface="Lato"/>
                <a:cs typeface="Lato"/>
                <a:sym typeface="Lato"/>
              </a:rPr>
              <a:t> a </a:t>
            </a:r>
            <a:r>
              <a:rPr lang="en-US" sz="3400" dirty="0" err="1">
                <a:solidFill>
                  <a:schemeClr val="dk1"/>
                </a:solidFill>
                <a:latin typeface="Lato"/>
                <a:ea typeface="Lato"/>
                <a:cs typeface="Lato"/>
                <a:sym typeface="Lato"/>
              </a:rPr>
              <a:t>su</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Hijo</a:t>
            </a:r>
            <a:r>
              <a:rPr lang="en-US" sz="3400" dirty="0">
                <a:solidFill>
                  <a:schemeClr val="dk1"/>
                </a:solidFill>
                <a:latin typeface="Lato"/>
                <a:ea typeface="Lato"/>
                <a:cs typeface="Lato"/>
                <a:sym typeface="Lato"/>
              </a:rPr>
              <a:t>, que </a:t>
            </a:r>
            <a:r>
              <a:rPr lang="en-US" sz="3400" dirty="0" err="1">
                <a:solidFill>
                  <a:schemeClr val="dk1"/>
                </a:solidFill>
                <a:latin typeface="Lato"/>
                <a:ea typeface="Lato"/>
                <a:cs typeface="Lato"/>
                <a:sym typeface="Lato"/>
              </a:rPr>
              <a:t>nació</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una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mujer</a:t>
            </a:r>
            <a:r>
              <a:rPr lang="en-US" sz="3400" dirty="0">
                <a:solidFill>
                  <a:schemeClr val="dk1"/>
                </a:solidFill>
                <a:latin typeface="Lato"/>
                <a:ea typeface="Lato"/>
                <a:cs typeface="Lato"/>
                <a:sym typeface="Lato"/>
              </a:rPr>
              <a:t> y </a:t>
            </a:r>
            <a:r>
              <a:rPr lang="en-US" sz="3400" dirty="0" err="1">
                <a:solidFill>
                  <a:schemeClr val="dk1"/>
                </a:solidFill>
                <a:latin typeface="Lato"/>
                <a:ea typeface="Lato"/>
                <a:cs typeface="Lato"/>
                <a:sym typeface="Lato"/>
              </a:rPr>
              <a:t>sujeto</a:t>
            </a:r>
            <a:r>
              <a:rPr lang="en-US" sz="3400" dirty="0">
                <a:solidFill>
                  <a:schemeClr val="dk1"/>
                </a:solidFill>
                <a:latin typeface="Lato"/>
                <a:ea typeface="Lato"/>
                <a:cs typeface="Lato"/>
                <a:sym typeface="Lato"/>
              </a:rPr>
              <a:t> a la ley, para que </a:t>
            </a:r>
            <a:r>
              <a:rPr lang="en-US" sz="3400" dirty="0" err="1">
                <a:solidFill>
                  <a:schemeClr val="dk1"/>
                </a:solidFill>
                <a:latin typeface="Lato"/>
                <a:ea typeface="Lato"/>
                <a:cs typeface="Lato"/>
                <a:sym typeface="Lato"/>
              </a:rPr>
              <a:t>redimiera</a:t>
            </a:r>
            <a:r>
              <a:rPr lang="en-US" sz="3400" dirty="0">
                <a:solidFill>
                  <a:schemeClr val="dk1"/>
                </a:solidFill>
                <a:latin typeface="Lato"/>
                <a:ea typeface="Lato"/>
                <a:cs typeface="Lato"/>
                <a:sym typeface="Lato"/>
              </a:rPr>
              <a:t> a </a:t>
            </a:r>
            <a:r>
              <a:rPr lang="en-US" sz="3400" dirty="0" err="1">
                <a:solidFill>
                  <a:schemeClr val="dk1"/>
                </a:solidFill>
                <a:latin typeface="Lato"/>
                <a:ea typeface="Lato"/>
                <a:cs typeface="Lato"/>
                <a:sym typeface="Lato"/>
              </a:rPr>
              <a:t>los</a:t>
            </a:r>
            <a:r>
              <a:rPr lang="en-US" sz="3400" dirty="0">
                <a:solidFill>
                  <a:schemeClr val="dk1"/>
                </a:solidFill>
                <a:latin typeface="Lato"/>
                <a:ea typeface="Lato"/>
                <a:cs typeface="Lato"/>
                <a:sym typeface="Lato"/>
              </a:rPr>
              <a:t> que </a:t>
            </a:r>
            <a:r>
              <a:rPr lang="en-US" sz="3400" dirty="0" err="1">
                <a:solidFill>
                  <a:schemeClr val="dk1"/>
                </a:solidFill>
                <a:latin typeface="Lato"/>
                <a:ea typeface="Lato"/>
                <a:cs typeface="Lato"/>
                <a:sym typeface="Lato"/>
              </a:rPr>
              <a:t>estaban</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sujetos</a:t>
            </a:r>
            <a:r>
              <a:rPr lang="en-US" sz="3400" dirty="0">
                <a:solidFill>
                  <a:schemeClr val="dk1"/>
                </a:solidFill>
                <a:latin typeface="Lato"/>
                <a:ea typeface="Lato"/>
                <a:cs typeface="Lato"/>
                <a:sym typeface="Lato"/>
              </a:rPr>
              <a:t> a la ley, a fin de que </a:t>
            </a:r>
            <a:r>
              <a:rPr lang="en-US" sz="3400" dirty="0" err="1">
                <a:solidFill>
                  <a:schemeClr val="dk1"/>
                </a:solidFill>
                <a:latin typeface="Lato"/>
                <a:ea typeface="Lato"/>
                <a:cs typeface="Lato"/>
                <a:sym typeface="Lato"/>
              </a:rPr>
              <a:t>recibiéramos</a:t>
            </a:r>
            <a:r>
              <a:rPr lang="en-US" sz="3400" dirty="0">
                <a:solidFill>
                  <a:schemeClr val="dk1"/>
                </a:solidFill>
                <a:latin typeface="Lato"/>
                <a:ea typeface="Lato"/>
                <a:cs typeface="Lato"/>
                <a:sym typeface="Lato"/>
              </a:rPr>
              <a:t> la </a:t>
            </a:r>
            <a:r>
              <a:rPr lang="en-US" sz="3400" dirty="0" err="1">
                <a:solidFill>
                  <a:schemeClr val="dk1"/>
                </a:solidFill>
                <a:latin typeface="Lato"/>
                <a:ea typeface="Lato"/>
                <a:cs typeface="Lato"/>
                <a:sym typeface="Lato"/>
              </a:rPr>
              <a:t>adopción</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hijos</a:t>
            </a:r>
            <a:r>
              <a:rPr lang="en-US" sz="34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i="1" dirty="0" err="1">
                <a:solidFill>
                  <a:schemeClr val="dk1"/>
                </a:solidFill>
                <a:latin typeface="Lato"/>
                <a:ea typeface="Lato"/>
                <a:cs typeface="Lato"/>
                <a:sym typeface="Lato"/>
              </a:rPr>
              <a:t>Gálatas</a:t>
            </a:r>
            <a:r>
              <a:rPr lang="en-US" sz="2800" i="1" dirty="0">
                <a:solidFill>
                  <a:schemeClr val="dk1"/>
                </a:solidFill>
                <a:latin typeface="Lato"/>
                <a:ea typeface="Lato"/>
                <a:cs typeface="Lato"/>
                <a:sym typeface="Lato"/>
              </a:rPr>
              <a:t> 4:4-5</a:t>
            </a:r>
            <a:endParaRPr sz="3400" b="0" i="0" u="none" strike="noStrike" cap="none" dirty="0">
              <a:solidFill>
                <a:schemeClr val="dk1"/>
              </a:solidFill>
              <a:latin typeface="Lato"/>
              <a:ea typeface="Lato"/>
              <a:cs typeface="Lato"/>
              <a:sym typeface="Lato"/>
            </a:endParaRPr>
          </a:p>
        </p:txBody>
      </p:sp>
      <p:sp>
        <p:nvSpPr>
          <p:cNvPr id="178" name="Google Shape;178;g2ee3aea5128_1_0">
            <a:extLst>
              <a:ext uri="{FF2B5EF4-FFF2-40B4-BE49-F238E27FC236}">
                <a16:creationId xmlns:a16="http://schemas.microsoft.com/office/drawing/2014/main" id="{8A96E335-6B7D-13AA-8AC4-235D4DFF487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ee3aea5128_1_0">
            <a:extLst>
              <a:ext uri="{FF2B5EF4-FFF2-40B4-BE49-F238E27FC236}">
                <a16:creationId xmlns:a16="http://schemas.microsoft.com/office/drawing/2014/main" id="{822B4000-E2C9-5D51-72CD-47C7FCE82748}"/>
              </a:ext>
            </a:extLst>
          </p:cNvPr>
          <p:cNvPicPr preferRelativeResize="0"/>
          <p:nvPr/>
        </p:nvPicPr>
        <p:blipFill rotWithShape="1">
          <a:blip r:embed="rId3">
            <a:alphaModFix/>
          </a:blip>
          <a:srcRect/>
          <a:stretch/>
        </p:blipFill>
        <p:spPr>
          <a:xfrm>
            <a:off x="-1" y="1819782"/>
            <a:ext cx="3125596" cy="3218436"/>
          </a:xfrm>
          <a:prstGeom prst="rect">
            <a:avLst/>
          </a:prstGeom>
          <a:noFill/>
          <a:ln>
            <a:noFill/>
          </a:ln>
          <a:effectLst>
            <a:outerShdw blurRad="50800" dist="38100" dir="2700000" algn="tl" rotWithShape="0">
              <a:srgbClr val="000000">
                <a:alpha val="40000"/>
              </a:srgbClr>
            </a:outerShdw>
          </a:effectLst>
        </p:spPr>
      </p:pic>
      <p:pic>
        <p:nvPicPr>
          <p:cNvPr id="180" name="Google Shape;180;g2ee3aea5128_1_0" descr="A green bird with leaves&#10;&#10;Description automatically generated">
            <a:extLst>
              <a:ext uri="{FF2B5EF4-FFF2-40B4-BE49-F238E27FC236}">
                <a16:creationId xmlns:a16="http://schemas.microsoft.com/office/drawing/2014/main" id="{1AFA0C06-6033-CB72-3154-BF56E686F9A7}"/>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570614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5EBBF886-2A18-EADA-7E9B-ECFB70524FE0}"/>
            </a:ext>
          </a:extLst>
        </p:cNvPr>
        <p:cNvGrpSpPr/>
        <p:nvPr/>
      </p:nvGrpSpPr>
      <p:grpSpPr>
        <a:xfrm>
          <a:off x="0" y="0"/>
          <a:ext cx="0" cy="0"/>
          <a:chOff x="0" y="0"/>
          <a:chExt cx="0" cy="0"/>
        </a:xfrm>
      </p:grpSpPr>
      <p:sp>
        <p:nvSpPr>
          <p:cNvPr id="177" name="Google Shape;177;g2ee3aea5128_1_0">
            <a:extLst>
              <a:ext uri="{FF2B5EF4-FFF2-40B4-BE49-F238E27FC236}">
                <a16:creationId xmlns:a16="http://schemas.microsoft.com/office/drawing/2014/main" id="{1272841E-6DD5-D8AB-CD83-882AA05D8257}"/>
              </a:ext>
            </a:extLst>
          </p:cNvPr>
          <p:cNvSpPr txBox="1"/>
          <p:nvPr/>
        </p:nvSpPr>
        <p:spPr>
          <a:xfrm>
            <a:off x="3206497" y="1659305"/>
            <a:ext cx="7888710"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err="1">
                <a:solidFill>
                  <a:schemeClr val="dk1"/>
                </a:solidFill>
                <a:latin typeface="Lato"/>
                <a:ea typeface="Lato"/>
                <a:cs typeface="Lato"/>
                <a:sym typeface="Lato"/>
              </a:rPr>
              <a:t>Así</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como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los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hijos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eran</a:t>
            </a:r>
            <a:r>
              <a:rPr lang="en-US" sz="3400" dirty="0">
                <a:solidFill>
                  <a:schemeClr val="dk1"/>
                </a:solidFill>
                <a:latin typeface="Lato"/>
                <a:ea typeface="Lato"/>
                <a:cs typeface="Lato"/>
                <a:sym typeface="Lato"/>
              </a:rPr>
              <a:t> de carne y </a:t>
            </a:r>
            <a:r>
              <a:rPr lang="en-US" sz="3400" dirty="0" err="1">
                <a:solidFill>
                  <a:schemeClr val="dk1"/>
                </a:solidFill>
                <a:latin typeface="Lato"/>
                <a:ea typeface="Lato"/>
                <a:cs typeface="Lato"/>
                <a:sym typeface="Lato"/>
              </a:rPr>
              <a:t>hueso</a:t>
            </a:r>
            <a:r>
              <a:rPr lang="en-US" sz="3400" dirty="0">
                <a:solidFill>
                  <a:schemeClr val="dk1"/>
                </a:solidFill>
                <a:latin typeface="Lato"/>
                <a:ea typeface="Lato"/>
                <a:cs typeface="Lato"/>
                <a:sym typeface="Lato"/>
              </a:rPr>
              <a:t>, también </a:t>
            </a:r>
            <a:r>
              <a:rPr lang="en-US" sz="3400" dirty="0" err="1">
                <a:solidFill>
                  <a:schemeClr val="dk1"/>
                </a:solidFill>
                <a:latin typeface="Lato"/>
                <a:ea typeface="Lato"/>
                <a:cs typeface="Lato"/>
                <a:sym typeface="Lato"/>
              </a:rPr>
              <a:t>él</a:t>
            </a:r>
            <a:r>
              <a:rPr lang="en-US" sz="3400" dirty="0">
                <a:solidFill>
                  <a:schemeClr val="dk1"/>
                </a:solidFill>
                <a:latin typeface="Lato"/>
                <a:ea typeface="Lato"/>
                <a:cs typeface="Lato"/>
                <a:sym typeface="Lato"/>
              </a:rPr>
              <a:t> era de carne y </a:t>
            </a:r>
            <a:r>
              <a:rPr lang="en-US" sz="3400" dirty="0" err="1">
                <a:solidFill>
                  <a:schemeClr val="dk1"/>
                </a:solidFill>
                <a:latin typeface="Lato"/>
                <a:ea typeface="Lato"/>
                <a:cs typeface="Lato"/>
                <a:sym typeface="Lato"/>
              </a:rPr>
              <a:t>hueso</a:t>
            </a:r>
            <a:r>
              <a:rPr lang="en-US" sz="3400" dirty="0">
                <a:solidFill>
                  <a:schemeClr val="dk1"/>
                </a:solidFill>
                <a:latin typeface="Lato"/>
                <a:ea typeface="Lato"/>
                <a:cs typeface="Lato"/>
                <a:sym typeface="Lato"/>
              </a:rPr>
              <a:t>, para que </a:t>
            </a:r>
            <a:r>
              <a:rPr lang="en-US" sz="3400" dirty="0" err="1">
                <a:solidFill>
                  <a:schemeClr val="dk1"/>
                </a:solidFill>
                <a:latin typeface="Lato"/>
                <a:ea typeface="Lato"/>
                <a:cs typeface="Lato"/>
                <a:sym typeface="Lato"/>
              </a:rPr>
              <a:t>por</a:t>
            </a:r>
            <a:r>
              <a:rPr lang="en-US" sz="3400" dirty="0">
                <a:solidFill>
                  <a:schemeClr val="dk1"/>
                </a:solidFill>
                <a:latin typeface="Lato"/>
                <a:ea typeface="Lato"/>
                <a:cs typeface="Lato"/>
                <a:sym typeface="Lato"/>
              </a:rPr>
              <a:t> medio de la </a:t>
            </a:r>
            <a:r>
              <a:rPr lang="en-US" sz="3400" dirty="0" err="1">
                <a:solidFill>
                  <a:schemeClr val="dk1"/>
                </a:solidFill>
                <a:latin typeface="Lato"/>
                <a:ea typeface="Lato"/>
                <a:cs typeface="Lato"/>
                <a:sym typeface="Lato"/>
              </a:rPr>
              <a:t>muerte</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destruyera</a:t>
            </a:r>
            <a:r>
              <a:rPr lang="en-US" sz="3400" dirty="0">
                <a:solidFill>
                  <a:schemeClr val="dk1"/>
                </a:solidFill>
                <a:latin typeface="Lato"/>
                <a:ea typeface="Lato"/>
                <a:cs typeface="Lato"/>
                <a:sym typeface="Lato"/>
              </a:rPr>
              <a:t> al que </a:t>
            </a:r>
            <a:r>
              <a:rPr lang="en-US" sz="3400" dirty="0" err="1">
                <a:solidFill>
                  <a:schemeClr val="dk1"/>
                </a:solidFill>
                <a:latin typeface="Lato"/>
                <a:ea typeface="Lato"/>
                <a:cs typeface="Lato"/>
                <a:sym typeface="Lato"/>
              </a:rPr>
              <a:t>tenía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el</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dominio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sobre</a:t>
            </a:r>
            <a:r>
              <a:rPr lang="en-US" sz="3400" dirty="0">
                <a:solidFill>
                  <a:schemeClr val="dk1"/>
                </a:solidFill>
                <a:latin typeface="Lato"/>
                <a:ea typeface="Lato"/>
                <a:cs typeface="Lato"/>
                <a:sym typeface="Lato"/>
              </a:rPr>
              <a:t> la </a:t>
            </a:r>
            <a:r>
              <a:rPr lang="en-US" sz="3400" dirty="0" err="1">
                <a:solidFill>
                  <a:schemeClr val="dk1"/>
                </a:solidFill>
                <a:latin typeface="Lato"/>
                <a:ea typeface="Lato"/>
                <a:cs typeface="Lato"/>
                <a:sym typeface="Lato"/>
              </a:rPr>
              <a:t>muerte</a:t>
            </a:r>
            <a:r>
              <a:rPr lang="en-US" sz="3400" dirty="0">
                <a:solidFill>
                  <a:schemeClr val="dk1"/>
                </a:solidFill>
                <a:latin typeface="Lato"/>
                <a:ea typeface="Lato"/>
                <a:cs typeface="Lato"/>
                <a:sym typeface="Lato"/>
              </a:rPr>
              <a:t>, es </a:t>
            </a:r>
            <a:r>
              <a:rPr lang="en-US" sz="3400" dirty="0" err="1">
                <a:solidFill>
                  <a:schemeClr val="dk1"/>
                </a:solidFill>
                <a:latin typeface="Lato"/>
                <a:ea typeface="Lato"/>
                <a:cs typeface="Lato"/>
                <a:sym typeface="Lato"/>
              </a:rPr>
              <a:t>decir</a:t>
            </a:r>
            <a:r>
              <a:rPr lang="en-US" sz="3400" dirty="0">
                <a:solidFill>
                  <a:schemeClr val="dk1"/>
                </a:solidFill>
                <a:latin typeface="Lato"/>
                <a:ea typeface="Lato"/>
                <a:cs typeface="Lato"/>
                <a:sym typeface="Lato"/>
              </a:rPr>
              <a:t>, al diablo.  </a:t>
            </a:r>
          </a:p>
          <a:p>
            <a:pPr marL="0" marR="0" lvl="0" indent="0" algn="l" rtl="0">
              <a:lnSpc>
                <a:spcPct val="100000"/>
              </a:lnSpc>
              <a:spcBef>
                <a:spcPts val="0"/>
              </a:spcBef>
              <a:spcAft>
                <a:spcPts val="0"/>
              </a:spcAft>
              <a:buClr>
                <a:schemeClr val="dk1"/>
              </a:buClr>
              <a:buSzPts val="1100"/>
              <a:buFont typeface="Arial"/>
              <a:buNone/>
            </a:pPr>
            <a:endParaRPr lang="en-US"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b="0" i="1" u="none" strike="noStrike" cap="none" dirty="0" err="1">
                <a:solidFill>
                  <a:schemeClr val="dk1"/>
                </a:solidFill>
                <a:latin typeface="Lato"/>
                <a:ea typeface="Lato"/>
                <a:cs typeface="Lato"/>
                <a:sym typeface="Lato"/>
              </a:rPr>
              <a:t>Hebr</a:t>
            </a:r>
            <a:r>
              <a:rPr lang="en-US" sz="2800" i="1" dirty="0" err="1">
                <a:solidFill>
                  <a:schemeClr val="dk1"/>
                </a:solidFill>
                <a:latin typeface="Lato"/>
                <a:ea typeface="Lato"/>
                <a:cs typeface="Lato"/>
                <a:sym typeface="Lato"/>
              </a:rPr>
              <a:t>eos</a:t>
            </a:r>
            <a:r>
              <a:rPr lang="en-US" sz="2800" i="1" dirty="0">
                <a:solidFill>
                  <a:schemeClr val="dk1"/>
                </a:solidFill>
                <a:latin typeface="Lato"/>
                <a:ea typeface="Lato"/>
                <a:cs typeface="Lato"/>
                <a:sym typeface="Lato"/>
              </a:rPr>
              <a:t> 2:14</a:t>
            </a:r>
            <a:endParaRPr sz="3400" b="0" i="0" u="none" strike="noStrike" cap="none" dirty="0">
              <a:solidFill>
                <a:schemeClr val="dk1"/>
              </a:solidFill>
              <a:latin typeface="Lato"/>
              <a:ea typeface="Lato"/>
              <a:cs typeface="Lato"/>
              <a:sym typeface="Lato"/>
            </a:endParaRPr>
          </a:p>
        </p:txBody>
      </p:sp>
      <p:sp>
        <p:nvSpPr>
          <p:cNvPr id="178" name="Google Shape;178;g2ee3aea5128_1_0">
            <a:extLst>
              <a:ext uri="{FF2B5EF4-FFF2-40B4-BE49-F238E27FC236}">
                <a16:creationId xmlns:a16="http://schemas.microsoft.com/office/drawing/2014/main" id="{73C90D9A-FAC9-DE11-160A-F9CE4DB8114D}"/>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ee3aea5128_1_0">
            <a:extLst>
              <a:ext uri="{FF2B5EF4-FFF2-40B4-BE49-F238E27FC236}">
                <a16:creationId xmlns:a16="http://schemas.microsoft.com/office/drawing/2014/main" id="{B1838E4C-8BD7-ACE1-9BB7-5218F02DB57E}"/>
              </a:ext>
            </a:extLst>
          </p:cNvPr>
          <p:cNvPicPr preferRelativeResize="0"/>
          <p:nvPr/>
        </p:nvPicPr>
        <p:blipFill rotWithShape="1">
          <a:blip r:embed="rId3">
            <a:alphaModFix/>
          </a:blip>
          <a:srcRect/>
          <a:stretch/>
        </p:blipFill>
        <p:spPr>
          <a:xfrm>
            <a:off x="80901" y="1460358"/>
            <a:ext cx="3125596" cy="3218436"/>
          </a:xfrm>
          <a:prstGeom prst="rect">
            <a:avLst/>
          </a:prstGeom>
          <a:noFill/>
          <a:ln>
            <a:noFill/>
          </a:ln>
          <a:effectLst>
            <a:outerShdw blurRad="50800" dist="38100" dir="2700000" algn="tl" rotWithShape="0">
              <a:srgbClr val="000000">
                <a:alpha val="40000"/>
              </a:srgbClr>
            </a:outerShdw>
          </a:effectLst>
        </p:spPr>
      </p:pic>
      <p:pic>
        <p:nvPicPr>
          <p:cNvPr id="180" name="Google Shape;180;g2ee3aea5128_1_0" descr="A green bird with leaves&#10;&#10;Description automatically generated">
            <a:extLst>
              <a:ext uri="{FF2B5EF4-FFF2-40B4-BE49-F238E27FC236}">
                <a16:creationId xmlns:a16="http://schemas.microsoft.com/office/drawing/2014/main" id="{AB2F0F0D-2683-4C91-8FC9-D15A9F3A9134}"/>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2993438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6B4E0154-762A-C137-C3D2-80C14962540C}"/>
            </a:ext>
          </a:extLst>
        </p:cNvPr>
        <p:cNvGrpSpPr/>
        <p:nvPr/>
      </p:nvGrpSpPr>
      <p:grpSpPr>
        <a:xfrm>
          <a:off x="0" y="0"/>
          <a:ext cx="0" cy="0"/>
          <a:chOff x="0" y="0"/>
          <a:chExt cx="0" cy="0"/>
        </a:xfrm>
      </p:grpSpPr>
      <p:sp>
        <p:nvSpPr>
          <p:cNvPr id="177" name="Google Shape;177;g2ee3aea5128_1_0">
            <a:extLst>
              <a:ext uri="{FF2B5EF4-FFF2-40B4-BE49-F238E27FC236}">
                <a16:creationId xmlns:a16="http://schemas.microsoft.com/office/drawing/2014/main" id="{C9730118-FC90-D173-BA34-5BC5B83B9A32}"/>
              </a:ext>
            </a:extLst>
          </p:cNvPr>
          <p:cNvSpPr txBox="1"/>
          <p:nvPr/>
        </p:nvSpPr>
        <p:spPr>
          <a:xfrm>
            <a:off x="3206497" y="1659305"/>
            <a:ext cx="7888710"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err="1">
                <a:solidFill>
                  <a:schemeClr val="dk1"/>
                </a:solidFill>
                <a:latin typeface="Lato"/>
                <a:ea typeface="Lato"/>
                <a:cs typeface="Lato"/>
                <a:sym typeface="Lato"/>
              </a:rPr>
              <a:t>Ninguno</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ellos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puede</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salvar</a:t>
            </a:r>
            <a:r>
              <a:rPr lang="en-US" sz="3400" dirty="0">
                <a:solidFill>
                  <a:schemeClr val="dk1"/>
                </a:solidFill>
                <a:latin typeface="Lato"/>
                <a:ea typeface="Lato"/>
                <a:cs typeface="Lato"/>
                <a:sym typeface="Lato"/>
              </a:rPr>
              <a:t> a </a:t>
            </a:r>
            <a:r>
              <a:rPr lang="en-US" sz="3400" dirty="0" err="1">
                <a:solidFill>
                  <a:schemeClr val="dk1"/>
                </a:solidFill>
                <a:latin typeface="Lato"/>
                <a:ea typeface="Lato"/>
                <a:cs typeface="Lato"/>
                <a:sym typeface="Lato"/>
              </a:rPr>
              <a:t>su</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hermano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ni</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dar</a:t>
            </a:r>
            <a:r>
              <a:rPr lang="en-US" sz="3400" dirty="0">
                <a:solidFill>
                  <a:schemeClr val="dk1"/>
                </a:solidFill>
                <a:latin typeface="Lato"/>
                <a:ea typeface="Lato"/>
                <a:cs typeface="Lato"/>
                <a:sym typeface="Lato"/>
              </a:rPr>
              <a:t> nada a Dios a </a:t>
            </a:r>
            <a:r>
              <a:rPr lang="en-US" sz="3400" dirty="0" err="1">
                <a:solidFill>
                  <a:schemeClr val="dk1"/>
                </a:solidFill>
                <a:latin typeface="Lato"/>
                <a:ea typeface="Lato"/>
                <a:cs typeface="Lato"/>
                <a:sym typeface="Lato"/>
              </a:rPr>
              <a:t>cambio</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su</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vida</a:t>
            </a:r>
            <a:r>
              <a:rPr lang="en-US" sz="3400" dirty="0">
                <a:solidFill>
                  <a:schemeClr val="dk1"/>
                </a:solidFill>
                <a:latin typeface="Lato"/>
                <a:ea typeface="Lato"/>
                <a:cs typeface="Lato"/>
                <a:sym typeface="Lato"/>
              </a:rPr>
              <a:t>! El </a:t>
            </a:r>
            <a:r>
              <a:rPr lang="en-US" sz="3400" dirty="0" err="1">
                <a:solidFill>
                  <a:schemeClr val="dk1"/>
                </a:solidFill>
                <a:latin typeface="Lato"/>
                <a:ea typeface="Lato"/>
                <a:cs typeface="Lato"/>
                <a:sym typeface="Lato"/>
              </a:rPr>
              <a:t>rescate</a:t>
            </a:r>
            <a:r>
              <a:rPr lang="en-US" sz="3400" dirty="0">
                <a:solidFill>
                  <a:schemeClr val="dk1"/>
                </a:solidFill>
                <a:latin typeface="Lato"/>
                <a:ea typeface="Lato"/>
                <a:cs typeface="Lato"/>
                <a:sym typeface="Lato"/>
              </a:rPr>
              <a:t> de </a:t>
            </a:r>
            <a:r>
              <a:rPr lang="en-US" sz="3400" dirty="0" err="1">
                <a:solidFill>
                  <a:schemeClr val="dk1"/>
                </a:solidFill>
                <a:latin typeface="Lato"/>
                <a:ea typeface="Lato"/>
                <a:cs typeface="Lato"/>
                <a:sym typeface="Lato"/>
              </a:rPr>
              <a:t>una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vida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tiene</a:t>
            </a:r>
            <a:r>
              <a:rPr lang="en-US" sz="3400" dirty="0">
                <a:solidFill>
                  <a:schemeClr val="dk1"/>
                </a:solidFill>
                <a:latin typeface="Lato"/>
                <a:ea typeface="Lato"/>
                <a:cs typeface="Lato"/>
                <a:sym typeface="Lato"/>
              </a:rPr>
              <a:t> un alto </a:t>
            </a:r>
            <a:r>
              <a:rPr lang="en-US" sz="3400" dirty="0" err="1">
                <a:solidFill>
                  <a:schemeClr val="dk1"/>
                </a:solidFill>
                <a:latin typeface="Lato"/>
                <a:ea typeface="Lato"/>
                <a:cs typeface="Lato"/>
                <a:sym typeface="Lato"/>
              </a:rPr>
              <a:t>precio</a:t>
            </a:r>
            <a:r>
              <a:rPr lang="en-US" sz="3400" dirty="0">
                <a:solidFill>
                  <a:schemeClr val="dk1"/>
                </a:solidFill>
                <a:latin typeface="Lato"/>
                <a:ea typeface="Lato"/>
                <a:cs typeface="Lato"/>
                <a:sym typeface="Lato"/>
              </a:rPr>
              <a:t>, y </a:t>
            </a:r>
            <a:r>
              <a:rPr lang="en-US" sz="3400" dirty="0" err="1">
                <a:solidFill>
                  <a:schemeClr val="dk1"/>
                </a:solidFill>
                <a:latin typeface="Lato"/>
                <a:ea typeface="Lato"/>
                <a:cs typeface="Lato"/>
                <a:sym typeface="Lato"/>
              </a:rPr>
              <a:t>ningún</a:t>
            </a:r>
            <a:r>
              <a:rPr lang="en-US" sz="3400" dirty="0">
                <a:solidFill>
                  <a:schemeClr val="dk1"/>
                </a:solidFill>
                <a:latin typeface="Lato"/>
                <a:ea typeface="Lato"/>
                <a:cs typeface="Lato"/>
                <a:sym typeface="Lato"/>
              </a:rPr>
              <a:t> dinero </a:t>
            </a:r>
            <a:r>
              <a:rPr lang="en-US" sz="3400" dirty="0" err="1">
                <a:solidFill>
                  <a:schemeClr val="dk1"/>
                </a:solidFill>
                <a:latin typeface="Lato"/>
                <a:ea typeface="Lato"/>
                <a:cs typeface="Lato"/>
                <a:sym typeface="Lato"/>
              </a:rPr>
              <a:t>será</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jamás</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suficiente</a:t>
            </a:r>
            <a:r>
              <a:rPr lang="en-US" sz="3400" dirty="0">
                <a:solidFill>
                  <a:schemeClr val="dk1"/>
                </a:solidFill>
                <a:latin typeface="Lato"/>
                <a:ea typeface="Lato"/>
                <a:cs typeface="Lato"/>
                <a:sym typeface="Lato"/>
              </a:rPr>
              <a:t>. </a:t>
            </a:r>
          </a:p>
          <a:p>
            <a:pPr marL="0" marR="0" lvl="0" indent="0" algn="l" rtl="0">
              <a:lnSpc>
                <a:spcPct val="100000"/>
              </a:lnSpc>
              <a:spcBef>
                <a:spcPts val="0"/>
              </a:spcBef>
              <a:spcAft>
                <a:spcPts val="0"/>
              </a:spcAft>
              <a:buClr>
                <a:schemeClr val="dk1"/>
              </a:buClr>
              <a:buSzPts val="1100"/>
              <a:buFont typeface="Arial"/>
              <a:buNone/>
            </a:pPr>
            <a:endParaRPr lang="en-US"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i="1" dirty="0">
                <a:solidFill>
                  <a:schemeClr val="dk1"/>
                </a:solidFill>
                <a:latin typeface="Lato"/>
                <a:ea typeface="Lato"/>
                <a:cs typeface="Lato"/>
                <a:sym typeface="Lato"/>
              </a:rPr>
              <a:t>Salmo 49:7-8</a:t>
            </a:r>
            <a:endParaRPr sz="3400" b="0" i="0" u="none" strike="noStrike" cap="none" dirty="0">
              <a:solidFill>
                <a:schemeClr val="dk1"/>
              </a:solidFill>
              <a:latin typeface="Lato"/>
              <a:ea typeface="Lato"/>
              <a:cs typeface="Lato"/>
              <a:sym typeface="Lato"/>
            </a:endParaRPr>
          </a:p>
        </p:txBody>
      </p:sp>
      <p:sp>
        <p:nvSpPr>
          <p:cNvPr id="178" name="Google Shape;178;g2ee3aea5128_1_0">
            <a:extLst>
              <a:ext uri="{FF2B5EF4-FFF2-40B4-BE49-F238E27FC236}">
                <a16:creationId xmlns:a16="http://schemas.microsoft.com/office/drawing/2014/main" id="{A8ED860A-AF5E-8228-7CFB-E6C2B2CDBB5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ee3aea5128_1_0">
            <a:extLst>
              <a:ext uri="{FF2B5EF4-FFF2-40B4-BE49-F238E27FC236}">
                <a16:creationId xmlns:a16="http://schemas.microsoft.com/office/drawing/2014/main" id="{B2723095-2611-07BB-87D5-646FCF2AC31E}"/>
              </a:ext>
            </a:extLst>
          </p:cNvPr>
          <p:cNvPicPr preferRelativeResize="0"/>
          <p:nvPr/>
        </p:nvPicPr>
        <p:blipFill rotWithShape="1">
          <a:blip r:embed="rId3">
            <a:alphaModFix/>
          </a:blip>
          <a:srcRect/>
          <a:stretch/>
        </p:blipFill>
        <p:spPr>
          <a:xfrm>
            <a:off x="80901" y="1460358"/>
            <a:ext cx="3125596" cy="3218436"/>
          </a:xfrm>
          <a:prstGeom prst="rect">
            <a:avLst/>
          </a:prstGeom>
          <a:noFill/>
          <a:ln>
            <a:noFill/>
          </a:ln>
          <a:effectLst>
            <a:outerShdw blurRad="50800" dist="38100" dir="2700000" algn="tl" rotWithShape="0">
              <a:srgbClr val="000000">
                <a:alpha val="40000"/>
              </a:srgbClr>
            </a:outerShdw>
          </a:effectLst>
        </p:spPr>
      </p:pic>
      <p:pic>
        <p:nvPicPr>
          <p:cNvPr id="180" name="Google Shape;180;g2ee3aea5128_1_0" descr="A green bird with leaves&#10;&#10;Description automatically generated">
            <a:extLst>
              <a:ext uri="{FF2B5EF4-FFF2-40B4-BE49-F238E27FC236}">
                <a16:creationId xmlns:a16="http://schemas.microsoft.com/office/drawing/2014/main" id="{FA06AA7D-B3CC-D4FE-ABDE-FA8E01EF8FCB}"/>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301150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7695DF84-2773-17C4-B2A4-A9A03E60BBA5}"/>
            </a:ext>
          </a:extLst>
        </p:cNvPr>
        <p:cNvGrpSpPr/>
        <p:nvPr/>
      </p:nvGrpSpPr>
      <p:grpSpPr>
        <a:xfrm>
          <a:off x="0" y="0"/>
          <a:ext cx="0" cy="0"/>
          <a:chOff x="0" y="0"/>
          <a:chExt cx="0" cy="0"/>
        </a:xfrm>
      </p:grpSpPr>
      <p:sp>
        <p:nvSpPr>
          <p:cNvPr id="154" name="Google Shape;154;g2e8f58b83d9_0_989">
            <a:extLst>
              <a:ext uri="{FF2B5EF4-FFF2-40B4-BE49-F238E27FC236}">
                <a16:creationId xmlns:a16="http://schemas.microsoft.com/office/drawing/2014/main" id="{343F744B-AF74-8159-D5CC-515729FD6A2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id="{BDB10515-D6AF-712A-8634-955F0A7424DD}"/>
              </a:ext>
            </a:extLst>
          </p:cNvPr>
          <p:cNvSpPr txBox="1">
            <a:spLocks/>
          </p:cNvSpPr>
          <p:nvPr/>
        </p:nvSpPr>
        <p:spPr>
          <a:xfrm>
            <a:off x="2025480" y="1902519"/>
            <a:ext cx="9861720" cy="52298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600" b="1" dirty="0">
                <a:cs typeface="Arial" panose="020B0604020202020204" pitchFamily="34" charset="0"/>
              </a:rPr>
              <a:t>Verdadero hombre</a:t>
            </a:r>
          </a:p>
          <a:p>
            <a:r>
              <a:rPr lang="es-EC" sz="3600" dirty="0">
                <a:cs typeface="Arial" panose="020B0604020202020204" pitchFamily="34" charset="0"/>
              </a:rPr>
              <a:t>Someterse a la ley de Dios en nuestro lugar</a:t>
            </a:r>
          </a:p>
          <a:p>
            <a:r>
              <a:rPr lang="es-EC" sz="3600" dirty="0">
                <a:cs typeface="Arial" panose="020B0604020202020204" pitchFamily="34" charset="0"/>
              </a:rPr>
              <a:t>Sufrir y morir bajo el castigo que merecemos</a:t>
            </a:r>
          </a:p>
          <a:p>
            <a:endParaRPr lang="es-EC" sz="3600" dirty="0">
              <a:cs typeface="Arial" panose="020B0604020202020204" pitchFamily="34" charset="0"/>
            </a:endParaRPr>
          </a:p>
          <a:p>
            <a:pPr marL="0" indent="0">
              <a:buNone/>
            </a:pPr>
            <a:r>
              <a:rPr lang="es-EC" sz="3600" b="1" dirty="0">
                <a:cs typeface="Arial" panose="020B0604020202020204" pitchFamily="34" charset="0"/>
              </a:rPr>
              <a:t>Verdadero Dios</a:t>
            </a:r>
          </a:p>
          <a:p>
            <a:r>
              <a:rPr lang="es-EC" sz="3600" dirty="0">
                <a:cs typeface="Arial" panose="020B0604020202020204" pitchFamily="34" charset="0"/>
              </a:rPr>
              <a:t>Obedecer perfectamente la ley en nuestro lugar</a:t>
            </a:r>
          </a:p>
          <a:p>
            <a:r>
              <a:rPr lang="es-EC" sz="3600" dirty="0">
                <a:cs typeface="Arial" panose="020B0604020202020204" pitchFamily="34" charset="0"/>
              </a:rPr>
              <a:t>Ser el sustituto de todos, tanto en la vida como en muerte</a:t>
            </a:r>
          </a:p>
        </p:txBody>
      </p:sp>
      <p:sp>
        <p:nvSpPr>
          <p:cNvPr id="2" name="Google Shape;164;g2eb293faa54_0_126">
            <a:extLst>
              <a:ext uri="{FF2B5EF4-FFF2-40B4-BE49-F238E27FC236}">
                <a16:creationId xmlns:a16="http://schemas.microsoft.com/office/drawing/2014/main" id="{5507C926-5693-1722-428B-5FCFD11B2207}"/>
              </a:ext>
            </a:extLst>
          </p:cNvPr>
          <p:cNvSpPr txBox="1"/>
          <p:nvPr/>
        </p:nvSpPr>
        <p:spPr>
          <a:xfrm>
            <a:off x="2025480" y="152400"/>
            <a:ext cx="934356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¿Por </a:t>
            </a:r>
            <a:r>
              <a:rPr lang="en-US" sz="4000" b="1" i="0" u="none" strike="noStrike" cap="none" dirty="0" err="1">
                <a:solidFill>
                  <a:srgbClr val="00B050"/>
                </a:solidFill>
                <a:latin typeface="Lato"/>
                <a:ea typeface="Lato"/>
                <a:cs typeface="Lato"/>
                <a:sym typeface="Lato"/>
              </a:rPr>
              <a:t>qué</a:t>
            </a:r>
            <a:r>
              <a:rPr lang="en-US" sz="4000" b="1" i="0" u="none" strike="noStrike" cap="none" dirty="0">
                <a:solidFill>
                  <a:srgbClr val="00B050"/>
                </a:solidFill>
                <a:latin typeface="Lato"/>
                <a:ea typeface="Lato"/>
                <a:cs typeface="Lato"/>
                <a:sym typeface="Lato"/>
              </a:rPr>
              <a:t> </a:t>
            </a:r>
            <a:r>
              <a:rPr lang="en-US" sz="4000" b="1" i="0" u="none" strike="noStrike" cap="none" dirty="0" err="1">
                <a:solidFill>
                  <a:srgbClr val="00B050"/>
                </a:solidFill>
                <a:latin typeface="Lato"/>
                <a:ea typeface="Lato"/>
                <a:cs typeface="Lato"/>
                <a:sym typeface="Lato"/>
              </a:rPr>
              <a:t>tenía</a:t>
            </a:r>
            <a:r>
              <a:rPr lang="en-US" sz="4000" b="1" i="0" u="none" strike="noStrike" cap="none" dirty="0">
                <a:solidFill>
                  <a:srgbClr val="00B050"/>
                </a:solidFill>
                <a:latin typeface="Lato"/>
                <a:ea typeface="Lato"/>
                <a:cs typeface="Lato"/>
                <a:sym typeface="Lato"/>
              </a:rPr>
              <a:t> que ser Jesús Dios </a:t>
            </a:r>
            <a:r>
              <a:rPr lang="en-US" sz="4000" b="1" i="0" u="none" strike="noStrike" cap="none" dirty="0" err="1">
                <a:solidFill>
                  <a:srgbClr val="00B050"/>
                </a:solidFill>
                <a:latin typeface="Lato"/>
                <a:ea typeface="Lato"/>
                <a:cs typeface="Lato"/>
                <a:sym typeface="Lato"/>
              </a:rPr>
              <a:t>verdadero</a:t>
            </a:r>
            <a:r>
              <a:rPr lang="en-US" sz="4000" b="1" i="0" u="none" strike="noStrike" cap="none" dirty="0">
                <a:solidFill>
                  <a:srgbClr val="00B050"/>
                </a:solidFill>
                <a:latin typeface="Lato"/>
                <a:ea typeface="Lato"/>
                <a:cs typeface="Lato"/>
                <a:sym typeface="Lato"/>
              </a:rPr>
              <a:t> y hombre </a:t>
            </a:r>
            <a:r>
              <a:rPr lang="en-US" sz="4000" b="1" i="0" u="none" strike="noStrike" cap="none" dirty="0" err="1">
                <a:solidFill>
                  <a:srgbClr val="00B050"/>
                </a:solidFill>
                <a:latin typeface="Lato"/>
                <a:ea typeface="Lato"/>
                <a:cs typeface="Lato"/>
                <a:sym typeface="Lato"/>
              </a:rPr>
              <a:t>verdadero</a:t>
            </a:r>
            <a:r>
              <a:rPr lang="en-US" sz="4000" b="1" i="0" u="none" strike="noStrike" cap="none" dirty="0">
                <a:solidFill>
                  <a:srgbClr val="00B050"/>
                </a:solidFill>
                <a:latin typeface="Lato"/>
                <a:ea typeface="Lato"/>
                <a:cs typeface="Lato"/>
                <a:sym typeface="Lato"/>
              </a:rPr>
              <a:t>? </a:t>
            </a:r>
            <a:endParaRPr sz="4000" b="1" i="0" u="none" strike="noStrike" cap="none" dirty="0">
              <a:solidFill>
                <a:srgbClr val="00B050"/>
              </a:solidFill>
              <a:latin typeface="Lato"/>
              <a:ea typeface="Lato"/>
              <a:cs typeface="Lato"/>
              <a:sym typeface="Lato"/>
            </a:endParaRPr>
          </a:p>
        </p:txBody>
      </p:sp>
    </p:spTree>
    <p:extLst>
      <p:ext uri="{BB962C8B-B14F-4D97-AF65-F5344CB8AC3E}">
        <p14:creationId xmlns:p14="http://schemas.microsoft.com/office/powerpoint/2010/main" val="196545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p:nvPr/>
        </p:nvSpPr>
        <p:spPr>
          <a:xfrm>
            <a:off x="3219682" y="245092"/>
            <a:ext cx="7189367"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dirty="0">
                <a:solidFill>
                  <a:srgbClr val="009444"/>
                </a:solidFill>
                <a:latin typeface="Lato"/>
                <a:ea typeface="Lato"/>
                <a:cs typeface="Lato"/>
                <a:sym typeface="Lato"/>
              </a:rPr>
              <a:t>El Proyecto Final</a:t>
            </a:r>
            <a:endParaRPr sz="6000" b="0" i="0" u="none" strike="noStrike" cap="none" dirty="0">
              <a:solidFill>
                <a:srgbClr val="009444"/>
              </a:solidFill>
              <a:latin typeface="Lato"/>
              <a:ea typeface="Lato"/>
              <a:cs typeface="Lato"/>
              <a:sym typeface="Lato"/>
            </a:endParaRPr>
          </a:p>
        </p:txBody>
      </p:sp>
      <p:cxnSp>
        <p:nvCxnSpPr>
          <p:cNvPr id="281" name="Google Shape;281;p30"/>
          <p:cNvCxnSpPr/>
          <p:nvPr/>
        </p:nvCxnSpPr>
        <p:spPr>
          <a:xfrm>
            <a:off x="3311122" y="11602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82" name="Google Shape;282;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30"/>
          <p:cNvPicPr preferRelativeResize="0"/>
          <p:nvPr/>
        </p:nvPicPr>
        <p:blipFill rotWithShape="1">
          <a:blip r:embed="rId3">
            <a:alphaModFix/>
          </a:blip>
          <a:srcRect/>
          <a:stretch/>
        </p:blipFill>
        <p:spPr>
          <a:xfrm>
            <a:off x="80940" y="1806843"/>
            <a:ext cx="3125596" cy="3218688"/>
          </a:xfrm>
          <a:prstGeom prst="rect">
            <a:avLst/>
          </a:prstGeom>
          <a:noFill/>
          <a:ln>
            <a:noFill/>
          </a:ln>
          <a:effectLst>
            <a:outerShdw blurRad="50800" dist="38100" dir="2700000" algn="tl" rotWithShape="0">
              <a:srgbClr val="000000">
                <a:alpha val="40000"/>
              </a:srgbClr>
            </a:outerShdw>
          </a:effectLst>
        </p:spPr>
      </p:pic>
      <p:pic>
        <p:nvPicPr>
          <p:cNvPr id="285" name="Google Shape;285;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Google Shape;258;g2eb293faa54_0_451">
            <a:extLst>
              <a:ext uri="{FF2B5EF4-FFF2-40B4-BE49-F238E27FC236}">
                <a16:creationId xmlns:a16="http://schemas.microsoft.com/office/drawing/2014/main" id="{2ABFE245-AE40-42B2-B76D-9578D8BEAB2E}"/>
              </a:ext>
            </a:extLst>
          </p:cNvPr>
          <p:cNvSpPr txBox="1"/>
          <p:nvPr/>
        </p:nvSpPr>
        <p:spPr>
          <a:xfrm>
            <a:off x="3158722" y="1535329"/>
            <a:ext cx="8740802" cy="5216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700" dirty="0">
                <a:solidFill>
                  <a:schemeClr val="dk1"/>
                </a:solidFill>
                <a:latin typeface="Lato"/>
                <a:ea typeface="Lato"/>
                <a:cs typeface="Lato"/>
                <a:sym typeface="Lato"/>
              </a:rPr>
              <a:t>3. Creo </a:t>
            </a:r>
            <a:r>
              <a:rPr lang="en-US" sz="3700" dirty="0" err="1">
                <a:solidFill>
                  <a:schemeClr val="dk1"/>
                </a:solidFill>
                <a:latin typeface="Lato"/>
                <a:ea typeface="Lato"/>
                <a:cs typeface="Lato"/>
                <a:sym typeface="Lato"/>
              </a:rPr>
              <a:t>en</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Jesucristo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nuestro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Señor</a:t>
            </a:r>
            <a:r>
              <a:rPr lang="en-US" sz="3700" dirty="0">
                <a:solidFill>
                  <a:schemeClr val="dk1"/>
                </a:solidFill>
                <a:latin typeface="Lato"/>
                <a:ea typeface="Lato"/>
                <a:cs typeface="Lato"/>
                <a:sym typeface="Lato"/>
              </a:rPr>
              <a:t>. ¿Por </a:t>
            </a:r>
            <a:r>
              <a:rPr lang="en-US" sz="3700" dirty="0" err="1">
                <a:solidFill>
                  <a:schemeClr val="dk1"/>
                </a:solidFill>
                <a:latin typeface="Lato"/>
                <a:ea typeface="Lato"/>
                <a:cs typeface="Lato"/>
                <a:sym typeface="Lato"/>
              </a:rPr>
              <a:t>qué</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llamamos</a:t>
            </a:r>
            <a:r>
              <a:rPr lang="en-US" sz="3700" dirty="0">
                <a:solidFill>
                  <a:schemeClr val="dk1"/>
                </a:solidFill>
                <a:latin typeface="Lato"/>
                <a:ea typeface="Lato"/>
                <a:cs typeface="Lato"/>
                <a:sym typeface="Lato"/>
              </a:rPr>
              <a:t> a la Biblia “</a:t>
            </a:r>
            <a:r>
              <a:rPr lang="en-US" sz="3700" dirty="0" err="1">
                <a:solidFill>
                  <a:schemeClr val="dk1"/>
                </a:solidFill>
                <a:latin typeface="Lato"/>
                <a:ea typeface="Lato"/>
                <a:cs typeface="Lato"/>
                <a:sym typeface="Lato"/>
              </a:rPr>
              <a:t>Cristocéntrica</a:t>
            </a:r>
            <a:r>
              <a:rPr lang="en-US" sz="3700" dirty="0">
                <a:solidFill>
                  <a:schemeClr val="dk1"/>
                </a:solidFill>
                <a:latin typeface="Lato"/>
                <a:ea typeface="Lato"/>
                <a:cs typeface="Lato"/>
                <a:sym typeface="Lato"/>
              </a:rPr>
              <a:t>”?</a:t>
            </a:r>
          </a:p>
          <a:p>
            <a:pPr marL="0" marR="0" lvl="0" indent="0" algn="l" rtl="0">
              <a:lnSpc>
                <a:spcPct val="100000"/>
              </a:lnSpc>
              <a:spcBef>
                <a:spcPts val="0"/>
              </a:spcBef>
              <a:spcAft>
                <a:spcPts val="0"/>
              </a:spcAft>
              <a:buClr>
                <a:schemeClr val="dk1"/>
              </a:buClr>
              <a:buSzPts val="1100"/>
              <a:buFont typeface="Arial"/>
              <a:buNone/>
            </a:pPr>
            <a:endParaRPr lang="en-US" sz="37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700" dirty="0">
                <a:solidFill>
                  <a:schemeClr val="dk1"/>
                </a:solidFill>
                <a:latin typeface="Lato"/>
                <a:ea typeface="Lato"/>
                <a:cs typeface="Lato"/>
                <a:sym typeface="Lato"/>
              </a:rPr>
              <a:t>4. Creo </a:t>
            </a:r>
            <a:r>
              <a:rPr lang="en-US" sz="3700" dirty="0" err="1">
                <a:solidFill>
                  <a:schemeClr val="dk1"/>
                </a:solidFill>
                <a:latin typeface="Lato"/>
                <a:ea typeface="Lato"/>
                <a:cs typeface="Lato"/>
                <a:sym typeface="Lato"/>
              </a:rPr>
              <a:t>en</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Jesucristo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nuestro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Señor</a:t>
            </a:r>
            <a:r>
              <a:rPr lang="en-US" sz="3700" dirty="0">
                <a:solidFill>
                  <a:schemeClr val="dk1"/>
                </a:solidFill>
                <a:latin typeface="Lato"/>
                <a:ea typeface="Lato"/>
                <a:cs typeface="Lato"/>
                <a:sym typeface="Lato"/>
              </a:rPr>
              <a:t>, que </a:t>
            </a:r>
            <a:r>
              <a:rPr lang="en-US" sz="3700" dirty="0" err="1">
                <a:solidFill>
                  <a:schemeClr val="dk1"/>
                </a:solidFill>
                <a:latin typeface="Lato"/>
                <a:ea typeface="Lato"/>
                <a:cs typeface="Lato"/>
                <a:sym typeface="Lato"/>
              </a:rPr>
              <a:t>fue</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concebido</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por</a:t>
            </a:r>
            <a:r>
              <a:rPr lang="en-US" sz="3700" dirty="0">
                <a:solidFill>
                  <a:schemeClr val="dk1"/>
                </a:solidFill>
                <a:latin typeface="Lato"/>
                <a:ea typeface="Lato"/>
                <a:cs typeface="Lato"/>
                <a:sym typeface="Lato"/>
              </a:rPr>
              <a:t> </a:t>
            </a:r>
            <a:r>
              <a:rPr lang="en-US" sz="3700" dirty="0" err="1">
                <a:solidFill>
                  <a:schemeClr val="dk1"/>
                </a:solidFill>
                <a:latin typeface="Lato"/>
                <a:ea typeface="Lato"/>
                <a:cs typeface="Lato"/>
                <a:sym typeface="Lato"/>
              </a:rPr>
              <a:t>obra</a:t>
            </a:r>
            <a:r>
              <a:rPr lang="en-US" sz="3700" dirty="0">
                <a:solidFill>
                  <a:schemeClr val="dk1"/>
                </a:solidFill>
                <a:latin typeface="Lato"/>
                <a:ea typeface="Lato"/>
                <a:cs typeface="Lato"/>
                <a:sym typeface="Lato"/>
              </a:rPr>
              <a:t> del </a:t>
            </a:r>
            <a:r>
              <a:rPr lang="en-US" sz="3700" dirty="0" err="1">
                <a:solidFill>
                  <a:schemeClr val="dk1"/>
                </a:solidFill>
                <a:latin typeface="Lato"/>
                <a:ea typeface="Lato"/>
                <a:cs typeface="Lato"/>
                <a:sym typeface="Lato"/>
              </a:rPr>
              <a:t>Espíritu</a:t>
            </a:r>
            <a:r>
              <a:rPr lang="en-US" sz="3700" dirty="0">
                <a:solidFill>
                  <a:schemeClr val="dk1"/>
                </a:solidFill>
                <a:latin typeface="Lato"/>
                <a:ea typeface="Lato"/>
                <a:cs typeface="Lato"/>
                <a:sym typeface="Lato"/>
              </a:rPr>
              <a:t> Santo, </a:t>
            </a:r>
            <a:r>
              <a:rPr lang="en-US" sz="3700" dirty="0" err="1">
                <a:solidFill>
                  <a:schemeClr val="dk1"/>
                </a:solidFill>
                <a:latin typeface="Lato"/>
                <a:ea typeface="Lato"/>
                <a:cs typeface="Lato"/>
                <a:sym typeface="Lato"/>
              </a:rPr>
              <a:t>nació</a:t>
            </a:r>
            <a:r>
              <a:rPr lang="en-US" sz="3700" dirty="0">
                <a:solidFill>
                  <a:schemeClr val="dk1"/>
                </a:solidFill>
                <a:latin typeface="Lato"/>
                <a:ea typeface="Lato"/>
                <a:cs typeface="Lato"/>
                <a:sym typeface="Lato"/>
              </a:rPr>
              <a:t> de la </a:t>
            </a:r>
            <a:r>
              <a:rPr lang="en-US" sz="3700" dirty="0" err="1">
                <a:solidFill>
                  <a:schemeClr val="dk1"/>
                </a:solidFill>
                <a:latin typeface="Lato"/>
                <a:ea typeface="Lato"/>
                <a:cs typeface="Lato"/>
                <a:sym typeface="Lato"/>
              </a:rPr>
              <a:t>virgen</a:t>
            </a:r>
            <a:r>
              <a:rPr lang="en-US" sz="3700" dirty="0">
                <a:solidFill>
                  <a:schemeClr val="dk1"/>
                </a:solidFill>
                <a:latin typeface="Lato"/>
                <a:ea typeface="Lato"/>
                <a:cs typeface="Lato"/>
                <a:sym typeface="Lato"/>
              </a:rPr>
              <a:t> María. ¿Por </a:t>
            </a:r>
            <a:r>
              <a:rPr lang="en-US" sz="3700" dirty="0" err="1">
                <a:solidFill>
                  <a:schemeClr val="dk1"/>
                </a:solidFill>
                <a:latin typeface="Lato"/>
                <a:ea typeface="Lato"/>
                <a:cs typeface="Lato"/>
                <a:sym typeface="Lato"/>
              </a:rPr>
              <a:t>qué</a:t>
            </a:r>
            <a:r>
              <a:rPr lang="en-US" sz="3700" dirty="0">
                <a:solidFill>
                  <a:schemeClr val="dk1"/>
                </a:solidFill>
                <a:latin typeface="Lato"/>
                <a:ea typeface="Lato"/>
                <a:cs typeface="Lato"/>
                <a:sym typeface="Lato"/>
              </a:rPr>
              <a:t> Jesús </a:t>
            </a:r>
            <a:r>
              <a:rPr lang="en-US" sz="3700" dirty="0" err="1">
                <a:solidFill>
                  <a:schemeClr val="dk1"/>
                </a:solidFill>
                <a:latin typeface="Lato"/>
                <a:ea typeface="Lato"/>
                <a:cs typeface="Lato"/>
                <a:sym typeface="Lato"/>
              </a:rPr>
              <a:t>tuvo</a:t>
            </a:r>
            <a:r>
              <a:rPr lang="en-US" sz="3700" dirty="0">
                <a:solidFill>
                  <a:schemeClr val="dk1"/>
                </a:solidFill>
                <a:latin typeface="Lato"/>
                <a:ea typeface="Lato"/>
                <a:cs typeface="Lato"/>
                <a:sym typeface="Lato"/>
              </a:rPr>
              <a:t> que ser </a:t>
            </a:r>
            <a:r>
              <a:rPr lang="en-US" sz="3700" dirty="0" err="1">
                <a:solidFill>
                  <a:schemeClr val="dk1"/>
                </a:solidFill>
                <a:latin typeface="Lato"/>
                <a:ea typeface="Lato"/>
                <a:cs typeface="Lato"/>
                <a:sym typeface="Lato"/>
              </a:rPr>
              <a:t>verdadero</a:t>
            </a:r>
            <a:r>
              <a:rPr lang="en-US" sz="3700" dirty="0">
                <a:solidFill>
                  <a:schemeClr val="dk1"/>
                </a:solidFill>
                <a:latin typeface="Lato"/>
                <a:ea typeface="Lato"/>
                <a:cs typeface="Lato"/>
                <a:sym typeface="Lato"/>
              </a:rPr>
              <a:t> hombre y </a:t>
            </a:r>
            <a:r>
              <a:rPr lang="en-US" sz="3700" dirty="0" err="1">
                <a:solidFill>
                  <a:schemeClr val="dk1"/>
                </a:solidFill>
                <a:latin typeface="Lato"/>
                <a:ea typeface="Lato"/>
                <a:cs typeface="Lato"/>
                <a:sym typeface="Lato"/>
              </a:rPr>
              <a:t>verdadero</a:t>
            </a:r>
            <a:r>
              <a:rPr lang="en-US" sz="3700" dirty="0">
                <a:solidFill>
                  <a:schemeClr val="dk1"/>
                </a:solidFill>
                <a:latin typeface="Lato"/>
                <a:ea typeface="Lato"/>
                <a:cs typeface="Lato"/>
                <a:sym typeface="Lato"/>
              </a:rPr>
              <a:t> Dios?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3348189" y="3008850"/>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Oración</a:t>
            </a:r>
            <a:endParaRPr sz="6000" b="0" i="0" u="none" strike="noStrike" cap="none" dirty="0">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80940" y="1819782"/>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30"/>
          <p:cNvSpPr txBox="1"/>
          <p:nvPr/>
        </p:nvSpPr>
        <p:spPr>
          <a:xfrm>
            <a:off x="3884249" y="2262285"/>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a:solidFill>
                  <a:srgbClr val="009444"/>
                </a:solidFill>
                <a:latin typeface="Lato"/>
                <a:ea typeface="Lato"/>
                <a:cs typeface="Lato"/>
                <a:sym typeface="Lato"/>
              </a:rPr>
              <a:t>Tarea</a:t>
            </a:r>
            <a:endParaRPr sz="6000" b="0" i="0" u="none" strike="noStrike" cap="none" dirty="0">
              <a:solidFill>
                <a:srgbClr val="009444"/>
              </a:solidFill>
              <a:latin typeface="Lato"/>
              <a:ea typeface="Lato"/>
              <a:cs typeface="Lato"/>
              <a:sym typeface="Lato"/>
            </a:endParaRPr>
          </a:p>
        </p:txBody>
      </p:sp>
      <p:cxnSp>
        <p:nvCxnSpPr>
          <p:cNvPr id="309" name="Google Shape;309;p30"/>
          <p:cNvCxnSpPr/>
          <p:nvPr/>
        </p:nvCxnSpPr>
        <p:spPr>
          <a:xfrm>
            <a:off x="3583127" y="356134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10" name="Google Shape;310;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1" name="Google Shape;311;p30"/>
          <p:cNvPicPr preferRelativeResize="0"/>
          <p:nvPr/>
        </p:nvPicPr>
        <p:blipFill rotWithShape="1">
          <a:blip r:embed="rId3">
            <a:alphaModFix/>
          </a:blip>
          <a:srcRect/>
          <a:stretch/>
        </p:blipFill>
        <p:spPr>
          <a:xfrm>
            <a:off x="80940" y="1819782"/>
            <a:ext cx="3125596" cy="3218436"/>
          </a:xfrm>
          <a:prstGeom prst="rect">
            <a:avLst/>
          </a:prstGeom>
          <a:noFill/>
          <a:ln>
            <a:noFill/>
          </a:ln>
          <a:effectLst>
            <a:outerShdw blurRad="50800" dist="38100" dir="2700000" algn="tl" rotWithShape="0">
              <a:srgbClr val="000000">
                <a:alpha val="40000"/>
              </a:srgbClr>
            </a:outerShdw>
          </a:effectLst>
        </p:spPr>
      </p:pic>
      <p:sp>
        <p:nvSpPr>
          <p:cNvPr id="312" name="Google Shape;312;p30"/>
          <p:cNvSpPr txBox="1"/>
          <p:nvPr/>
        </p:nvSpPr>
        <p:spPr>
          <a:xfrm>
            <a:off x="3884249" y="3918428"/>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3200"/>
              <a:buFont typeface="Arial"/>
              <a:buNone/>
            </a:pPr>
            <a:r>
              <a:rPr lang="en-US" sz="3200" b="0" i="1" u="none" strike="noStrike" cap="none" dirty="0" err="1">
                <a:solidFill>
                  <a:schemeClr val="dk1"/>
                </a:solidFill>
                <a:latin typeface="Lato"/>
                <a:ea typeface="Lato"/>
                <a:cs typeface="Lato"/>
                <a:sym typeface="Lato"/>
              </a:rPr>
              <a:t>en</a:t>
            </a:r>
            <a:r>
              <a:rPr lang="en-US" sz="3200" b="0" i="1" u="none" strike="noStrike" cap="none" dirty="0">
                <a:solidFill>
                  <a:schemeClr val="dk1"/>
                </a:solidFill>
                <a:latin typeface="Lato"/>
                <a:ea typeface="Lato"/>
                <a:cs typeface="Lato"/>
                <a:sym typeface="Lato"/>
              </a:rPr>
              <a:t> </a:t>
            </a:r>
            <a:r>
              <a:rPr lang="en-US" sz="3200" b="0" i="1" u="none" strike="noStrike" cap="none" dirty="0" err="1">
                <a:solidFill>
                  <a:schemeClr val="dk1"/>
                </a:solidFill>
                <a:latin typeface="Lato"/>
                <a:ea typeface="Lato"/>
                <a:cs typeface="Lato"/>
                <a:sym typeface="Lato"/>
              </a:rPr>
              <a:t>el</a:t>
            </a:r>
            <a:r>
              <a:rPr lang="en-US" sz="3200" b="0" i="1" u="none" strike="noStrike" cap="none" dirty="0">
                <a:solidFill>
                  <a:schemeClr val="dk1"/>
                </a:solidFill>
                <a:latin typeface="Lato"/>
                <a:ea typeface="Lato"/>
                <a:cs typeface="Lato"/>
                <a:sym typeface="Lato"/>
              </a:rPr>
              <a:t> </a:t>
            </a:r>
            <a:r>
              <a:rPr lang="en-US" sz="3200" b="0" i="1" u="none" strike="noStrike" cap="none" dirty="0" err="1">
                <a:solidFill>
                  <a:schemeClr val="dk1"/>
                </a:solidFill>
                <a:latin typeface="Lato"/>
                <a:ea typeface="Lato"/>
                <a:cs typeface="Lato"/>
                <a:sym typeface="Lato"/>
              </a:rPr>
              <a:t>grupo</a:t>
            </a:r>
            <a:r>
              <a:rPr lang="en-US" sz="3200" b="0" i="1" u="none" strike="noStrike" cap="none" dirty="0">
                <a:solidFill>
                  <a:schemeClr val="dk1"/>
                </a:solidFill>
                <a:latin typeface="Lato"/>
                <a:ea typeface="Lato"/>
                <a:cs typeface="Lato"/>
                <a:sym typeface="Lato"/>
              </a:rPr>
              <a:t> de WhatsApp</a:t>
            </a:r>
            <a:endParaRPr sz="3200" b="0" i="1" u="none" strike="noStrike" cap="none" dirty="0">
              <a:solidFill>
                <a:schemeClr val="dk1"/>
              </a:solidFill>
              <a:latin typeface="Lato"/>
              <a:ea typeface="Lato"/>
              <a:cs typeface="Lato"/>
              <a:sym typeface="Lato"/>
            </a:endParaRPr>
          </a:p>
        </p:txBody>
      </p:sp>
      <p:pic>
        <p:nvPicPr>
          <p:cNvPr id="313" name="Google Shape;313;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
        <p:nvSpPr>
          <p:cNvPr id="300" name="Google Shape;300;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 o bendición </a:t>
            </a:r>
            <a:endParaRPr sz="6000" b="0" i="0" u="none" strike="noStrike" cap="none">
              <a:solidFill>
                <a:srgbClr val="009444"/>
              </a:solidFill>
              <a:latin typeface="Lato"/>
              <a:ea typeface="Lato"/>
              <a:cs typeface="Lato"/>
              <a:sym typeface="Lato"/>
            </a:endParaRPr>
          </a:p>
        </p:txBody>
      </p:sp>
      <p:sp>
        <p:nvSpPr>
          <p:cNvPr id="301" name="Google Shape;301;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2" name="Google Shape;302;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303" name="Google Shape;303;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8" name="Google Shape;328;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329" name="Google Shape;329;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330" name="Google Shape;330;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331" name="Google Shape;331;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ee3aea5128_0_275"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171" name="Google Shape;171;g2ee3aea5128_0_275"/>
          <p:cNvSpPr/>
          <p:nvPr/>
        </p:nvSpPr>
        <p:spPr>
          <a:xfrm>
            <a:off x="3592623" y="1344829"/>
            <a:ext cx="5079900" cy="4999500"/>
          </a:xfrm>
          <a:prstGeom prst="ellipse">
            <a:avLst/>
          </a:prstGeom>
          <a:solidFill>
            <a:srgbClr val="E1EF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2" name="Google Shape;172;g2ee3aea5128_0_275"/>
          <p:cNvGrpSpPr/>
          <p:nvPr/>
        </p:nvGrpSpPr>
        <p:grpSpPr>
          <a:xfrm>
            <a:off x="4561372" y="513678"/>
            <a:ext cx="3142649" cy="3092831"/>
            <a:chOff x="3611776" y="414352"/>
            <a:chExt cx="2166000" cy="2166000"/>
          </a:xfrm>
        </p:grpSpPr>
        <p:sp>
          <p:nvSpPr>
            <p:cNvPr id="173" name="Google Shape;173;g2ee3aea5128_0_275"/>
            <p:cNvSpPr/>
            <p:nvPr/>
          </p:nvSpPr>
          <p:spPr>
            <a:xfrm>
              <a:off x="3611776" y="414352"/>
              <a:ext cx="2166000" cy="2166000"/>
            </a:xfrm>
            <a:prstGeom prst="ellipse">
              <a:avLst/>
            </a:prstGeom>
            <a:solidFill>
              <a:srgbClr val="00944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000000"/>
                </a:solidFill>
                <a:latin typeface="Lato"/>
                <a:ea typeface="Lato"/>
                <a:cs typeface="Lato"/>
                <a:sym typeface="Lato"/>
              </a:endParaRPr>
            </a:p>
          </p:txBody>
        </p:sp>
        <p:sp>
          <p:nvSpPr>
            <p:cNvPr id="174" name="Google Shape;174;g2ee3aea5128_0_275"/>
            <p:cNvSpPr txBox="1"/>
            <p:nvPr/>
          </p:nvSpPr>
          <p:spPr>
            <a:xfrm>
              <a:off x="3967546" y="1027503"/>
              <a:ext cx="1496100" cy="702900"/>
            </a:xfrm>
            <a:prstGeom prst="rect">
              <a:avLst/>
            </a:prstGeom>
            <a:solidFill>
              <a:srgbClr val="00944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Lato"/>
                  <a:ea typeface="Lato"/>
                  <a:cs typeface="Lato"/>
                  <a:sym typeface="Lato"/>
                </a:rPr>
                <a:t>Padre</a:t>
              </a:r>
              <a:endParaRPr sz="3300" b="0" i="0" u="none" strike="noStrike" cap="none">
                <a:solidFill>
                  <a:srgbClr val="FFFFFF"/>
                </a:solidFill>
                <a:latin typeface="Lato"/>
                <a:ea typeface="Lato"/>
                <a:cs typeface="Lato"/>
                <a:sym typeface="Lato"/>
              </a:endParaRPr>
            </a:p>
          </p:txBody>
        </p:sp>
      </p:grpSp>
      <p:grpSp>
        <p:nvGrpSpPr>
          <p:cNvPr id="175" name="Google Shape;175;g2ee3aea5128_0_275"/>
          <p:cNvGrpSpPr/>
          <p:nvPr/>
        </p:nvGrpSpPr>
        <p:grpSpPr>
          <a:xfrm>
            <a:off x="6141028" y="3295794"/>
            <a:ext cx="3142649" cy="3092831"/>
            <a:chOff x="4562258" y="2078951"/>
            <a:chExt cx="2166000" cy="2166000"/>
          </a:xfrm>
        </p:grpSpPr>
        <p:sp>
          <p:nvSpPr>
            <p:cNvPr id="176" name="Google Shape;176;g2ee3aea5128_0_275"/>
            <p:cNvSpPr/>
            <p:nvPr/>
          </p:nvSpPr>
          <p:spPr>
            <a:xfrm>
              <a:off x="4562258" y="2078951"/>
              <a:ext cx="2166000" cy="2166000"/>
            </a:xfrm>
            <a:prstGeom prst="ellipse">
              <a:avLst/>
            </a:prstGeom>
            <a:solidFill>
              <a:srgbClr val="93C47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000000"/>
                </a:solidFill>
                <a:latin typeface="Lato"/>
                <a:ea typeface="Lato"/>
                <a:cs typeface="Lato"/>
                <a:sym typeface="Lato"/>
              </a:endParaRPr>
            </a:p>
          </p:txBody>
        </p:sp>
        <p:sp>
          <p:nvSpPr>
            <p:cNvPr id="177" name="Google Shape;177;g2ee3aea5128_0_275"/>
            <p:cNvSpPr txBox="1"/>
            <p:nvPr/>
          </p:nvSpPr>
          <p:spPr>
            <a:xfrm>
              <a:off x="5079846" y="2834728"/>
              <a:ext cx="1496100" cy="702900"/>
            </a:xfrm>
            <a:prstGeom prst="rect">
              <a:avLst/>
            </a:prstGeom>
            <a:solidFill>
              <a:srgbClr val="93C4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dirty="0" err="1">
                  <a:solidFill>
                    <a:srgbClr val="FFFFFF"/>
                  </a:solidFill>
                  <a:latin typeface="Lato"/>
                  <a:ea typeface="Lato"/>
                  <a:cs typeface="Lato"/>
                  <a:sym typeface="Lato"/>
                </a:rPr>
                <a:t>Espíritu</a:t>
              </a:r>
              <a:r>
                <a:rPr lang="en-US" sz="3300" b="0" i="0" u="none" strike="noStrike" cap="none" dirty="0">
                  <a:solidFill>
                    <a:srgbClr val="FFFFFF"/>
                  </a:solidFill>
                  <a:latin typeface="Lato"/>
                  <a:ea typeface="Lato"/>
                  <a:cs typeface="Lato"/>
                  <a:sym typeface="Lato"/>
                </a:rPr>
                <a:t> Santo</a:t>
              </a:r>
              <a:endParaRPr sz="3300" b="0" i="0" u="none" strike="noStrike" cap="none" dirty="0">
                <a:solidFill>
                  <a:srgbClr val="FFFFFF"/>
                </a:solidFill>
                <a:latin typeface="Lato"/>
                <a:ea typeface="Lato"/>
                <a:cs typeface="Lato"/>
                <a:sym typeface="Lato"/>
              </a:endParaRPr>
            </a:p>
          </p:txBody>
        </p:sp>
      </p:grpSp>
      <p:grpSp>
        <p:nvGrpSpPr>
          <p:cNvPr id="178" name="Google Shape;178;g2ee3aea5128_0_275"/>
          <p:cNvGrpSpPr/>
          <p:nvPr/>
        </p:nvGrpSpPr>
        <p:grpSpPr>
          <a:xfrm>
            <a:off x="2908316" y="3295794"/>
            <a:ext cx="3142649" cy="3092831"/>
            <a:chOff x="2702876" y="2032864"/>
            <a:chExt cx="2166000" cy="2166000"/>
          </a:xfrm>
        </p:grpSpPr>
        <p:sp>
          <p:nvSpPr>
            <p:cNvPr id="179" name="Google Shape;179;g2ee3aea5128_0_275"/>
            <p:cNvSpPr/>
            <p:nvPr/>
          </p:nvSpPr>
          <p:spPr>
            <a:xfrm>
              <a:off x="2702876" y="2032864"/>
              <a:ext cx="2166000" cy="2166000"/>
            </a:xfrm>
            <a:prstGeom prst="ellipse">
              <a:avLst/>
            </a:prstGeom>
            <a:solidFill>
              <a:srgbClr val="274E1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000000"/>
                </a:solidFill>
                <a:latin typeface="Lato"/>
                <a:ea typeface="Lato"/>
                <a:cs typeface="Lato"/>
                <a:sym typeface="Lato"/>
              </a:endParaRPr>
            </a:p>
          </p:txBody>
        </p:sp>
        <p:sp>
          <p:nvSpPr>
            <p:cNvPr id="180" name="Google Shape;180;g2ee3aea5128_0_275"/>
            <p:cNvSpPr txBox="1"/>
            <p:nvPr/>
          </p:nvSpPr>
          <p:spPr>
            <a:xfrm>
              <a:off x="2855281" y="2834728"/>
              <a:ext cx="1496100" cy="702900"/>
            </a:xfrm>
            <a:prstGeom prst="rect">
              <a:avLst/>
            </a:prstGeom>
            <a:solidFill>
              <a:srgbClr val="274E1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Lato"/>
                  <a:ea typeface="Lato"/>
                  <a:cs typeface="Lato"/>
                  <a:sym typeface="Lato"/>
                </a:rPr>
                <a:t>Hijo (Jesús)</a:t>
              </a:r>
              <a:endParaRPr sz="3300" b="0" i="0" u="none" strike="noStrike" cap="none">
                <a:solidFill>
                  <a:srgbClr val="FFFFFF"/>
                </a:solidFill>
                <a:latin typeface="Lato"/>
                <a:ea typeface="Lato"/>
                <a:cs typeface="Lato"/>
                <a:sym typeface="Lato"/>
              </a:endParaRPr>
            </a:p>
          </p:txBody>
        </p:sp>
      </p:grpSp>
      <p:sp>
        <p:nvSpPr>
          <p:cNvPr id="181" name="Google Shape;181;g2ee3aea5128_0_275"/>
          <p:cNvSpPr/>
          <p:nvPr/>
        </p:nvSpPr>
        <p:spPr>
          <a:xfrm>
            <a:off x="5247515" y="2964314"/>
            <a:ext cx="1778400" cy="1750500"/>
          </a:xfrm>
          <a:prstGeom prst="ellipse">
            <a:avLst/>
          </a:prstGeom>
          <a:solidFill>
            <a:srgbClr val="E1EFD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2ee3aea5128_0_275"/>
          <p:cNvSpPr txBox="1"/>
          <p:nvPr/>
        </p:nvSpPr>
        <p:spPr>
          <a:xfrm>
            <a:off x="5473048" y="3563111"/>
            <a:ext cx="1305300" cy="92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Lato"/>
                <a:ea typeface="Lato"/>
                <a:cs typeface="Lato"/>
                <a:sym typeface="Lato"/>
              </a:rPr>
              <a:t>DIOS</a:t>
            </a:r>
            <a:endParaRPr sz="3600" b="1" i="0" u="none" strike="noStrike" cap="none">
              <a:solidFill>
                <a:schemeClr val="dk1"/>
              </a:solidFill>
              <a:latin typeface="Lato"/>
              <a:ea typeface="Lato"/>
              <a:cs typeface="Lato"/>
              <a:sym typeface="Lato"/>
            </a:endParaRPr>
          </a:p>
        </p:txBody>
      </p:sp>
      <p:sp>
        <p:nvSpPr>
          <p:cNvPr id="2" name="TextBox 1">
            <a:extLst>
              <a:ext uri="{FF2B5EF4-FFF2-40B4-BE49-F238E27FC236}">
                <a16:creationId xmlns:a16="http://schemas.microsoft.com/office/drawing/2014/main" id="{F06EE905-63F9-3A8F-D1FC-37FBB5A45C52}"/>
              </a:ext>
            </a:extLst>
          </p:cNvPr>
          <p:cNvSpPr txBox="1"/>
          <p:nvPr/>
        </p:nvSpPr>
        <p:spPr>
          <a:xfrm>
            <a:off x="715617" y="513678"/>
            <a:ext cx="2877006" cy="1323439"/>
          </a:xfrm>
          <a:prstGeom prst="rect">
            <a:avLst/>
          </a:prstGeom>
          <a:noFill/>
        </p:spPr>
        <p:txBody>
          <a:bodyPr wrap="square" rtlCol="0">
            <a:spAutoFit/>
          </a:bodyPr>
          <a:lstStyle/>
          <a:p>
            <a:r>
              <a:rPr lang="en-US" sz="4000" b="1" dirty="0"/>
              <a:t>Trinidad </a:t>
            </a:r>
            <a:r>
              <a:rPr lang="en-US" sz="4000" dirty="0"/>
              <a:t>= </a:t>
            </a:r>
            <a:r>
              <a:rPr lang="en-US" sz="4000" dirty="0" err="1"/>
              <a:t>tres</a:t>
            </a:r>
            <a:r>
              <a:rPr lang="en-US" sz="4000" dirty="0"/>
              <a:t> </a:t>
            </a:r>
            <a:r>
              <a:rPr lang="en-US" sz="4000" dirty="0" err="1"/>
              <a:t>en</a:t>
            </a:r>
            <a:r>
              <a:rPr lang="en-US" sz="4000" dirty="0"/>
              <a:t> uno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3947713"/>
            <a:chOff x="0" y="0"/>
            <a:chExt cx="10450280" cy="3947713"/>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i="0" u="none" strike="noStrike" cap="none" dirty="0" err="1">
                  <a:solidFill>
                    <a:schemeClr val="tx1"/>
                  </a:solidFill>
                  <a:latin typeface="Lato"/>
                  <a:ea typeface="Lato"/>
                  <a:cs typeface="Lato"/>
                  <a:sym typeface="Lato"/>
                </a:rPr>
                <a:t>Identificar</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centralidad</a:t>
              </a:r>
              <a:r>
                <a:rPr lang="en-US" sz="3200" i="0" u="none" strike="noStrike" cap="none" dirty="0">
                  <a:solidFill>
                    <a:schemeClr val="tx1"/>
                  </a:solidFill>
                  <a:latin typeface="Lato"/>
                  <a:ea typeface="Lato"/>
                  <a:cs typeface="Lato"/>
                  <a:sym typeface="Lato"/>
                </a:rPr>
                <a:t> de </a:t>
              </a:r>
              <a:r>
                <a:rPr lang="en-US" sz="3200" dirty="0" err="1">
                  <a:solidFill>
                    <a:schemeClr val="tx1"/>
                  </a:solidFill>
                  <a:latin typeface="Lato"/>
                  <a:ea typeface="Lato"/>
                  <a:cs typeface="Lato"/>
                  <a:sym typeface="Lato"/>
                </a:rPr>
                <a:t>J</a:t>
              </a:r>
              <a:r>
                <a:rPr lang="en-US" sz="3200" i="0" u="none" strike="noStrike" cap="none" dirty="0" err="1">
                  <a:solidFill>
                    <a:schemeClr val="tx1"/>
                  </a:solidFill>
                  <a:latin typeface="Lato"/>
                  <a:ea typeface="Lato"/>
                  <a:cs typeface="Lato"/>
                  <a:sym typeface="Lato"/>
                </a:rPr>
                <a:t>esucristo</a:t>
              </a:r>
              <a:r>
                <a:rPr lang="en-US" sz="3200" i="0" u="none" strike="noStrike" cap="none" dirty="0">
                  <a:solidFill>
                    <a:schemeClr val="tx1"/>
                  </a:solidFill>
                  <a:latin typeface="Lato"/>
                  <a:ea typeface="Lato"/>
                  <a:cs typeface="Lato"/>
                  <a:sym typeface="Lato"/>
                </a:rPr>
                <a:t>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Biblia y </a:t>
              </a:r>
              <a:r>
                <a:rPr lang="en-US" sz="3200" i="0" u="none" strike="noStrike" cap="none" dirty="0" err="1">
                  <a:solidFill>
                    <a:schemeClr val="tx1"/>
                  </a:solidFill>
                  <a:latin typeface="Lato"/>
                  <a:ea typeface="Lato"/>
                  <a:cs typeface="Lato"/>
                  <a:sym typeface="Lato"/>
                </a:rPr>
                <a:t>en</a:t>
              </a:r>
              <a:r>
                <a:rPr lang="en-US" sz="3200" i="0" u="none" strike="noStrike" cap="none" dirty="0">
                  <a:solidFill>
                    <a:schemeClr val="tx1"/>
                  </a:solidFill>
                  <a:latin typeface="Lato"/>
                  <a:ea typeface="Lato"/>
                  <a:cs typeface="Lato"/>
                  <a:sym typeface="Lato"/>
                </a:rPr>
                <a:t> la </a:t>
              </a:r>
              <a:r>
                <a:rPr lang="en-US" sz="3200" i="0" u="none" strike="noStrike" cap="none" dirty="0" err="1">
                  <a:solidFill>
                    <a:schemeClr val="tx1"/>
                  </a:solidFill>
                  <a:latin typeface="Lato"/>
                  <a:ea typeface="Lato"/>
                  <a:cs typeface="Lato"/>
                  <a:sym typeface="Lato"/>
                </a:rPr>
                <a:t>salvación</a:t>
              </a:r>
              <a:r>
                <a:rPr lang="en-US" sz="3200" i="0" u="none" strike="noStrike" cap="none" dirty="0">
                  <a:solidFill>
                    <a:schemeClr val="tx1"/>
                  </a:solidFill>
                  <a:latin typeface="Lato"/>
                  <a:ea typeface="Lato"/>
                  <a:cs typeface="Lato"/>
                  <a:sym typeface="Lato"/>
                </a:rPr>
                <a:t>. </a:t>
              </a:r>
              <a:endParaRPr sz="3200" i="0" u="none" strike="noStrike" cap="none" dirty="0">
                <a:solidFill>
                  <a:schemeClr val="tx1"/>
                </a:solidFill>
                <a:latin typeface="Lato"/>
                <a:ea typeface="Lato"/>
                <a:cs typeface="Lato"/>
                <a:sym typeface="Lato"/>
              </a:endParaRP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3200" b="0" i="0" u="none" strike="noStrike" cap="none" dirty="0" err="1">
                  <a:solidFill>
                    <a:schemeClr val="lt1"/>
                  </a:solidFill>
                  <a:latin typeface="Lato"/>
                  <a:ea typeface="Lato"/>
                  <a:cs typeface="Lato"/>
                  <a:sym typeface="Lato"/>
                </a:rPr>
                <a:t>Reconocer</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nuestra</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necesidad</a:t>
              </a:r>
              <a:r>
                <a:rPr lang="en-US" sz="3200" b="0" i="0" u="none" strike="noStrike" cap="none" dirty="0">
                  <a:solidFill>
                    <a:schemeClr val="lt1"/>
                  </a:solidFill>
                  <a:latin typeface="Lato"/>
                  <a:ea typeface="Lato"/>
                  <a:cs typeface="Lato"/>
                  <a:sym typeface="Lato"/>
                </a:rPr>
                <a:t> de un Salvador. </a:t>
              </a:r>
              <a:endParaRPr sz="3200" b="0" i="0" u="none" strike="noStrike" cap="none" dirty="0">
                <a:solidFill>
                  <a:schemeClr val="lt1"/>
                </a:solidFill>
                <a:latin typeface="Lato"/>
                <a:ea typeface="Lato"/>
                <a:cs typeface="Lato"/>
                <a:sym typeface="Lato"/>
              </a:endParaRPr>
            </a:p>
          </p:txBody>
        </p:sp>
        <p:sp>
          <p:nvSpPr>
            <p:cNvPr id="137" name="Google Shape;137;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b="0" i="0" u="none" strike="noStrike" cap="none" dirty="0" err="1">
                  <a:solidFill>
                    <a:schemeClr val="lt1"/>
                  </a:solidFill>
                  <a:latin typeface="Lato"/>
                  <a:ea typeface="Lato"/>
                  <a:cs typeface="Lato"/>
                  <a:sym typeface="Lato"/>
                </a:rPr>
                <a:t>Explicar</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por</a:t>
              </a:r>
              <a:r>
                <a:rPr lang="en-US" sz="3200" b="0" i="0" u="none" strike="noStrike" cap="none" dirty="0">
                  <a:solidFill>
                    <a:schemeClr val="lt1"/>
                  </a:solidFill>
                  <a:latin typeface="Lato"/>
                  <a:ea typeface="Lato"/>
                  <a:cs typeface="Lato"/>
                  <a:sym typeface="Lato"/>
                </a:rPr>
                <a:t> </a:t>
              </a:r>
              <a:r>
                <a:rPr lang="en-US" sz="3200" b="0" i="0" u="none" strike="noStrike" cap="none" dirty="0" err="1">
                  <a:solidFill>
                    <a:schemeClr val="lt1"/>
                  </a:solidFill>
                  <a:latin typeface="Lato"/>
                  <a:ea typeface="Lato"/>
                  <a:cs typeface="Lato"/>
                  <a:sym typeface="Lato"/>
                </a:rPr>
                <a:t>qué</a:t>
              </a:r>
              <a:r>
                <a:rPr lang="en-US" sz="3200" b="0" i="0" u="none" strike="noStrike" cap="none" dirty="0">
                  <a:solidFill>
                    <a:schemeClr val="lt1"/>
                  </a:solidFill>
                  <a:latin typeface="Lato"/>
                  <a:ea typeface="Lato"/>
                  <a:cs typeface="Lato"/>
                  <a:sym typeface="Lato"/>
                </a:rPr>
                <a:t> Jesús </a:t>
              </a:r>
              <a:r>
                <a:rPr lang="en-US" sz="3200" b="0" i="0" u="none" strike="noStrike" cap="none" dirty="0" err="1">
                  <a:solidFill>
                    <a:schemeClr val="lt1"/>
                  </a:solidFill>
                  <a:latin typeface="Lato"/>
                  <a:ea typeface="Lato"/>
                  <a:cs typeface="Lato"/>
                  <a:sym typeface="Lato"/>
                </a:rPr>
                <a:t>tuvo</a:t>
              </a:r>
              <a:r>
                <a:rPr lang="en-US" sz="3200" b="0" i="0" u="none" strike="noStrike" cap="none" dirty="0">
                  <a:solidFill>
                    <a:schemeClr val="lt1"/>
                  </a:solidFill>
                  <a:latin typeface="Lato"/>
                  <a:ea typeface="Lato"/>
                  <a:cs typeface="Lato"/>
                  <a:sym typeface="Lato"/>
                </a:rPr>
                <a:t> que ser </a:t>
              </a:r>
              <a:r>
                <a:rPr lang="en-US" sz="3200" b="0" i="0" u="none" strike="noStrike" cap="none" dirty="0" err="1">
                  <a:solidFill>
                    <a:schemeClr val="lt1"/>
                  </a:solidFill>
                  <a:latin typeface="Lato"/>
                  <a:ea typeface="Lato"/>
                  <a:cs typeface="Lato"/>
                  <a:sym typeface="Lato"/>
                </a:rPr>
                <a:t>verdadero</a:t>
              </a:r>
              <a:r>
                <a:rPr lang="en-US" sz="3200" b="0" i="0" u="none" strike="noStrike" cap="none" dirty="0">
                  <a:solidFill>
                    <a:schemeClr val="lt1"/>
                  </a:solidFill>
                  <a:latin typeface="Lato"/>
                  <a:ea typeface="Lato"/>
                  <a:cs typeface="Lato"/>
                  <a:sym typeface="Lato"/>
                </a:rPr>
                <a:t> hombr</a:t>
              </a:r>
              <a:r>
                <a:rPr lang="en-US" sz="3200" dirty="0">
                  <a:solidFill>
                    <a:schemeClr val="lt1"/>
                  </a:solidFill>
                  <a:latin typeface="Lato"/>
                  <a:ea typeface="Lato"/>
                  <a:cs typeface="Lato"/>
                  <a:sym typeface="Lato"/>
                </a:rPr>
                <a:t>e </a:t>
              </a:r>
              <a:r>
                <a:rPr lang="en-US" sz="3200" b="0" i="0" u="none" strike="noStrike" cap="none" dirty="0">
                  <a:solidFill>
                    <a:schemeClr val="lt1"/>
                  </a:solidFill>
                  <a:latin typeface="Lato"/>
                  <a:ea typeface="Lato"/>
                  <a:cs typeface="Lato"/>
                  <a:sym typeface="Lato"/>
                </a:rPr>
                <a:t>y </a:t>
              </a:r>
              <a:r>
                <a:rPr lang="en-US" sz="3200" b="0" i="0" u="none" strike="noStrike" cap="none" dirty="0" err="1">
                  <a:solidFill>
                    <a:schemeClr val="lt1"/>
                  </a:solidFill>
                  <a:latin typeface="Lato"/>
                  <a:ea typeface="Lato"/>
                  <a:cs typeface="Lato"/>
                  <a:sym typeface="Lato"/>
                </a:rPr>
                <a:t>verdadero</a:t>
              </a:r>
              <a:r>
                <a:rPr lang="en-US" sz="3200" b="0" i="0" u="none" strike="noStrike" cap="none" dirty="0">
                  <a:solidFill>
                    <a:schemeClr val="lt1"/>
                  </a:solidFill>
                  <a:latin typeface="Lato"/>
                  <a:ea typeface="Lato"/>
                  <a:cs typeface="Lato"/>
                  <a:sym typeface="Lato"/>
                </a:rPr>
                <a:t> Dios. </a:t>
              </a:r>
              <a:endParaRPr sz="32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g2e8f58b83d9_0_96"/>
          <p:cNvSpPr/>
          <p:nvPr/>
        </p:nvSpPr>
        <p:spPr>
          <a:xfrm>
            <a:off x="685799"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 name="Google Shape;171;g2e8f58b83d9_0_96"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172" name="Google Shape;172;g2e8f58b83d9_0_96"/>
          <p:cNvPicPr preferRelativeResize="0"/>
          <p:nvPr/>
        </p:nvPicPr>
        <p:blipFill rotWithShape="1">
          <a:blip r:embed="rId4">
            <a:alphaModFix/>
          </a:blip>
          <a:srcRect r="21513"/>
          <a:stretch/>
        </p:blipFill>
        <p:spPr>
          <a:xfrm>
            <a:off x="2329499" y="1829165"/>
            <a:ext cx="7185110" cy="4602115"/>
          </a:xfrm>
          <a:prstGeom prst="rect">
            <a:avLst/>
          </a:prstGeom>
          <a:noFill/>
          <a:ln>
            <a:noFill/>
          </a:ln>
        </p:spPr>
      </p:pic>
      <p:sp>
        <p:nvSpPr>
          <p:cNvPr id="2" name="Google Shape;148;g2e8f58b83d9_0_989">
            <a:extLst>
              <a:ext uri="{FF2B5EF4-FFF2-40B4-BE49-F238E27FC236}">
                <a16:creationId xmlns:a16="http://schemas.microsoft.com/office/drawing/2014/main" id="{8DF3F029-8C7B-A2BD-B134-21E5BA107F17}"/>
              </a:ext>
            </a:extLst>
          </p:cNvPr>
          <p:cNvSpPr txBox="1"/>
          <p:nvPr/>
        </p:nvSpPr>
        <p:spPr>
          <a:xfrm>
            <a:off x="2476689" y="611949"/>
            <a:ext cx="80238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dirty="0">
                <a:solidFill>
                  <a:schemeClr val="dk1"/>
                </a:solidFill>
                <a:latin typeface="Lato"/>
                <a:ea typeface="Lato"/>
                <a:cs typeface="Lato"/>
                <a:sym typeface="Lato"/>
              </a:rPr>
              <a:t>Toda la Biblia es “</a:t>
            </a:r>
            <a:r>
              <a:rPr lang="en-US" sz="4000" b="1" dirty="0" err="1">
                <a:solidFill>
                  <a:schemeClr val="dk1"/>
                </a:solidFill>
                <a:latin typeface="Lato"/>
                <a:ea typeface="Lato"/>
                <a:cs typeface="Lato"/>
                <a:sym typeface="Lato"/>
              </a:rPr>
              <a:t>Cristocéntrica</a:t>
            </a:r>
            <a:r>
              <a:rPr lang="en-US" sz="4000" b="1" dirty="0">
                <a:solidFill>
                  <a:schemeClr val="dk1"/>
                </a:solidFill>
                <a:latin typeface="Lato"/>
                <a:ea typeface="Lato"/>
                <a:cs typeface="Lato"/>
                <a:sym typeface="Lato"/>
              </a:rPr>
              <a:t>”</a:t>
            </a:r>
            <a:endParaRPr sz="4000" b="1" i="0" u="none" strike="noStrike" cap="none" dirty="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8C683F5A-63BA-46B2-26A4-6F1D1E25F4B3}"/>
            </a:ext>
          </a:extLst>
        </p:cNvPr>
        <p:cNvGrpSpPr/>
        <p:nvPr/>
      </p:nvGrpSpPr>
      <p:grpSpPr>
        <a:xfrm>
          <a:off x="0" y="0"/>
          <a:ext cx="0" cy="0"/>
          <a:chOff x="0" y="0"/>
          <a:chExt cx="0" cy="0"/>
        </a:xfrm>
      </p:grpSpPr>
      <p:sp>
        <p:nvSpPr>
          <p:cNvPr id="177" name="Google Shape;177;g2ee3aea5128_1_0">
            <a:extLst>
              <a:ext uri="{FF2B5EF4-FFF2-40B4-BE49-F238E27FC236}">
                <a16:creationId xmlns:a16="http://schemas.microsoft.com/office/drawing/2014/main" id="{A334EC60-DBE0-9E0C-AD21-E715F0C38569}"/>
              </a:ext>
            </a:extLst>
          </p:cNvPr>
          <p:cNvSpPr txBox="1"/>
          <p:nvPr/>
        </p:nvSpPr>
        <p:spPr>
          <a:xfrm>
            <a:off x="3206497" y="2278177"/>
            <a:ext cx="7888710"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400" dirty="0">
                <a:solidFill>
                  <a:schemeClr val="dk1"/>
                </a:solidFill>
                <a:latin typeface="Lato"/>
                <a:ea typeface="Lato"/>
                <a:cs typeface="Lato"/>
                <a:sym typeface="Lato"/>
              </a:rPr>
              <a:t>Jesús le </a:t>
            </a:r>
            <a:r>
              <a:rPr lang="en-US" sz="3400" dirty="0" err="1">
                <a:solidFill>
                  <a:schemeClr val="dk1"/>
                </a:solidFill>
                <a:latin typeface="Lato"/>
                <a:ea typeface="Lato"/>
                <a:cs typeface="Lato"/>
                <a:sym typeface="Lato"/>
              </a:rPr>
              <a:t>dijo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Yo</a:t>
            </a:r>
            <a:r>
              <a:rPr lang="en-US" sz="3400" dirty="0">
                <a:solidFill>
                  <a:schemeClr val="dk1"/>
                </a:solidFill>
                <a:latin typeface="Lato"/>
                <a:ea typeface="Lato"/>
                <a:cs typeface="Lato"/>
                <a:sym typeface="Lato"/>
              </a:rPr>
              <a:t> soy </a:t>
            </a:r>
            <a:r>
              <a:rPr lang="en-US" sz="3400" dirty="0" err="1">
                <a:solidFill>
                  <a:schemeClr val="dk1"/>
                </a:solidFill>
                <a:latin typeface="Lato"/>
                <a:ea typeface="Lato"/>
                <a:cs typeface="Lato"/>
                <a:sym typeface="Lato"/>
              </a:rPr>
              <a:t>el</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camino</a:t>
            </a:r>
            <a:r>
              <a:rPr lang="en-US" sz="3400" dirty="0">
                <a:solidFill>
                  <a:schemeClr val="dk1"/>
                </a:solidFill>
                <a:latin typeface="Lato"/>
                <a:ea typeface="Lato"/>
                <a:cs typeface="Lato"/>
                <a:sym typeface="Lato"/>
              </a:rPr>
              <a:t>, y la </a:t>
            </a:r>
            <a:r>
              <a:rPr lang="en-US" sz="3400" dirty="0" err="1">
                <a:solidFill>
                  <a:schemeClr val="dk1"/>
                </a:solidFill>
                <a:latin typeface="Lato"/>
                <a:ea typeface="Lato"/>
                <a:cs typeface="Lato"/>
                <a:sym typeface="Lato"/>
              </a:rPr>
              <a:t>verdad</a:t>
            </a:r>
            <a:r>
              <a:rPr lang="en-US" sz="3400" dirty="0">
                <a:solidFill>
                  <a:schemeClr val="dk1"/>
                </a:solidFill>
                <a:latin typeface="Lato"/>
                <a:ea typeface="Lato"/>
                <a:cs typeface="Lato"/>
                <a:sym typeface="Lato"/>
              </a:rPr>
              <a:t>, y la </a:t>
            </a:r>
            <a:r>
              <a:rPr lang="en-US" sz="3400" dirty="0" err="1">
                <a:solidFill>
                  <a:schemeClr val="dk1"/>
                </a:solidFill>
                <a:latin typeface="Lato"/>
                <a:ea typeface="Lato"/>
                <a:cs typeface="Lato"/>
                <a:sym typeface="Lato"/>
              </a:rPr>
              <a:t>vida</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nadie</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viene</a:t>
            </a:r>
            <a:r>
              <a:rPr lang="en-US" sz="3400" dirty="0">
                <a:solidFill>
                  <a:schemeClr val="dk1"/>
                </a:solidFill>
                <a:latin typeface="Lato"/>
                <a:ea typeface="Lato"/>
                <a:cs typeface="Lato"/>
                <a:sym typeface="Lato"/>
              </a:rPr>
              <a:t> al Padre </a:t>
            </a:r>
            <a:r>
              <a:rPr lang="en-US" sz="3400" dirty="0" err="1">
                <a:solidFill>
                  <a:schemeClr val="dk1"/>
                </a:solidFill>
                <a:latin typeface="Lato"/>
                <a:ea typeface="Lato"/>
                <a:cs typeface="Lato"/>
                <a:sym typeface="Lato"/>
              </a:rPr>
              <a:t>sino</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por</a:t>
            </a:r>
            <a:r>
              <a:rPr lang="en-US" sz="3400" dirty="0">
                <a:solidFill>
                  <a:schemeClr val="dk1"/>
                </a:solidFill>
                <a:latin typeface="Lato"/>
                <a:ea typeface="Lato"/>
                <a:cs typeface="Lato"/>
                <a:sym typeface="Lato"/>
              </a:rPr>
              <a:t> </a:t>
            </a:r>
            <a:r>
              <a:rPr lang="en-US" sz="3400" dirty="0" err="1">
                <a:solidFill>
                  <a:schemeClr val="dk1"/>
                </a:solidFill>
                <a:latin typeface="Lato"/>
                <a:ea typeface="Lato"/>
                <a:cs typeface="Lato"/>
                <a:sym typeface="Lato"/>
              </a:rPr>
              <a:t>mí</a:t>
            </a:r>
            <a:endParaRPr sz="3400"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endParaRPr sz="2000" b="0" i="1"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2800"/>
              <a:buFont typeface="Arial"/>
              <a:buNone/>
            </a:pPr>
            <a:r>
              <a:rPr lang="en-US" sz="2800" b="0" i="1" u="none" strike="noStrike" cap="none" dirty="0">
                <a:solidFill>
                  <a:schemeClr val="dk1"/>
                </a:solidFill>
                <a:latin typeface="Lato"/>
                <a:ea typeface="Lato"/>
                <a:cs typeface="Lato"/>
                <a:sym typeface="Lato"/>
              </a:rPr>
              <a:t>Juan 14:6</a:t>
            </a:r>
            <a:endParaRPr sz="3400" b="0" i="0" u="none" strike="noStrike" cap="none" dirty="0">
              <a:solidFill>
                <a:schemeClr val="dk1"/>
              </a:solidFill>
              <a:latin typeface="Lato"/>
              <a:ea typeface="Lato"/>
              <a:cs typeface="Lato"/>
              <a:sym typeface="Lato"/>
            </a:endParaRPr>
          </a:p>
        </p:txBody>
      </p:sp>
      <p:sp>
        <p:nvSpPr>
          <p:cNvPr id="178" name="Google Shape;178;g2ee3aea5128_1_0">
            <a:extLst>
              <a:ext uri="{FF2B5EF4-FFF2-40B4-BE49-F238E27FC236}">
                <a16:creationId xmlns:a16="http://schemas.microsoft.com/office/drawing/2014/main" id="{1484C7ED-FAE0-7023-1545-1B0E401D106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ee3aea5128_1_0">
            <a:extLst>
              <a:ext uri="{FF2B5EF4-FFF2-40B4-BE49-F238E27FC236}">
                <a16:creationId xmlns:a16="http://schemas.microsoft.com/office/drawing/2014/main" id="{F62D5AFE-036D-FBEC-A221-6E801EE8CBD4}"/>
              </a:ext>
            </a:extLst>
          </p:cNvPr>
          <p:cNvPicPr preferRelativeResize="0"/>
          <p:nvPr/>
        </p:nvPicPr>
        <p:blipFill rotWithShape="1">
          <a:blip r:embed="rId3">
            <a:alphaModFix/>
          </a:blip>
          <a:srcRect/>
          <a:stretch/>
        </p:blipFill>
        <p:spPr>
          <a:xfrm>
            <a:off x="80901" y="1460358"/>
            <a:ext cx="3125596" cy="3218436"/>
          </a:xfrm>
          <a:prstGeom prst="rect">
            <a:avLst/>
          </a:prstGeom>
          <a:noFill/>
          <a:ln>
            <a:noFill/>
          </a:ln>
          <a:effectLst>
            <a:outerShdw blurRad="50800" dist="38100" dir="2700000" algn="tl" rotWithShape="0">
              <a:srgbClr val="000000">
                <a:alpha val="40000"/>
              </a:srgbClr>
            </a:outerShdw>
          </a:effectLst>
        </p:spPr>
      </p:pic>
      <p:pic>
        <p:nvPicPr>
          <p:cNvPr id="180" name="Google Shape;180;g2ee3aea5128_1_0" descr="A green bird with leaves&#10;&#10;Description automatically generated">
            <a:extLst>
              <a:ext uri="{FF2B5EF4-FFF2-40B4-BE49-F238E27FC236}">
                <a16:creationId xmlns:a16="http://schemas.microsoft.com/office/drawing/2014/main" id="{22DEF7F7-EAFC-BE4A-7B15-2F1703587F60}"/>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extLst>
      <p:ext uri="{BB962C8B-B14F-4D97-AF65-F5344CB8AC3E}">
        <p14:creationId xmlns:p14="http://schemas.microsoft.com/office/powerpoint/2010/main" val="1535863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g2e8f58b83d9_0_98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2e8f58b83d9_0_989"/>
          <p:cNvSpPr txBox="1"/>
          <p:nvPr/>
        </p:nvSpPr>
        <p:spPr>
          <a:xfrm>
            <a:off x="2084100" y="875141"/>
            <a:ext cx="80238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00" b="1" i="0" u="none" strike="noStrike" cap="none" dirty="0">
                <a:solidFill>
                  <a:srgbClr val="00B050"/>
                </a:solidFill>
                <a:latin typeface="Lato"/>
                <a:ea typeface="Lato"/>
                <a:cs typeface="Lato"/>
                <a:sym typeface="Lato"/>
              </a:rPr>
              <a:t>La </a:t>
            </a:r>
            <a:r>
              <a:rPr lang="en-US" sz="4000" b="1" i="0" u="none" strike="noStrike" cap="none" dirty="0" err="1">
                <a:solidFill>
                  <a:srgbClr val="00B050"/>
                </a:solidFill>
                <a:latin typeface="Lato"/>
                <a:ea typeface="Lato"/>
                <a:cs typeface="Lato"/>
                <a:sym typeface="Lato"/>
              </a:rPr>
              <a:t>centralidad</a:t>
            </a:r>
            <a:r>
              <a:rPr lang="en-US" sz="4000" b="1" i="0" u="none" strike="noStrike" cap="none" dirty="0">
                <a:solidFill>
                  <a:srgbClr val="00B050"/>
                </a:solidFill>
                <a:latin typeface="Lato"/>
                <a:ea typeface="Lato"/>
                <a:cs typeface="Lato"/>
                <a:sym typeface="Lato"/>
              </a:rPr>
              <a:t> de </a:t>
            </a:r>
            <a:r>
              <a:rPr lang="en-US" sz="4000" b="1" i="0" u="none" strike="noStrike" cap="none" dirty="0" err="1">
                <a:solidFill>
                  <a:srgbClr val="00B050"/>
                </a:solidFill>
                <a:latin typeface="Lato"/>
                <a:ea typeface="Lato"/>
                <a:cs typeface="Lato"/>
                <a:sym typeface="Lato"/>
              </a:rPr>
              <a:t>Jesucristo</a:t>
            </a:r>
            <a:endParaRPr sz="4000" b="1" i="0" u="none" strike="noStrike" cap="none" dirty="0">
              <a:solidFill>
                <a:srgbClr val="00B050"/>
              </a:solidFill>
              <a:latin typeface="Lato"/>
              <a:ea typeface="Lato"/>
              <a:cs typeface="Lato"/>
              <a:sym typeface="Lato"/>
            </a:endParaRPr>
          </a:p>
        </p:txBody>
      </p:sp>
      <p:pic>
        <p:nvPicPr>
          <p:cNvPr id="149" name="Google Shape;149;g2e8f58b83d9_0_98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 name="Google Shape;148;g2e8f58b83d9_0_989">
            <a:extLst>
              <a:ext uri="{FF2B5EF4-FFF2-40B4-BE49-F238E27FC236}">
                <a16:creationId xmlns:a16="http://schemas.microsoft.com/office/drawing/2014/main" id="{E9610979-01D5-DE73-23AA-747E8415CC20}"/>
              </a:ext>
            </a:extLst>
          </p:cNvPr>
          <p:cNvSpPr txBox="1"/>
          <p:nvPr/>
        </p:nvSpPr>
        <p:spPr>
          <a:xfrm>
            <a:off x="2084100" y="2257800"/>
            <a:ext cx="955926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600" i="0" u="none" strike="noStrike" cap="none" dirty="0">
                <a:solidFill>
                  <a:schemeClr val="dk1"/>
                </a:solidFill>
                <a:latin typeface="Lato"/>
                <a:ea typeface="Lato"/>
                <a:cs typeface="Lato"/>
                <a:sym typeface="Lato"/>
              </a:rPr>
              <a:t>Creo </a:t>
            </a:r>
            <a:r>
              <a:rPr lang="en-US" sz="3600" i="0" u="none" strike="noStrike" cap="none" dirty="0" err="1">
                <a:solidFill>
                  <a:schemeClr val="dk1"/>
                </a:solidFill>
                <a:latin typeface="Lato"/>
                <a:ea typeface="Lato"/>
                <a:cs typeface="Lato"/>
                <a:sym typeface="Lato"/>
              </a:rPr>
              <a:t>en</a:t>
            </a:r>
            <a:r>
              <a:rPr lang="en-US" sz="3600" i="0" u="none" strike="noStrike" cap="none" dirty="0">
                <a:solidFill>
                  <a:schemeClr val="dk1"/>
                </a:solidFill>
                <a:latin typeface="Lato"/>
                <a:ea typeface="Lato"/>
                <a:cs typeface="Lato"/>
                <a:sym typeface="Lato"/>
              </a:rPr>
              <a:t> Dios Padre, </a:t>
            </a:r>
            <a:r>
              <a:rPr lang="en-US" sz="3600" i="0" u="none" strike="noStrike" cap="none" dirty="0" err="1">
                <a:solidFill>
                  <a:schemeClr val="dk1"/>
                </a:solidFill>
                <a:latin typeface="Lato"/>
                <a:ea typeface="Lato"/>
                <a:cs typeface="Lato"/>
                <a:sym typeface="Lato"/>
              </a:rPr>
              <a:t>todopoderoso</a:t>
            </a:r>
            <a:r>
              <a:rPr lang="en-US" sz="3600" i="0" u="none" strike="noStrike" cap="none" dirty="0">
                <a:solidFill>
                  <a:schemeClr val="dk1"/>
                </a:solidFill>
                <a:latin typeface="Lato"/>
                <a:ea typeface="Lato"/>
                <a:cs typeface="Lato"/>
                <a:sym typeface="Lato"/>
              </a:rPr>
              <a:t>, </a:t>
            </a:r>
            <a:r>
              <a:rPr lang="en-US" sz="3600" i="0" u="none" strike="noStrike" cap="none" dirty="0" err="1">
                <a:solidFill>
                  <a:schemeClr val="dk1"/>
                </a:solidFill>
                <a:latin typeface="Lato"/>
                <a:ea typeface="Lato"/>
                <a:cs typeface="Lato"/>
                <a:sym typeface="Lato"/>
              </a:rPr>
              <a:t>creador</a:t>
            </a:r>
            <a:r>
              <a:rPr lang="en-US" sz="3600" i="0" u="none" strike="noStrike" cap="none" dirty="0">
                <a:solidFill>
                  <a:schemeClr val="dk1"/>
                </a:solidFill>
                <a:latin typeface="Lato"/>
                <a:ea typeface="Lato"/>
                <a:cs typeface="Lato"/>
                <a:sym typeface="Lato"/>
              </a:rPr>
              <a:t> del </a:t>
            </a:r>
            <a:r>
              <a:rPr lang="en-US" sz="3600" i="0" u="none" strike="noStrike" cap="none" dirty="0" err="1">
                <a:solidFill>
                  <a:schemeClr val="dk1"/>
                </a:solidFill>
                <a:latin typeface="Lato"/>
                <a:ea typeface="Lato"/>
                <a:cs typeface="Lato"/>
                <a:sym typeface="Lato"/>
              </a:rPr>
              <a:t>cielo</a:t>
            </a:r>
            <a:r>
              <a:rPr lang="en-US" sz="3600" i="0" u="none" strike="noStrike" cap="none" dirty="0">
                <a:solidFill>
                  <a:schemeClr val="dk1"/>
                </a:solidFill>
                <a:latin typeface="Lato"/>
                <a:ea typeface="Lato"/>
                <a:cs typeface="Lato"/>
                <a:sym typeface="Lato"/>
              </a:rPr>
              <a:t> y de la tierra. </a:t>
            </a:r>
            <a:endParaRPr lang="en-US" sz="3600"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lang="en-US" sz="360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600" dirty="0">
                <a:solidFill>
                  <a:schemeClr val="dk1"/>
                </a:solidFill>
                <a:latin typeface="Lato"/>
                <a:ea typeface="Lato"/>
                <a:cs typeface="Lato"/>
                <a:sym typeface="Lato"/>
              </a:rPr>
              <a:t>Y </a:t>
            </a:r>
            <a:r>
              <a:rPr lang="en-US" sz="3600" dirty="0" err="1">
                <a:solidFill>
                  <a:schemeClr val="dk1"/>
                </a:solidFill>
                <a:latin typeface="Lato"/>
                <a:ea typeface="Lato"/>
                <a:cs typeface="Lato"/>
                <a:sym typeface="Lato"/>
              </a:rPr>
              <a:t>en</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Jesucristo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su</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único</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Hijo</a:t>
            </a:r>
            <a:r>
              <a:rPr lang="en-US" sz="3600"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nuestro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Señor</a:t>
            </a:r>
            <a:endParaRPr sz="3600" b="1" i="0" u="none" strike="noStrike" cap="none" dirty="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A8883B-90DB-4932-AED1-663FE57841A9}"/>
</file>

<file path=customXml/itemProps2.xml><?xml version="1.0" encoding="utf-8"?>
<ds:datastoreItem xmlns:ds="http://schemas.openxmlformats.org/officeDocument/2006/customXml" ds:itemID="{D0C6D77D-FF29-4C21-B0CE-91B2A88CADBB}">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customXml/itemProps3.xml><?xml version="1.0" encoding="utf-8"?>
<ds:datastoreItem xmlns:ds="http://schemas.openxmlformats.org/officeDocument/2006/customXml" ds:itemID="{0A17CB68-14B8-46B4-AE1A-32C97DFCAD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293</TotalTime>
  <Words>4164</Words>
  <Application>Microsoft Macintosh PowerPoint</Application>
  <PresentationFormat>Widescreen</PresentationFormat>
  <Paragraphs>313</Paragraphs>
  <Slides>42</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Symbol</vt:lpstr>
      <vt:lpstr>Arial</vt:lpstr>
      <vt:lpstr>Aharoni</vt:lpstr>
      <vt:lpstr>Times New Roman</vt:lpstr>
      <vt:lpstr>Lato</vt:lpstr>
      <vt:lpstr>Noto Sans Symbols</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Elise Gross</cp:lastModifiedBy>
  <cp:revision>70</cp:revision>
  <dcterms:created xsi:type="dcterms:W3CDTF">2023-11-29T19:33:05Z</dcterms:created>
  <dcterms:modified xsi:type="dcterms:W3CDTF">2026-02-02T22:28:56Z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ies>
</file>