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83" r:id="rId5"/>
    <p:sldId id="262" r:id="rId6"/>
    <p:sldId id="263" r:id="rId7"/>
    <p:sldId id="264" r:id="rId8"/>
    <p:sldId id="265" r:id="rId9"/>
    <p:sldId id="266" r:id="rId10"/>
    <p:sldId id="284" r:id="rId11"/>
    <p:sldId id="268" r:id="rId12"/>
    <p:sldId id="269" r:id="rId13"/>
    <p:sldId id="270" r:id="rId14"/>
    <p:sldId id="285" r:id="rId15"/>
    <p:sldId id="272" r:id="rId16"/>
    <p:sldId id="273" r:id="rId17"/>
    <p:sldId id="274" r:id="rId18"/>
    <p:sldId id="275" r:id="rId19"/>
    <p:sldId id="276" r:id="rId20"/>
    <p:sldId id="277" r:id="rId21"/>
    <p:sldId id="470" r:id="rId22"/>
    <p:sldId id="517" r:id="rId23"/>
    <p:sldId id="278" r:id="rId24"/>
    <p:sldId id="279" r:id="rId25"/>
    <p:sldId id="280" r:id="rId26"/>
    <p:sldId id="281" r:id="rId27"/>
    <p:sldId id="282" r:id="rId28"/>
  </p:sldIdLst>
  <p:sldSz cx="12188825" cy="6858000"/>
  <p:notesSz cx="6858000" cy="9144000"/>
  <p:embeddedFontLst>
    <p:embeddedFont>
      <p:font typeface="Berlin Sans FB Demi" panose="020E0602020502020306" pitchFamily="34" charset="77"/>
      <p:regular r:id="rId3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Overlock" panose="02000506030000020004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FKlBs28xthmXwxtZ2mX9fHqlr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1" autoAdjust="0"/>
  </p:normalViewPr>
  <p:slideViewPr>
    <p:cSldViewPr snapToGrid="0">
      <p:cViewPr varScale="1">
        <p:scale>
          <a:sx n="62" d="100"/>
          <a:sy n="62" d="100"/>
        </p:scale>
        <p:origin x="1960" y="1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25" name="Google Shape;42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99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Google Shape;4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121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" name="Google Shape;4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4" name="Google Shape;5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6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2" name="Google Shape;5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39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417" name="Google Shape;4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2" name="Google Shape;4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s-ES" dirty="0"/>
            </a:br>
            <a:br>
              <a:rPr lang="es-ES" dirty="0"/>
            </a:br>
            <a:endParaRPr dirty="0"/>
          </a:p>
        </p:txBody>
      </p:sp>
      <p:sp>
        <p:nvSpPr>
          <p:cNvPr id="439" name="Google Shape;4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9" descr="Map of South America"/>
          <p:cNvGrpSpPr/>
          <p:nvPr/>
        </p:nvGrpSpPr>
        <p:grpSpPr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17" name="Google Shape;17;p29"/>
            <p:cNvGrpSpPr/>
            <p:nvPr/>
          </p:nvGrpSpPr>
          <p:grpSpPr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18" name="Google Shape;18;p29"/>
              <p:cNvSpPr/>
              <p:nvPr/>
            </p:nvSpPr>
            <p:spPr>
              <a:xfrm>
                <a:off x="5702" y="3884"/>
                <a:ext cx="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" h="6" extrusionOk="0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" name="Google Shape;19;p29"/>
              <p:cNvSpPr/>
              <p:nvPr/>
            </p:nvSpPr>
            <p:spPr>
              <a:xfrm>
                <a:off x="5694" y="3904"/>
                <a:ext cx="28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" name="Google Shape;20;p29"/>
              <p:cNvSpPr/>
              <p:nvPr/>
            </p:nvSpPr>
            <p:spPr>
              <a:xfrm>
                <a:off x="5732" y="3910"/>
                <a:ext cx="1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29"/>
              <p:cNvSpPr/>
              <p:nvPr/>
            </p:nvSpPr>
            <p:spPr>
              <a:xfrm>
                <a:off x="5686" y="3922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29"/>
              <p:cNvSpPr/>
              <p:nvPr/>
            </p:nvSpPr>
            <p:spPr>
              <a:xfrm>
                <a:off x="5670" y="3838"/>
                <a:ext cx="38" cy="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" name="Google Shape;23;p29"/>
              <p:cNvSpPr/>
              <p:nvPr/>
            </p:nvSpPr>
            <p:spPr>
              <a:xfrm>
                <a:off x="4572" y="296"/>
                <a:ext cx="14" cy="26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" name="Google Shape;24;p29"/>
              <p:cNvSpPr/>
              <p:nvPr/>
            </p:nvSpPr>
            <p:spPr>
              <a:xfrm>
                <a:off x="5104" y="748"/>
                <a:ext cx="5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Google Shape;25;p29"/>
              <p:cNvSpPr/>
              <p:nvPr/>
            </p:nvSpPr>
            <p:spPr>
              <a:xfrm>
                <a:off x="4568" y="126"/>
                <a:ext cx="1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9" h="37" extrusionOk="0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Google Shape;26;p29"/>
              <p:cNvSpPr/>
              <p:nvPr/>
            </p:nvSpPr>
            <p:spPr>
              <a:xfrm>
                <a:off x="5728" y="3958"/>
                <a:ext cx="1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" name="Google Shape;27;p29"/>
              <p:cNvSpPr/>
              <p:nvPr/>
            </p:nvSpPr>
            <p:spPr>
              <a:xfrm>
                <a:off x="6618" y="2696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" h="48" extrusionOk="0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" name="Google Shape;28;p29"/>
              <p:cNvSpPr/>
              <p:nvPr/>
            </p:nvSpPr>
            <p:spPr>
              <a:xfrm>
                <a:off x="5612" y="800"/>
                <a:ext cx="1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" name="Google Shape;29;p29"/>
              <p:cNvSpPr/>
              <p:nvPr/>
            </p:nvSpPr>
            <p:spPr>
              <a:xfrm>
                <a:off x="5618" y="3698"/>
                <a:ext cx="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" name="Google Shape;30;p29"/>
              <p:cNvSpPr/>
              <p:nvPr/>
            </p:nvSpPr>
            <p:spPr>
              <a:xfrm>
                <a:off x="4570" y="0"/>
                <a:ext cx="36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1" extrusionOk="0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" name="Google Shape;31;p29"/>
              <p:cNvSpPr/>
              <p:nvPr/>
            </p:nvSpPr>
            <p:spPr>
              <a:xfrm>
                <a:off x="5390" y="254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" name="Google Shape;32;p29"/>
              <p:cNvSpPr/>
              <p:nvPr/>
            </p:nvSpPr>
            <p:spPr>
              <a:xfrm>
                <a:off x="5374" y="244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" name="Google Shape;33;p29"/>
              <p:cNvSpPr/>
              <p:nvPr/>
            </p:nvSpPr>
            <p:spPr>
              <a:xfrm>
                <a:off x="5352" y="130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" name="Google Shape;34;p29"/>
              <p:cNvSpPr/>
              <p:nvPr/>
            </p:nvSpPr>
            <p:spPr>
              <a:xfrm>
                <a:off x="5404" y="26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" name="Google Shape;35;p29"/>
              <p:cNvSpPr/>
              <p:nvPr/>
            </p:nvSpPr>
            <p:spPr>
              <a:xfrm>
                <a:off x="5364" y="240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" name="Google Shape;36;p29"/>
              <p:cNvSpPr/>
              <p:nvPr/>
            </p:nvSpPr>
            <p:spPr>
              <a:xfrm>
                <a:off x="5344" y="140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" name="Google Shape;37;p29"/>
              <p:cNvSpPr/>
              <p:nvPr/>
            </p:nvSpPr>
            <p:spPr>
              <a:xfrm>
                <a:off x="5318" y="156"/>
                <a:ext cx="10" cy="6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" name="Google Shape;38;p29"/>
              <p:cNvSpPr/>
              <p:nvPr/>
            </p:nvSpPr>
            <p:spPr>
              <a:xfrm>
                <a:off x="5332" y="150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" name="Google Shape;39;p29"/>
              <p:cNvSpPr/>
              <p:nvPr/>
            </p:nvSpPr>
            <p:spPr>
              <a:xfrm>
                <a:off x="5342" y="232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" name="Google Shape;40;p29"/>
              <p:cNvSpPr/>
              <p:nvPr/>
            </p:nvSpPr>
            <p:spPr>
              <a:xfrm>
                <a:off x="5416" y="58"/>
                <a:ext cx="50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9" extrusionOk="0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" name="Google Shape;41;p29"/>
              <p:cNvSpPr/>
              <p:nvPr/>
            </p:nvSpPr>
            <p:spPr>
              <a:xfrm>
                <a:off x="5354" y="182"/>
                <a:ext cx="44" cy="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" name="Google Shape;42;p29"/>
              <p:cNvSpPr/>
              <p:nvPr/>
            </p:nvSpPr>
            <p:spPr>
              <a:xfrm>
                <a:off x="5462" y="52"/>
                <a:ext cx="42" cy="5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9" extrusionOk="0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" name="Google Shape;43;p29"/>
              <p:cNvSpPr/>
              <p:nvPr/>
            </p:nvSpPr>
            <p:spPr>
              <a:xfrm>
                <a:off x="5558" y="158"/>
                <a:ext cx="24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" name="Google Shape;44;p29"/>
              <p:cNvSpPr/>
              <p:nvPr/>
            </p:nvSpPr>
            <p:spPr>
              <a:xfrm>
                <a:off x="5542" y="200"/>
                <a:ext cx="3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" name="Google Shape;45;p29"/>
              <p:cNvSpPr/>
              <p:nvPr/>
            </p:nvSpPr>
            <p:spPr>
              <a:xfrm>
                <a:off x="5552" y="230"/>
                <a:ext cx="18" cy="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5" extrusionOk="0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" name="Google Shape;46;p29"/>
              <p:cNvSpPr/>
              <p:nvPr/>
            </p:nvSpPr>
            <p:spPr>
              <a:xfrm>
                <a:off x="5596" y="206"/>
                <a:ext cx="10" cy="4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" name="Google Shape;47;p29"/>
              <p:cNvSpPr/>
              <p:nvPr/>
            </p:nvSpPr>
            <p:spPr>
              <a:xfrm>
                <a:off x="5578" y="206"/>
                <a:ext cx="24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" name="Google Shape;48;p29"/>
              <p:cNvSpPr/>
              <p:nvPr/>
            </p:nvSpPr>
            <p:spPr>
              <a:xfrm>
                <a:off x="5510" y="118"/>
                <a:ext cx="3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8" h="23" extrusionOk="0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" name="Google Shape;49;p29"/>
              <p:cNvSpPr/>
              <p:nvPr/>
            </p:nvSpPr>
            <p:spPr>
              <a:xfrm>
                <a:off x="5306" y="160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" name="Google Shape;50;p29"/>
              <p:cNvSpPr/>
              <p:nvPr/>
            </p:nvSpPr>
            <p:spPr>
              <a:xfrm>
                <a:off x="5258" y="310"/>
                <a:ext cx="10" cy="4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" name="Google Shape;51;p29"/>
              <p:cNvSpPr/>
              <p:nvPr/>
            </p:nvSpPr>
            <p:spPr>
              <a:xfrm>
                <a:off x="5304" y="412"/>
                <a:ext cx="1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" name="Google Shape;52;p29"/>
              <p:cNvSpPr/>
              <p:nvPr/>
            </p:nvSpPr>
            <p:spPr>
              <a:xfrm>
                <a:off x="5376" y="398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" name="Google Shape;53;p29"/>
              <p:cNvSpPr/>
              <p:nvPr/>
            </p:nvSpPr>
            <p:spPr>
              <a:xfrm>
                <a:off x="5274" y="308"/>
                <a:ext cx="12" cy="6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" name="Google Shape;54;p29"/>
              <p:cNvSpPr/>
              <p:nvPr/>
            </p:nvSpPr>
            <p:spPr>
              <a:xfrm>
                <a:off x="5292" y="30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" name="Google Shape;55;p29"/>
              <p:cNvSpPr/>
              <p:nvPr/>
            </p:nvSpPr>
            <p:spPr>
              <a:xfrm>
                <a:off x="5364" y="40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" name="Google Shape;56;p29"/>
              <p:cNvSpPr/>
              <p:nvPr/>
            </p:nvSpPr>
            <p:spPr>
              <a:xfrm>
                <a:off x="5816" y="724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" name="Google Shape;57;p29"/>
              <p:cNvSpPr/>
              <p:nvPr/>
            </p:nvSpPr>
            <p:spPr>
              <a:xfrm>
                <a:off x="5752" y="494"/>
                <a:ext cx="2" cy="6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" name="Google Shape;58;p29"/>
              <p:cNvSpPr/>
              <p:nvPr/>
            </p:nvSpPr>
            <p:spPr>
              <a:xfrm>
                <a:off x="5292" y="164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" name="Google Shape;59;p29"/>
              <p:cNvSpPr/>
              <p:nvPr/>
            </p:nvSpPr>
            <p:spPr>
              <a:xfrm>
                <a:off x="5146" y="234"/>
                <a:ext cx="490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" extrusionOk="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" name="Google Shape;60;p29"/>
              <p:cNvSpPr/>
              <p:nvPr/>
            </p:nvSpPr>
            <p:spPr>
              <a:xfrm>
                <a:off x="5656" y="470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1" name="Google Shape;61;p29"/>
              <p:cNvSpPr/>
              <p:nvPr/>
            </p:nvSpPr>
            <p:spPr>
              <a:xfrm>
                <a:off x="5442" y="450"/>
                <a:ext cx="10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0" extrusionOk="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2" name="Google Shape;62;p29"/>
              <p:cNvSpPr/>
              <p:nvPr/>
            </p:nvSpPr>
            <p:spPr>
              <a:xfrm>
                <a:off x="5254" y="170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" name="Google Shape;63;p29"/>
              <p:cNvSpPr/>
              <p:nvPr/>
            </p:nvSpPr>
            <p:spPr>
              <a:xfrm>
                <a:off x="5272" y="168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" name="Google Shape;64;p29"/>
              <p:cNvSpPr/>
              <p:nvPr/>
            </p:nvSpPr>
            <p:spPr>
              <a:xfrm>
                <a:off x="5268" y="74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" name="Google Shape;65;p29"/>
              <p:cNvSpPr/>
              <p:nvPr/>
            </p:nvSpPr>
            <p:spPr>
              <a:xfrm>
                <a:off x="5206" y="29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" name="Google Shape;66;p29"/>
              <p:cNvSpPr/>
              <p:nvPr/>
            </p:nvSpPr>
            <p:spPr>
              <a:xfrm>
                <a:off x="5262" y="268"/>
                <a:ext cx="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" name="Google Shape;67;p29"/>
              <p:cNvSpPr/>
              <p:nvPr/>
            </p:nvSpPr>
            <p:spPr>
              <a:xfrm>
                <a:off x="5226" y="294"/>
                <a:ext cx="3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" name="Google Shape;68;p29"/>
              <p:cNvSpPr/>
              <p:nvPr/>
            </p:nvSpPr>
            <p:spPr>
              <a:xfrm>
                <a:off x="5214" y="292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9"/>
              <p:cNvSpPr/>
              <p:nvPr/>
            </p:nvSpPr>
            <p:spPr>
              <a:xfrm>
                <a:off x="5500" y="14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9"/>
              <p:cNvSpPr/>
              <p:nvPr/>
            </p:nvSpPr>
            <p:spPr>
              <a:xfrm>
                <a:off x="5224" y="300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1" name="Google Shape;71;p29"/>
              <p:cNvSpPr/>
              <p:nvPr/>
            </p:nvSpPr>
            <p:spPr>
              <a:xfrm>
                <a:off x="5070" y="550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2" name="Google Shape;72;p29"/>
              <p:cNvSpPr/>
              <p:nvPr/>
            </p:nvSpPr>
            <p:spPr>
              <a:xfrm>
                <a:off x="5052" y="354"/>
                <a:ext cx="14" cy="20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Google Shape;73;p29"/>
              <p:cNvSpPr/>
              <p:nvPr/>
            </p:nvSpPr>
            <p:spPr>
              <a:xfrm>
                <a:off x="5890" y="738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Google Shape;74;p29"/>
              <p:cNvSpPr/>
              <p:nvPr/>
            </p:nvSpPr>
            <p:spPr>
              <a:xfrm>
                <a:off x="5100" y="544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" name="Google Shape;75;p29"/>
              <p:cNvSpPr/>
              <p:nvPr/>
            </p:nvSpPr>
            <p:spPr>
              <a:xfrm>
                <a:off x="4842" y="440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" name="Google Shape;76;p29"/>
              <p:cNvSpPr/>
              <p:nvPr/>
            </p:nvSpPr>
            <p:spPr>
              <a:xfrm>
                <a:off x="5012" y="500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" name="Google Shape;77;p29"/>
              <p:cNvSpPr/>
              <p:nvPr/>
            </p:nvSpPr>
            <p:spPr>
              <a:xfrm>
                <a:off x="5008" y="468"/>
                <a:ext cx="1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" name="Google Shape;78;p29"/>
              <p:cNvSpPr/>
              <p:nvPr/>
            </p:nvSpPr>
            <p:spPr>
              <a:xfrm>
                <a:off x="5858" y="734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" name="Google Shape;79;p29"/>
              <p:cNvSpPr/>
              <p:nvPr/>
            </p:nvSpPr>
            <p:spPr>
              <a:xfrm>
                <a:off x="5712" y="3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" name="Google Shape;80;p29"/>
              <p:cNvSpPr/>
              <p:nvPr/>
            </p:nvSpPr>
            <p:spPr>
              <a:xfrm>
                <a:off x="5704" y="288"/>
                <a:ext cx="4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13" extrusionOk="0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" name="Google Shape;81;p29"/>
              <p:cNvSpPr/>
              <p:nvPr/>
            </p:nvSpPr>
            <p:spPr>
              <a:xfrm>
                <a:off x="5652" y="318"/>
                <a:ext cx="3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1" extrusionOk="0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" name="Google Shape;82;p29"/>
              <p:cNvSpPr/>
              <p:nvPr/>
            </p:nvSpPr>
            <p:spPr>
              <a:xfrm>
                <a:off x="5504" y="164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" name="Google Shape;83;p29"/>
              <p:cNvSpPr/>
              <p:nvPr/>
            </p:nvSpPr>
            <p:spPr>
              <a:xfrm>
                <a:off x="5720" y="318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" name="Google Shape;84;p29"/>
              <p:cNvSpPr/>
              <p:nvPr/>
            </p:nvSpPr>
            <p:spPr>
              <a:xfrm>
                <a:off x="5748" y="310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" name="Google Shape;85;p29"/>
              <p:cNvSpPr/>
              <p:nvPr/>
            </p:nvSpPr>
            <p:spPr>
              <a:xfrm>
                <a:off x="5442" y="134"/>
                <a:ext cx="40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0" h="37" extrusionOk="0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" name="Google Shape;86;p29"/>
              <p:cNvSpPr/>
              <p:nvPr/>
            </p:nvSpPr>
            <p:spPr>
              <a:xfrm>
                <a:off x="5610" y="182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" name="Google Shape;87;p29"/>
              <p:cNvSpPr/>
              <p:nvPr/>
            </p:nvSpPr>
            <p:spPr>
              <a:xfrm>
                <a:off x="5500" y="186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" name="Google Shape;88;p29"/>
              <p:cNvSpPr/>
              <p:nvPr/>
            </p:nvSpPr>
            <p:spPr>
              <a:xfrm>
                <a:off x="5478" y="140"/>
                <a:ext cx="22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" name="Google Shape;89;p29"/>
              <p:cNvSpPr/>
              <p:nvPr/>
            </p:nvSpPr>
            <p:spPr>
              <a:xfrm>
                <a:off x="5642" y="230"/>
                <a:ext cx="10" cy="6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" name="Google Shape;90;p29"/>
              <p:cNvSpPr/>
              <p:nvPr/>
            </p:nvSpPr>
            <p:spPr>
              <a:xfrm>
                <a:off x="5624" y="2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" name="Google Shape;91;p29"/>
              <p:cNvSpPr/>
              <p:nvPr/>
            </p:nvSpPr>
            <p:spPr>
              <a:xfrm>
                <a:off x="5622" y="244"/>
                <a:ext cx="26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7" extrusionOk="0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" name="Google Shape;92;p29"/>
              <p:cNvSpPr/>
              <p:nvPr/>
            </p:nvSpPr>
            <p:spPr>
              <a:xfrm>
                <a:off x="5674" y="430"/>
                <a:ext cx="2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" name="Google Shape;93;p29"/>
              <p:cNvSpPr/>
              <p:nvPr/>
            </p:nvSpPr>
            <p:spPr>
              <a:xfrm>
                <a:off x="5762" y="310"/>
                <a:ext cx="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 extrusionOk="0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" name="Google Shape;94;p29"/>
              <p:cNvSpPr/>
              <p:nvPr/>
            </p:nvSpPr>
            <p:spPr>
              <a:xfrm>
                <a:off x="5622" y="256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" name="Google Shape;95;p29"/>
              <p:cNvSpPr/>
              <p:nvPr/>
            </p:nvSpPr>
            <p:spPr>
              <a:xfrm>
                <a:off x="5674" y="262"/>
                <a:ext cx="2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" name="Google Shape;96;p29"/>
              <p:cNvSpPr/>
              <p:nvPr/>
            </p:nvSpPr>
            <p:spPr>
              <a:xfrm>
                <a:off x="5656" y="256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" name="Google Shape;97;p29"/>
              <p:cNvSpPr/>
              <p:nvPr/>
            </p:nvSpPr>
            <p:spPr>
              <a:xfrm>
                <a:off x="5678" y="308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" name="Google Shape;98;p29"/>
              <p:cNvSpPr/>
              <p:nvPr/>
            </p:nvSpPr>
            <p:spPr>
              <a:xfrm>
                <a:off x="5652" y="446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" name="Google Shape;99;p29"/>
              <p:cNvSpPr/>
              <p:nvPr/>
            </p:nvSpPr>
            <p:spPr>
              <a:xfrm>
                <a:off x="5686" y="378"/>
                <a:ext cx="18" cy="6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" name="Google Shape;100;p29"/>
              <p:cNvSpPr/>
              <p:nvPr/>
            </p:nvSpPr>
            <p:spPr>
              <a:xfrm>
                <a:off x="4022" y="178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Google Shape;101;p29"/>
              <p:cNvSpPr/>
              <p:nvPr/>
            </p:nvSpPr>
            <p:spPr>
              <a:xfrm>
                <a:off x="4002" y="170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" name="Google Shape;102;p29"/>
              <p:cNvSpPr/>
              <p:nvPr/>
            </p:nvSpPr>
            <p:spPr>
              <a:xfrm>
                <a:off x="5620" y="384"/>
                <a:ext cx="278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39" h="57" extrusionOk="0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" name="Google Shape;103;p29"/>
              <p:cNvSpPr/>
              <p:nvPr/>
            </p:nvSpPr>
            <p:spPr>
              <a:xfrm>
                <a:off x="6132" y="498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" name="Google Shape;104;p29"/>
              <p:cNvSpPr/>
              <p:nvPr/>
            </p:nvSpPr>
            <p:spPr>
              <a:xfrm>
                <a:off x="6072" y="788"/>
                <a:ext cx="26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 extrusionOk="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29"/>
              <p:cNvSpPr/>
              <p:nvPr/>
            </p:nvSpPr>
            <p:spPr>
              <a:xfrm>
                <a:off x="6066" y="45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29"/>
              <p:cNvSpPr/>
              <p:nvPr/>
            </p:nvSpPr>
            <p:spPr>
              <a:xfrm>
                <a:off x="6124" y="470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" name="Google Shape;107;p29"/>
              <p:cNvSpPr/>
              <p:nvPr/>
            </p:nvSpPr>
            <p:spPr>
              <a:xfrm>
                <a:off x="6066" y="440"/>
                <a:ext cx="8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" name="Google Shape;108;p29"/>
              <p:cNvSpPr/>
              <p:nvPr/>
            </p:nvSpPr>
            <p:spPr>
              <a:xfrm>
                <a:off x="6140" y="504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" name="Google Shape;109;p29"/>
              <p:cNvSpPr/>
              <p:nvPr/>
            </p:nvSpPr>
            <p:spPr>
              <a:xfrm>
                <a:off x="6150" y="514"/>
                <a:ext cx="6" cy="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" name="Google Shape;110;p29"/>
              <p:cNvSpPr/>
              <p:nvPr/>
            </p:nvSpPr>
            <p:spPr>
              <a:xfrm>
                <a:off x="6146" y="510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29"/>
              <p:cNvSpPr/>
              <p:nvPr/>
            </p:nvSpPr>
            <p:spPr>
              <a:xfrm>
                <a:off x="6136" y="48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29"/>
              <p:cNvSpPr/>
              <p:nvPr/>
            </p:nvSpPr>
            <p:spPr>
              <a:xfrm>
                <a:off x="6170" y="534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" name="Google Shape;113;p29"/>
              <p:cNvSpPr/>
              <p:nvPr/>
            </p:nvSpPr>
            <p:spPr>
              <a:xfrm>
                <a:off x="6126" y="462"/>
                <a:ext cx="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" name="Google Shape;114;p29"/>
              <p:cNvSpPr/>
              <p:nvPr/>
            </p:nvSpPr>
            <p:spPr>
              <a:xfrm>
                <a:off x="6020" y="798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" name="Google Shape;115;p29"/>
              <p:cNvSpPr/>
              <p:nvPr/>
            </p:nvSpPr>
            <p:spPr>
              <a:xfrm>
                <a:off x="6024" y="458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" name="Google Shape;116;p29"/>
              <p:cNvSpPr/>
              <p:nvPr/>
            </p:nvSpPr>
            <p:spPr>
              <a:xfrm>
                <a:off x="6036" y="45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" name="Google Shape;117;p29"/>
              <p:cNvSpPr/>
              <p:nvPr/>
            </p:nvSpPr>
            <p:spPr>
              <a:xfrm>
                <a:off x="5916" y="468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" name="Google Shape;118;p29"/>
              <p:cNvSpPr/>
              <p:nvPr/>
            </p:nvSpPr>
            <p:spPr>
              <a:xfrm>
                <a:off x="5938" y="454"/>
                <a:ext cx="7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" name="Google Shape;119;p29"/>
              <p:cNvSpPr/>
              <p:nvPr/>
            </p:nvSpPr>
            <p:spPr>
              <a:xfrm>
                <a:off x="6050" y="452"/>
                <a:ext cx="1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" name="Google Shape;120;p29"/>
              <p:cNvSpPr/>
              <p:nvPr/>
            </p:nvSpPr>
            <p:spPr>
              <a:xfrm>
                <a:off x="6058" y="458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" name="Google Shape;121;p29"/>
              <p:cNvSpPr/>
              <p:nvPr/>
            </p:nvSpPr>
            <p:spPr>
              <a:xfrm>
                <a:off x="6048" y="48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" name="Google Shape;122;p29"/>
              <p:cNvSpPr/>
              <p:nvPr/>
            </p:nvSpPr>
            <p:spPr>
              <a:xfrm>
                <a:off x="6222" y="650"/>
                <a:ext cx="1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3" name="Google Shape;123;p29"/>
              <p:cNvSpPr/>
              <p:nvPr/>
            </p:nvSpPr>
            <p:spPr>
              <a:xfrm>
                <a:off x="6182" y="804"/>
                <a:ext cx="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9" extrusionOk="0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" name="Google Shape;124;p29"/>
              <p:cNvSpPr/>
              <p:nvPr/>
            </p:nvSpPr>
            <p:spPr>
              <a:xfrm>
                <a:off x="6188" y="740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" name="Google Shape;125;p29"/>
              <p:cNvSpPr/>
              <p:nvPr/>
            </p:nvSpPr>
            <p:spPr>
              <a:xfrm>
                <a:off x="6186" y="550"/>
                <a:ext cx="1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" name="Google Shape;126;p29"/>
              <p:cNvSpPr/>
              <p:nvPr/>
            </p:nvSpPr>
            <p:spPr>
              <a:xfrm>
                <a:off x="6286" y="690"/>
                <a:ext cx="1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" name="Google Shape;127;p29"/>
              <p:cNvSpPr/>
              <p:nvPr/>
            </p:nvSpPr>
            <p:spPr>
              <a:xfrm>
                <a:off x="6230" y="780"/>
                <a:ext cx="1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" name="Google Shape;128;p29"/>
              <p:cNvSpPr/>
              <p:nvPr/>
            </p:nvSpPr>
            <p:spPr>
              <a:xfrm>
                <a:off x="6184" y="51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" name="Google Shape;129;p29"/>
              <p:cNvSpPr/>
              <p:nvPr/>
            </p:nvSpPr>
            <p:spPr>
              <a:xfrm>
                <a:off x="6202" y="586"/>
                <a:ext cx="1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" name="Google Shape;130;p29"/>
              <p:cNvSpPr/>
              <p:nvPr/>
            </p:nvSpPr>
            <p:spPr>
              <a:xfrm>
                <a:off x="6210" y="566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29"/>
              <p:cNvSpPr/>
              <p:nvPr/>
            </p:nvSpPr>
            <p:spPr>
              <a:xfrm>
                <a:off x="6214" y="706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" name="Google Shape;132;p29"/>
              <p:cNvSpPr/>
              <p:nvPr/>
            </p:nvSpPr>
            <p:spPr>
              <a:xfrm>
                <a:off x="6208" y="728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" name="Google Shape;133;p29"/>
              <p:cNvSpPr/>
              <p:nvPr/>
            </p:nvSpPr>
            <p:spPr>
              <a:xfrm>
                <a:off x="6184" y="488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" name="Google Shape;134;p29"/>
              <p:cNvSpPr/>
              <p:nvPr/>
            </p:nvSpPr>
            <p:spPr>
              <a:xfrm>
                <a:off x="6212" y="718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" name="Google Shape;135;p29"/>
              <p:cNvSpPr/>
              <p:nvPr/>
            </p:nvSpPr>
            <p:spPr>
              <a:xfrm>
                <a:off x="6214" y="686"/>
                <a:ext cx="10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" name="Google Shape;136;p29"/>
              <p:cNvSpPr/>
              <p:nvPr/>
            </p:nvSpPr>
            <p:spPr>
              <a:xfrm>
                <a:off x="6214" y="618"/>
                <a:ext cx="2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" name="Google Shape;137;p29"/>
              <p:cNvSpPr/>
              <p:nvPr/>
            </p:nvSpPr>
            <p:spPr>
              <a:xfrm>
                <a:off x="6198" y="544"/>
                <a:ext cx="2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" name="Google Shape;138;p29"/>
              <p:cNvSpPr/>
              <p:nvPr/>
            </p:nvSpPr>
            <p:spPr>
              <a:xfrm>
                <a:off x="6222" y="548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" name="Google Shape;139;p29"/>
              <p:cNvSpPr/>
              <p:nvPr/>
            </p:nvSpPr>
            <p:spPr>
              <a:xfrm>
                <a:off x="3988" y="140"/>
                <a:ext cx="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" name="Google Shape;140;p29"/>
              <p:cNvSpPr/>
              <p:nvPr/>
            </p:nvSpPr>
            <p:spPr>
              <a:xfrm>
                <a:off x="6014" y="468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" name="Google Shape;141;p29"/>
              <p:cNvSpPr/>
              <p:nvPr/>
            </p:nvSpPr>
            <p:spPr>
              <a:xfrm>
                <a:off x="1775" y="276"/>
                <a:ext cx="2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Google Shape;142;p29"/>
              <p:cNvSpPr/>
              <p:nvPr/>
            </p:nvSpPr>
            <p:spPr>
              <a:xfrm>
                <a:off x="1755" y="286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29"/>
              <p:cNvSpPr/>
              <p:nvPr/>
            </p:nvSpPr>
            <p:spPr>
              <a:xfrm>
                <a:off x="1917" y="334"/>
                <a:ext cx="3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29"/>
              <p:cNvSpPr/>
              <p:nvPr/>
            </p:nvSpPr>
            <p:spPr>
              <a:xfrm>
                <a:off x="1901" y="338"/>
                <a:ext cx="1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29"/>
              <p:cNvSpPr/>
              <p:nvPr/>
            </p:nvSpPr>
            <p:spPr>
              <a:xfrm>
                <a:off x="1917" y="354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29"/>
              <p:cNvSpPr/>
              <p:nvPr/>
            </p:nvSpPr>
            <p:spPr>
              <a:xfrm>
                <a:off x="1889" y="324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" name="Google Shape;147;p29"/>
              <p:cNvSpPr/>
              <p:nvPr/>
            </p:nvSpPr>
            <p:spPr>
              <a:xfrm>
                <a:off x="1845" y="302"/>
                <a:ext cx="2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" name="Google Shape;148;p29"/>
              <p:cNvSpPr/>
              <p:nvPr/>
            </p:nvSpPr>
            <p:spPr>
              <a:xfrm>
                <a:off x="1489" y="206"/>
                <a:ext cx="12" cy="8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" name="Google Shape;149;p29"/>
              <p:cNvSpPr/>
              <p:nvPr/>
            </p:nvSpPr>
            <p:spPr>
              <a:xfrm>
                <a:off x="1667" y="234"/>
                <a:ext cx="14" cy="8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" name="Google Shape;150;p29"/>
              <p:cNvSpPr/>
              <p:nvPr/>
            </p:nvSpPr>
            <p:spPr>
              <a:xfrm>
                <a:off x="1547" y="206"/>
                <a:ext cx="12" cy="8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" name="Google Shape;151;p29"/>
              <p:cNvSpPr/>
              <p:nvPr/>
            </p:nvSpPr>
            <p:spPr>
              <a:xfrm>
                <a:off x="3799" y="452"/>
                <a:ext cx="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29"/>
              <p:cNvSpPr/>
              <p:nvPr/>
            </p:nvSpPr>
            <p:spPr>
              <a:xfrm>
                <a:off x="3755" y="142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" name="Google Shape;153;p29"/>
              <p:cNvSpPr/>
              <p:nvPr/>
            </p:nvSpPr>
            <p:spPr>
              <a:xfrm>
                <a:off x="4168" y="302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" name="Google Shape;154;p29"/>
              <p:cNvSpPr/>
              <p:nvPr/>
            </p:nvSpPr>
            <p:spPr>
              <a:xfrm>
                <a:off x="5112" y="770"/>
                <a:ext cx="1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29"/>
              <p:cNvSpPr/>
              <p:nvPr/>
            </p:nvSpPr>
            <p:spPr>
              <a:xfrm>
                <a:off x="1947" y="370"/>
                <a:ext cx="58" cy="64"/>
              </a:xfrm>
              <a:custGeom>
                <a:avLst/>
                <a:gdLst/>
                <a:ahLst/>
                <a:cxnLst/>
                <a:rect l="l" t="t" r="r" b="b"/>
                <a:pathLst>
                  <a:path w="29" h="32" extrusionOk="0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29"/>
              <p:cNvSpPr/>
              <p:nvPr/>
            </p:nvSpPr>
            <p:spPr>
              <a:xfrm>
                <a:off x="5632" y="3492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Google Shape;157;p29"/>
              <p:cNvSpPr/>
              <p:nvPr/>
            </p:nvSpPr>
            <p:spPr>
              <a:xfrm>
                <a:off x="5610" y="3500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Google Shape;158;p29"/>
              <p:cNvSpPr/>
              <p:nvPr/>
            </p:nvSpPr>
            <p:spPr>
              <a:xfrm>
                <a:off x="5610" y="3446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29"/>
              <p:cNvSpPr/>
              <p:nvPr/>
            </p:nvSpPr>
            <p:spPr>
              <a:xfrm>
                <a:off x="5588" y="3456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29"/>
              <p:cNvSpPr/>
              <p:nvPr/>
            </p:nvSpPr>
            <p:spPr>
              <a:xfrm>
                <a:off x="5602" y="3442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1" name="Google Shape;161;p29"/>
              <p:cNvSpPr/>
              <p:nvPr/>
            </p:nvSpPr>
            <p:spPr>
              <a:xfrm>
                <a:off x="5602" y="3388"/>
                <a:ext cx="10" cy="6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2" name="Google Shape;162;p29"/>
              <p:cNvSpPr/>
              <p:nvPr/>
            </p:nvSpPr>
            <p:spPr>
              <a:xfrm>
                <a:off x="5648" y="3492"/>
                <a:ext cx="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4" h="9" extrusionOk="0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" name="Google Shape;163;p29"/>
              <p:cNvSpPr/>
              <p:nvPr/>
            </p:nvSpPr>
            <p:spPr>
              <a:xfrm>
                <a:off x="5632" y="3480"/>
                <a:ext cx="18" cy="8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" name="Google Shape;164;p29"/>
              <p:cNvSpPr/>
              <p:nvPr/>
            </p:nvSpPr>
            <p:spPr>
              <a:xfrm>
                <a:off x="5620" y="3584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29"/>
              <p:cNvSpPr/>
              <p:nvPr/>
            </p:nvSpPr>
            <p:spPr>
              <a:xfrm>
                <a:off x="5628" y="3846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29"/>
              <p:cNvSpPr/>
              <p:nvPr/>
            </p:nvSpPr>
            <p:spPr>
              <a:xfrm>
                <a:off x="5618" y="3446"/>
                <a:ext cx="2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" name="Google Shape;167;p29"/>
              <p:cNvSpPr/>
              <p:nvPr/>
            </p:nvSpPr>
            <p:spPr>
              <a:xfrm>
                <a:off x="5634" y="3438"/>
                <a:ext cx="6" cy="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" name="Google Shape;168;p29"/>
              <p:cNvSpPr/>
              <p:nvPr/>
            </p:nvSpPr>
            <p:spPr>
              <a:xfrm>
                <a:off x="5628" y="3460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" name="Google Shape;169;p29"/>
              <p:cNvSpPr/>
              <p:nvPr/>
            </p:nvSpPr>
            <p:spPr>
              <a:xfrm>
                <a:off x="5614" y="3434"/>
                <a:ext cx="16" cy="6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" name="Google Shape;170;p29"/>
              <p:cNvSpPr/>
              <p:nvPr/>
            </p:nvSpPr>
            <p:spPr>
              <a:xfrm>
                <a:off x="5616" y="3492"/>
                <a:ext cx="1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7" h="9" extrusionOk="0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" name="Google Shape;171;p29"/>
              <p:cNvSpPr/>
              <p:nvPr/>
            </p:nvSpPr>
            <p:spPr>
              <a:xfrm>
                <a:off x="5618" y="3476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" name="Google Shape;172;p29"/>
              <p:cNvSpPr/>
              <p:nvPr/>
            </p:nvSpPr>
            <p:spPr>
              <a:xfrm>
                <a:off x="5644" y="3456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>
                <a:off x="5636" y="3418"/>
                <a:ext cx="1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" name="Google Shape;174;p29"/>
              <p:cNvSpPr/>
              <p:nvPr/>
            </p:nvSpPr>
            <p:spPr>
              <a:xfrm>
                <a:off x="5648" y="3442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" name="Google Shape;175;p29"/>
              <p:cNvSpPr/>
              <p:nvPr/>
            </p:nvSpPr>
            <p:spPr>
              <a:xfrm>
                <a:off x="5634" y="3400"/>
                <a:ext cx="1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>
                <a:off x="5564" y="3662"/>
                <a:ext cx="1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5582" y="3642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8" name="Google Shape;178;p29"/>
              <p:cNvSpPr/>
              <p:nvPr/>
            </p:nvSpPr>
            <p:spPr>
              <a:xfrm>
                <a:off x="5564" y="3684"/>
                <a:ext cx="20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9" name="Google Shape;179;p29"/>
              <p:cNvSpPr/>
              <p:nvPr/>
            </p:nvSpPr>
            <p:spPr>
              <a:xfrm>
                <a:off x="5582" y="3622"/>
                <a:ext cx="10" cy="1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" name="Google Shape;180;p29"/>
              <p:cNvSpPr/>
              <p:nvPr/>
            </p:nvSpPr>
            <p:spPr>
              <a:xfrm>
                <a:off x="5566" y="3728"/>
                <a:ext cx="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>
                <a:off x="5568" y="3638"/>
                <a:ext cx="24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5576" y="3752"/>
                <a:ext cx="2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6" extrusionOk="0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5582" y="3628"/>
                <a:ext cx="2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5646" y="3962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5632" y="3948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>
                <a:off x="5620" y="3874"/>
                <a:ext cx="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>
                <a:off x="5604" y="3916"/>
                <a:ext cx="74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20" extrusionOk="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>
                <a:off x="5598" y="3882"/>
                <a:ext cx="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>
                <a:off x="5572" y="3780"/>
                <a:ext cx="1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0" name="Google Shape;190;p29"/>
              <p:cNvSpPr/>
              <p:nvPr/>
            </p:nvSpPr>
            <p:spPr>
              <a:xfrm>
                <a:off x="5590" y="3848"/>
                <a:ext cx="14" cy="32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5596" y="3778"/>
                <a:ext cx="36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8" h="21" extrusionOk="0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>
                <a:off x="5592" y="3820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" name="Google Shape;193;p29"/>
              <p:cNvSpPr/>
              <p:nvPr/>
            </p:nvSpPr>
            <p:spPr>
              <a:xfrm>
                <a:off x="5578" y="3826"/>
                <a:ext cx="16" cy="24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5664" y="399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6056" y="4038"/>
                <a:ext cx="4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7" extrusionOk="0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5928" y="4094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5894" y="4048"/>
                <a:ext cx="58" cy="3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5" extrusionOk="0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5654" y="3956"/>
                <a:ext cx="7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24" extrusionOk="0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5952" y="407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" name="Google Shape;200;p29"/>
              <p:cNvSpPr/>
              <p:nvPr/>
            </p:nvSpPr>
            <p:spPr>
              <a:xfrm>
                <a:off x="5710" y="400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>
                <a:off x="5706" y="401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" name="Google Shape;202;p29"/>
              <p:cNvSpPr/>
              <p:nvPr/>
            </p:nvSpPr>
            <p:spPr>
              <a:xfrm>
                <a:off x="5718" y="3984"/>
                <a:ext cx="5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9" extrusionOk="0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" name="Google Shape;203;p29"/>
              <p:cNvSpPr/>
              <p:nvPr/>
            </p:nvSpPr>
            <p:spPr>
              <a:xfrm>
                <a:off x="5756" y="4044"/>
                <a:ext cx="5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" extrusionOk="0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>
                <a:off x="5726" y="3900"/>
                <a:ext cx="314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02" extrusionOk="0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6218" y="3856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6224" y="3832"/>
                <a:ext cx="82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1" h="28" extrusionOk="0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6280" y="3826"/>
                <a:ext cx="92" cy="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34" extrusionOk="0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6700" y="1280"/>
                <a:ext cx="38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9" h="8" extrusionOk="0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6698" y="1270"/>
                <a:ext cx="8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>
                <a:off x="6674" y="1294"/>
                <a:ext cx="2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" name="Google Shape;211;p29"/>
              <p:cNvSpPr/>
              <p:nvPr/>
            </p:nvSpPr>
            <p:spPr>
              <a:xfrm>
                <a:off x="6692" y="1286"/>
                <a:ext cx="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" name="Google Shape;212;p29"/>
              <p:cNvSpPr/>
              <p:nvPr/>
            </p:nvSpPr>
            <p:spPr>
              <a:xfrm>
                <a:off x="6704" y="1264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" name="Google Shape;213;p29"/>
              <p:cNvSpPr/>
              <p:nvPr/>
            </p:nvSpPr>
            <p:spPr>
              <a:xfrm>
                <a:off x="6724" y="1292"/>
                <a:ext cx="22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" name="Google Shape;214;p29"/>
              <p:cNvSpPr/>
              <p:nvPr/>
            </p:nvSpPr>
            <p:spPr>
              <a:xfrm>
                <a:off x="6708" y="1256"/>
                <a:ext cx="12" cy="8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" name="Google Shape;215;p29"/>
              <p:cNvSpPr/>
              <p:nvPr/>
            </p:nvSpPr>
            <p:spPr>
              <a:xfrm>
                <a:off x="6658" y="1302"/>
                <a:ext cx="12" cy="16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" name="Google Shape;216;p29"/>
              <p:cNvSpPr/>
              <p:nvPr/>
            </p:nvSpPr>
            <p:spPr>
              <a:xfrm>
                <a:off x="3791" y="0"/>
                <a:ext cx="257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25" extrusionOk="0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" name="Google Shape;217;p29"/>
              <p:cNvSpPr/>
              <p:nvPr/>
            </p:nvSpPr>
            <p:spPr>
              <a:xfrm>
                <a:off x="5240" y="0"/>
                <a:ext cx="128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64" h="72" extrusionOk="0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8" name="Google Shape;218;p29"/>
            <p:cNvSpPr/>
            <p:nvPr/>
          </p:nvSpPr>
          <p:spPr>
            <a:xfrm>
              <a:off x="3966" y="0"/>
              <a:ext cx="3436" cy="3990"/>
            </a:xfrm>
            <a:custGeom>
              <a:avLst/>
              <a:gdLst/>
              <a:ahLst/>
              <a:cxnLst/>
              <a:rect l="l" t="t" r="r" b="b"/>
              <a:pathLst>
                <a:path w="1718" h="1995" extrusionOk="0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9" name="Google Shape;219;p29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979797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979797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 rot="5400000">
            <a:off x="3922714" y="-876300"/>
            <a:ext cx="4343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 rot="5400000">
            <a:off x="7160856" y="2361842"/>
            <a:ext cx="5486400" cy="21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 rot="5400000">
            <a:off x="2182482" y="-279069"/>
            <a:ext cx="5486400" cy="74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797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797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body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9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eg-willis.com/2017/white-rim-road-part-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Hechos%2018%3A24-26&amp;version=NVI#fes-NVI-27539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eg-willis.com/2017/white-rim-road-part-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"/>
          <p:cNvSpPr txBox="1">
            <a:spLocks noGrp="1"/>
          </p:cNvSpPr>
          <p:nvPr>
            <p:ph type="ctrTitle"/>
          </p:nvPr>
        </p:nvSpPr>
        <p:spPr>
          <a:xfrm>
            <a:off x="760414" y="2088122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800"/>
              <a:buFont typeface="Overlock"/>
              <a:buNone/>
            </a:pPr>
            <a:r>
              <a:rPr lang="en-US" dirty="0">
                <a:latin typeface="Overlock"/>
                <a:ea typeface="Overlock"/>
                <a:cs typeface="Overlock"/>
                <a:sym typeface="Overlock"/>
              </a:rPr>
              <a:t>LA PALABRA CRECE- </a:t>
            </a:r>
            <a:br>
              <a:rPr lang="en-US" dirty="0">
                <a:latin typeface="Overlock"/>
                <a:ea typeface="Overlock"/>
                <a:cs typeface="Overlock"/>
                <a:sym typeface="Overlock"/>
              </a:rPr>
            </a:br>
            <a:r>
              <a:rPr lang="en-US" dirty="0">
                <a:latin typeface="Overlock"/>
                <a:ea typeface="Overlock"/>
                <a:cs typeface="Overlock"/>
                <a:sym typeface="Overlock"/>
              </a:rPr>
              <a:t>MULTIPLICANDO DISCÍPULOS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67" name="Google Shape;367;p1"/>
          <p:cNvSpPr txBox="1">
            <a:spLocks noGrp="1"/>
          </p:cNvSpPr>
          <p:nvPr>
            <p:ph type="subTitle" idx="1"/>
          </p:nvPr>
        </p:nvSpPr>
        <p:spPr>
          <a:xfrm>
            <a:off x="760414" y="5360504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Lección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7</a:t>
            </a:r>
            <a:endParaRPr dirty="0"/>
          </a:p>
        </p:txBody>
      </p:sp>
      <p:pic>
        <p:nvPicPr>
          <p:cNvPr id="368" name="Google Shape;3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"/>
          <p:cNvSpPr txBox="1"/>
          <p:nvPr/>
        </p:nvSpPr>
        <p:spPr>
          <a:xfrm>
            <a:off x="3198814" y="6911018"/>
            <a:ext cx="3389069" cy="2308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58D81-C59B-49E1-984B-592DED433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1C0259-2E8E-4F79-8178-FE9B5243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"/>
          <p:cNvSpPr txBox="1">
            <a:spLocks noGrp="1"/>
          </p:cNvSpPr>
          <p:nvPr>
            <p:ph type="title"/>
          </p:nvPr>
        </p:nvSpPr>
        <p:spPr>
          <a:xfrm>
            <a:off x="684212" y="987500"/>
            <a:ext cx="10820400" cy="9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100000"/>
              <a:buFont typeface="Overlock"/>
              <a:buNone/>
            </a:pP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Cuál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de las dos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tentaciones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mencionadas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es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más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fuerte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su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situación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4400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57" name="Google Shape;457;p13"/>
          <p:cNvSpPr txBox="1">
            <a:spLocks noGrp="1"/>
          </p:cNvSpPr>
          <p:nvPr>
            <p:ph type="ftr" idx="11"/>
          </p:nvPr>
        </p:nvSpPr>
        <p:spPr>
          <a:xfrm>
            <a:off x="1208836" y="6448426"/>
            <a:ext cx="6866776" cy="33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4530-4B6D-4E43-874C-ED7D9BAB4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167" y="2698331"/>
            <a:ext cx="4264684" cy="2843122"/>
          </a:xfrm>
          <a:prstGeom prst="rect">
            <a:avLst/>
          </a:prstGeom>
        </p:spPr>
      </p:pic>
      <p:pic>
        <p:nvPicPr>
          <p:cNvPr id="8" name="Picture 2" descr="Businessman running away from something Stock Photo by ©Vadymvdrobot  79067024">
            <a:extLst>
              <a:ext uri="{FF2B5EF4-FFF2-40B4-BE49-F238E27FC236}">
                <a16:creationId xmlns:a16="http://schemas.microsoft.com/office/drawing/2014/main" id="{3864FBA4-A90F-408F-A0D9-B5AA3AC9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4" y="2698330"/>
            <a:ext cx="4264684" cy="28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1554226" y="0"/>
            <a:ext cx="9080372" cy="21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Overlock"/>
              <a:buNone/>
            </a:pPr>
            <a:r>
              <a:rPr lang="en-US" sz="4400" b="1" cap="none" dirty="0" err="1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Apliquemos</a:t>
            </a:r>
            <a:r>
              <a:rPr lang="en-US" sz="4400" b="1" cap="none" dirty="0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 </a:t>
            </a:r>
            <a:r>
              <a:rPr lang="en-US" sz="4400" b="1" cap="none" dirty="0" err="1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Hechos</a:t>
            </a:r>
            <a:r>
              <a:rPr lang="en-US" sz="4400" b="1" cap="none" dirty="0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 18 y 19 a </a:t>
            </a:r>
            <a:r>
              <a:rPr lang="en-US" sz="4400" b="1" cap="none" dirty="0" err="1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nuestros</a:t>
            </a:r>
            <a:r>
              <a:rPr lang="en-US" sz="4400" b="1" cap="none" dirty="0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 </a:t>
            </a:r>
            <a:r>
              <a:rPr lang="en-US" sz="4400" b="1" cap="none" dirty="0" err="1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propios</a:t>
            </a:r>
            <a:r>
              <a:rPr lang="en-US" sz="4400" b="1" cap="none" dirty="0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 </a:t>
            </a:r>
            <a:r>
              <a:rPr lang="en-US" sz="4400" b="1" cap="none" dirty="0" err="1">
                <a:latin typeface="Overlock" panose="020B0604020202020204" charset="0"/>
                <a:ea typeface="Overlock"/>
                <a:cs typeface="EucrosiaUPC" panose="020B0502040204020203" pitchFamily="18" charset="-34"/>
                <a:sym typeface="Overlock"/>
              </a:rPr>
              <a:t>ministerios</a:t>
            </a:r>
            <a:endParaRPr sz="4400" b="1" cap="none" dirty="0">
              <a:latin typeface="Overlock" panose="020B0604020202020204" charset="0"/>
              <a:ea typeface="Overlock"/>
              <a:cs typeface="EucrosiaUPC" panose="020B0502040204020203" pitchFamily="18" charset="-34"/>
              <a:sym typeface="Overlock"/>
            </a:endParaRPr>
          </a:p>
        </p:txBody>
      </p:sp>
      <p:sp>
        <p:nvSpPr>
          <p:cNvPr id="465" name="Google Shape;465;p1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5124" name="Picture 4" descr="Introducción a Hechos de los apóstoles – Pensamiento y cultura">
            <a:extLst>
              <a:ext uri="{FF2B5EF4-FFF2-40B4-BE49-F238E27FC236}">
                <a16:creationId xmlns:a16="http://schemas.microsoft.com/office/drawing/2014/main" id="{2646F584-7E52-4A09-8FB4-AF4137DE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12" y="2843043"/>
            <a:ext cx="4778800" cy="31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5"/>
          <p:cNvSpPr txBox="1">
            <a:spLocks noGrp="1"/>
          </p:cNvSpPr>
          <p:nvPr>
            <p:ph type="title"/>
          </p:nvPr>
        </p:nvSpPr>
        <p:spPr>
          <a:xfrm>
            <a:off x="569912" y="3969327"/>
            <a:ext cx="11049000" cy="21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600"/>
              <a:buFont typeface="Overlock"/>
              <a:buNone/>
            </a:pP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Hechos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18:24-26</a:t>
            </a:r>
            <a:br>
              <a:rPr lang="en-US" sz="3600" cap="none" dirty="0"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3600" cap="none" dirty="0">
                <a:latin typeface="Overlock" panose="020B0604020202020204" charset="0"/>
                <a:ea typeface="Overlock"/>
                <a:cs typeface="Overlock"/>
                <a:sym typeface="Overlock"/>
              </a:rPr>
            </a:br>
            <a:r>
              <a:rPr lang="en-US" sz="3600" cap="none" dirty="0">
                <a:latin typeface="Overlock" panose="020B0604020202020204" charset="0"/>
                <a:ea typeface="Overlock"/>
                <a:cs typeface="Overlock"/>
                <a:sym typeface="Overlock"/>
              </a:rPr>
              <a:t>“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Por aquel entonces llegó a Éfeso un judío llamado Apolos, natural de Alejandría. Era un hombre ilustrado y convincente en el uso de las Escrituras. </a:t>
            </a:r>
            <a:r>
              <a:rPr lang="es-ES" sz="3600" b="1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25 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Había sido instruido en el camino del Señor, y con gran fervor</a:t>
            </a:r>
            <a:r>
              <a:rPr lang="es-ES" sz="3600" b="0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[</a:t>
            </a:r>
            <a:r>
              <a:rPr lang="es-ES" sz="3600" b="0" i="0" baseline="30000" dirty="0">
                <a:solidFill>
                  <a:srgbClr val="4A4A4A"/>
                </a:solidFill>
                <a:effectLst/>
                <a:latin typeface="Overlock" panose="020B0604020202020204" charset="0"/>
                <a:hlinkClick r:id="rId3" tooltip="See footnote a"/>
              </a:rPr>
              <a:t>a</a:t>
            </a:r>
            <a:r>
              <a:rPr lang="es-ES" sz="3600" b="0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]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 hablaba y enseñaba con la mayor exactitud acerca de Jesús, aunque conocía solo el bautismo de Juan. </a:t>
            </a:r>
            <a:r>
              <a:rPr lang="es-ES" sz="3600" b="1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26 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Comenzó a hablar valientemente en la sinagoga. Al oírlo Priscila y Aquila, lo tomaron a su cargo y le explicaron con mayor precisión el camino de Dios.”</a:t>
            </a:r>
            <a:endParaRPr sz="3600" dirty="0">
              <a:latin typeface="Overlock" panose="020B0604020202020204" charset="0"/>
            </a:endParaRPr>
          </a:p>
        </p:txBody>
      </p:sp>
      <p:sp>
        <p:nvSpPr>
          <p:cNvPr id="472" name="Google Shape;472;p1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5"/>
          <p:cNvSpPr txBox="1">
            <a:spLocks noGrp="1"/>
          </p:cNvSpPr>
          <p:nvPr>
            <p:ph type="title"/>
          </p:nvPr>
        </p:nvSpPr>
        <p:spPr>
          <a:xfrm>
            <a:off x="499563" y="4109122"/>
            <a:ext cx="11189697" cy="21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Hechos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19:1-4</a:t>
            </a:r>
            <a:br>
              <a:rPr lang="en-US" sz="2800" cap="none" dirty="0"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2800" cap="none" dirty="0">
                <a:latin typeface="Overlock" panose="020B0604020202020204" charset="0"/>
                <a:ea typeface="Overlock"/>
                <a:cs typeface="Overlock"/>
                <a:sym typeface="Overlock"/>
              </a:rPr>
            </a:br>
            <a:r>
              <a:rPr lang="en-US" sz="2800" cap="none" dirty="0">
                <a:latin typeface="Overlock" panose="020B0604020202020204" charset="0"/>
                <a:ea typeface="Overlock"/>
                <a:cs typeface="Overlock"/>
                <a:sym typeface="Overlock"/>
              </a:rPr>
              <a:t>“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Mientras Apolos estaba en Corinto, Pablo recorrió las regiones del interior y llegó a Éfeso. Allí encontró a algunos discípulos.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2800" b="1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2 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—¿Recibieron ustedes el Espíritu Santo cuando creyeron? —les preguntó.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—No, ni siquiera hemos oído hablar del Espíritu Santo —respondieron.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2800" b="1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3 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—Entonces, ¿qué bautismo recibieron?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—El bautismo de Juan.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2800" b="1" i="0" baseline="3000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4 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Pablo les explicó: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—El bautismo de Juan no era más que un bautismo de arrepentimiento. Él le decía al pueblo que creyera en el que venía después de él, es decir, en Jesús.”</a:t>
            </a:r>
            <a:br>
              <a:rPr lang="es-ES" sz="28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endParaRPr sz="2800" dirty="0">
              <a:latin typeface="Overlock" panose="020B0604020202020204" charset="0"/>
            </a:endParaRPr>
          </a:p>
        </p:txBody>
      </p:sp>
      <p:sp>
        <p:nvSpPr>
          <p:cNvPr id="472" name="Google Shape;472;p1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7172" name="Picture 4" descr="17: Baptism of Blood, Fire and Water – Diocese of Orlando, Florida">
            <a:extLst>
              <a:ext uri="{FF2B5EF4-FFF2-40B4-BE49-F238E27FC236}">
                <a16:creationId xmlns:a16="http://schemas.microsoft.com/office/drawing/2014/main" id="{3AE27979-2B4D-4E44-90B5-A5554A05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18" y="178626"/>
            <a:ext cx="2831842" cy="18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"/>
          <p:cNvSpPr txBox="1">
            <a:spLocks noGrp="1"/>
          </p:cNvSpPr>
          <p:nvPr>
            <p:ph type="title"/>
          </p:nvPr>
        </p:nvSpPr>
        <p:spPr>
          <a:xfrm>
            <a:off x="569913" y="2955076"/>
            <a:ext cx="11049000" cy="21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600"/>
              <a:buFont typeface="Overlock"/>
              <a:buNone/>
            </a:pPr>
            <a:r>
              <a:rPr lang="es-ES" b="1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Romanos 16:17</a:t>
            </a:r>
            <a:br>
              <a:rPr lang="es-ES" b="1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br>
              <a:rPr lang="es-ES" b="1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b="1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“</a:t>
            </a:r>
            <a:r>
              <a:rPr lang="es-ES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Les ruego, hermanos, que se cuiden de los que causan divisiones y dificultades, y van en contra de lo que a ustedes se les ha enseñado. Apártense de ellos.”</a:t>
            </a:r>
            <a:b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b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br>
              <a:rPr lang="es-ES" sz="36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endParaRPr sz="3600" dirty="0">
              <a:latin typeface="Overlock" panose="020B0604020202020204" charset="0"/>
            </a:endParaRPr>
          </a:p>
        </p:txBody>
      </p:sp>
      <p:sp>
        <p:nvSpPr>
          <p:cNvPr id="486" name="Google Shape;486;p1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CB403-5978-46A3-89CB-AC219B57D337}"/>
              </a:ext>
            </a:extLst>
          </p:cNvPr>
          <p:cNvSpPr txBox="1"/>
          <p:nvPr/>
        </p:nvSpPr>
        <p:spPr>
          <a:xfrm>
            <a:off x="569912" y="3799359"/>
            <a:ext cx="10558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Tito 3:10</a:t>
            </a:r>
            <a:br>
              <a:rPr lang="es-ES" sz="40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br>
              <a:rPr lang="es-ES" sz="40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</a:br>
            <a:r>
              <a:rPr lang="es-ES" sz="4000" b="0" i="0" dirty="0">
                <a:solidFill>
                  <a:srgbClr val="000000"/>
                </a:solidFill>
                <a:effectLst/>
                <a:latin typeface="Overlock" panose="020B0604020202020204" charset="0"/>
              </a:rPr>
              <a:t>“Al que cause divisiones, amonéstalo dos veces, y después evítalo.”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"/>
          <p:cNvSpPr txBox="1"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b="1" dirty="0">
                <a:latin typeface="Overlock"/>
                <a:ea typeface="Overlock"/>
                <a:cs typeface="Overlock"/>
                <a:sym typeface="Overlock"/>
              </a:rPr>
              <a:t>LAS 5 PREGUNTAS PARA “CONSOLIDAR”</a:t>
            </a:r>
            <a:endParaRPr sz="4400" b="1" dirty="0"/>
          </a:p>
        </p:txBody>
      </p:sp>
      <p:sp>
        <p:nvSpPr>
          <p:cNvPr id="493" name="Google Shape;493;p18"/>
          <p:cNvSpPr txBox="1">
            <a:spLocks noGrp="1"/>
          </p:cNvSpPr>
          <p:nvPr>
            <p:ph type="body" idx="1"/>
          </p:nvPr>
        </p:nvSpPr>
        <p:spPr>
          <a:xfrm>
            <a:off x="837981" y="1491379"/>
            <a:ext cx="10742831" cy="49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196" lvl="0" indent="-514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AutoNum type="arabicPeriod"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¿De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u="sng" dirty="0"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trata</a:t>
            </a:r>
            <a:r>
              <a:rPr lang="en-US" sz="44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44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pecado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confesar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Dónde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veo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amor de Dios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Dios 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pedir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hacer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Cuándo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sería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buena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situación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</p:txBody>
      </p:sp>
      <p:sp>
        <p:nvSpPr>
          <p:cNvPr id="494" name="Google Shape;494;p1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9"/>
          <p:cNvSpPr txBox="1"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b="1" dirty="0">
                <a:latin typeface="Overlock"/>
                <a:ea typeface="Overlock"/>
                <a:cs typeface="Overlock"/>
                <a:sym typeface="Overlock"/>
              </a:rPr>
              <a:t>LAS 5 PREGUNTAS PARA “CONSOLIDAR”</a:t>
            </a:r>
            <a:endParaRPr sz="4400" b="1" dirty="0"/>
          </a:p>
        </p:txBody>
      </p:sp>
      <p:sp>
        <p:nvSpPr>
          <p:cNvPr id="500" name="Google Shape;500;p19"/>
          <p:cNvSpPr txBox="1">
            <a:spLocks noGrp="1"/>
          </p:cNvSpPr>
          <p:nvPr>
            <p:ph type="body" idx="1"/>
          </p:nvPr>
        </p:nvSpPr>
        <p:spPr>
          <a:xfrm>
            <a:off x="837981" y="1581866"/>
            <a:ext cx="10742831" cy="49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196" lvl="0" indent="-514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¿De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trata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AutoNum type="arabicPeriod"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pecado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confesar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44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Dónde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veo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amor de Dios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Dios 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pedir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hacer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Cuándo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sería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buena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situación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</p:txBody>
      </p:sp>
      <p:sp>
        <p:nvSpPr>
          <p:cNvPr id="501" name="Google Shape;501;p1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"/>
          <p:cNvSpPr txBox="1"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b="1" dirty="0">
                <a:latin typeface="Overlock"/>
                <a:ea typeface="Overlock"/>
                <a:cs typeface="Overlock"/>
                <a:sym typeface="Overlock"/>
              </a:rPr>
              <a:t>LAS 5 PREGUNTAS PARA “CONSOLIDAR”</a:t>
            </a:r>
            <a:endParaRPr sz="4400" b="1" dirty="0"/>
          </a:p>
        </p:txBody>
      </p:sp>
      <p:sp>
        <p:nvSpPr>
          <p:cNvPr id="507" name="Google Shape;507;p20"/>
          <p:cNvSpPr txBox="1">
            <a:spLocks noGrp="1"/>
          </p:cNvSpPr>
          <p:nvPr>
            <p:ph type="body" idx="1"/>
          </p:nvPr>
        </p:nvSpPr>
        <p:spPr>
          <a:xfrm>
            <a:off x="837981" y="1672353"/>
            <a:ext cx="10742831" cy="49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196" lvl="0" indent="-514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¿De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trata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pecado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confesar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AutoNum type="arabicPeriod"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Dónde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veo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u="sng" dirty="0">
                <a:latin typeface="Overlock"/>
                <a:ea typeface="Overlock"/>
                <a:cs typeface="Overlock"/>
                <a:sym typeface="Overlock"/>
              </a:rPr>
              <a:t> amor de Dios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44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Dios 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pedir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hacer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Cuándo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sería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buena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situación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</p:txBody>
      </p:sp>
      <p:sp>
        <p:nvSpPr>
          <p:cNvPr id="508" name="Google Shape;508;p2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b="1" dirty="0">
                <a:latin typeface="Overlock"/>
                <a:ea typeface="Overlock"/>
                <a:cs typeface="Overlock"/>
                <a:sym typeface="Overlock"/>
              </a:rPr>
              <a:t>LAS 5 PREGUNTAS PARA “CONSOLIDAR”</a:t>
            </a:r>
            <a:endParaRPr sz="4400" b="1" dirty="0"/>
          </a:p>
        </p:txBody>
      </p:sp>
      <p:sp>
        <p:nvSpPr>
          <p:cNvPr id="514" name="Google Shape;514;p21"/>
          <p:cNvSpPr txBox="1">
            <a:spLocks noGrp="1"/>
          </p:cNvSpPr>
          <p:nvPr>
            <p:ph type="body" idx="1"/>
          </p:nvPr>
        </p:nvSpPr>
        <p:spPr>
          <a:xfrm>
            <a:off x="837981" y="1491379"/>
            <a:ext cx="10742831" cy="49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196" lvl="0" indent="-514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¿De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trata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pecado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confesar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Dónde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veo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amor de Dios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AutoNum type="arabicPeriod"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Dios a 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pedir</a:t>
            </a:r>
            <a:r>
              <a:rPr lang="en-US" sz="4400" u="sng" dirty="0"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hacer</a:t>
            </a:r>
            <a:r>
              <a:rPr lang="en-US" sz="44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44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Cuándo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sería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buena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situación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</p:txBody>
      </p:sp>
      <p:sp>
        <p:nvSpPr>
          <p:cNvPr id="515" name="Google Shape;515;p2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"/>
          <p:cNvSpPr txBox="1">
            <a:spLocks noGrp="1"/>
          </p:cNvSpPr>
          <p:nvPr>
            <p:ph type="ctrTitle"/>
          </p:nvPr>
        </p:nvSpPr>
        <p:spPr>
          <a:xfrm>
            <a:off x="494599" y="19049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0"/>
              <a:buFont typeface="Overlock"/>
              <a:buNone/>
            </a:pPr>
            <a:r>
              <a:rPr lang="en-US" dirty="0">
                <a:latin typeface="Overlock"/>
                <a:ea typeface="Overlock"/>
                <a:cs typeface="Overlock"/>
                <a:sym typeface="Overlock"/>
              </a:rPr>
              <a:t>LECCIÓN 7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90" name="Google Shape;390;p4"/>
          <p:cNvSpPr txBox="1">
            <a:spLocks noGrp="1"/>
          </p:cNvSpPr>
          <p:nvPr>
            <p:ph type="subTitle" idx="1"/>
          </p:nvPr>
        </p:nvSpPr>
        <p:spPr>
          <a:xfrm>
            <a:off x="494599" y="5103165"/>
            <a:ext cx="82295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compañerismo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de la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iglesia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práctica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multiplicador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iglesias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000" i="1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91" name="Google Shape;3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title"/>
          </p:nvPr>
        </p:nvSpPr>
        <p:spPr>
          <a:xfrm>
            <a:off x="837981" y="274638"/>
            <a:ext cx="10133233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b="1" dirty="0">
                <a:latin typeface="Overlock"/>
                <a:ea typeface="Overlock"/>
                <a:cs typeface="Overlock"/>
                <a:sym typeface="Overlock"/>
              </a:rPr>
              <a:t>LAS 5 PREGUNTAS PARA “CONSOLIDAR”</a:t>
            </a:r>
            <a:endParaRPr sz="4400" b="1" dirty="0"/>
          </a:p>
        </p:txBody>
      </p:sp>
      <p:sp>
        <p:nvSpPr>
          <p:cNvPr id="521" name="Google Shape;521;p22"/>
          <p:cNvSpPr txBox="1">
            <a:spLocks noGrp="1"/>
          </p:cNvSpPr>
          <p:nvPr>
            <p:ph type="body" idx="1"/>
          </p:nvPr>
        </p:nvSpPr>
        <p:spPr>
          <a:xfrm>
            <a:off x="837981" y="1672353"/>
            <a:ext cx="10742831" cy="49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196" lvl="0" indent="-514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¿De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trata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pecado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confesar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Dónde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veo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amor de Dios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60"/>
              <a:buAutoNum type="arabicPeriod"/>
            </a:pP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Qué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me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Dios a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pedir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3600" u="sng" dirty="0" err="1">
                <a:latin typeface="Overlock"/>
                <a:ea typeface="Overlock"/>
                <a:cs typeface="Overlock"/>
                <a:sym typeface="Overlock"/>
              </a:rPr>
              <a:t>hacer</a:t>
            </a:r>
            <a:r>
              <a:rPr lang="en-US" sz="3600" u="sng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3600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3600" dirty="0"/>
          </a:p>
          <a:p>
            <a:pPr marL="514196" lvl="0" indent="-51419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AutoNum type="arabicPeriod"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Cuándo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sería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buena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situación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4400" u="sng" dirty="0" err="1"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esta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historia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4400" dirty="0"/>
          </a:p>
        </p:txBody>
      </p:sp>
      <p:sp>
        <p:nvSpPr>
          <p:cNvPr id="522" name="Google Shape;522;p2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DFC8082-6BEB-436A-827F-4B19065B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22963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FA02-664D-44DD-B36E-4577DF3D7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4817" y="1002723"/>
            <a:ext cx="7099190" cy="819151"/>
          </a:xfrm>
        </p:spPr>
        <p:txBody>
          <a:bodyPr>
            <a:normAutofit/>
          </a:bodyPr>
          <a:lstStyle/>
          <a:p>
            <a:pPr algn="ctr"/>
            <a:r>
              <a:rPr lang="es-ES" cap="none" dirty="0">
                <a:latin typeface="Berlin Sans FB Demi" panose="020E0802020502020306" pitchFamily="34" charset="0"/>
              </a:rPr>
              <a:t>Concluyendo la lección</a:t>
            </a:r>
            <a:endParaRPr lang="en-US" dirty="0"/>
          </a:p>
        </p:txBody>
      </p:sp>
      <p:pic>
        <p:nvPicPr>
          <p:cNvPr id="5124" name="Picture 4" descr="Day 354 – Thankful for Checking Almost Everything Off My To Do List –  Thankful 4 Forty">
            <a:extLst>
              <a:ext uri="{FF2B5EF4-FFF2-40B4-BE49-F238E27FC236}">
                <a16:creationId xmlns:a16="http://schemas.microsoft.com/office/drawing/2014/main" id="{23528EB5-C87A-4F2B-8246-6D88054B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49" y="2291196"/>
            <a:ext cx="3807326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"/>
          <p:cNvSpPr txBox="1">
            <a:spLocks noGrp="1"/>
          </p:cNvSpPr>
          <p:nvPr>
            <p:ph type="title"/>
          </p:nvPr>
        </p:nvSpPr>
        <p:spPr>
          <a:xfrm>
            <a:off x="1208836" y="2766219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100000"/>
              <a:buFont typeface="Overlock"/>
              <a:buNone/>
            </a:pP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UN GRAN RECURSO:</a:t>
            </a:r>
            <a:b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“De Tal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Manera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Dios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Amó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Mundo”</a:t>
            </a:r>
            <a:endParaRPr sz="4400" b="1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28" name="Google Shape;528;p2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529" name="Google Shape;52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9507" y="5112005"/>
            <a:ext cx="2946400" cy="151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4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600"/>
              <a:buFont typeface="Overlock"/>
              <a:buNone/>
            </a:pP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Para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concluir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lección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:</a:t>
            </a:r>
          </a:p>
        </p:txBody>
      </p:sp>
      <p:sp>
        <p:nvSpPr>
          <p:cNvPr id="535" name="Google Shape;535;p24"/>
          <p:cNvSpPr txBox="1">
            <a:spLocks noGrp="1"/>
          </p:cNvSpPr>
          <p:nvPr>
            <p:ph type="body" idx="1"/>
          </p:nvPr>
        </p:nvSpPr>
        <p:spPr>
          <a:xfrm>
            <a:off x="1217614" y="2514600"/>
            <a:ext cx="9524998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43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El Proyecto Final</a:t>
            </a:r>
            <a:endParaRPr sz="4000" dirty="0"/>
          </a:p>
          <a:p>
            <a:pPr marL="274320" lvl="0" indent="-24384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Char char="•"/>
            </a:pP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El día/la hora de la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siguiente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clase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000" dirty="0"/>
          </a:p>
          <a:p>
            <a:pPr marL="274320" lvl="0" indent="-24384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Char char="•"/>
            </a:pP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Ver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video para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prepararse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para la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siguiente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lección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36" name="Google Shape;536;p2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"/>
          <p:cNvSpPr txBox="1">
            <a:spLocks noGrp="1"/>
          </p:cNvSpPr>
          <p:nvPr>
            <p:ph type="title"/>
          </p:nvPr>
        </p:nvSpPr>
        <p:spPr>
          <a:xfrm>
            <a:off x="1217611" y="1472142"/>
            <a:ext cx="9753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100000"/>
              <a:buFont typeface="Overlock"/>
              <a:buNone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Cierre</a:t>
            </a:r>
            <a:br>
              <a:rPr lang="en-US" sz="7200" dirty="0">
                <a:latin typeface="Overlock"/>
                <a:ea typeface="Overlock"/>
                <a:cs typeface="Overlock"/>
                <a:sym typeface="Overlock"/>
              </a:rPr>
            </a:br>
            <a:endParaRPr sz="72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44" name="Google Shape;544;p2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8194" name="Picture 2" descr="Set Apart People The power of a blessing and a curse | Set Apart People">
            <a:extLst>
              <a:ext uri="{FF2B5EF4-FFF2-40B4-BE49-F238E27FC236}">
                <a16:creationId xmlns:a16="http://schemas.microsoft.com/office/drawing/2014/main" id="{61760772-845B-4067-BE29-888706EA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39" y="1637633"/>
            <a:ext cx="6538543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endParaRPr/>
          </a:p>
        </p:txBody>
      </p:sp>
      <p:pic>
        <p:nvPicPr>
          <p:cNvPr id="550" name="Google Shape;550;p26" descr="Imagen que contiene Aplicación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549" y="3600"/>
            <a:ext cx="12188424" cy="68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0"/>
              <a:buFont typeface="Overlock"/>
              <a:buNone/>
            </a:pPr>
            <a:r>
              <a:rPr lang="en-US" dirty="0">
                <a:latin typeface="Overlock"/>
                <a:ea typeface="Overlock"/>
                <a:cs typeface="Overlock"/>
                <a:sym typeface="Overlock"/>
              </a:rPr>
              <a:t>LECCIÓN 7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compañerismo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de la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iglesia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práctica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multiplicador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i="1" dirty="0" err="1">
                <a:latin typeface="Overlock"/>
                <a:ea typeface="Overlock"/>
                <a:cs typeface="Overlock"/>
                <a:sym typeface="Overlock"/>
              </a:rPr>
              <a:t>iglesias</a:t>
            </a:r>
            <a:r>
              <a:rPr lang="en-US" sz="4000" i="1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000" i="1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58" name="Google Shape;55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"/>
          <p:cNvSpPr txBox="1">
            <a:spLocks noGrp="1"/>
          </p:cNvSpPr>
          <p:nvPr>
            <p:ph type="title"/>
          </p:nvPr>
        </p:nvSpPr>
        <p:spPr>
          <a:xfrm>
            <a:off x="988829" y="303731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 sz="4400" dirty="0"/>
          </a:p>
        </p:txBody>
      </p:sp>
      <p:pic>
        <p:nvPicPr>
          <p:cNvPr id="398" name="Google Shape;39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77383" y="935497"/>
            <a:ext cx="501081" cy="558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2783D-C87E-4D48-B50F-48C1DDDC2913}"/>
              </a:ext>
            </a:extLst>
          </p:cNvPr>
          <p:cNvSpPr txBox="1"/>
          <p:nvPr/>
        </p:nvSpPr>
        <p:spPr>
          <a:xfrm>
            <a:off x="988829" y="1952185"/>
            <a:ext cx="99823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Overlock" panose="020B0604020202020204" charset="0"/>
              </a:rPr>
              <a:t>Querido Padre celestial, envía tu Espíritu Santo para iluminar nuestros corazones a través de tu Palabra para que compartamos el alimento espiritual puro con otros. Mantennos lejos de toda mentira. Si nos desviamos, Señor, usa tu Palabra llevada a nosotros por otros creyentes para traernos de vuelta a tu verdad. Cuando nos enfrentamos a aquellos que se oponen a tu verdad, mantennos firmes y valientes para corregirlos usando tu Palabra. Muévenos a nosotros y a ellos a estar siempre dirigidos por la Escritura. En el nombre de Jesús oramos. Amén</a:t>
            </a:r>
            <a:endParaRPr lang="en-US" sz="2800" dirty="0">
              <a:latin typeface="Overlock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0D806-1584-4B5F-A4C6-196532E7C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AD28B-9D80-4B56-8D0D-1234B087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ADB6023-1323-4518-BBED-D948E3BC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83" y="0"/>
            <a:ext cx="9029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"/>
          <p:cNvSpPr txBox="1">
            <a:spLocks noGrp="1"/>
          </p:cNvSpPr>
          <p:nvPr>
            <p:ph type="title"/>
          </p:nvPr>
        </p:nvSpPr>
        <p:spPr>
          <a:xfrm>
            <a:off x="798512" y="772801"/>
            <a:ext cx="105918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Cuáles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son las directrices para la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guía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metas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que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discutimos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última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1" cap="none" dirty="0" err="1">
                <a:latin typeface="Overlock"/>
                <a:ea typeface="Overlock"/>
                <a:cs typeface="Overlock"/>
                <a:sym typeface="Overlock"/>
              </a:rPr>
              <a:t>clase</a:t>
            </a:r>
            <a:r>
              <a:rPr lang="en-US" sz="4400" b="1" cap="none" dirty="0">
                <a:latin typeface="Overlock"/>
                <a:ea typeface="Overlock"/>
                <a:cs typeface="Overlock"/>
                <a:sym typeface="Overlock"/>
              </a:rPr>
              <a:t>? </a:t>
            </a:r>
            <a:endParaRPr sz="4400" b="1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12" name="Google Shape;412;p7"/>
          <p:cNvSpPr txBox="1">
            <a:spLocks noGrp="1"/>
          </p:cNvSpPr>
          <p:nvPr>
            <p:ph type="body" idx="1"/>
          </p:nvPr>
        </p:nvSpPr>
        <p:spPr>
          <a:xfrm>
            <a:off x="493712" y="2057400"/>
            <a:ext cx="10896600" cy="335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60120" lvl="0" indent="-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Century Gothic"/>
              <a:buAutoNum type="arabicPeriod"/>
            </a:pP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Conocimiento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bíblico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000" dirty="0"/>
          </a:p>
          <a:p>
            <a:pPr marL="960120" lvl="0" indent="-914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Font typeface="Century Gothic"/>
              <a:buAutoNum type="arabicPeriod"/>
            </a:pP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Crecimiento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área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específica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santificación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000" dirty="0"/>
          </a:p>
          <a:p>
            <a:pPr marL="960120" lvl="0" indent="-914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Font typeface="Century Gothic"/>
              <a:buAutoNum type="arabicPeriod"/>
            </a:pP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trabajo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evangelio</a:t>
            </a:r>
            <a:endParaRPr sz="4000" dirty="0"/>
          </a:p>
          <a:p>
            <a:pPr marL="960120" lvl="0" indent="-914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Font typeface="Century Gothic"/>
              <a:buAutoNum type="arabicPeriod"/>
            </a:pP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empoderar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encomendar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trabajo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otros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 COMPARTIDORES del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evangelio</a:t>
            </a:r>
            <a:endParaRPr sz="4000" dirty="0"/>
          </a:p>
          <a:p>
            <a:pPr marL="960120" lvl="0" indent="-67055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Font typeface="Century Gothic"/>
              <a:buNone/>
            </a:pPr>
            <a:endParaRPr sz="4800" dirty="0">
              <a:latin typeface="Overlock"/>
              <a:ea typeface="Overlock"/>
              <a:cs typeface="Overlock"/>
              <a:sym typeface="Overlock"/>
            </a:endParaRPr>
          </a:p>
          <a:p>
            <a:pPr marL="960120" lvl="0" indent="-67055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840"/>
              <a:buFont typeface="Century Gothic"/>
              <a:buNone/>
            </a:pPr>
            <a:endParaRPr sz="48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13" name="Google Shape;413;p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"/>
          <p:cNvSpPr txBox="1">
            <a:spLocks noGrp="1"/>
          </p:cNvSpPr>
          <p:nvPr>
            <p:ph type="title"/>
          </p:nvPr>
        </p:nvSpPr>
        <p:spPr>
          <a:xfrm>
            <a:off x="341312" y="227011"/>
            <a:ext cx="115062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100000"/>
              <a:buFont typeface="Overlock"/>
              <a:buNone/>
            </a:pPr>
            <a:r>
              <a:rPr lang="en-US" dirty="0">
                <a:latin typeface="Overlock"/>
                <a:ea typeface="Overlock"/>
                <a:cs typeface="Overlock"/>
                <a:sym typeface="Overlock"/>
              </a:rPr>
              <a:t>¿DE QUÉ HABLA EL INSTRUCTOR DEL VIDEO CUANDO HABLA ACERCA DEL “VENENO EN LA LECHE?” 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20" name="Google Shape;42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3614" y="1828800"/>
            <a:ext cx="7721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"/>
          <p:cNvSpPr txBox="1"/>
          <p:nvPr/>
        </p:nvSpPr>
        <p:spPr>
          <a:xfrm>
            <a:off x="3198814" y="6911018"/>
            <a:ext cx="3389069" cy="2308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58D81-C59B-49E1-984B-592DED433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1C0259-2E8E-4F79-8178-FE9B5243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"/>
          <p:cNvSpPr txBox="1">
            <a:spLocks noGrp="1"/>
          </p:cNvSpPr>
          <p:nvPr>
            <p:ph type="title"/>
          </p:nvPr>
        </p:nvSpPr>
        <p:spPr>
          <a:xfrm>
            <a:off x="684212" y="228599"/>
            <a:ext cx="10820400" cy="9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Overlock"/>
              <a:buNone/>
            </a:pP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primera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tentación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400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35" name="Google Shape;435;p10"/>
          <p:cNvSpPr txBox="1">
            <a:spLocks noGrp="1"/>
          </p:cNvSpPr>
          <p:nvPr>
            <p:ph type="ftr" idx="11"/>
          </p:nvPr>
        </p:nvSpPr>
        <p:spPr>
          <a:xfrm>
            <a:off x="1208836" y="6448426"/>
            <a:ext cx="6866776" cy="33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3074" name="Picture 2" descr="Businessman running away from something Stock Photo by ©Vadymvdrobot  79067024">
            <a:extLst>
              <a:ext uri="{FF2B5EF4-FFF2-40B4-BE49-F238E27FC236}">
                <a16:creationId xmlns:a16="http://schemas.microsoft.com/office/drawing/2014/main" id="{8FADE9A4-4AEF-436E-B1A4-1DCD1EF3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24" y="1594349"/>
            <a:ext cx="6866776" cy="45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"/>
          <p:cNvSpPr txBox="1">
            <a:spLocks noGrp="1"/>
          </p:cNvSpPr>
          <p:nvPr>
            <p:ph type="title"/>
          </p:nvPr>
        </p:nvSpPr>
        <p:spPr>
          <a:xfrm>
            <a:off x="684212" y="228599"/>
            <a:ext cx="10820400" cy="9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Overlock"/>
              <a:buNone/>
            </a:pP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segunda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cap="none" dirty="0" err="1">
                <a:latin typeface="Overlock"/>
                <a:ea typeface="Overlock"/>
                <a:cs typeface="Overlock"/>
                <a:sym typeface="Overlock"/>
              </a:rPr>
              <a:t>tentación</a:t>
            </a:r>
            <a:r>
              <a:rPr lang="en-US" sz="4400" cap="none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400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42" name="Google Shape;442;p11"/>
          <p:cNvSpPr txBox="1">
            <a:spLocks noGrp="1"/>
          </p:cNvSpPr>
          <p:nvPr>
            <p:ph type="ftr" idx="11"/>
          </p:nvPr>
        </p:nvSpPr>
        <p:spPr>
          <a:xfrm>
            <a:off x="1208836" y="6448426"/>
            <a:ext cx="6866776" cy="33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PALABRA CRECE- MULTIPLICANDO DISCÍPULOS #7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EB5A0-C944-4020-9E24-5917B3BB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112" y="1811756"/>
            <a:ext cx="7308599" cy="410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1017</Words>
  <Application>Microsoft Macintosh PowerPoint</Application>
  <PresentationFormat>Custom</PresentationFormat>
  <Paragraphs>87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Century Gothic</vt:lpstr>
      <vt:lpstr>Berlin Sans FB Demi</vt:lpstr>
      <vt:lpstr>Arial</vt:lpstr>
      <vt:lpstr>Overlock</vt:lpstr>
      <vt:lpstr>South American continent presentation 16x9</vt:lpstr>
      <vt:lpstr>LA PALABRA CRECE-  MULTIPLICANDO DISCÍPULOS</vt:lpstr>
      <vt:lpstr>LECCIÓN 7</vt:lpstr>
      <vt:lpstr>LA ORACIÓN</vt:lpstr>
      <vt:lpstr>PowerPoint Presentation</vt:lpstr>
      <vt:lpstr>¿Cuáles son las directrices para la guía de metas que discutimos en la última clase? </vt:lpstr>
      <vt:lpstr>¿DE QUÉ HABLA EL INSTRUCTOR DEL VIDEO CUANDO HABLA ACERCA DEL “VENENO EN LA LECHE?” </vt:lpstr>
      <vt:lpstr>PowerPoint Presentation</vt:lpstr>
      <vt:lpstr>La primera tentación </vt:lpstr>
      <vt:lpstr>La segunda tentación </vt:lpstr>
      <vt:lpstr>PowerPoint Presentation</vt:lpstr>
      <vt:lpstr>¿Cuál de las dos tentaciones mencionadas es más fuerte en su situación? </vt:lpstr>
      <vt:lpstr>Apliquemos Hechos 18 y 19 a nuestros propios ministerios</vt:lpstr>
      <vt:lpstr>Hechos 18:24-26  “Por aquel entonces llegó a Éfeso un judío llamado Apolos, natural de Alejandría. Era un hombre ilustrado y convincente en el uso de las Escrituras. 25 Había sido instruido en el camino del Señor, y con gran fervor[a] hablaba y enseñaba con la mayor exactitud acerca de Jesús, aunque conocía solo el bautismo de Juan. 26 Comenzó a hablar valientemente en la sinagoga. Al oírlo Priscila y Aquila, lo tomaron a su cargo y le explicaron con mayor precisión el camino de Dios.”</vt:lpstr>
      <vt:lpstr>Hechos 19:1-4  “Mientras Apolos estaba en Corinto, Pablo recorrió las regiones del interior y llegó a Éfeso. Allí encontró a algunos discípulos. 2 —¿Recibieron ustedes el Espíritu Santo cuando creyeron? —les preguntó. —No, ni siquiera hemos oído hablar del Espíritu Santo —respondieron. 3 —Entonces, ¿qué bautismo recibieron? —El bautismo de Juan. 4 Pablo les explicó: —El bautismo de Juan no era más que un bautismo de arrepentimiento. Él le decía al pueblo que creyera en el que venía después de él, es decir, en Jesús.” </vt:lpstr>
      <vt:lpstr>Romanos 16:17  “Les ruego, hermanos, que se cuiden de los que causan divisiones y dificultades, y van en contra de lo que a ustedes se les ha enseñado. Apártense de ellos.”   </vt:lpstr>
      <vt:lpstr>LAS 5 PREGUNTAS PARA “CONSOLIDAR”</vt:lpstr>
      <vt:lpstr>LAS 5 PREGUNTAS PARA “CONSOLIDAR”</vt:lpstr>
      <vt:lpstr>LAS 5 PREGUNTAS PARA “CONSOLIDAR”</vt:lpstr>
      <vt:lpstr>LAS 5 PREGUNTAS PARA “CONSOLIDAR”</vt:lpstr>
      <vt:lpstr>LAS 5 PREGUNTAS PARA “CONSOLIDAR”</vt:lpstr>
      <vt:lpstr>PowerPoint Presentation</vt:lpstr>
      <vt:lpstr>Concluyendo la lección</vt:lpstr>
      <vt:lpstr>UN GRAN RECURSO:   “De Tal Manera Dios Amó el Mundo”</vt:lpstr>
      <vt:lpstr>Para concluir la lección:</vt:lpstr>
      <vt:lpstr>El Cierre </vt:lpstr>
      <vt:lpstr>PowerPoint Presentation</vt:lpstr>
      <vt:lpstr>LECCIÓN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DISCÍPULOS</dc:title>
  <dc:creator>Andrew Johnston</dc:creator>
  <cp:lastModifiedBy>juan david escobar amaya</cp:lastModifiedBy>
  <cp:revision>4</cp:revision>
  <dcterms:created xsi:type="dcterms:W3CDTF">2020-08-01T19:36:35Z</dcterms:created>
  <dcterms:modified xsi:type="dcterms:W3CDTF">2023-01-29T23:14:33Z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