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65" r:id="rId10"/>
    <p:sldId id="299" r:id="rId11"/>
    <p:sldId id="298" r:id="rId12"/>
    <p:sldId id="374" r:id="rId13"/>
    <p:sldId id="398" r:id="rId14"/>
    <p:sldId id="399" r:id="rId15"/>
    <p:sldId id="362" r:id="rId16"/>
    <p:sldId id="270" r:id="rId17"/>
    <p:sldId id="400" r:id="rId18"/>
    <p:sldId id="287" r:id="rId19"/>
    <p:sldId id="288" r:id="rId20"/>
    <p:sldId id="289" r:id="rId21"/>
    <p:sldId id="290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hkwang" pitchFamily="2" charset="-34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ic9x0NFkPnQld+bTJVnoZHJp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443"/>
    <a:srgbClr val="000000"/>
    <a:srgbClr val="464646"/>
    <a:srgbClr val="00FB92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74"/>
  </p:normalViewPr>
  <p:slideViewPr>
    <p:cSldViewPr snapToGrid="0"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109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593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02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260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124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824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315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3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EAE1C-9232-AF43-A1A1-53FD6BB9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2466617" y="284211"/>
            <a:ext cx="13354765" cy="1895904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2466617" y="284210"/>
            <a:ext cx="13354765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bg1"/>
                </a:solidFill>
                <a:latin typeface="Fahkwang"/>
                <a:cs typeface="Fahkwang"/>
                <a:sym typeface="Fahkwang"/>
              </a:rPr>
              <a:t>LISTA DE VERIFICACIÓN PARA APROBAR EL CURSO</a:t>
            </a:r>
            <a:endParaRPr sz="4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1003110" y="2580273"/>
            <a:ext cx="16281780" cy="7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lvl="0" indent="-857250">
              <a:buSzPts val="5832"/>
              <a:buFont typeface="Arial" panose="020B0604020202020204" pitchFamily="34" charset="0"/>
              <a:buChar char="•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Participé en la lectura diaria de los salmos.</a:t>
            </a:r>
          </a:p>
          <a:p>
            <a:pPr marL="857250" lvl="0" indent="-857250">
              <a:buSzPts val="5832"/>
              <a:buFont typeface="Arial" panose="020B0604020202020204" pitchFamily="34" charset="0"/>
              <a:buChar char="•"/>
            </a:pPr>
            <a:endParaRPr lang="es-ES" sz="1200" dirty="0">
              <a:latin typeface="Fahkwang" pitchFamily="2" charset="-34"/>
              <a:cs typeface="Fahkwang" pitchFamily="2" charset="-34"/>
            </a:endParaRPr>
          </a:p>
          <a:p>
            <a:pPr marL="857250" lvl="0" indent="-857250">
              <a:buSzPts val="5832"/>
              <a:buFont typeface="Arial" panose="020B0604020202020204" pitchFamily="34" charset="0"/>
              <a:buChar char="•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Ya tengo mi directorio inicial para indicar qué texto compartir en cada ocasión.</a:t>
            </a:r>
            <a:endParaRPr lang="es-MX" sz="4400" dirty="0">
              <a:latin typeface="Fahkwang" pitchFamily="2" charset="-34"/>
              <a:cs typeface="Fahkwang" pitchFamily="2" charset="-34"/>
            </a:endParaRPr>
          </a:p>
          <a:p>
            <a:pPr lvl="0">
              <a:buSzPts val="5832"/>
            </a:pPr>
            <a:endParaRPr lang="es-MX" sz="1200" dirty="0">
              <a:latin typeface="Fahkwang" pitchFamily="2" charset="-34"/>
              <a:cs typeface="Fahkwang" pitchFamily="2" charset="-34"/>
            </a:endParaRPr>
          </a:p>
          <a:p>
            <a:pPr marL="857250" lvl="0" indent="-857250">
              <a:buSzPts val="5832"/>
              <a:buFont typeface="Arial" panose="020B0604020202020204" pitchFamily="34" charset="0"/>
              <a:buChar char="•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Formé mi plan para mi vida devocional en lo personal, y lo hable con mi consejero. </a:t>
            </a:r>
          </a:p>
          <a:p>
            <a:pPr lvl="0">
              <a:buSzPts val="5832"/>
            </a:pPr>
            <a:endParaRPr lang="es-ES" sz="1200" dirty="0">
              <a:latin typeface="Fahkwang" pitchFamily="2" charset="-34"/>
              <a:cs typeface="Fahkwang" pitchFamily="2" charset="-34"/>
            </a:endParaRPr>
          </a:p>
          <a:p>
            <a:pPr marL="857250" lvl="0" indent="-857250">
              <a:buSzPts val="5832"/>
              <a:buFont typeface="Arial" panose="020B0604020202020204" pitchFamily="34" charset="0"/>
              <a:buChar char="•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Hablé con mi familia acerca de estar en la palabra juntos y tenemos el primer paso hacia ello. </a:t>
            </a:r>
          </a:p>
          <a:p>
            <a:pPr lvl="0">
              <a:buSzPts val="5832"/>
            </a:pPr>
            <a:endParaRPr lang="es-ES" sz="1200" dirty="0">
              <a:latin typeface="Fahkwang" pitchFamily="2" charset="-34"/>
              <a:cs typeface="Fahkwang" pitchFamily="2" charset="-34"/>
            </a:endParaRPr>
          </a:p>
          <a:p>
            <a:pPr marL="857250" lvl="0" indent="-857250">
              <a:buSzPts val="5832"/>
              <a:buFont typeface="Arial" panose="020B0604020202020204" pitchFamily="34" charset="0"/>
              <a:buChar char="•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Preparé </a:t>
            </a:r>
            <a:r>
              <a:rPr lang="es-ES" sz="4400" i="1" dirty="0">
                <a:latin typeface="Fahkwang" pitchFamily="2" charset="-34"/>
                <a:cs typeface="Fahkwang" pitchFamily="2" charset="-34"/>
              </a:rPr>
              <a:t>(por escrito, por audio o por video) </a:t>
            </a:r>
            <a:r>
              <a:rPr lang="es-ES" sz="4400" dirty="0">
                <a:latin typeface="Fahkwang" pitchFamily="2" charset="-34"/>
                <a:cs typeface="Fahkwang" pitchFamily="2" charset="-34"/>
              </a:rPr>
              <a:t>una devoción final basada en un salmo, utilizando el formato que aprendimos y lo entregue al profesor.</a:t>
            </a:r>
            <a:endParaRPr sz="4400" u="none" strike="noStrike" cap="none" dirty="0">
              <a:solidFill>
                <a:schemeClr val="tx1"/>
              </a:solidFill>
              <a:latin typeface="Fahkwang" pitchFamily="2" charset="-34"/>
              <a:cs typeface="Fahkwang" pitchFamily="2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4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2573171" y="536381"/>
            <a:ext cx="13354765" cy="200997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4352603" y="531906"/>
            <a:ext cx="9795900" cy="21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>
                <a:latin typeface="Fahkwang"/>
                <a:ea typeface="Fahkwang"/>
                <a:cs typeface="Fahkwang"/>
                <a:sym typeface="Fahkwang"/>
              </a:rPr>
              <a:t>LECCIÓN 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2466617" y="8857494"/>
            <a:ext cx="13276200" cy="12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20</a:t>
            </a:r>
            <a:r>
              <a:rPr lang="en-US" sz="5832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832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7">
            <a:extLst>
              <a:ext uri="{FF2B5EF4-FFF2-40B4-BE49-F238E27FC236}">
                <a16:creationId xmlns:a16="http://schemas.microsoft.com/office/drawing/2014/main" id="{06D0B67E-A64E-0742-9E3E-E3B9623F48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8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70" y="618892"/>
            <a:ext cx="1336614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Un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metodo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sencillo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para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formar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un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mensaje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devocional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EA493A-72BC-A847-B985-4F27050C3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28" y="3476431"/>
            <a:ext cx="8146143" cy="5950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457200" dist="177800" dir="2700000" algn="tl" rotWithShape="0">
              <a:prstClr val="black">
                <a:alpha val="81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020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4014793" y="-3561664"/>
            <a:ext cx="1114411" cy="9144006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1035698" y="2332569"/>
            <a:ext cx="1621660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Considerar la ocasión y los oyentes</a:t>
            </a:r>
          </a:p>
          <a:p>
            <a:pPr marL="342900" indent="-342900">
              <a:buFont typeface="+mj-lt"/>
              <a:buAutoNum type="alphaLcPeriod"/>
            </a:pPr>
            <a:endParaRPr lang="es-MX" sz="1600" b="1" dirty="0">
              <a:latin typeface="Fahkwang" pitchFamily="2" charset="-34"/>
              <a:cs typeface="Fahkwang" pitchFamily="2" charset="-34"/>
            </a:endParaRPr>
          </a:p>
          <a:p>
            <a:pPr marL="1143000" indent="-1143000">
              <a:buFont typeface="+mj-lt"/>
              <a:buAutoNum type="alphaLcPeriod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Elegir el texto o tema apropiado</a:t>
            </a:r>
          </a:p>
          <a:p>
            <a:pPr marL="342900" indent="-342900">
              <a:buFont typeface="+mj-lt"/>
              <a:buAutoNum type="alphaLcPeriod"/>
            </a:pPr>
            <a:endParaRPr lang="es-MX" sz="1600" b="1" dirty="0">
              <a:latin typeface="Fahkwang" pitchFamily="2" charset="-34"/>
              <a:cs typeface="Fahkwang" pitchFamily="2" charset="-34"/>
            </a:endParaRPr>
          </a:p>
          <a:p>
            <a:pPr marL="1143000" indent="-1143000">
              <a:buFont typeface="+mj-lt"/>
              <a:buAutoNum type="alphaLcPeriod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Leerlo detenidamente un par de veces</a:t>
            </a:r>
          </a:p>
          <a:p>
            <a:pPr marL="342900" indent="-342900">
              <a:buFont typeface="+mj-lt"/>
              <a:buAutoNum type="alphaLcPeriod"/>
            </a:pPr>
            <a:endParaRPr lang="es-MX" sz="1600" b="1" dirty="0">
              <a:latin typeface="Fahkwang" pitchFamily="2" charset="-34"/>
              <a:cs typeface="Fahkwang" pitchFamily="2" charset="-34"/>
            </a:endParaRPr>
          </a:p>
          <a:p>
            <a:pPr marL="1143000" indent="-1143000">
              <a:buFont typeface="+mj-lt"/>
              <a:buAutoNum type="alphaLcPeriod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Buscar una introducción, algo llamativo (CAPTAR)</a:t>
            </a:r>
          </a:p>
          <a:p>
            <a:pPr marL="342900" indent="-342900">
              <a:buFont typeface="+mj-lt"/>
              <a:buAutoNum type="alphaLcPeriod"/>
            </a:pPr>
            <a:endParaRPr lang="es-MX" sz="1600" b="1" dirty="0">
              <a:latin typeface="Fahkwang" pitchFamily="2" charset="-34"/>
              <a:cs typeface="Fahkwang" pitchFamily="2" charset="-34"/>
            </a:endParaRPr>
          </a:p>
          <a:p>
            <a:pPr marL="1143000" indent="-1143000">
              <a:buFont typeface="+mj-lt"/>
              <a:buAutoNum type="alphaLcPeriod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Al momento de estar dando el mensaje leer el texto o pedir a alguien que lo lea.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7931020" cy="104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Metodo</a:t>
            </a:r>
            <a:r>
              <a:rPr lang="es-E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 Sencillo</a:t>
            </a:r>
            <a:endParaRPr lang="es-MX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48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4014793" y="-3561664"/>
            <a:ext cx="1114411" cy="9144006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1035698" y="2444394"/>
            <a:ext cx="16216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lphaLcPeriod" startAt="6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Utilizar las preguntas de CONSOLIDAR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7931020" cy="104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Metodo</a:t>
            </a:r>
            <a:r>
              <a:rPr lang="es-E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 Sencillo</a:t>
            </a:r>
            <a:endParaRPr lang="es-MX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1B1E77-EFE0-8542-B43E-C19DE25D936D}"/>
              </a:ext>
            </a:extLst>
          </p:cNvPr>
          <p:cNvSpPr/>
          <p:nvPr/>
        </p:nvSpPr>
        <p:spPr>
          <a:xfrm>
            <a:off x="1654628" y="3630775"/>
            <a:ext cx="16216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s-ES" sz="4800" i="1" dirty="0">
                <a:latin typeface="Fahkwang" pitchFamily="2" charset="-34"/>
                <a:cs typeface="Fahkwang" pitchFamily="2" charset="-34"/>
              </a:rPr>
              <a:t>¿De qué trata? </a:t>
            </a:r>
            <a:endParaRPr lang="es-MX" sz="4800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es-ES" sz="4800" i="1" dirty="0">
                <a:latin typeface="Fahkwang" pitchFamily="2" charset="-34"/>
                <a:cs typeface="Fahkwang" pitchFamily="2" charset="-34"/>
              </a:rPr>
              <a:t>¿Qué pecado me lleva a confesar esta lectura? </a:t>
            </a:r>
            <a:endParaRPr lang="es-MX" sz="4800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es-ES" sz="4800" i="1" dirty="0">
                <a:latin typeface="Fahkwang" pitchFamily="2" charset="-34"/>
                <a:cs typeface="Fahkwang" pitchFamily="2" charset="-34"/>
              </a:rPr>
              <a:t>¿Dónde veo el amor de Dios en esta lectura y en mi vida? </a:t>
            </a:r>
            <a:endParaRPr lang="es-MX" sz="4800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es-ES" sz="4800" i="1" dirty="0">
                <a:latin typeface="Fahkwang" pitchFamily="2" charset="-34"/>
                <a:cs typeface="Fahkwang" pitchFamily="2" charset="-34"/>
              </a:rPr>
              <a:t>¿Qué frutos, que buenas obras quiero que Dios obre en mi vida?</a:t>
            </a:r>
            <a:endParaRPr lang="es-MX" sz="4800" i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367B5B4-747F-264F-A3D0-847D26599608}"/>
              </a:ext>
            </a:extLst>
          </p:cNvPr>
          <p:cNvSpPr/>
          <p:nvPr/>
        </p:nvSpPr>
        <p:spPr>
          <a:xfrm>
            <a:off x="1035698" y="8418141"/>
            <a:ext cx="16216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lphaLcPeriod" startAt="7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Finalizar con una oración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04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Dinámica</a:t>
            </a:r>
            <a:r>
              <a:rPr lang="en-US" sz="8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grupal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17506A-E721-A54C-BF70-3EAAB4FD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120" y="3865853"/>
            <a:ext cx="7175759" cy="478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03200" dist="165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58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0189029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13"/>
            <a:ext cx="696550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Dinámica Grupal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094060" y="2619197"/>
            <a:ext cx="160998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En equipos, busquen una lectura bíblica, una introducción y un breve mensaje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pPr algn="ctr"/>
            <a:endParaRPr lang="es-MX" sz="6000" b="1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Al finalizar, cada grupo designará un representante que leerá el mensaje terminado. </a:t>
            </a:r>
            <a:endParaRPr lang="es-ES" sz="6000" b="1" i="1" dirty="0"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0189029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13"/>
            <a:ext cx="696550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Algunos ejemplos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094060" y="2433217"/>
            <a:ext cx="160998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lphaL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Una persona con enfermedad grave. </a:t>
            </a:r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Salmo 6:2, 34:19</a:t>
            </a:r>
          </a:p>
          <a:p>
            <a:pPr marL="914400" indent="-914400">
              <a:buFont typeface="+mj-lt"/>
              <a:buAutoNum type="alphaL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El cumpleaños de un familiar. </a:t>
            </a:r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Salmo 90:12, 65:11</a:t>
            </a:r>
          </a:p>
          <a:p>
            <a:pPr marL="914400" indent="-914400">
              <a:buFont typeface="+mj-lt"/>
              <a:buAutoNum type="alphaL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Crisis económica. </a:t>
            </a:r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Salmo 91:1-4, Mateo 6:31-32.</a:t>
            </a:r>
          </a:p>
          <a:p>
            <a:pPr marL="914400" indent="-914400">
              <a:buFont typeface="+mj-lt"/>
              <a:buAutoNum type="alphaL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Muerte de un ser querido. </a:t>
            </a:r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Salmo 46:1, 27:1-2</a:t>
            </a:r>
            <a:endParaRPr lang="es-MX" sz="5400" b="1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59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139681ae77_0_361"/>
          <p:cNvSpPr txBox="1"/>
          <p:nvPr/>
        </p:nvSpPr>
        <p:spPr>
          <a:xfrm>
            <a:off x="288696" y="175710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39681ae77_0_355"/>
          <p:cNvSpPr txBox="1"/>
          <p:nvPr/>
        </p:nvSpPr>
        <p:spPr>
          <a:xfrm>
            <a:off x="288696" y="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dirty="0"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9" y="4732211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145391-A472-4ED9-B040-BF618157DAD9}"/>
              </a:ext>
            </a:extLst>
          </p:cNvPr>
          <p:cNvGrpSpPr/>
          <p:nvPr/>
        </p:nvGrpSpPr>
        <p:grpSpPr>
          <a:xfrm>
            <a:off x="2639029" y="5724791"/>
            <a:ext cx="13366141" cy="2011682"/>
            <a:chOff x="2639029" y="5724791"/>
            <a:chExt cx="13366141" cy="2011682"/>
          </a:xfrm>
        </p:grpSpPr>
        <p:sp>
          <p:nvSpPr>
            <p:cNvPr id="89" name="Google Shape;89;p2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2960171" y="5853128"/>
              <a:ext cx="12688800" cy="1723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</a:t>
              </a:r>
              <a:r>
                <a:rPr lang="en-US" sz="7999" b="1" dirty="0" err="1">
                  <a:latin typeface="Fahkwang"/>
                  <a:ea typeface="Fahkwang"/>
                  <a:cs typeface="Fahkwang"/>
                  <a:sym typeface="Fahkwang"/>
                </a:rPr>
                <a:t>ó</a:t>
              </a: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n</a:t>
              </a:r>
              <a:r>
                <a:rPr lang="en-US" sz="7999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7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371959" y="2901650"/>
            <a:ext cx="17559580" cy="19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Vida </a:t>
            </a:r>
            <a:r>
              <a:rPr lang="es-ES_tradnl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con los </a:t>
            </a:r>
            <a:r>
              <a:rPr lang="en-US" sz="67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:</a:t>
            </a:r>
            <a:endParaRPr sz="6700" b="1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0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Cómo</a:t>
            </a:r>
            <a:r>
              <a:rPr lang="en-US" sz="60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preparer un </a:t>
            </a:r>
            <a:r>
              <a:rPr lang="en-US" sz="60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mensaje</a:t>
            </a:r>
            <a:r>
              <a:rPr lang="en-US" sz="60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endParaRPr sz="6000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139681ae77_0_373"/>
          <p:cNvSpPr txBox="1"/>
          <p:nvPr/>
        </p:nvSpPr>
        <p:spPr>
          <a:xfrm>
            <a:off x="288696" y="2341733"/>
            <a:ext cx="176871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805782" y="3444912"/>
            <a:ext cx="126765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BIENVENIDOS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805782" y="5327877"/>
            <a:ext cx="12688696" cy="1750943"/>
          </a:xfrm>
          <a:custGeom>
            <a:avLst/>
            <a:gdLst/>
            <a:ahLst/>
            <a:cxnLst/>
            <a:rect l="l" t="t" r="r" b="b"/>
            <a:pathLst>
              <a:path w="4292225" h="592294" extrusionOk="0">
                <a:moveTo>
                  <a:pt x="0" y="0"/>
                </a:moveTo>
                <a:lnTo>
                  <a:pt x="4292225" y="0"/>
                </a:lnTo>
                <a:lnTo>
                  <a:pt x="4292225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8" name="Google Shape;98;p3"/>
          <p:cNvSpPr txBox="1"/>
          <p:nvPr/>
        </p:nvSpPr>
        <p:spPr>
          <a:xfrm>
            <a:off x="2805782" y="5432432"/>
            <a:ext cx="12688696" cy="118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Introducción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19" y="6553679"/>
            <a:ext cx="1012375" cy="7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302150" y="959167"/>
            <a:ext cx="16051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1"/>
              <a:buFont typeface="Arial"/>
              <a:buNone/>
            </a:pP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Presentación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– </a:t>
            </a:r>
            <a:r>
              <a:rPr lang="en-US" sz="8001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10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450302" y="3872029"/>
            <a:ext cx="4283125" cy="77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 nombre 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3541629" y="3653190"/>
            <a:ext cx="3028094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Vivo 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8429200" y="3653190"/>
            <a:ext cx="1797100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Soy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2808081" y="4969523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7332740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1492381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966" y="5755837"/>
            <a:ext cx="2943796" cy="2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312" y="6594380"/>
            <a:ext cx="1012375" cy="7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986" y="5706909"/>
            <a:ext cx="2488984" cy="23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165" y="5725262"/>
            <a:ext cx="2323308" cy="23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439241" y="374724"/>
            <a:ext cx="488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01666" y="1866246"/>
            <a:ext cx="16684668" cy="861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5400" dirty="0">
                <a:latin typeface="Fahkwang" pitchFamily="2" charset="-34"/>
                <a:cs typeface="Fahkwang" pitchFamily="2" charset="-34"/>
              </a:rPr>
              <a:t>Querido Padre Celestial: Gracias por capacitarnos mediante tu Santa Palabra, dirigirnos a través de ella para crecer en conocimiento de Ti y de Tu voluntad, para poder anunciar tu evangelio a todas las personas que podamos, perdona cuando fallamos al compartir tu Palabra, y sigue dándonos el gozo de la salvación ganada por tu Hijo Jesucristo. En su nombre te lo pedimos. Amén</a:t>
            </a:r>
            <a:endParaRPr lang="es-MX" sz="5400" dirty="0"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l="21113" t="19048" r="20897" b="19723"/>
          <a:stretch/>
        </p:blipFill>
        <p:spPr>
          <a:xfrm>
            <a:off x="3098284" y="8236805"/>
            <a:ext cx="1210670" cy="1282976"/>
          </a:xfrm>
          <a:prstGeom prst="rect">
            <a:avLst/>
          </a:prstGeom>
          <a:noFill/>
          <a:ln>
            <a:noFill/>
          </a:ln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6205136" y="3009109"/>
            <a:ext cx="11054164" cy="6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preparado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321750" y="190972"/>
            <a:ext cx="11286132" cy="136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205136" y="4468273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respeto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por el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tiempo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205136" y="6446469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esperar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turno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05136" y="8639696"/>
            <a:ext cx="11445709" cy="5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EC2AAF-7F73-394C-AF8E-1D9F6CA22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3784">
            <a:off x="2677169" y="2830890"/>
            <a:ext cx="1786879" cy="10531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654F2E5-C243-2C4F-B44F-389B6EA19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8284" y="4359102"/>
            <a:ext cx="1067623" cy="136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9" y="3362733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3072185" y="-72506"/>
            <a:ext cx="12143631" cy="343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383837" y="9018006"/>
            <a:ext cx="11831978" cy="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10 A 15 Minutos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439250" y="3112174"/>
            <a:ext cx="154095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¿Qué es lo que le gustó del primer mensaje? </a:t>
            </a:r>
          </a:p>
          <a:p>
            <a:pPr algn="ctr"/>
            <a:endParaRPr lang="es-ES" sz="6600" b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¿Qué es lo que no le pareció?</a:t>
            </a:r>
            <a:r>
              <a:rPr lang="es-MX" sz="66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7DD4EE94-7A0B-E146-922D-AE5651835647}"/>
              </a:ext>
            </a:extLst>
          </p:cNvPr>
          <p:cNvSpPr/>
          <p:nvPr/>
        </p:nvSpPr>
        <p:spPr>
          <a:xfrm rot="5400000">
            <a:off x="2960433" y="-2507304"/>
            <a:ext cx="1114411" cy="703528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6222B7AD-6190-C14E-A103-7C63ACEF3E0B}"/>
              </a:ext>
            </a:extLst>
          </p:cNvPr>
          <p:cNvSpPr txBox="1"/>
          <p:nvPr/>
        </p:nvSpPr>
        <p:spPr>
          <a:xfrm>
            <a:off x="541176" y="533479"/>
            <a:ext cx="487058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REPASO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1439250" y="3620006"/>
            <a:ext cx="154095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¿Qué es lo que le gustó del segundo mensaje? </a:t>
            </a:r>
          </a:p>
          <a:p>
            <a:pPr algn="ctr"/>
            <a:endParaRPr lang="es-ES" sz="6600" b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¿Qué es lo que no le pareció?</a:t>
            </a:r>
            <a:r>
              <a:rPr lang="es-MX" sz="66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70BD88A8-63A0-3540-9E93-ED37CF899204}"/>
              </a:ext>
            </a:extLst>
          </p:cNvPr>
          <p:cNvSpPr/>
          <p:nvPr/>
        </p:nvSpPr>
        <p:spPr>
          <a:xfrm rot="5400000">
            <a:off x="2960433" y="-2507304"/>
            <a:ext cx="1114411" cy="703528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B49AEA40-53CF-8746-B3A2-D0EDAECDF600}"/>
              </a:ext>
            </a:extLst>
          </p:cNvPr>
          <p:cNvSpPr txBox="1"/>
          <p:nvPr/>
        </p:nvSpPr>
        <p:spPr>
          <a:xfrm>
            <a:off x="541176" y="533479"/>
            <a:ext cx="487058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REPASO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457</Words>
  <Application>Microsoft Macintosh PowerPoint</Application>
  <PresentationFormat>Personalizado</PresentationFormat>
  <Paragraphs>69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Arial</vt:lpstr>
      <vt:lpstr>Wingdings</vt:lpstr>
      <vt:lpstr>Fahkwang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38</cp:revision>
  <dcterms:created xsi:type="dcterms:W3CDTF">2006-08-16T00:00:00Z</dcterms:created>
  <dcterms:modified xsi:type="dcterms:W3CDTF">2022-04-21T07:35:03Z</dcterms:modified>
</cp:coreProperties>
</file>