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embeddedFontLst>
    <p:embeddedFont>
      <p:font typeface="Lato" panose="020F05020202040302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bfEHimeODKK7cRI/nopPsQtNA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135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NUxh6eMSz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0Um8tquwSg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academiacristo/review/486198585/1235434e0d?sort=lastUserActionEventDate&amp;direction=desc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cristo.com/Biblioteca-Teologica/Un-Retrato-De-Pablo-Haciendo-Discipulos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ademiacristo.com/Musica/Las-tres-sola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https://youtu.be/7NUxh6eMSzM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15:12-39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vistazo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14 también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f9efaf54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alrededor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alcanzar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palabra de Dios?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usar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Zoom. Las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 Si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batallando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irían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comunidad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¿Cierto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religioso? ¿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edad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raza, o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socioeconómica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particular?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6f9efaf54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15:12-39.&gt;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 “Considerar.”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Siria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ceremoniales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Moisés.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judaizantes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Pedro, Jacobo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Judas y Silas,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aprobados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elegidos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carta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Marcos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carta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dirigida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Siria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falsa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circuncidados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Juan Marcos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Pedro, Pablo,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 testimonio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Jacobo propone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267" name="Google Shape;267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ceremoniales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genuinos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Judea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Si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circuncidáis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Moisés,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podéis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salvos.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V.5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secta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creído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Deben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circuncidarlos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de Moisés.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V.24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inquietado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palabras,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perturbando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almas,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circuncidaros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37-40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tirantez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Juan Marcos)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versos y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8-11 (palabras de Pedro) Y Dios,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testimonio,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dándoles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purificando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tentáis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imponiendo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cerviz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Más bien,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salvos,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 también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ceremonial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ser salvos.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 que Dios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no de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28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Santo,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imponeros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carga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Gracia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compañerismo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ofensa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pura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bautizamos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hombres,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cargas extras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f9efaf54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Concilio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controversia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Pablo, Pedro,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palabra de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6f9efaf54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6f9efaf54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carta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anunciando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circuncidados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ceremoniales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dietéticas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inmoralidad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sexual y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costumbres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ofenderían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inmoralidad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sexual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moral,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sexto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idolatría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prostitución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comida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ídolos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comida no era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Comida es comida .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ídolo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siquiera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embargo, era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conversos gentiles también.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débiles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perturbaron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ser comida.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sea, hay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percepción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Todo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edificante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Comer carne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comer carne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Biblia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prohíbe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comer carne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período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requerido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carne a no ser que se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hubiese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comer carne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ofendidos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acordaron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comer carne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;” no dice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requisitos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costumbre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sensibles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ofensivas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costumbres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 sea,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puntos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6f9efaf54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6ba99a7413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para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https://youtu.be/k0Um8tquwSg</a:t>
            </a:r>
            <a:endParaRPr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16:11-40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Hojear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17 hasta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22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Opcional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extra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Troas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geografía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https://vimeo.com/academiacristo/review/486198585/1235434e0d?</a:t>
            </a:r>
            <a:b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sort=</a:t>
            </a:r>
            <a:r>
              <a:rPr lang="en-US" u="sng" dirty="0" err="1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lastUserActionEventDate&amp;direction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=desc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26ba99a7413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354" name="Google Shape;354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362" name="Google Shape;362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recomienda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Retrato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https://www.academiacristo.com/Biblioteca-Teologica/Un-Retrato-De-Pablo-Haciendo-Discipulos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regalamos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canción: “Las Tres Solas” 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https://www.academiacristo.com/Musica/Las-tres-solas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esparciendo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círculos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circundante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Judea, un poco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Samaria,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Damasco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ciudad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Juan Marcos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Chipre,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tierra natal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poco del mar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Mediterráneo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 que es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abandonó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Juan Marcos.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interior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Pisidia,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 lo largo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ciudad primero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sinagoga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gentiles,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congregaciones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carta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congregaciones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carta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tercio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Roma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Mediterráneo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Amado Padre Celestial,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doy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gracias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dispusiste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pueblos, y no solo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soy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consolador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saber que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amas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tierra,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salvos.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me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anunciar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podamos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Cuatro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15:12-39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f6cf9f9e9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Final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Pablo,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ciudad? 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lo primero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major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alrededor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alcanzar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palabra de Dios?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6f6cf9f9e9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rutina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sinagoga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expulsado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población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 de la ciudad,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9:20. 13:5, 14:1, 19:8)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f6db835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fácil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difundirse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rápidamente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sinagogas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base,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sinagogas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prudente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dado.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6f6db835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4" t="8250" r="29537" b="8242"/>
          <a:stretch/>
        </p:blipFill>
        <p:spPr>
          <a:xfrm>
            <a:off x="6580094" y="810985"/>
            <a:ext cx="5007431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f9efaf544_0_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26f9efaf544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1" name="Google Shape;171;g26f9efaf544_0_7"/>
          <p:cNvSpPr txBox="1"/>
          <p:nvPr/>
        </p:nvSpPr>
        <p:spPr>
          <a:xfrm>
            <a:off x="3723181" y="2318309"/>
            <a:ext cx="74325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estrategia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funcionaría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mejor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donde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vive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usted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y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comunidades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alrededor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para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alcanzar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más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posibles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la palabra de Dios? 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6c0eec2cfd_0_235"/>
          <p:cNvSpPr txBox="1"/>
          <p:nvPr/>
        </p:nvSpPr>
        <p:spPr>
          <a:xfrm>
            <a:off x="4127382" y="2340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7" name="Google Shape;177;g26c0eec2cfd_0_235"/>
          <p:cNvCxnSpPr/>
          <p:nvPr/>
        </p:nvCxnSpPr>
        <p:spPr>
          <a:xfrm>
            <a:off x="4230827" y="3585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6c0eec2cfd_0_235"/>
          <p:cNvPicPr preferRelativeResize="0"/>
          <p:nvPr/>
        </p:nvPicPr>
        <p:blipFill rotWithShape="1">
          <a:blip r:embed="rId3">
            <a:alphaModFix/>
          </a:blip>
          <a:srcRect l="1437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0" name="Google Shape;180;g26c0eec2cfd_0_235"/>
          <p:cNvSpPr txBox="1"/>
          <p:nvPr/>
        </p:nvSpPr>
        <p:spPr>
          <a:xfrm>
            <a:off x="4127375" y="4010750"/>
            <a:ext cx="7772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</a:t>
            </a: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15:12-39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1" name="Google Shape;181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7" name="Google Shape;187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g26ba99a7413_0_427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15:12-39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2" name="Google Shape;192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8" name="Google Shape;198;p11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1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15:12-39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2" name="Google Shape;202;p1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3" name="Google Shape;203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2" t="10151" r="7639" b="23588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p12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12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15:12-39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1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4" name="Google Shape;214;p12"/>
          <p:cNvSpPr txBox="1"/>
          <p:nvPr/>
        </p:nvSpPr>
        <p:spPr>
          <a:xfrm>
            <a:off x="4127381" y="4163146"/>
            <a:ext cx="6728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Google Shape;215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2" name="Google Shape;222;p13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3" name="Google Shape;223;p13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15:12-39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6" name="Google Shape;226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7" name="Google Shape;227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4" name="Google Shape;234;p14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14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15:12-39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8" name="Google Shape;238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9" name="Google Shape;239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6" name="Google Shape;246;p15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15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15:12-39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0" name="Google Shape;250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Google Shape;251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8" name="Google Shape;258;p16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" name="Google Shape;259;p16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15:12-39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1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2" name="Google Shape;262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0" name="Google Shape;270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g26ba99a7413_0_523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15:12-39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75" name="Google Shape;275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1" name="Google Shape;281;p18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2" name="Google Shape;282;p18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15:12-39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5" name="Google Shape;285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6" name="Google Shape;286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3" name="Google Shape;293;p19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4" name="Google Shape;294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15:12-39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7" name="Google Shape;297;p19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8" name="Google Shape;298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5" name="Google Shape;305;p20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20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15:12-39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2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9" name="Google Shape;309;p20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0" name="Google Shape;310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7" name="Google Shape;317;p21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8" name="Google Shape;318;p2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15:12-39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p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1" name="Google Shape;321;p2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2" name="Google Shape;322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6f9efaf544_0_2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6f9efaf544_0_29"/>
          <p:cNvSpPr txBox="1"/>
          <p:nvPr/>
        </p:nvSpPr>
        <p:spPr>
          <a:xfrm>
            <a:off x="7304577" y="4027100"/>
            <a:ext cx="5118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5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Concilio </a:t>
            </a:r>
            <a:endParaRPr sz="405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5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 Jerusalén </a:t>
            </a:r>
            <a:endParaRPr sz="405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0" name="Google Shape;330;g26f9efaf544_0_2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6f9efaf544_0_29"/>
          <p:cNvSpPr/>
          <p:nvPr/>
        </p:nvSpPr>
        <p:spPr>
          <a:xfrm>
            <a:off x="852400" y="1087549"/>
            <a:ext cx="204600" cy="46827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g26f9efaf544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7000" y="1087550"/>
            <a:ext cx="5877849" cy="46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6f9efaf544_0_11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g26f9efaf544_0_11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6f9efaf544_0_114"/>
          <p:cNvSpPr/>
          <p:nvPr/>
        </p:nvSpPr>
        <p:spPr>
          <a:xfrm>
            <a:off x="852400" y="1087549"/>
            <a:ext cx="204600" cy="46827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g26f9efaf544_0_114"/>
          <p:cNvPicPr preferRelativeResize="0"/>
          <p:nvPr/>
        </p:nvPicPr>
        <p:blipFill rotWithShape="1">
          <a:blip r:embed="rId4">
            <a:alphaModFix/>
          </a:blip>
          <a:srcRect t="7526" r="15419" b="9126"/>
          <a:stretch/>
        </p:blipFill>
        <p:spPr>
          <a:xfrm>
            <a:off x="1057000" y="1087550"/>
            <a:ext cx="4751875" cy="46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26f9efaf544_0_114"/>
          <p:cNvSpPr txBox="1"/>
          <p:nvPr/>
        </p:nvSpPr>
        <p:spPr>
          <a:xfrm>
            <a:off x="6284200" y="2320700"/>
            <a:ext cx="52893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inmoralidad sexual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Comiendo la comida sacrificada a ídolos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Comer carne con sangre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6ba99a7413_0_633"/>
          <p:cNvSpPr txBox="1"/>
          <p:nvPr/>
        </p:nvSpPr>
        <p:spPr>
          <a:xfrm>
            <a:off x="3746382" y="18830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7" name="Google Shape;347;g26ba99a7413_0_633"/>
          <p:cNvCxnSpPr/>
          <p:nvPr/>
        </p:nvCxnSpPr>
        <p:spPr>
          <a:xfrm>
            <a:off x="3849827" y="2975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8" name="Google Shape;348;g26ba99a7413_0_6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g26ba99a7413_0_6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0" name="Google Shape;350;g26ba99a7413_0_633"/>
          <p:cNvSpPr txBox="1"/>
          <p:nvPr/>
        </p:nvSpPr>
        <p:spPr>
          <a:xfrm>
            <a:off x="3746375" y="3252850"/>
            <a:ext cx="8291100" cy="18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 de la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Hojear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17-22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16:11-40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sus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Biblias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1" name="Google Shape;351;g26ba99a7413_0_63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9" name="Google Shape;359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7" name="Google Shape;367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g2ac1ba269cb_0_46"/>
          <p:cNvPicPr preferRelativeResize="0"/>
          <p:nvPr/>
        </p:nvPicPr>
        <p:blipFill rotWithShape="1">
          <a:blip r:embed="rId3">
            <a:alphaModFix/>
          </a:blip>
          <a:srcRect l="17158" t="8251" r="29536" b="8234"/>
          <a:stretch/>
        </p:blipFill>
        <p:spPr>
          <a:xfrm>
            <a:off x="6580094" y="810985"/>
            <a:ext cx="5007425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" name="Google Shape;377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Mensaje a los No Judíos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0459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15:12-39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5"/>
          <p:cNvSpPr/>
          <p:nvPr/>
        </p:nvSpPr>
        <p:spPr>
          <a:xfrm>
            <a:off x="745673" y="19353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086826" y="2189073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Identificar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estrategia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Pablo y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compartir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estrategias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podamos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usar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nosotros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compartir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la Palabra</a:t>
            </a:r>
            <a:endParaRPr sz="2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745673" y="31926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86826" y="3446399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Cuatro “C” para leer y entender Hechos 15:12-39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f6cf9f9e9_0_136"/>
          <p:cNvSpPr txBox="1"/>
          <p:nvPr/>
        </p:nvSpPr>
        <p:spPr>
          <a:xfrm>
            <a:off x="4127382" y="968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g26f6cf9f9e9_0_13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26f6cf9f9e9_0_13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6f6cf9f9e9_0_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g26f6cf9f9e9_0_136"/>
          <p:cNvCxnSpPr/>
          <p:nvPr/>
        </p:nvCxnSpPr>
        <p:spPr>
          <a:xfrm>
            <a:off x="4230827" y="19848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g26f6cf9f9e9_0_136"/>
          <p:cNvSpPr txBox="1"/>
          <p:nvPr/>
        </p:nvSpPr>
        <p:spPr>
          <a:xfrm>
            <a:off x="4127375" y="2334350"/>
            <a:ext cx="7189500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¿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era la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estrategia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Pablo, al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llegar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ciudad? 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lo primero que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hacía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estrategia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funcionaría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mejor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donde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vive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usted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y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comunidades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alrededor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para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alcanzar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más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posibles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la palabra de Dios?</a:t>
            </a:r>
            <a:endParaRPr sz="3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c0eec2cfd_0_221"/>
          <p:cNvSpPr txBox="1"/>
          <p:nvPr/>
        </p:nvSpPr>
        <p:spPr>
          <a:xfrm>
            <a:off x="4127382" y="20354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3" name="Google Shape;153;g26c0eec2cfd_0_221"/>
          <p:cNvCxnSpPr/>
          <p:nvPr/>
        </p:nvCxnSpPr>
        <p:spPr>
          <a:xfrm>
            <a:off x="4230827" y="3204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6c0eec2cfd_0_221"/>
          <p:cNvPicPr preferRelativeResize="0"/>
          <p:nvPr/>
        </p:nvPicPr>
        <p:blipFill rotWithShape="1">
          <a:blip r:embed="rId3">
            <a:alphaModFix/>
          </a:blip>
          <a:srcRect l="1447" r="1437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6" name="Google Shape;156;g26c0eec2cfd_0_221"/>
          <p:cNvSpPr txBox="1"/>
          <p:nvPr/>
        </p:nvSpPr>
        <p:spPr>
          <a:xfrm>
            <a:off x="4127381" y="36297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 Estrategia de Pablo 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g26c0eec2cfd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f6db8359a_0_8"/>
          <p:cNvSpPr txBox="1"/>
          <p:nvPr/>
        </p:nvSpPr>
        <p:spPr>
          <a:xfrm>
            <a:off x="2308525" y="1460350"/>
            <a:ext cx="93312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Había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mucha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gente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la Palabra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podría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difundirse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rápidamente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las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sinagogas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las personas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creyeron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Dios y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sabían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escrituras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Con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base, Pablo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podría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mostrar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Cristo es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cumplimiento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las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Escrituras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Pablo era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fariseo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Conoce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bien a las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sinagogas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g26f6db8359a_0_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26f6db8359a_0_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2452</Words>
  <Application>Microsoft Office PowerPoint</Application>
  <PresentationFormat>Widescreen</PresentationFormat>
  <Paragraphs>169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Noto Sans Symbols</vt:lpstr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1</cp:revision>
  <dcterms:created xsi:type="dcterms:W3CDTF">2023-11-29T19:33:05Z</dcterms:created>
  <dcterms:modified xsi:type="dcterms:W3CDTF">2024-12-18T23:22:42Z</dcterms:modified>
</cp:coreProperties>
</file>