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embeddedFontLst>
    <p:embeddedFont>
      <p:font typeface="Lato" panose="020F0502020204030203" pitchFamily="34" charset="77"/>
      <p:regular r:id="rId49"/>
      <p:bold r:id="rId50"/>
      <p:italic r:id="rId51"/>
      <p:boldItalic r:id="rId52"/>
    </p:embeddedFont>
    <p:embeddedFont>
      <p:font typeface="Noto Sans Symbols" panose="020B0502040504020204" pitchFamily="34" charset="0"/>
      <p:regular r:id="rId53"/>
      <p:bold r:id="rId54"/>
      <p:italic r:id="rId55"/>
      <p:boldItalic r:id="rId56"/>
    </p:embeddedFont>
    <p:embeddedFont>
      <p:font typeface="Overlock" panose="02000506030000020004" pitchFamily="2" charset="77"/>
      <p:regular r:id="rId57"/>
      <p:bold r:id="rId58"/>
      <p:italic r:id="rId59"/>
      <p:boldItalic r:id="rId60"/>
    </p:embeddedFont>
    <p:embeddedFont>
      <p:font typeface="Play" pitchFamily="2" charset="0"/>
      <p:regular r:id="rId61"/>
      <p:bold r:id="rId6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gb988kdLwYlBBG+kJcQx/683/u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173D2C-8201-491E-AB29-02C46BCA6791}">
  <a:tblStyle styleId="{8A173D2C-8201-491E-AB29-02C46BCA679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p:restoredTop sz="94694"/>
  </p:normalViewPr>
  <p:slideViewPr>
    <p:cSldViewPr snapToGrid="0">
      <p:cViewPr varScale="1">
        <p:scale>
          <a:sx n="79" d="100"/>
          <a:sy n="79" d="100"/>
        </p:scale>
        <p:origin x="224"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48952-AAFB-4752-A2BE-A6B8AE3E6416}"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CD7698C7-2990-4D49-9895-6530EB05CFDC}">
      <dgm:prSet/>
      <dgm:spPr/>
      <dgm:t>
        <a:bodyPr/>
        <a:lstStyle/>
        <a:p>
          <a:r>
            <a:rPr lang="en-US" b="1"/>
            <a:t>Jesús nos mandó a bautizar todas las naciones</a:t>
          </a:r>
          <a:endParaRPr lang="en-US"/>
        </a:p>
      </dgm:t>
    </dgm:pt>
    <dgm:pt modelId="{3402BF2F-420A-40D8-8385-1999D176114E}" type="parTrans" cxnId="{B5F04468-04D0-440E-A411-D40A412026E8}">
      <dgm:prSet/>
      <dgm:spPr/>
      <dgm:t>
        <a:bodyPr/>
        <a:lstStyle/>
        <a:p>
          <a:endParaRPr lang="en-US"/>
        </a:p>
      </dgm:t>
    </dgm:pt>
    <dgm:pt modelId="{C6B56314-C25C-47BA-99B8-5B7A24B70C79}" type="sibTrans" cxnId="{B5F04468-04D0-440E-A411-D40A412026E8}">
      <dgm:prSet/>
      <dgm:spPr/>
      <dgm:t>
        <a:bodyPr/>
        <a:lstStyle/>
        <a:p>
          <a:endParaRPr lang="en-US"/>
        </a:p>
      </dgm:t>
    </dgm:pt>
    <dgm:pt modelId="{426853EB-8BBF-451E-9B5E-144870E248D5}">
      <dgm:prSet/>
      <dgm:spPr/>
      <dgm:t>
        <a:bodyPr/>
        <a:lstStyle/>
        <a:p>
          <a:r>
            <a:rPr lang="en-US"/>
            <a:t>Mateo 28:19</a:t>
          </a:r>
        </a:p>
      </dgm:t>
    </dgm:pt>
    <dgm:pt modelId="{E02934FA-A6F3-417A-A397-C173625B2D11}" type="parTrans" cxnId="{D19608F9-F7E6-4CCF-A2DE-E6943011E41C}">
      <dgm:prSet/>
      <dgm:spPr/>
      <dgm:t>
        <a:bodyPr/>
        <a:lstStyle/>
        <a:p>
          <a:endParaRPr lang="en-US"/>
        </a:p>
      </dgm:t>
    </dgm:pt>
    <dgm:pt modelId="{BF79F1B2-6E4E-41DB-8388-437B694D83E7}" type="sibTrans" cxnId="{D19608F9-F7E6-4CCF-A2DE-E6943011E41C}">
      <dgm:prSet/>
      <dgm:spPr/>
      <dgm:t>
        <a:bodyPr/>
        <a:lstStyle/>
        <a:p>
          <a:endParaRPr lang="en-US"/>
        </a:p>
      </dgm:t>
    </dgm:pt>
    <dgm:pt modelId="{16564904-27EB-412D-B9B6-FC0D17DFFCC5}">
      <dgm:prSet/>
      <dgm:spPr/>
      <dgm:t>
        <a:bodyPr/>
        <a:lstStyle/>
        <a:p>
          <a:r>
            <a:rPr lang="en-US"/>
            <a:t>Hechos 2:38-39</a:t>
          </a:r>
        </a:p>
      </dgm:t>
    </dgm:pt>
    <dgm:pt modelId="{4DE3847C-8B21-44C6-8122-3528D7D1D13F}" type="parTrans" cxnId="{DFCA16CE-A2B6-431E-8F69-D94C85996D0E}">
      <dgm:prSet/>
      <dgm:spPr/>
      <dgm:t>
        <a:bodyPr/>
        <a:lstStyle/>
        <a:p>
          <a:endParaRPr lang="en-US"/>
        </a:p>
      </dgm:t>
    </dgm:pt>
    <dgm:pt modelId="{B892ECF9-D20F-4A74-8806-85A690D02AE4}" type="sibTrans" cxnId="{DFCA16CE-A2B6-431E-8F69-D94C85996D0E}">
      <dgm:prSet/>
      <dgm:spPr/>
      <dgm:t>
        <a:bodyPr/>
        <a:lstStyle/>
        <a:p>
          <a:endParaRPr lang="en-US"/>
        </a:p>
      </dgm:t>
    </dgm:pt>
    <dgm:pt modelId="{F51F2B2B-C249-DA49-BE23-D7EFDEA0B962}" type="pres">
      <dgm:prSet presAssocID="{22948952-AAFB-4752-A2BE-A6B8AE3E6416}" presName="diagram" presStyleCnt="0">
        <dgm:presLayoutVars>
          <dgm:dir/>
          <dgm:resizeHandles val="exact"/>
        </dgm:presLayoutVars>
      </dgm:prSet>
      <dgm:spPr/>
    </dgm:pt>
    <dgm:pt modelId="{1723E092-D019-524D-B9D4-ECE090238F5C}" type="pres">
      <dgm:prSet presAssocID="{CD7698C7-2990-4D49-9895-6530EB05CFDC}" presName="node" presStyleLbl="node1" presStyleIdx="0" presStyleCnt="3">
        <dgm:presLayoutVars>
          <dgm:bulletEnabled val="1"/>
        </dgm:presLayoutVars>
      </dgm:prSet>
      <dgm:spPr/>
    </dgm:pt>
    <dgm:pt modelId="{52716EFC-55BB-5341-9FEF-B8BF228CE668}" type="pres">
      <dgm:prSet presAssocID="{C6B56314-C25C-47BA-99B8-5B7A24B70C79}" presName="sibTrans" presStyleLbl="sibTrans2D1" presStyleIdx="0" presStyleCnt="2"/>
      <dgm:spPr/>
    </dgm:pt>
    <dgm:pt modelId="{DE9E3BE2-8A75-CB42-B9DF-A9E143BF1447}" type="pres">
      <dgm:prSet presAssocID="{C6B56314-C25C-47BA-99B8-5B7A24B70C79}" presName="connectorText" presStyleLbl="sibTrans2D1" presStyleIdx="0" presStyleCnt="2"/>
      <dgm:spPr/>
    </dgm:pt>
    <dgm:pt modelId="{D530033D-8E2D-D445-A4C1-812430B70715}" type="pres">
      <dgm:prSet presAssocID="{426853EB-8BBF-451E-9B5E-144870E248D5}" presName="node" presStyleLbl="node1" presStyleIdx="1" presStyleCnt="3">
        <dgm:presLayoutVars>
          <dgm:bulletEnabled val="1"/>
        </dgm:presLayoutVars>
      </dgm:prSet>
      <dgm:spPr/>
    </dgm:pt>
    <dgm:pt modelId="{046962E9-B05C-844A-B24A-D0FFBE4C5668}" type="pres">
      <dgm:prSet presAssocID="{BF79F1B2-6E4E-41DB-8388-437B694D83E7}" presName="sibTrans" presStyleLbl="sibTrans2D1" presStyleIdx="1" presStyleCnt="2"/>
      <dgm:spPr/>
    </dgm:pt>
    <dgm:pt modelId="{73162866-3648-0F40-A8EB-FF9FB097A067}" type="pres">
      <dgm:prSet presAssocID="{BF79F1B2-6E4E-41DB-8388-437B694D83E7}" presName="connectorText" presStyleLbl="sibTrans2D1" presStyleIdx="1" presStyleCnt="2"/>
      <dgm:spPr/>
    </dgm:pt>
    <dgm:pt modelId="{70CD2B5C-01F3-2A48-80CD-8EF323DEF32A}" type="pres">
      <dgm:prSet presAssocID="{16564904-27EB-412D-B9B6-FC0D17DFFCC5}" presName="node" presStyleLbl="node1" presStyleIdx="2" presStyleCnt="3">
        <dgm:presLayoutVars>
          <dgm:bulletEnabled val="1"/>
        </dgm:presLayoutVars>
      </dgm:prSet>
      <dgm:spPr/>
    </dgm:pt>
  </dgm:ptLst>
  <dgm:cxnLst>
    <dgm:cxn modelId="{491A6601-3831-6148-99F2-BAF088539C1A}" type="presOf" srcId="{BF79F1B2-6E4E-41DB-8388-437B694D83E7}" destId="{73162866-3648-0F40-A8EB-FF9FB097A067}" srcOrd="1" destOrd="0" presId="urn:microsoft.com/office/officeart/2005/8/layout/process5"/>
    <dgm:cxn modelId="{9A96BF0D-0E7E-E24B-8166-E223A9700ABD}" type="presOf" srcId="{BF79F1B2-6E4E-41DB-8388-437B694D83E7}" destId="{046962E9-B05C-844A-B24A-D0FFBE4C5668}" srcOrd="0" destOrd="0" presId="urn:microsoft.com/office/officeart/2005/8/layout/process5"/>
    <dgm:cxn modelId="{33204860-7FF5-7A4E-895F-F8D6BF9A83DE}" type="presOf" srcId="{22948952-AAFB-4752-A2BE-A6B8AE3E6416}" destId="{F51F2B2B-C249-DA49-BE23-D7EFDEA0B962}" srcOrd="0" destOrd="0" presId="urn:microsoft.com/office/officeart/2005/8/layout/process5"/>
    <dgm:cxn modelId="{B5F04468-04D0-440E-A411-D40A412026E8}" srcId="{22948952-AAFB-4752-A2BE-A6B8AE3E6416}" destId="{CD7698C7-2990-4D49-9895-6530EB05CFDC}" srcOrd="0" destOrd="0" parTransId="{3402BF2F-420A-40D8-8385-1999D176114E}" sibTransId="{C6B56314-C25C-47BA-99B8-5B7A24B70C79}"/>
    <dgm:cxn modelId="{F4ABA674-53A6-344C-8CFE-C62EF1332BBC}" type="presOf" srcId="{C6B56314-C25C-47BA-99B8-5B7A24B70C79}" destId="{52716EFC-55BB-5341-9FEF-B8BF228CE668}" srcOrd="0" destOrd="0" presId="urn:microsoft.com/office/officeart/2005/8/layout/process5"/>
    <dgm:cxn modelId="{AC574AB8-0E1F-7745-9488-8AC3CC6FB6A1}" type="presOf" srcId="{426853EB-8BBF-451E-9B5E-144870E248D5}" destId="{D530033D-8E2D-D445-A4C1-812430B70715}" srcOrd="0" destOrd="0" presId="urn:microsoft.com/office/officeart/2005/8/layout/process5"/>
    <dgm:cxn modelId="{DFCA16CE-A2B6-431E-8F69-D94C85996D0E}" srcId="{22948952-AAFB-4752-A2BE-A6B8AE3E6416}" destId="{16564904-27EB-412D-B9B6-FC0D17DFFCC5}" srcOrd="2" destOrd="0" parTransId="{4DE3847C-8B21-44C6-8122-3528D7D1D13F}" sibTransId="{B892ECF9-D20F-4A74-8806-85A690D02AE4}"/>
    <dgm:cxn modelId="{A579D1E7-2A28-2C49-A2D5-F7BD86E77F83}" type="presOf" srcId="{CD7698C7-2990-4D49-9895-6530EB05CFDC}" destId="{1723E092-D019-524D-B9D4-ECE090238F5C}" srcOrd="0" destOrd="0" presId="urn:microsoft.com/office/officeart/2005/8/layout/process5"/>
    <dgm:cxn modelId="{925ECCE8-ED00-1646-9263-D52D72724921}" type="presOf" srcId="{C6B56314-C25C-47BA-99B8-5B7A24B70C79}" destId="{DE9E3BE2-8A75-CB42-B9DF-A9E143BF1447}" srcOrd="1" destOrd="0" presId="urn:microsoft.com/office/officeart/2005/8/layout/process5"/>
    <dgm:cxn modelId="{ACAFE5F1-5318-504F-9AE6-EA25C05F0509}" type="presOf" srcId="{16564904-27EB-412D-B9B6-FC0D17DFFCC5}" destId="{70CD2B5C-01F3-2A48-80CD-8EF323DEF32A}" srcOrd="0" destOrd="0" presId="urn:microsoft.com/office/officeart/2005/8/layout/process5"/>
    <dgm:cxn modelId="{D19608F9-F7E6-4CCF-A2DE-E6943011E41C}" srcId="{22948952-AAFB-4752-A2BE-A6B8AE3E6416}" destId="{426853EB-8BBF-451E-9B5E-144870E248D5}" srcOrd="1" destOrd="0" parTransId="{E02934FA-A6F3-417A-A397-C173625B2D11}" sibTransId="{BF79F1B2-6E4E-41DB-8388-437B694D83E7}"/>
    <dgm:cxn modelId="{C69DE0D3-771E-4046-BCF8-019B7570CA57}" type="presParOf" srcId="{F51F2B2B-C249-DA49-BE23-D7EFDEA0B962}" destId="{1723E092-D019-524D-B9D4-ECE090238F5C}" srcOrd="0" destOrd="0" presId="urn:microsoft.com/office/officeart/2005/8/layout/process5"/>
    <dgm:cxn modelId="{901E426E-F988-C24E-BD6F-4A012435E359}" type="presParOf" srcId="{F51F2B2B-C249-DA49-BE23-D7EFDEA0B962}" destId="{52716EFC-55BB-5341-9FEF-B8BF228CE668}" srcOrd="1" destOrd="0" presId="urn:microsoft.com/office/officeart/2005/8/layout/process5"/>
    <dgm:cxn modelId="{E90A44A2-B563-E745-9CC6-743EA37C22FB}" type="presParOf" srcId="{52716EFC-55BB-5341-9FEF-B8BF228CE668}" destId="{DE9E3BE2-8A75-CB42-B9DF-A9E143BF1447}" srcOrd="0" destOrd="0" presId="urn:microsoft.com/office/officeart/2005/8/layout/process5"/>
    <dgm:cxn modelId="{29073519-E0C4-A84E-AE73-1D4718555963}" type="presParOf" srcId="{F51F2B2B-C249-DA49-BE23-D7EFDEA0B962}" destId="{D530033D-8E2D-D445-A4C1-812430B70715}" srcOrd="2" destOrd="0" presId="urn:microsoft.com/office/officeart/2005/8/layout/process5"/>
    <dgm:cxn modelId="{68B45888-D544-CC46-8839-CFB4D4DB29F2}" type="presParOf" srcId="{F51F2B2B-C249-DA49-BE23-D7EFDEA0B962}" destId="{046962E9-B05C-844A-B24A-D0FFBE4C5668}" srcOrd="3" destOrd="0" presId="urn:microsoft.com/office/officeart/2005/8/layout/process5"/>
    <dgm:cxn modelId="{AE7A2250-8634-3446-B62F-05CE26F6A2B6}" type="presParOf" srcId="{046962E9-B05C-844A-B24A-D0FFBE4C5668}" destId="{73162866-3648-0F40-A8EB-FF9FB097A067}" srcOrd="0" destOrd="0" presId="urn:microsoft.com/office/officeart/2005/8/layout/process5"/>
    <dgm:cxn modelId="{97DAE7B3-5BA3-C04B-B4B8-6564C13E9F06}" type="presParOf" srcId="{F51F2B2B-C249-DA49-BE23-D7EFDEA0B962}" destId="{70CD2B5C-01F3-2A48-80CD-8EF323DEF32A}"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3805C7-CC4B-4131-90EE-5DB16D68E1F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E0B4228-3E76-4A2D-8E5D-265A18BF81FA}">
      <dgm:prSet/>
      <dgm:spPr/>
      <dgm:t>
        <a:bodyPr/>
        <a:lstStyle/>
        <a:p>
          <a:r>
            <a:rPr lang="en-US" b="0" i="0"/>
            <a:t>¿Cuáles son las bendiciones del Bautismo? </a:t>
          </a:r>
          <a:endParaRPr lang="en-US"/>
        </a:p>
      </dgm:t>
    </dgm:pt>
    <dgm:pt modelId="{8010F70B-56D0-4765-9C70-BD3B8C692FB4}" type="parTrans" cxnId="{39DE5DCA-25CC-4C1F-B20C-E5D672E26EE6}">
      <dgm:prSet/>
      <dgm:spPr/>
      <dgm:t>
        <a:bodyPr/>
        <a:lstStyle/>
        <a:p>
          <a:endParaRPr lang="en-US"/>
        </a:p>
      </dgm:t>
    </dgm:pt>
    <dgm:pt modelId="{706A591B-1D2D-4C5D-A67C-740F8CD18224}" type="sibTrans" cxnId="{39DE5DCA-25CC-4C1F-B20C-E5D672E26EE6}">
      <dgm:prSet/>
      <dgm:spPr/>
      <dgm:t>
        <a:bodyPr/>
        <a:lstStyle/>
        <a:p>
          <a:endParaRPr lang="en-US"/>
        </a:p>
      </dgm:t>
    </dgm:pt>
    <dgm:pt modelId="{9C2B2E0F-48ED-47DE-945E-E9835C046412}">
      <dgm:prSet/>
      <dgm:spPr/>
      <dgm:t>
        <a:bodyPr/>
        <a:lstStyle/>
        <a:p>
          <a:r>
            <a:rPr lang="en-US" b="0" i="0"/>
            <a:t>¿Por qué debemos bautizar a los </a:t>
          </a:r>
          <a:r>
            <a:rPr lang="en-US"/>
            <a:t>bebés</a:t>
          </a:r>
          <a:r>
            <a:rPr lang="en-US" b="0" i="0"/>
            <a:t>? </a:t>
          </a:r>
          <a:endParaRPr lang="en-US"/>
        </a:p>
      </dgm:t>
    </dgm:pt>
    <dgm:pt modelId="{B78B2AA3-CC92-4CF9-AFA6-FB90C89AE58B}" type="parTrans" cxnId="{9A5BEDBE-102E-4F2F-90E1-FD4EADBCE964}">
      <dgm:prSet/>
      <dgm:spPr/>
      <dgm:t>
        <a:bodyPr/>
        <a:lstStyle/>
        <a:p>
          <a:endParaRPr lang="en-US"/>
        </a:p>
      </dgm:t>
    </dgm:pt>
    <dgm:pt modelId="{FD10CBFE-9022-4A03-85FE-4855289D36F1}" type="sibTrans" cxnId="{9A5BEDBE-102E-4F2F-90E1-FD4EADBCE964}">
      <dgm:prSet/>
      <dgm:spPr/>
      <dgm:t>
        <a:bodyPr/>
        <a:lstStyle/>
        <a:p>
          <a:endParaRPr lang="en-US"/>
        </a:p>
      </dgm:t>
    </dgm:pt>
    <dgm:pt modelId="{943A0119-F7F9-4F54-BCEC-AF99652E9A76}">
      <dgm:prSet/>
      <dgm:spPr/>
      <dgm:t>
        <a:bodyPr/>
        <a:lstStyle/>
        <a:p>
          <a:r>
            <a:rPr lang="en-US" b="0" i="0"/>
            <a:t>¿Cuáles son los medios de gracia y por qué son tan importantes? </a:t>
          </a:r>
          <a:endParaRPr lang="en-US"/>
        </a:p>
      </dgm:t>
    </dgm:pt>
    <dgm:pt modelId="{C2E50FBB-F078-45FB-9461-2911D43D5AC6}" type="parTrans" cxnId="{1702F8BE-AB5E-4659-9F5B-6E6F445E15C0}">
      <dgm:prSet/>
      <dgm:spPr/>
      <dgm:t>
        <a:bodyPr/>
        <a:lstStyle/>
        <a:p>
          <a:endParaRPr lang="en-US"/>
        </a:p>
      </dgm:t>
    </dgm:pt>
    <dgm:pt modelId="{6564A689-E0A3-4A35-9DD1-11652235F98B}" type="sibTrans" cxnId="{1702F8BE-AB5E-4659-9F5B-6E6F445E15C0}">
      <dgm:prSet/>
      <dgm:spPr/>
      <dgm:t>
        <a:bodyPr/>
        <a:lstStyle/>
        <a:p>
          <a:endParaRPr lang="en-US"/>
        </a:p>
      </dgm:t>
    </dgm:pt>
    <dgm:pt modelId="{3AFCAB5E-2BCC-BF4D-8F4A-603B27C248F6}" type="pres">
      <dgm:prSet presAssocID="{153805C7-CC4B-4131-90EE-5DB16D68E1F9}" presName="hierChild1" presStyleCnt="0">
        <dgm:presLayoutVars>
          <dgm:chPref val="1"/>
          <dgm:dir/>
          <dgm:animOne val="branch"/>
          <dgm:animLvl val="lvl"/>
          <dgm:resizeHandles/>
        </dgm:presLayoutVars>
      </dgm:prSet>
      <dgm:spPr/>
    </dgm:pt>
    <dgm:pt modelId="{5237CBDF-9F8B-2242-811B-65615DDEA388}" type="pres">
      <dgm:prSet presAssocID="{DE0B4228-3E76-4A2D-8E5D-265A18BF81FA}" presName="hierRoot1" presStyleCnt="0"/>
      <dgm:spPr/>
    </dgm:pt>
    <dgm:pt modelId="{0D790942-AAC4-1A4B-915C-6B0E0BE14BBC}" type="pres">
      <dgm:prSet presAssocID="{DE0B4228-3E76-4A2D-8E5D-265A18BF81FA}" presName="composite" presStyleCnt="0"/>
      <dgm:spPr/>
    </dgm:pt>
    <dgm:pt modelId="{8A5E2487-9C78-4840-B0FD-B9B88628971B}" type="pres">
      <dgm:prSet presAssocID="{DE0B4228-3E76-4A2D-8E5D-265A18BF81FA}" presName="background" presStyleLbl="node0" presStyleIdx="0" presStyleCnt="3"/>
      <dgm:spPr/>
    </dgm:pt>
    <dgm:pt modelId="{6C95FDD3-71DD-174B-B02E-2A4B648D97A6}" type="pres">
      <dgm:prSet presAssocID="{DE0B4228-3E76-4A2D-8E5D-265A18BF81FA}" presName="text" presStyleLbl="fgAcc0" presStyleIdx="0" presStyleCnt="3">
        <dgm:presLayoutVars>
          <dgm:chPref val="3"/>
        </dgm:presLayoutVars>
      </dgm:prSet>
      <dgm:spPr/>
    </dgm:pt>
    <dgm:pt modelId="{F298FBFB-B640-A34F-9401-0F9C1905F1FD}" type="pres">
      <dgm:prSet presAssocID="{DE0B4228-3E76-4A2D-8E5D-265A18BF81FA}" presName="hierChild2" presStyleCnt="0"/>
      <dgm:spPr/>
    </dgm:pt>
    <dgm:pt modelId="{4889E97A-BEFC-6E41-B9D7-769B332DE18F}" type="pres">
      <dgm:prSet presAssocID="{9C2B2E0F-48ED-47DE-945E-E9835C046412}" presName="hierRoot1" presStyleCnt="0"/>
      <dgm:spPr/>
    </dgm:pt>
    <dgm:pt modelId="{EB6AD071-23D1-6D40-92BB-D2209D03D65C}" type="pres">
      <dgm:prSet presAssocID="{9C2B2E0F-48ED-47DE-945E-E9835C046412}" presName="composite" presStyleCnt="0"/>
      <dgm:spPr/>
    </dgm:pt>
    <dgm:pt modelId="{DC72A169-E39F-0B45-806E-B46E97715BB9}" type="pres">
      <dgm:prSet presAssocID="{9C2B2E0F-48ED-47DE-945E-E9835C046412}" presName="background" presStyleLbl="node0" presStyleIdx="1" presStyleCnt="3"/>
      <dgm:spPr/>
    </dgm:pt>
    <dgm:pt modelId="{C097E2B3-7A59-C84A-8DA8-65230CB2DDAD}" type="pres">
      <dgm:prSet presAssocID="{9C2B2E0F-48ED-47DE-945E-E9835C046412}" presName="text" presStyleLbl="fgAcc0" presStyleIdx="1" presStyleCnt="3">
        <dgm:presLayoutVars>
          <dgm:chPref val="3"/>
        </dgm:presLayoutVars>
      </dgm:prSet>
      <dgm:spPr/>
    </dgm:pt>
    <dgm:pt modelId="{5A20D825-EE74-BA4C-9BB6-D92CA06D89C3}" type="pres">
      <dgm:prSet presAssocID="{9C2B2E0F-48ED-47DE-945E-E9835C046412}" presName="hierChild2" presStyleCnt="0"/>
      <dgm:spPr/>
    </dgm:pt>
    <dgm:pt modelId="{843642A7-EC79-5F49-8816-EE005AE37E7D}" type="pres">
      <dgm:prSet presAssocID="{943A0119-F7F9-4F54-BCEC-AF99652E9A76}" presName="hierRoot1" presStyleCnt="0"/>
      <dgm:spPr/>
    </dgm:pt>
    <dgm:pt modelId="{F0D41145-AF04-0A4F-83B7-9525019D3FB7}" type="pres">
      <dgm:prSet presAssocID="{943A0119-F7F9-4F54-BCEC-AF99652E9A76}" presName="composite" presStyleCnt="0"/>
      <dgm:spPr/>
    </dgm:pt>
    <dgm:pt modelId="{8550D050-62AD-7F45-95FF-F96A71F675CC}" type="pres">
      <dgm:prSet presAssocID="{943A0119-F7F9-4F54-BCEC-AF99652E9A76}" presName="background" presStyleLbl="node0" presStyleIdx="2" presStyleCnt="3"/>
      <dgm:spPr/>
    </dgm:pt>
    <dgm:pt modelId="{F7CBFC59-B2F1-5244-9964-A74437F3E6ED}" type="pres">
      <dgm:prSet presAssocID="{943A0119-F7F9-4F54-BCEC-AF99652E9A76}" presName="text" presStyleLbl="fgAcc0" presStyleIdx="2" presStyleCnt="3">
        <dgm:presLayoutVars>
          <dgm:chPref val="3"/>
        </dgm:presLayoutVars>
      </dgm:prSet>
      <dgm:spPr/>
    </dgm:pt>
    <dgm:pt modelId="{90246C16-190A-2A4F-862A-B171C7F4DFFF}" type="pres">
      <dgm:prSet presAssocID="{943A0119-F7F9-4F54-BCEC-AF99652E9A76}" presName="hierChild2" presStyleCnt="0"/>
      <dgm:spPr/>
    </dgm:pt>
  </dgm:ptLst>
  <dgm:cxnLst>
    <dgm:cxn modelId="{2E5FA441-C0A9-A140-99B6-1A3B7AD1A16D}" type="presOf" srcId="{943A0119-F7F9-4F54-BCEC-AF99652E9A76}" destId="{F7CBFC59-B2F1-5244-9964-A74437F3E6ED}" srcOrd="0" destOrd="0" presId="urn:microsoft.com/office/officeart/2005/8/layout/hierarchy1"/>
    <dgm:cxn modelId="{99A9A34E-850F-D44B-B1DA-E6013565F7EF}" type="presOf" srcId="{DE0B4228-3E76-4A2D-8E5D-265A18BF81FA}" destId="{6C95FDD3-71DD-174B-B02E-2A4B648D97A6}" srcOrd="0" destOrd="0" presId="urn:microsoft.com/office/officeart/2005/8/layout/hierarchy1"/>
    <dgm:cxn modelId="{9F2BEF8D-089D-AD4B-87B7-CEA367E82C49}" type="presOf" srcId="{153805C7-CC4B-4131-90EE-5DB16D68E1F9}" destId="{3AFCAB5E-2BCC-BF4D-8F4A-603B27C248F6}" srcOrd="0" destOrd="0" presId="urn:microsoft.com/office/officeart/2005/8/layout/hierarchy1"/>
    <dgm:cxn modelId="{66CD0EA4-2BF3-AC40-B966-34304DE2A9C3}" type="presOf" srcId="{9C2B2E0F-48ED-47DE-945E-E9835C046412}" destId="{C097E2B3-7A59-C84A-8DA8-65230CB2DDAD}" srcOrd="0" destOrd="0" presId="urn:microsoft.com/office/officeart/2005/8/layout/hierarchy1"/>
    <dgm:cxn modelId="{9A5BEDBE-102E-4F2F-90E1-FD4EADBCE964}" srcId="{153805C7-CC4B-4131-90EE-5DB16D68E1F9}" destId="{9C2B2E0F-48ED-47DE-945E-E9835C046412}" srcOrd="1" destOrd="0" parTransId="{B78B2AA3-CC92-4CF9-AFA6-FB90C89AE58B}" sibTransId="{FD10CBFE-9022-4A03-85FE-4855289D36F1}"/>
    <dgm:cxn modelId="{1702F8BE-AB5E-4659-9F5B-6E6F445E15C0}" srcId="{153805C7-CC4B-4131-90EE-5DB16D68E1F9}" destId="{943A0119-F7F9-4F54-BCEC-AF99652E9A76}" srcOrd="2" destOrd="0" parTransId="{C2E50FBB-F078-45FB-9461-2911D43D5AC6}" sibTransId="{6564A689-E0A3-4A35-9DD1-11652235F98B}"/>
    <dgm:cxn modelId="{39DE5DCA-25CC-4C1F-B20C-E5D672E26EE6}" srcId="{153805C7-CC4B-4131-90EE-5DB16D68E1F9}" destId="{DE0B4228-3E76-4A2D-8E5D-265A18BF81FA}" srcOrd="0" destOrd="0" parTransId="{8010F70B-56D0-4765-9C70-BD3B8C692FB4}" sibTransId="{706A591B-1D2D-4C5D-A67C-740F8CD18224}"/>
    <dgm:cxn modelId="{1D1C34FB-8E26-794D-8605-297DC520D3B7}" type="presParOf" srcId="{3AFCAB5E-2BCC-BF4D-8F4A-603B27C248F6}" destId="{5237CBDF-9F8B-2242-811B-65615DDEA388}" srcOrd="0" destOrd="0" presId="urn:microsoft.com/office/officeart/2005/8/layout/hierarchy1"/>
    <dgm:cxn modelId="{93364B5C-D1FB-D940-A9E0-97DB9FEA7ACF}" type="presParOf" srcId="{5237CBDF-9F8B-2242-811B-65615DDEA388}" destId="{0D790942-AAC4-1A4B-915C-6B0E0BE14BBC}" srcOrd="0" destOrd="0" presId="urn:microsoft.com/office/officeart/2005/8/layout/hierarchy1"/>
    <dgm:cxn modelId="{CD8BAA59-61EC-274A-9E7A-82F9F540E3D2}" type="presParOf" srcId="{0D790942-AAC4-1A4B-915C-6B0E0BE14BBC}" destId="{8A5E2487-9C78-4840-B0FD-B9B88628971B}" srcOrd="0" destOrd="0" presId="urn:microsoft.com/office/officeart/2005/8/layout/hierarchy1"/>
    <dgm:cxn modelId="{47EF02BF-932D-4341-A2F3-D1303070410C}" type="presParOf" srcId="{0D790942-AAC4-1A4B-915C-6B0E0BE14BBC}" destId="{6C95FDD3-71DD-174B-B02E-2A4B648D97A6}" srcOrd="1" destOrd="0" presId="urn:microsoft.com/office/officeart/2005/8/layout/hierarchy1"/>
    <dgm:cxn modelId="{89FE2CE8-11C1-054B-AD7A-5864735607A1}" type="presParOf" srcId="{5237CBDF-9F8B-2242-811B-65615DDEA388}" destId="{F298FBFB-B640-A34F-9401-0F9C1905F1FD}" srcOrd="1" destOrd="0" presId="urn:microsoft.com/office/officeart/2005/8/layout/hierarchy1"/>
    <dgm:cxn modelId="{4A1E7C51-D8C2-1146-9E39-75A61BF6B4AF}" type="presParOf" srcId="{3AFCAB5E-2BCC-BF4D-8F4A-603B27C248F6}" destId="{4889E97A-BEFC-6E41-B9D7-769B332DE18F}" srcOrd="1" destOrd="0" presId="urn:microsoft.com/office/officeart/2005/8/layout/hierarchy1"/>
    <dgm:cxn modelId="{D26001A8-1A65-AC43-8057-FB1D1C2F0641}" type="presParOf" srcId="{4889E97A-BEFC-6E41-B9D7-769B332DE18F}" destId="{EB6AD071-23D1-6D40-92BB-D2209D03D65C}" srcOrd="0" destOrd="0" presId="urn:microsoft.com/office/officeart/2005/8/layout/hierarchy1"/>
    <dgm:cxn modelId="{9856B2F1-F846-8F45-A24F-2241A5476044}" type="presParOf" srcId="{EB6AD071-23D1-6D40-92BB-D2209D03D65C}" destId="{DC72A169-E39F-0B45-806E-B46E97715BB9}" srcOrd="0" destOrd="0" presId="urn:microsoft.com/office/officeart/2005/8/layout/hierarchy1"/>
    <dgm:cxn modelId="{4E3CD4D8-A51F-7345-9245-4005C820ABE8}" type="presParOf" srcId="{EB6AD071-23D1-6D40-92BB-D2209D03D65C}" destId="{C097E2B3-7A59-C84A-8DA8-65230CB2DDAD}" srcOrd="1" destOrd="0" presId="urn:microsoft.com/office/officeart/2005/8/layout/hierarchy1"/>
    <dgm:cxn modelId="{E7AF8C9A-CED2-274F-A363-BCF5ECBA9AEC}" type="presParOf" srcId="{4889E97A-BEFC-6E41-B9D7-769B332DE18F}" destId="{5A20D825-EE74-BA4C-9BB6-D92CA06D89C3}" srcOrd="1" destOrd="0" presId="urn:microsoft.com/office/officeart/2005/8/layout/hierarchy1"/>
    <dgm:cxn modelId="{2DCBBD03-B9DB-8948-BF7C-2747A1F49554}" type="presParOf" srcId="{3AFCAB5E-2BCC-BF4D-8F4A-603B27C248F6}" destId="{843642A7-EC79-5F49-8816-EE005AE37E7D}" srcOrd="2" destOrd="0" presId="urn:microsoft.com/office/officeart/2005/8/layout/hierarchy1"/>
    <dgm:cxn modelId="{12B060AF-0432-1F48-83F9-CC8FDFB509A2}" type="presParOf" srcId="{843642A7-EC79-5F49-8816-EE005AE37E7D}" destId="{F0D41145-AF04-0A4F-83B7-9525019D3FB7}" srcOrd="0" destOrd="0" presId="urn:microsoft.com/office/officeart/2005/8/layout/hierarchy1"/>
    <dgm:cxn modelId="{7252E352-3DDA-D84E-89C5-8CB1686A1108}" type="presParOf" srcId="{F0D41145-AF04-0A4F-83B7-9525019D3FB7}" destId="{8550D050-62AD-7F45-95FF-F96A71F675CC}" srcOrd="0" destOrd="0" presId="urn:microsoft.com/office/officeart/2005/8/layout/hierarchy1"/>
    <dgm:cxn modelId="{0FA6E374-764A-1244-89B1-8BAAC03FDA7A}" type="presParOf" srcId="{F0D41145-AF04-0A4F-83B7-9525019D3FB7}" destId="{F7CBFC59-B2F1-5244-9964-A74437F3E6ED}" srcOrd="1" destOrd="0" presId="urn:microsoft.com/office/officeart/2005/8/layout/hierarchy1"/>
    <dgm:cxn modelId="{864338E6-3552-0A42-82D3-97AB289E5817}" type="presParOf" srcId="{843642A7-EC79-5F49-8816-EE005AE37E7D}" destId="{90246C16-190A-2A4F-862A-B171C7F4DFF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3E092-D019-524D-B9D4-ECE090238F5C}">
      <dsp:nvSpPr>
        <dsp:cNvPr id="0" name=""/>
        <dsp:cNvSpPr/>
      </dsp:nvSpPr>
      <dsp:spPr>
        <a:xfrm>
          <a:off x="9242" y="1346949"/>
          <a:ext cx="2762398" cy="16574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t>Jesús nos mandó a bautizar todas las naciones</a:t>
          </a:r>
          <a:endParaRPr lang="en-US" sz="2700" kern="1200"/>
        </a:p>
      </dsp:txBody>
      <dsp:txXfrm>
        <a:off x="57787" y="1395494"/>
        <a:ext cx="2665308" cy="1560349"/>
      </dsp:txXfrm>
    </dsp:sp>
    <dsp:sp modelId="{52716EFC-55BB-5341-9FEF-B8BF228CE668}">
      <dsp:nvSpPr>
        <dsp:cNvPr id="0" name=""/>
        <dsp:cNvSpPr/>
      </dsp:nvSpPr>
      <dsp:spPr>
        <a:xfrm>
          <a:off x="3014732" y="1833131"/>
          <a:ext cx="585628"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014732" y="1970146"/>
        <a:ext cx="409940" cy="411044"/>
      </dsp:txXfrm>
    </dsp:sp>
    <dsp:sp modelId="{D530033D-8E2D-D445-A4C1-812430B70715}">
      <dsp:nvSpPr>
        <dsp:cNvPr id="0" name=""/>
        <dsp:cNvSpPr/>
      </dsp:nvSpPr>
      <dsp:spPr>
        <a:xfrm>
          <a:off x="3876600" y="1346949"/>
          <a:ext cx="2762398" cy="165743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Mateo 28:19</a:t>
          </a:r>
        </a:p>
      </dsp:txBody>
      <dsp:txXfrm>
        <a:off x="3925145" y="1395494"/>
        <a:ext cx="2665308" cy="1560349"/>
      </dsp:txXfrm>
    </dsp:sp>
    <dsp:sp modelId="{046962E9-B05C-844A-B24A-D0FFBE4C5668}">
      <dsp:nvSpPr>
        <dsp:cNvPr id="0" name=""/>
        <dsp:cNvSpPr/>
      </dsp:nvSpPr>
      <dsp:spPr>
        <a:xfrm>
          <a:off x="6882090" y="1833131"/>
          <a:ext cx="585628" cy="68507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882090" y="1970146"/>
        <a:ext cx="409940" cy="411044"/>
      </dsp:txXfrm>
    </dsp:sp>
    <dsp:sp modelId="{70CD2B5C-01F3-2A48-80CD-8EF323DEF32A}">
      <dsp:nvSpPr>
        <dsp:cNvPr id="0" name=""/>
        <dsp:cNvSpPr/>
      </dsp:nvSpPr>
      <dsp:spPr>
        <a:xfrm>
          <a:off x="7743958" y="1346949"/>
          <a:ext cx="2762398" cy="165743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Hechos 2:38-39</a:t>
          </a:r>
        </a:p>
      </dsp:txBody>
      <dsp:txXfrm>
        <a:off x="7792503" y="1395494"/>
        <a:ext cx="2665308" cy="1560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E2487-9C78-4840-B0FD-B9B88628971B}">
      <dsp:nvSpPr>
        <dsp:cNvPr id="0" name=""/>
        <dsp:cNvSpPr/>
      </dsp:nvSpPr>
      <dsp:spPr>
        <a:xfrm>
          <a:off x="0" y="788295"/>
          <a:ext cx="2984259" cy="1895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5FDD3-71DD-174B-B02E-2A4B648D97A6}">
      <dsp:nvSpPr>
        <dsp:cNvPr id="0" name=""/>
        <dsp:cNvSpPr/>
      </dsp:nvSpPr>
      <dsp:spPr>
        <a:xfrm>
          <a:off x="331584" y="1103300"/>
          <a:ext cx="2984259" cy="18950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a:t>¿Cuáles son las bendiciones del Bautismo? </a:t>
          </a:r>
          <a:endParaRPr lang="en-US" sz="2800" kern="1200"/>
        </a:p>
      </dsp:txBody>
      <dsp:txXfrm>
        <a:off x="387087" y="1158803"/>
        <a:ext cx="2873253" cy="1783998"/>
      </dsp:txXfrm>
    </dsp:sp>
    <dsp:sp modelId="{DC72A169-E39F-0B45-806E-B46E97715BB9}">
      <dsp:nvSpPr>
        <dsp:cNvPr id="0" name=""/>
        <dsp:cNvSpPr/>
      </dsp:nvSpPr>
      <dsp:spPr>
        <a:xfrm>
          <a:off x="3647428" y="788295"/>
          <a:ext cx="2984259" cy="1895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7E2B3-7A59-C84A-8DA8-65230CB2DDAD}">
      <dsp:nvSpPr>
        <dsp:cNvPr id="0" name=""/>
        <dsp:cNvSpPr/>
      </dsp:nvSpPr>
      <dsp:spPr>
        <a:xfrm>
          <a:off x="3979012" y="1103300"/>
          <a:ext cx="2984259" cy="18950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a:t>¿Por qué debemos bautizar a los </a:t>
          </a:r>
          <a:r>
            <a:rPr lang="en-US" sz="2800" kern="1200"/>
            <a:t>bebés</a:t>
          </a:r>
          <a:r>
            <a:rPr lang="en-US" sz="2800" b="0" i="0" kern="1200"/>
            <a:t>? </a:t>
          </a:r>
          <a:endParaRPr lang="en-US" sz="2800" kern="1200"/>
        </a:p>
      </dsp:txBody>
      <dsp:txXfrm>
        <a:off x="4034515" y="1158803"/>
        <a:ext cx="2873253" cy="1783998"/>
      </dsp:txXfrm>
    </dsp:sp>
    <dsp:sp modelId="{8550D050-62AD-7F45-95FF-F96A71F675CC}">
      <dsp:nvSpPr>
        <dsp:cNvPr id="0" name=""/>
        <dsp:cNvSpPr/>
      </dsp:nvSpPr>
      <dsp:spPr>
        <a:xfrm>
          <a:off x="7294856" y="788295"/>
          <a:ext cx="2984259" cy="1895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CBFC59-B2F1-5244-9964-A74437F3E6ED}">
      <dsp:nvSpPr>
        <dsp:cNvPr id="0" name=""/>
        <dsp:cNvSpPr/>
      </dsp:nvSpPr>
      <dsp:spPr>
        <a:xfrm>
          <a:off x="7626440" y="1103300"/>
          <a:ext cx="2984259" cy="18950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a:t>¿Cuáles son los medios de gracia y por qué son tan importantes? </a:t>
          </a:r>
          <a:endParaRPr lang="en-US" sz="2800" kern="1200"/>
        </a:p>
      </dsp:txBody>
      <dsp:txXfrm>
        <a:off x="7681943" y="1158803"/>
        <a:ext cx="2873253" cy="17839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youtube.com/watch?v=WB2RycReUvc"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e3aea5128_0_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CAPTAR</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¿Estás bautizado? ¿Cómo te hace sentir saber que estás bautizado?</a:t>
            </a:r>
            <a:r>
              <a:rPr lang="en-US" sz="1800">
                <a:solidFill>
                  <a:srgbClr val="000000"/>
                </a:solidFill>
                <a:latin typeface="Calibri"/>
                <a:ea typeface="Calibri"/>
                <a:cs typeface="Calibri"/>
                <a:sym typeface="Calibri"/>
              </a:rPr>
              <a:t> </a:t>
            </a:r>
            <a:br>
              <a:rPr lang="en-US" sz="1800">
                <a:solidFill>
                  <a:srgbClr val="00000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Pide a los estudiantes que reflexionen sobre esta pregunta. Anímelos a compartir sus pensamientos en el chat o a escribirlos en un cuaderno. Avísales a los estudiantes que examinaremos esta pregunta nuevamente al final de la clase. Ahora, estudiemos lo que Dios dice sobre el bautismo.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55" name="Google Shape;155;g2ee3aea512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rgbClr val="000000"/>
              </a:buClr>
              <a:buSzPts val="1100"/>
              <a:buFont typeface="Arial"/>
              <a:buNone/>
            </a:pPr>
            <a:r>
              <a:rPr lang="en-US" sz="1800" b="1">
                <a:latin typeface="Calibri"/>
                <a:ea typeface="Calibri"/>
                <a:cs typeface="Calibri"/>
                <a:sym typeface="Calibri"/>
              </a:rPr>
              <a:t>OBJETIVO</a:t>
            </a:r>
            <a:r>
              <a:rPr lang="en-US" sz="1800" b="1">
                <a:solidFill>
                  <a:srgbClr val="000000"/>
                </a:solidFill>
                <a:latin typeface="Calibri"/>
                <a:ea typeface="Calibri"/>
                <a:cs typeface="Calibri"/>
                <a:sym typeface="Calibri"/>
              </a:rPr>
              <a:t> #1: Describir El </a:t>
            </a:r>
            <a:r>
              <a:rPr lang="en-US" sz="1800" b="1">
                <a:latin typeface="Calibri"/>
                <a:ea typeface="Calibri"/>
                <a:cs typeface="Calibri"/>
                <a:sym typeface="Calibri"/>
              </a:rPr>
              <a:t>B</a:t>
            </a:r>
            <a:r>
              <a:rPr lang="en-US" sz="1800" b="1">
                <a:solidFill>
                  <a:srgbClr val="000000"/>
                </a:solidFill>
                <a:latin typeface="Calibri"/>
                <a:ea typeface="Calibri"/>
                <a:cs typeface="Calibri"/>
                <a:sym typeface="Calibri"/>
              </a:rPr>
              <a:t>autismo y sus bendiciones</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161" name="Google Shape;16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a:solidFill>
                  <a:srgbClr val="000000"/>
                </a:solidFill>
                <a:latin typeface="Calibri"/>
                <a:ea typeface="Calibri"/>
                <a:cs typeface="Calibri"/>
                <a:sym typeface="Calibri"/>
              </a:rPr>
              <a:t>1. ¿Qué es el Bautismo? </a:t>
            </a:r>
            <a:endParaRPr/>
          </a:p>
        </p:txBody>
      </p:sp>
      <p:sp>
        <p:nvSpPr>
          <p:cNvPr id="168" name="Google Shape;16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1. ¿Qué es el Bautismo? </a:t>
            </a:r>
            <a:br>
              <a:rPr lang="en-US" sz="1800" b="1">
                <a:solidFill>
                  <a:srgbClr val="000000"/>
                </a:solidFill>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Antes de su ascensión al cielo, Jesús </a:t>
            </a:r>
            <a:r>
              <a:rPr lang="en-US" sz="1800">
                <a:latin typeface="Calibri"/>
                <a:ea typeface="Calibri"/>
                <a:cs typeface="Calibri"/>
                <a:sym typeface="Calibri"/>
              </a:rPr>
              <a:t>dejó a</a:t>
            </a:r>
            <a:r>
              <a:rPr lang="en-US" sz="1800">
                <a:solidFill>
                  <a:srgbClr val="000000"/>
                </a:solidFill>
                <a:latin typeface="Calibri"/>
                <a:ea typeface="Calibri"/>
                <a:cs typeface="Calibri"/>
                <a:sym typeface="Calibri"/>
              </a:rPr>
              <a:t> sus discípulos con un mandato que llamamos “La Gran Comisión.”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a:ea typeface="Calibri"/>
                <a:cs typeface="Calibri"/>
                <a:sym typeface="Calibri"/>
              </a:rPr>
              <a:t>Mateo 28:18-20 Jesús se acercó y les dijo: “Toda autoridad me ha sido dada en el cielo y e</a:t>
            </a:r>
            <a:r>
              <a:rPr lang="en-US" sz="1800" i="1">
                <a:latin typeface="Calibri"/>
                <a:ea typeface="Calibri"/>
                <a:cs typeface="Calibri"/>
                <a:sym typeface="Calibri"/>
              </a:rPr>
              <a:t>n </a:t>
            </a:r>
            <a:r>
              <a:rPr lang="en-US" sz="1800" i="1">
                <a:solidFill>
                  <a:srgbClr val="000000"/>
                </a:solidFill>
                <a:latin typeface="Calibri"/>
                <a:ea typeface="Calibri"/>
                <a:cs typeface="Calibri"/>
                <a:sym typeface="Calibri"/>
              </a:rPr>
              <a:t>la tierra. Por tanto, vayan y hagan discípulos en todas las naciones, y </a:t>
            </a:r>
            <a:r>
              <a:rPr lang="en-US" sz="1800" i="1" u="sng">
                <a:solidFill>
                  <a:srgbClr val="000000"/>
                </a:solidFill>
                <a:latin typeface="Calibri"/>
                <a:ea typeface="Calibri"/>
                <a:cs typeface="Calibri"/>
                <a:sym typeface="Calibri"/>
              </a:rPr>
              <a:t>bautícenlos en el nombre del Padre, y del Hijo, y del Espíritu Santo</a:t>
            </a:r>
            <a:r>
              <a:rPr lang="en-US" sz="1800" i="1">
                <a:solidFill>
                  <a:srgbClr val="000000"/>
                </a:solidFill>
                <a:latin typeface="Calibri"/>
                <a:ea typeface="Calibri"/>
                <a:cs typeface="Calibri"/>
                <a:sym typeface="Calibri"/>
              </a:rPr>
              <a:t>. Enséñenles a cumplir todas las cosas que les he mandado. Y yo estaré con ustedes todos los días, hasta el fin del mundo.”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A lo largo del Nuevo Testamento vemos a los discípulos cumpliendo este mandato, como en la historia que leímos para nuestra tarea de hoy, de Felipe bautizando al etíope. Nosotros también bautizamos porque el Bautismo en una parte clave de las instrucciones finales de Jesús a sus seguidores antes de ascender al cielo.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b="1">
                <a:solidFill>
                  <a:srgbClr val="000000"/>
                </a:solidFill>
                <a:latin typeface="Calibri"/>
                <a:ea typeface="Calibri"/>
                <a:cs typeface="Calibri"/>
                <a:sym typeface="Calibri"/>
              </a:rPr>
              <a:t>El Santo Bautismo es un sacramento que fue instituido por el mandato de Jesús de bautizar a todas las naciones en el nombre del Dios Trino.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75" name="Google Shape;17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2. ¿Qué cantidad de agua es necesaria para que el Bautismo sea válido?</a:t>
            </a:r>
            <a:r>
              <a:rPr lang="en-US" sz="1800">
                <a:solidFill>
                  <a:srgbClr val="000000"/>
                </a:solidFill>
                <a:latin typeface="Calibri"/>
                <a:ea typeface="Calibri"/>
                <a:cs typeface="Calibri"/>
                <a:sym typeface="Calibri"/>
              </a:rPr>
              <a:t> </a:t>
            </a:r>
            <a:br>
              <a:rPr lang="en-US" sz="1800">
                <a:solidFill>
                  <a:srgbClr val="000000"/>
                </a:solidFill>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La palabra griega “bautizar” significa usar agua de diversas maneras: sumergir, lavar, derramar o rociar. Pero el poder del Bautismo no proviene del agua, sino de la Palabra de Dios que es usada junto con el agua.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330200" algn="l" rtl="0">
              <a:lnSpc>
                <a:spcPct val="100000"/>
              </a:lnSpc>
              <a:spcBef>
                <a:spcPts val="0"/>
              </a:spcBef>
              <a:spcAft>
                <a:spcPts val="0"/>
              </a:spcAft>
              <a:buSzPts val="1800"/>
              <a:buChar char="●"/>
            </a:pPr>
            <a:r>
              <a:rPr lang="en-US" sz="1800" i="1">
                <a:solidFill>
                  <a:srgbClr val="000000"/>
                </a:solidFill>
                <a:latin typeface="Calibri"/>
                <a:ea typeface="Calibri"/>
                <a:cs typeface="Calibri"/>
                <a:sym typeface="Calibri"/>
              </a:rPr>
              <a:t>Efesios 5:25-26 Cristo amó a la iglesia y se entregó a si mismo por ella, para santificarla, habiéndola purificado en el lavamiento del agua por la palabra.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b="1">
                <a:solidFill>
                  <a:srgbClr val="000000"/>
                </a:solidFill>
                <a:latin typeface="Calibri"/>
                <a:ea typeface="Calibri"/>
                <a:cs typeface="Calibri"/>
                <a:sym typeface="Calibri"/>
              </a:rPr>
              <a:t>La palabra “bautizar” en griego significa cualquier tipo de aplicación de agua. Así que se puede rociar, sumergir o derramar el agua y es aún un bautismo </a:t>
            </a:r>
            <a:r>
              <a:rPr lang="en-US" sz="1800" b="1">
                <a:latin typeface="Calibri"/>
                <a:ea typeface="Calibri"/>
                <a:cs typeface="Calibri"/>
                <a:sym typeface="Calibri"/>
              </a:rPr>
              <a:t>válido</a:t>
            </a:r>
            <a:r>
              <a:rPr lang="en-US" sz="1800" b="1">
                <a:solidFill>
                  <a:srgbClr val="000000"/>
                </a:solidFill>
                <a:latin typeface="Calibri"/>
                <a:ea typeface="Calibri"/>
                <a:cs typeface="Calibri"/>
                <a:sym typeface="Calibri"/>
              </a:rPr>
              <a:t>. El poder viene de la palabra de Dios.</a:t>
            </a:r>
            <a:r>
              <a:rPr lang="en-US" sz="1100" b="1">
                <a:solidFill>
                  <a:srgbClr val="000000"/>
                </a:solidFill>
                <a:latin typeface="Calibri"/>
                <a:ea typeface="Calibri"/>
                <a:cs typeface="Calibri"/>
                <a:sym typeface="Calibri"/>
              </a:rPr>
              <a:t> </a:t>
            </a:r>
            <a:endParaRPr sz="11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93" name="Google Shape;193;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3. ¿Cuáles son las bendiciones del Bautismo?</a:t>
            </a:r>
            <a:r>
              <a:rPr lang="en-US" sz="1800">
                <a:solidFill>
                  <a:srgbClr val="000000"/>
                </a:solidFill>
                <a:latin typeface="Calibri"/>
                <a:ea typeface="Calibri"/>
                <a:cs typeface="Calibri"/>
                <a:sym typeface="Calibri"/>
              </a:rPr>
              <a:t> </a:t>
            </a:r>
            <a:r>
              <a:rPr lang="en-US" sz="1800" b="1">
                <a:solidFill>
                  <a:srgbClr val="000000"/>
                </a:solidFill>
                <a:latin typeface="Calibri"/>
                <a:ea typeface="Calibri"/>
                <a:cs typeface="Calibri"/>
                <a:sym typeface="Calibri"/>
              </a:rPr>
              <a:t>(¡Pregunta del Proyecto Final!)</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Deja que los estudiantes contesten.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00" name="Google Shape;2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Hechos 2:38-39 </a:t>
            </a:r>
            <a:r>
              <a:rPr lang="en-US" sz="1800" i="1">
                <a:solidFill>
                  <a:srgbClr val="000000"/>
                </a:solidFill>
                <a:latin typeface="Calibri"/>
                <a:ea typeface="Calibri"/>
                <a:cs typeface="Calibri"/>
                <a:sym typeface="Calibri"/>
              </a:rPr>
              <a:t>Pedro dijo: Arrepiéntanse, y bautícense todos ustedes en el nombre de Jesucristo, </a:t>
            </a:r>
            <a:r>
              <a:rPr lang="en-US" sz="1800" i="1" u="sng">
                <a:solidFill>
                  <a:srgbClr val="000000"/>
                </a:solidFill>
                <a:latin typeface="Calibri"/>
                <a:ea typeface="Calibri"/>
                <a:cs typeface="Calibri"/>
                <a:sym typeface="Calibri"/>
              </a:rPr>
              <a:t>para que sus pecados les sean perdonados</a:t>
            </a:r>
            <a:r>
              <a:rPr lang="en-US" sz="1800" i="1">
                <a:solidFill>
                  <a:srgbClr val="000000"/>
                </a:solidFill>
                <a:latin typeface="Calibri"/>
                <a:ea typeface="Calibri"/>
                <a:cs typeface="Calibri"/>
                <a:sym typeface="Calibri"/>
              </a:rPr>
              <a:t>. Entonces recibirán el don del Espíritu Santo. Porque la promesa es para ustedes y para sus hijos, para todos los que están lejos, y para todos aquellos a quienes el Señor nuestro Dios llame.</a:t>
            </a:r>
            <a:r>
              <a:rPr lang="en-US" sz="1800">
                <a:solidFill>
                  <a:srgbClr val="000000"/>
                </a:solidFill>
                <a:latin typeface="Calibri"/>
                <a:ea typeface="Calibri"/>
                <a:cs typeface="Calibri"/>
                <a:sym typeface="Calibri"/>
              </a:rPr>
              <a:t>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b="1">
                <a:solidFill>
                  <a:srgbClr val="000000"/>
                </a:solidFill>
                <a:latin typeface="Calibri"/>
                <a:ea typeface="Calibri"/>
                <a:cs typeface="Calibri"/>
                <a:sym typeface="Calibri"/>
              </a:rPr>
              <a:t>El </a:t>
            </a:r>
            <a:r>
              <a:rPr lang="en-US" sz="1800" b="1">
                <a:latin typeface="Calibri"/>
                <a:ea typeface="Calibri"/>
                <a:cs typeface="Calibri"/>
                <a:sym typeface="Calibri"/>
              </a:rPr>
              <a:t>B</a:t>
            </a:r>
            <a:r>
              <a:rPr lang="en-US" sz="1800" b="1">
                <a:solidFill>
                  <a:srgbClr val="000000"/>
                </a:solidFill>
                <a:latin typeface="Calibri"/>
                <a:ea typeface="Calibri"/>
                <a:cs typeface="Calibri"/>
                <a:sym typeface="Calibri"/>
              </a:rPr>
              <a:t>autismo nos da el perdón de los pecados</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07" name="Google Shape;20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a:latin typeface="Times New Roman"/>
              <a:ea typeface="Times New Roman"/>
              <a:cs typeface="Times New Roman"/>
              <a:sym typeface="Times New Roman"/>
            </a:endParaRPr>
          </a:p>
          <a:p>
            <a:pPr marL="342900" marR="0" lvl="0" indent="-342900" algn="l" rtl="0">
              <a:lnSpc>
                <a:spcPct val="100000"/>
              </a:lnSpc>
              <a:spcBef>
                <a:spcPts val="0"/>
              </a:spcBef>
              <a:spcAft>
                <a:spcPts val="0"/>
              </a:spcAft>
              <a:buSzPts val="1100"/>
              <a:buFont typeface="Noto Sans Symbols"/>
              <a:buChar char="∙"/>
            </a:pPr>
            <a:r>
              <a:rPr lang="en-US" sz="1800" i="1">
                <a:solidFill>
                  <a:srgbClr val="000000"/>
                </a:solidFill>
                <a:latin typeface="Calibri"/>
                <a:ea typeface="Calibri"/>
                <a:cs typeface="Calibri"/>
                <a:sym typeface="Calibri"/>
              </a:rPr>
              <a:t>1 Pedro 3:20, 21 En los días de Noé… pocas personas, es decir ocho, fueron salvadas por agua. El bautismo que corresponde a esto ahora </a:t>
            </a:r>
            <a:r>
              <a:rPr lang="en-US" sz="1800" i="1" u="sng">
                <a:solidFill>
                  <a:srgbClr val="000000"/>
                </a:solidFill>
                <a:latin typeface="Calibri"/>
                <a:ea typeface="Calibri"/>
                <a:cs typeface="Calibri"/>
                <a:sym typeface="Calibri"/>
              </a:rPr>
              <a:t>nos salva.</a:t>
            </a:r>
            <a:r>
              <a:rPr lang="en-US" sz="1800" i="1">
                <a:solidFill>
                  <a:srgbClr val="000000"/>
                </a:solidFill>
                <a:latin typeface="Calibri"/>
                <a:ea typeface="Calibri"/>
                <a:cs typeface="Calibri"/>
                <a:sym typeface="Calibri"/>
              </a:rPr>
              <a:t>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i="1">
                <a:solidFill>
                  <a:srgbClr val="000000"/>
                </a:solidFill>
                <a:latin typeface="Calibri"/>
                <a:ea typeface="Calibri"/>
                <a:cs typeface="Calibri"/>
                <a:sym typeface="Calibri"/>
              </a:rPr>
              <a:t>Marcos 16:16 El que crea y sea bautizado, </a:t>
            </a:r>
            <a:r>
              <a:rPr lang="en-US" sz="1800" i="1" u="sng">
                <a:solidFill>
                  <a:srgbClr val="000000"/>
                </a:solidFill>
                <a:latin typeface="Calibri"/>
                <a:ea typeface="Calibri"/>
                <a:cs typeface="Calibri"/>
                <a:sym typeface="Calibri"/>
              </a:rPr>
              <a:t>será salvo.</a:t>
            </a:r>
            <a:r>
              <a:rPr lang="en-US" sz="1800" i="1">
                <a:solidFill>
                  <a:srgbClr val="000000"/>
                </a:solidFill>
                <a:latin typeface="Calibri"/>
                <a:ea typeface="Calibri"/>
                <a:cs typeface="Calibri"/>
                <a:sym typeface="Calibri"/>
              </a:rPr>
              <a:t>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13" name="Google Shape;21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Bienvenida y saludos</a:t>
            </a:r>
            <a:br>
              <a:rPr lang="en-US" sz="1800">
                <a:solidFill>
                  <a:srgbClr val="00000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Abre la sala de Zoom 10 minutos antes de la clase para saludar a los estudiantes, especialmente a los nuevos. A la hora de empezar, inicia la grabación y da una cálida bienvenida. Preséntate y sigue conociendo a los estudiantes. Si hay muchos y no puedes terminar en 10 minutos, pídeles que compartan sus saludos en el chat.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i="1">
                <a:solidFill>
                  <a:srgbClr val="000000"/>
                </a:solidFill>
                <a:latin typeface="Calibri"/>
                <a:ea typeface="Calibri"/>
                <a:cs typeface="Calibri"/>
                <a:sym typeface="Calibri"/>
              </a:rPr>
              <a:t>Tito 3:5</a:t>
            </a:r>
            <a:r>
              <a:rPr lang="en-US" sz="1800" i="1">
                <a:latin typeface="Calibri"/>
                <a:ea typeface="Calibri"/>
                <a:cs typeface="Calibri"/>
                <a:sym typeface="Calibri"/>
              </a:rPr>
              <a:t> </a:t>
            </a:r>
            <a:r>
              <a:rPr lang="en-US" sz="1800" i="1" u="sng">
                <a:latin typeface="Calibri"/>
                <a:ea typeface="Calibri"/>
                <a:cs typeface="Calibri"/>
                <a:sym typeface="Calibri"/>
              </a:rPr>
              <a:t>nos salvó,</a:t>
            </a:r>
            <a:r>
              <a:rPr lang="en-US" sz="1800" i="1">
                <a:latin typeface="Calibri"/>
                <a:ea typeface="Calibri"/>
                <a:cs typeface="Calibri"/>
                <a:sym typeface="Calibri"/>
              </a:rPr>
              <a:t> no por obras de justicia que nosotros hubiéramos hecho, sino por su misericordia, por el lavamiento de la regeneración y por la renovación en el Espíritu Santo</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b="1">
                <a:solidFill>
                  <a:srgbClr val="000000"/>
                </a:solidFill>
                <a:latin typeface="Calibri"/>
                <a:ea typeface="Calibri"/>
                <a:cs typeface="Calibri"/>
                <a:sym typeface="Calibri"/>
              </a:rPr>
              <a:t>El </a:t>
            </a:r>
            <a:r>
              <a:rPr lang="en-US" sz="1800" b="1">
                <a:latin typeface="Calibri"/>
                <a:ea typeface="Calibri"/>
                <a:cs typeface="Calibri"/>
                <a:sym typeface="Calibri"/>
              </a:rPr>
              <a:t>B</a:t>
            </a:r>
            <a:r>
              <a:rPr lang="en-US" sz="1800" b="1">
                <a:solidFill>
                  <a:srgbClr val="000000"/>
                </a:solidFill>
                <a:latin typeface="Calibri"/>
                <a:ea typeface="Calibri"/>
                <a:cs typeface="Calibri"/>
                <a:sym typeface="Calibri"/>
              </a:rPr>
              <a:t>autismo nos da la salvación.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19" name="Google Shape;21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i="1">
                <a:solidFill>
                  <a:srgbClr val="000000"/>
                </a:solidFill>
                <a:latin typeface="Calibri"/>
                <a:ea typeface="Calibri"/>
                <a:cs typeface="Calibri"/>
                <a:sym typeface="Calibri"/>
              </a:rPr>
              <a:t>Romanos 6:3,5 ¿No saben ustedes que todos los que fuimos bautizados en Cristo Jesús, fuimos bautizados en su muerte?... Porque si nos hemos unido a Cristo en su muerte, así también nos uniremos a él en su resurrección.</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25" name="Google Shape;2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i="1">
                <a:solidFill>
                  <a:srgbClr val="000000"/>
                </a:solidFill>
                <a:latin typeface="Calibri"/>
                <a:ea typeface="Calibri"/>
                <a:cs typeface="Calibri"/>
                <a:sym typeface="Calibri"/>
              </a:rPr>
              <a:t>Gálatas 3:26-27 Pues todos ustedes son hijos de Dios por la fe en Cristo Jesús. Porque todos ustedes, los que han sido bautizados en Cristo, están revestidos de Cristo.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El </a:t>
            </a:r>
            <a:r>
              <a:rPr lang="en-US" sz="1800">
                <a:latin typeface="Calibri"/>
                <a:ea typeface="Calibri"/>
                <a:cs typeface="Calibri"/>
                <a:sym typeface="Calibri"/>
              </a:rPr>
              <a:t>B</a:t>
            </a:r>
            <a:r>
              <a:rPr lang="en-US" sz="1800">
                <a:solidFill>
                  <a:srgbClr val="000000"/>
                </a:solidFill>
                <a:latin typeface="Calibri"/>
                <a:ea typeface="Calibri"/>
                <a:cs typeface="Calibri"/>
                <a:sym typeface="Calibri"/>
              </a:rPr>
              <a:t>autismo nos une a Cristo y la vida eterna que él ganó para nosotros con su muerte y resurrección.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b="1">
                <a:solidFill>
                  <a:srgbClr val="000000"/>
                </a:solidFill>
                <a:latin typeface="Calibri"/>
                <a:ea typeface="Calibri"/>
                <a:cs typeface="Calibri"/>
                <a:sym typeface="Calibri"/>
              </a:rPr>
              <a:t>El </a:t>
            </a:r>
            <a:r>
              <a:rPr lang="en-US" sz="1800" b="1">
                <a:latin typeface="Calibri"/>
                <a:ea typeface="Calibri"/>
                <a:cs typeface="Calibri"/>
                <a:sym typeface="Calibri"/>
              </a:rPr>
              <a:t>B</a:t>
            </a:r>
            <a:r>
              <a:rPr lang="en-US" sz="1800" b="1">
                <a:solidFill>
                  <a:srgbClr val="000000"/>
                </a:solidFill>
                <a:latin typeface="Calibri"/>
                <a:ea typeface="Calibri"/>
                <a:cs typeface="Calibri"/>
                <a:sym typeface="Calibri"/>
              </a:rPr>
              <a:t>autismo nos da la vida eterna (liberación de la muerte y del diablo)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31" name="Google Shape;23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En resumen, el </a:t>
            </a:r>
            <a:r>
              <a:rPr lang="en-US" sz="1800">
                <a:latin typeface="Calibri"/>
                <a:ea typeface="Calibri"/>
                <a:cs typeface="Calibri"/>
                <a:sym typeface="Calibri"/>
              </a:rPr>
              <a:t>B</a:t>
            </a:r>
            <a:r>
              <a:rPr lang="en-US" sz="1800">
                <a:solidFill>
                  <a:srgbClr val="000000"/>
                </a:solidFill>
                <a:latin typeface="Calibri"/>
                <a:ea typeface="Calibri"/>
                <a:cs typeface="Calibri"/>
                <a:sym typeface="Calibri"/>
              </a:rPr>
              <a:t>autismo nos da las bendiciones de perdón de pecados, la salvación y la vida eterna. </a:t>
            </a:r>
            <a:r>
              <a:rPr lang="en-US" sz="1800" b="1">
                <a:solidFill>
                  <a:srgbClr val="000000"/>
                </a:solidFill>
                <a:latin typeface="Calibri"/>
                <a:ea typeface="Calibri"/>
                <a:cs typeface="Calibri"/>
                <a:sym typeface="Calibri"/>
              </a:rPr>
              <a:t>El </a:t>
            </a:r>
            <a:r>
              <a:rPr lang="en-US" sz="1800" b="1">
                <a:latin typeface="Calibri"/>
                <a:ea typeface="Calibri"/>
                <a:cs typeface="Calibri"/>
                <a:sym typeface="Calibri"/>
              </a:rPr>
              <a:t>B</a:t>
            </a:r>
            <a:r>
              <a:rPr lang="en-US" sz="1800" b="1">
                <a:solidFill>
                  <a:srgbClr val="000000"/>
                </a:solidFill>
                <a:latin typeface="Calibri"/>
                <a:ea typeface="Calibri"/>
                <a:cs typeface="Calibri"/>
                <a:sym typeface="Calibri"/>
              </a:rPr>
              <a:t>autismo nos da todas las bendiciones que Cristo ganó para nosotros.</a:t>
            </a:r>
            <a:r>
              <a:rPr lang="en-US" sz="1800">
                <a:solidFill>
                  <a:srgbClr val="000000"/>
                </a:solidFill>
                <a:latin typeface="Calibri"/>
                <a:ea typeface="Calibri"/>
                <a:cs typeface="Calibri"/>
                <a:sym typeface="Calibri"/>
              </a:rPr>
              <a:t> </a:t>
            </a:r>
            <a:endParaRPr/>
          </a:p>
        </p:txBody>
      </p:sp>
      <p:sp>
        <p:nvSpPr>
          <p:cNvPr id="237" name="Google Shape;23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Regresamos a la pregunta que hice en el principio de la clase: </a:t>
            </a:r>
            <a:r>
              <a:rPr lang="en-US" sz="1800" b="1">
                <a:solidFill>
                  <a:srgbClr val="000000"/>
                </a:solidFill>
                <a:latin typeface="Calibri"/>
                <a:ea typeface="Calibri"/>
                <a:cs typeface="Calibri"/>
                <a:sym typeface="Calibri"/>
              </a:rPr>
              <a:t>¿Estás bautizado? ¿Cómo te hace sentir saber que estás bautizado?</a:t>
            </a:r>
            <a:r>
              <a:rPr lang="en-US" sz="1800">
                <a:solidFill>
                  <a:srgbClr val="000000"/>
                </a:solidFill>
                <a:latin typeface="Calibri"/>
                <a:ea typeface="Calibri"/>
                <a:cs typeface="Calibri"/>
                <a:sym typeface="Calibri"/>
              </a:rPr>
              <a:t> Espero que ahora puedan contestar: “Mi bautismo es un gran consuelo para mí porque me asegura que he nacido de nuevo como hijo justificado de Dios y como heredero de la vida eterna.” Les invito a recordar </a:t>
            </a:r>
            <a:r>
              <a:rPr lang="en-US" sz="1800">
                <a:latin typeface="Calibri"/>
                <a:ea typeface="Calibri"/>
                <a:cs typeface="Calibri"/>
                <a:sym typeface="Calibri"/>
              </a:rPr>
              <a:t>s</a:t>
            </a:r>
            <a:r>
              <a:rPr lang="en-US" sz="1800">
                <a:solidFill>
                  <a:srgbClr val="000000"/>
                </a:solidFill>
                <a:latin typeface="Calibri"/>
                <a:ea typeface="Calibri"/>
                <a:cs typeface="Calibri"/>
                <a:sym typeface="Calibri"/>
              </a:rPr>
              <a:t>u bautismo cada vez que lav</a:t>
            </a:r>
            <a:r>
              <a:rPr lang="en-US" sz="1800">
                <a:latin typeface="Calibri"/>
                <a:ea typeface="Calibri"/>
                <a:cs typeface="Calibri"/>
                <a:sym typeface="Calibri"/>
              </a:rPr>
              <a:t>en</a:t>
            </a:r>
            <a:r>
              <a:rPr lang="en-US" sz="1800">
                <a:solidFill>
                  <a:srgbClr val="000000"/>
                </a:solidFill>
                <a:latin typeface="Calibri"/>
                <a:ea typeface="Calibri"/>
                <a:cs typeface="Calibri"/>
                <a:sym typeface="Calibri"/>
              </a:rPr>
              <a:t> </a:t>
            </a:r>
            <a:r>
              <a:rPr lang="en-US" sz="1800">
                <a:latin typeface="Calibri"/>
                <a:ea typeface="Calibri"/>
                <a:cs typeface="Calibri"/>
                <a:sym typeface="Calibri"/>
              </a:rPr>
              <a:t>sus</a:t>
            </a:r>
            <a:r>
              <a:rPr lang="en-US" sz="1800">
                <a:solidFill>
                  <a:srgbClr val="000000"/>
                </a:solidFill>
                <a:latin typeface="Calibri"/>
                <a:ea typeface="Calibri"/>
                <a:cs typeface="Calibri"/>
                <a:sym typeface="Calibri"/>
              </a:rPr>
              <a:t> caras: Soy perdonado. Soy salvo. Tengo la garantía de vida eterna. Gracias Dios por este regalo.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Pregúntales si tienen preguntas o comentarios.</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sz="1800"/>
          </a:p>
        </p:txBody>
      </p:sp>
      <p:sp>
        <p:nvSpPr>
          <p:cNvPr id="244" name="Google Shape;24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rgbClr val="000000"/>
              </a:buClr>
              <a:buSzPts val="1100"/>
              <a:buFont typeface="Arial"/>
              <a:buNone/>
            </a:pPr>
            <a:r>
              <a:rPr lang="en-US" sz="1800" b="1">
                <a:latin typeface="Calibri"/>
                <a:ea typeface="Calibri"/>
                <a:cs typeface="Calibri"/>
                <a:sym typeface="Calibri"/>
              </a:rPr>
              <a:t>OBJETIVO #2:</a:t>
            </a:r>
            <a:r>
              <a:rPr lang="en-US" sz="1800">
                <a:solidFill>
                  <a:srgbClr val="000000"/>
                </a:solidFill>
                <a:latin typeface="Calibri"/>
                <a:ea typeface="Calibri"/>
                <a:cs typeface="Calibri"/>
                <a:sym typeface="Calibri"/>
              </a:rPr>
              <a:t> </a:t>
            </a:r>
            <a:r>
              <a:rPr lang="en-US" sz="1800" b="1">
                <a:solidFill>
                  <a:srgbClr val="000000"/>
                </a:solidFill>
                <a:latin typeface="Calibri"/>
                <a:ea typeface="Calibri"/>
                <a:cs typeface="Calibri"/>
                <a:sym typeface="Calibri"/>
              </a:rPr>
              <a:t>Definir la expresión “los medios de gracia” y su importancia.</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250" name="Google Shape;25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Calibri"/>
              <a:buAutoNum type="arabicPeriod"/>
            </a:pPr>
            <a:r>
              <a:rPr lang="en-US" sz="1800" b="1">
                <a:solidFill>
                  <a:srgbClr val="000000"/>
                </a:solidFill>
                <a:latin typeface="Calibri"/>
                <a:ea typeface="Calibri"/>
                <a:cs typeface="Calibri"/>
                <a:sym typeface="Calibri"/>
              </a:rPr>
              <a:t>Bautismo es algo que Dios hace para nosotros</a:t>
            </a:r>
            <a:endParaRPr/>
          </a:p>
          <a:p>
            <a:pPr marL="342900" marR="0" lvl="0" indent="-27305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Muchas personas piensan que el Bautismo es algo que nosotros hacemos para mostrar que nos hemos entregado a Dios. Sin embargo, el Bautismo es en realidad algo que Dios hace por nosotros para salvarnos.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b="1">
                <a:solidFill>
                  <a:srgbClr val="000000"/>
                </a:solidFill>
                <a:latin typeface="Calibri"/>
                <a:ea typeface="Calibri"/>
                <a:cs typeface="Calibri"/>
                <a:sym typeface="Calibri"/>
              </a:rPr>
              <a:t>Por eso, decimos que el Bautismo es “Un Medio de Gracia”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57" name="Google Shape;257;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800">
                <a:solidFill>
                  <a:srgbClr val="000000"/>
                </a:solidFill>
                <a:latin typeface="Calibri"/>
                <a:ea typeface="Calibri"/>
                <a:cs typeface="Calibri"/>
                <a:sym typeface="Calibri"/>
              </a:rPr>
              <a:t>En la Biblia la expresión “gracia de Dios” generalmente significa “el amor de Dios inmerecido que da perdón gratuito de los pecados, vida y salvación para todos.” Por medio de Cristo Dios y su sacrificio en la cruz y resurrección, por su vida perfecta atribuida a nosotros, hemos recibido perdón, vida y salvación.</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64" name="Google Shape;264;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1000" algn="l" rtl="0">
              <a:lnSpc>
                <a:spcPct val="100000"/>
              </a:lnSpc>
              <a:spcBef>
                <a:spcPts val="0"/>
              </a:spcBef>
              <a:spcAft>
                <a:spcPts val="0"/>
              </a:spcAft>
              <a:buSzPts val="1700"/>
              <a:buFont typeface="Noto Sans Symbols"/>
              <a:buChar char="∙"/>
            </a:pPr>
            <a:r>
              <a:rPr lang="en-US" sz="1700">
                <a:solidFill>
                  <a:srgbClr val="000000"/>
                </a:solidFill>
                <a:latin typeface="Calibri"/>
                <a:ea typeface="Calibri"/>
                <a:cs typeface="Calibri"/>
                <a:sym typeface="Calibri"/>
              </a:rPr>
              <a:t>Ahora queremos preguntar, “¿Por qué medios aprendemos a conocer la gracia de Dios?” ¿Cuáles son los Medios de Gracia? </a:t>
            </a:r>
            <a:endParaRPr sz="1700">
              <a:latin typeface="Calibri"/>
              <a:ea typeface="Calibri"/>
              <a:cs typeface="Calibri"/>
              <a:sym typeface="Calibri"/>
            </a:endParaRPr>
          </a:p>
          <a:p>
            <a:pPr marL="742950" marR="0" lvl="1" indent="-323850" algn="l" rtl="0">
              <a:lnSpc>
                <a:spcPct val="100000"/>
              </a:lnSpc>
              <a:spcBef>
                <a:spcPts val="0"/>
              </a:spcBef>
              <a:spcAft>
                <a:spcPts val="0"/>
              </a:spcAft>
              <a:buSzPts val="1700"/>
              <a:buFont typeface="Courier New"/>
              <a:buChar char="o"/>
            </a:pPr>
            <a:r>
              <a:rPr lang="en-US" sz="1700" u="sng">
                <a:solidFill>
                  <a:srgbClr val="000000"/>
                </a:solidFill>
                <a:latin typeface="Calibri"/>
                <a:ea typeface="Calibri"/>
                <a:cs typeface="Calibri"/>
                <a:sym typeface="Calibri"/>
              </a:rPr>
              <a:t>El evangelio en la Palabra de Dios</a:t>
            </a:r>
            <a:r>
              <a:rPr lang="en-US" sz="1700">
                <a:solidFill>
                  <a:srgbClr val="000000"/>
                </a:solidFill>
                <a:latin typeface="Calibri"/>
                <a:ea typeface="Calibri"/>
                <a:cs typeface="Calibri"/>
                <a:sym typeface="Calibri"/>
              </a:rPr>
              <a:t> es un medio por el que se nos ofrece y se nos da la gracia de Dios</a:t>
            </a:r>
            <a:endParaRPr sz="1700">
              <a:latin typeface="Calibri"/>
              <a:ea typeface="Calibri"/>
              <a:cs typeface="Calibri"/>
              <a:sym typeface="Calibri"/>
            </a:endParaRPr>
          </a:p>
          <a:p>
            <a:pPr marL="742950" marR="0" lvl="1" indent="-323850" algn="l" rtl="0">
              <a:lnSpc>
                <a:spcPct val="100000"/>
              </a:lnSpc>
              <a:spcBef>
                <a:spcPts val="0"/>
              </a:spcBef>
              <a:spcAft>
                <a:spcPts val="0"/>
              </a:spcAft>
              <a:buSzPts val="1700"/>
              <a:buFont typeface="Courier New"/>
              <a:buChar char="o"/>
            </a:pPr>
            <a:r>
              <a:rPr lang="en-US" sz="1700" u="sng">
                <a:solidFill>
                  <a:srgbClr val="000000"/>
                </a:solidFill>
                <a:latin typeface="Calibri"/>
                <a:ea typeface="Calibri"/>
                <a:cs typeface="Calibri"/>
                <a:sym typeface="Calibri"/>
              </a:rPr>
              <a:t>Los sacramentos</a:t>
            </a:r>
            <a:r>
              <a:rPr lang="en-US" sz="1700">
                <a:solidFill>
                  <a:srgbClr val="000000"/>
                </a:solidFill>
                <a:latin typeface="Calibri"/>
                <a:ea typeface="Calibri"/>
                <a:cs typeface="Calibri"/>
                <a:sym typeface="Calibri"/>
              </a:rPr>
              <a:t> de </a:t>
            </a:r>
            <a:r>
              <a:rPr lang="en-US" sz="1700">
                <a:latin typeface="Calibri"/>
                <a:ea typeface="Calibri"/>
                <a:cs typeface="Calibri"/>
                <a:sym typeface="Calibri"/>
              </a:rPr>
              <a:t>B</a:t>
            </a:r>
            <a:r>
              <a:rPr lang="en-US" sz="1700">
                <a:solidFill>
                  <a:srgbClr val="000000"/>
                </a:solidFill>
                <a:latin typeface="Calibri"/>
                <a:ea typeface="Calibri"/>
                <a:cs typeface="Calibri"/>
                <a:sym typeface="Calibri"/>
              </a:rPr>
              <a:t>autismo y la </a:t>
            </a:r>
            <a:r>
              <a:rPr lang="en-US" sz="1700">
                <a:latin typeface="Calibri"/>
                <a:ea typeface="Calibri"/>
                <a:cs typeface="Calibri"/>
                <a:sym typeface="Calibri"/>
              </a:rPr>
              <a:t>S</a:t>
            </a:r>
            <a:r>
              <a:rPr lang="en-US" sz="1700">
                <a:solidFill>
                  <a:srgbClr val="000000"/>
                </a:solidFill>
                <a:latin typeface="Calibri"/>
                <a:ea typeface="Calibri"/>
                <a:cs typeface="Calibri"/>
                <a:sym typeface="Calibri"/>
              </a:rPr>
              <a:t>anta </a:t>
            </a:r>
            <a:r>
              <a:rPr lang="en-US" sz="1700">
                <a:latin typeface="Calibri"/>
                <a:ea typeface="Calibri"/>
                <a:cs typeface="Calibri"/>
                <a:sym typeface="Calibri"/>
              </a:rPr>
              <a:t>C</a:t>
            </a:r>
            <a:r>
              <a:rPr lang="en-US" sz="1700">
                <a:solidFill>
                  <a:srgbClr val="000000"/>
                </a:solidFill>
                <a:latin typeface="Calibri"/>
                <a:ea typeface="Calibri"/>
                <a:cs typeface="Calibri"/>
                <a:sym typeface="Calibri"/>
              </a:rPr>
              <a:t>ena </a:t>
            </a:r>
            <a:endParaRPr sz="1700">
              <a:latin typeface="Calibri"/>
              <a:ea typeface="Calibri"/>
              <a:cs typeface="Calibri"/>
              <a:sym typeface="Calibri"/>
            </a:endParaRPr>
          </a:p>
          <a:p>
            <a:pPr marL="1143000" marR="0" lvl="2" indent="-266700" algn="l" rtl="0">
              <a:lnSpc>
                <a:spcPct val="100000"/>
              </a:lnSpc>
              <a:spcBef>
                <a:spcPts val="0"/>
              </a:spcBef>
              <a:spcAft>
                <a:spcPts val="0"/>
              </a:spcAft>
              <a:buSzPts val="1700"/>
              <a:buFont typeface="Noto Sans Symbols"/>
              <a:buChar char="▪"/>
            </a:pPr>
            <a:r>
              <a:rPr lang="en-US" sz="1700">
                <a:solidFill>
                  <a:srgbClr val="000000"/>
                </a:solidFill>
                <a:latin typeface="Calibri"/>
                <a:ea typeface="Calibri"/>
                <a:cs typeface="Calibri"/>
                <a:sym typeface="Calibri"/>
              </a:rPr>
              <a:t>Hoy hemos visto como el bautismo es un medio de gracia porque en él Dios nos ofrece y nos da todas las bendiciones que Cristo ganó para nosotros. </a:t>
            </a:r>
            <a:endParaRPr sz="1700">
              <a:latin typeface="Calibri"/>
              <a:ea typeface="Calibri"/>
              <a:cs typeface="Calibri"/>
              <a:sym typeface="Calibri"/>
            </a:endParaRPr>
          </a:p>
          <a:p>
            <a:pPr marL="1143000" marR="0" lvl="2" indent="-266700" algn="l" rtl="0">
              <a:lnSpc>
                <a:spcPct val="100000"/>
              </a:lnSpc>
              <a:spcBef>
                <a:spcPts val="0"/>
              </a:spcBef>
              <a:spcAft>
                <a:spcPts val="0"/>
              </a:spcAft>
              <a:buSzPts val="1700"/>
              <a:buFont typeface="Noto Sans Symbols"/>
              <a:buChar char="▪"/>
            </a:pPr>
            <a:r>
              <a:rPr lang="en-US" sz="1700">
                <a:solidFill>
                  <a:srgbClr val="000000"/>
                </a:solidFill>
                <a:latin typeface="Calibri"/>
                <a:ea typeface="Calibri"/>
                <a:cs typeface="Calibri"/>
                <a:sym typeface="Calibri"/>
              </a:rPr>
              <a:t>Vamos a aprender de la Santa Cena como un medio de gracia en las lecciones 3 y 4 de este curso. </a:t>
            </a:r>
            <a:endParaRPr sz="1700">
              <a:latin typeface="Calibri"/>
              <a:ea typeface="Calibri"/>
              <a:cs typeface="Calibri"/>
              <a:sym typeface="Calibri"/>
            </a:endParaRPr>
          </a:p>
          <a:p>
            <a:pPr marL="0" marR="0" lvl="0" indent="69850" algn="l" rtl="0">
              <a:lnSpc>
                <a:spcPct val="100000"/>
              </a:lnSpc>
              <a:spcBef>
                <a:spcPts val="0"/>
              </a:spcBef>
              <a:spcAft>
                <a:spcPts val="0"/>
              </a:spcAft>
              <a:buSzPts val="1100"/>
              <a:buNone/>
            </a:pPr>
            <a:endParaRPr sz="1800">
              <a:latin typeface="Times New Roman"/>
              <a:ea typeface="Times New Roman"/>
              <a:cs typeface="Times New Roman"/>
              <a:sym typeface="Times New Roman"/>
            </a:endParaRPr>
          </a:p>
          <a:p>
            <a:pPr marL="0" marR="17145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270" name="Google Shape;27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2. La Palabra de Dios y los sacramentos son “medios de gracia.”</a:t>
            </a:r>
            <a:br>
              <a:rPr lang="en-US" sz="1800" b="1">
                <a:solidFill>
                  <a:srgbClr val="000000"/>
                </a:solidFill>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En res</a:t>
            </a:r>
            <a:r>
              <a:rPr lang="en-US" sz="1800">
                <a:latin typeface="Calibri"/>
                <a:ea typeface="Calibri"/>
                <a:cs typeface="Calibri"/>
                <a:sym typeface="Calibri"/>
              </a:rPr>
              <a:t>ú</a:t>
            </a:r>
            <a:r>
              <a:rPr lang="en-US" sz="1800">
                <a:solidFill>
                  <a:srgbClr val="000000"/>
                </a:solidFill>
                <a:latin typeface="Calibri"/>
                <a:ea typeface="Calibri"/>
                <a:cs typeface="Calibri"/>
                <a:sym typeface="Calibri"/>
              </a:rPr>
              <a:t>men, Dios quiere que creamos en él y usa esas tres herramientas para obrar esa confianza en nuestros corazones. Se llaman “los medios de gracia” porque son medios por los cuales Dios nos da su gracia. El Espíritu Santo usa los medios de gracia para poder obrar y fortalecer la fe.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b="1">
                <a:solidFill>
                  <a:srgbClr val="000000"/>
                </a:solidFill>
                <a:latin typeface="Calibri"/>
                <a:ea typeface="Calibri"/>
                <a:cs typeface="Calibri"/>
                <a:sym typeface="Calibri"/>
              </a:rPr>
              <a:t>Dios nos ama de muchas maneras y nos ha dado evidencias tangibles en los sacramentos, como </a:t>
            </a:r>
            <a:r>
              <a:rPr lang="en-US" sz="1800" b="1">
                <a:latin typeface="Calibri"/>
                <a:ea typeface="Calibri"/>
                <a:cs typeface="Calibri"/>
                <a:sym typeface="Calibri"/>
              </a:rPr>
              <a:t>El</a:t>
            </a:r>
            <a:r>
              <a:rPr lang="en-US" sz="1800" b="1">
                <a:solidFill>
                  <a:srgbClr val="000000"/>
                </a:solidFill>
                <a:latin typeface="Calibri"/>
                <a:ea typeface="Calibri"/>
                <a:cs typeface="Calibri"/>
                <a:sym typeface="Calibri"/>
              </a:rPr>
              <a:t> </a:t>
            </a:r>
            <a:r>
              <a:rPr lang="en-US" sz="1800" b="1">
                <a:latin typeface="Calibri"/>
                <a:ea typeface="Calibri"/>
                <a:cs typeface="Calibri"/>
                <a:sym typeface="Calibri"/>
              </a:rPr>
              <a:t>B</a:t>
            </a:r>
            <a:r>
              <a:rPr lang="en-US" sz="1800" b="1">
                <a:solidFill>
                  <a:srgbClr val="000000"/>
                </a:solidFill>
                <a:latin typeface="Calibri"/>
                <a:ea typeface="Calibri"/>
                <a:cs typeface="Calibri"/>
                <a:sym typeface="Calibri"/>
              </a:rPr>
              <a:t>autismo, para conocerle y su </a:t>
            </a:r>
            <a:r>
              <a:rPr lang="en-US" sz="1800" b="1">
                <a:latin typeface="Calibri"/>
                <a:ea typeface="Calibri"/>
                <a:cs typeface="Calibri"/>
                <a:sym typeface="Calibri"/>
              </a:rPr>
              <a:t>g</a:t>
            </a:r>
            <a:r>
              <a:rPr lang="en-US" sz="1800" b="1">
                <a:solidFill>
                  <a:srgbClr val="000000"/>
                </a:solidFill>
                <a:latin typeface="Calibri"/>
                <a:ea typeface="Calibri"/>
                <a:cs typeface="Calibri"/>
                <a:sym typeface="Calibri"/>
              </a:rPr>
              <a:t>racia. </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278" name="Google Shape;27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Introducción breve a la Lección 1</a:t>
            </a:r>
            <a:br>
              <a:rPr lang="en-US" sz="1800">
                <a:solidFill>
                  <a:srgbClr val="00000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Que sean muy bienvenid</a:t>
            </a:r>
            <a:r>
              <a:rPr lang="en-US" sz="1800">
                <a:latin typeface="Calibri"/>
                <a:ea typeface="Calibri"/>
                <a:cs typeface="Calibri"/>
                <a:sym typeface="Calibri"/>
              </a:rPr>
              <a:t>o</a:t>
            </a:r>
            <a:r>
              <a:rPr lang="en-US" sz="1800">
                <a:solidFill>
                  <a:srgbClr val="000000"/>
                </a:solidFill>
                <a:latin typeface="Calibri"/>
                <a:ea typeface="Calibri"/>
                <a:cs typeface="Calibri"/>
                <a:sym typeface="Calibri"/>
              </a:rPr>
              <a:t>s a este curso: </a:t>
            </a:r>
            <a:r>
              <a:rPr lang="en-US" sz="1800" i="1">
                <a:solidFill>
                  <a:srgbClr val="000000"/>
                </a:solidFill>
                <a:latin typeface="Calibri"/>
                <a:ea typeface="Calibri"/>
                <a:cs typeface="Calibri"/>
                <a:sym typeface="Calibri"/>
              </a:rPr>
              <a:t>Las enseñanzas de Jesús: Los sacramentos, el oficio de las llaves y la oración.</a:t>
            </a:r>
            <a:r>
              <a:rPr lang="en-US" sz="1800" b="1">
                <a:solidFill>
                  <a:srgbClr val="000000"/>
                </a:solidFill>
                <a:latin typeface="Calibri"/>
                <a:ea typeface="Calibri"/>
                <a:cs typeface="Calibri"/>
                <a:sym typeface="Calibri"/>
              </a:rPr>
              <a:t> </a:t>
            </a:r>
            <a:r>
              <a:rPr lang="en-US" sz="1800">
                <a:solidFill>
                  <a:srgbClr val="000000"/>
                </a:solidFill>
                <a:latin typeface="Calibri"/>
                <a:ea typeface="Calibri"/>
                <a:cs typeface="Calibri"/>
                <a:sym typeface="Calibri"/>
              </a:rPr>
              <a:t>Agradezco a Dios por el privilegio que me ha concedido el estudiar junto a ustedes la Palabra de Dios. Y oro que este curso sea un espacio cómodo para ustedes, un espacio para escudriñar las escrituras, para tener la confianza en compartir sus dudas, sus respuestas y hacer preguntas</a:t>
            </a:r>
            <a:r>
              <a:rPr lang="en-US" sz="1800">
                <a:latin typeface="Calibri"/>
                <a:ea typeface="Calibri"/>
                <a:cs typeface="Calibri"/>
                <a:sym typeface="Calibri"/>
              </a:rPr>
              <a:t>.</a:t>
            </a: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En el proyecto final, está la siguiente pregunta: </a:t>
            </a:r>
            <a:r>
              <a:rPr lang="en-US" sz="1800" b="1">
                <a:solidFill>
                  <a:srgbClr val="000000"/>
                </a:solidFill>
                <a:latin typeface="Calibri"/>
                <a:ea typeface="Calibri"/>
                <a:cs typeface="Calibri"/>
                <a:sym typeface="Calibri"/>
              </a:rPr>
              <a:t>¿Cuáles son los medios de gracia y por qué son tan importantes?</a:t>
            </a: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Deja que los estudiantes contesten</a:t>
            </a:r>
            <a:br>
              <a:rPr lang="en-US" sz="1800" i="1">
                <a:solidFill>
                  <a:srgbClr val="00B050"/>
                </a:solidFill>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Los medios de gracia son la Palabra y los sacramentos y son importantes porque nos llevan a Cristo. Los medios de gracia son mediante los cuales Dios nos concede el perdón de los pecados,</a:t>
            </a:r>
            <a:r>
              <a:rPr lang="en-US" sz="1800">
                <a:latin typeface="Calibri"/>
                <a:ea typeface="Calibri"/>
                <a:cs typeface="Calibri"/>
                <a:sym typeface="Calibri"/>
              </a:rPr>
              <a:t> </a:t>
            </a:r>
            <a:r>
              <a:rPr lang="en-US" sz="1800">
                <a:solidFill>
                  <a:srgbClr val="000000"/>
                </a:solidFill>
                <a:latin typeface="Calibri"/>
                <a:ea typeface="Calibri"/>
                <a:cs typeface="Calibri"/>
                <a:sym typeface="Calibri"/>
              </a:rPr>
              <a:t>salvación y la vida eterna mediante la obra redentora de Cristo. </a:t>
            </a:r>
            <a:endParaRPr sz="1800">
              <a:latin typeface="Calibri"/>
              <a:ea typeface="Calibri"/>
              <a:cs typeface="Calibri"/>
              <a:sym typeface="Calibri"/>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i="1">
                <a:solidFill>
                  <a:srgbClr val="00B050"/>
                </a:solidFill>
                <a:latin typeface="Calibri"/>
                <a:ea typeface="Calibri"/>
                <a:cs typeface="Calibri"/>
                <a:sym typeface="Calibri"/>
              </a:rPr>
              <a:t>Pregúntales si tienen preguntas o comentarios.</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86" name="Google Shape;28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rgbClr val="000000"/>
              </a:buClr>
              <a:buSzPts val="1100"/>
              <a:buFont typeface="Arial"/>
              <a:buNone/>
            </a:pPr>
            <a:r>
              <a:rPr lang="en-US" sz="1800" b="1">
                <a:solidFill>
                  <a:srgbClr val="000000"/>
                </a:solidFill>
                <a:latin typeface="Calibri"/>
                <a:ea typeface="Calibri"/>
                <a:cs typeface="Calibri"/>
                <a:sym typeface="Calibri"/>
              </a:rPr>
              <a:t>OBJETIVO 3: Contestar a la pregunta “¿A quién debemos bautizar?” </a:t>
            </a: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293" name="Google Shape;29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i="1">
                <a:solidFill>
                  <a:srgbClr val="000000"/>
                </a:solidFill>
                <a:latin typeface="Calibri"/>
                <a:ea typeface="Calibri"/>
                <a:cs typeface="Calibri"/>
                <a:sym typeface="Calibri"/>
              </a:rPr>
              <a:t>Mateo 28:18-20 Jesús se acercó y les dijo: “Toda autoridad me ha sido dada en el cielo y ella tierra. Por tanto, vayan y hagan </a:t>
            </a:r>
            <a:r>
              <a:rPr lang="en-US" sz="1800" i="1" u="sng">
                <a:solidFill>
                  <a:srgbClr val="000000"/>
                </a:solidFill>
                <a:latin typeface="Calibri"/>
                <a:ea typeface="Calibri"/>
                <a:cs typeface="Calibri"/>
                <a:sym typeface="Calibri"/>
              </a:rPr>
              <a:t>discípulos en todas las naciones</a:t>
            </a:r>
            <a:r>
              <a:rPr lang="en-US" sz="1800" i="1">
                <a:solidFill>
                  <a:srgbClr val="000000"/>
                </a:solidFill>
                <a:latin typeface="Calibri"/>
                <a:ea typeface="Calibri"/>
                <a:cs typeface="Calibri"/>
                <a:sym typeface="Calibri"/>
              </a:rPr>
              <a:t>, y bautícenlos en el nombre del Padre, y del Hijo, y del Espíritu Santo. Enséñenles a cumplir todas las cosas que les he mandado. Y yo estaré con ustedes todos los días, hasta el fin del mundo.”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00" name="Google Shape;30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i="1">
                <a:solidFill>
                  <a:srgbClr val="000000"/>
                </a:solidFill>
                <a:latin typeface="Calibri"/>
                <a:ea typeface="Calibri"/>
                <a:cs typeface="Calibri"/>
                <a:sym typeface="Calibri"/>
              </a:rPr>
              <a:t>Hechos 2:38,39 Arrepiéntanse, y bautícense todos ustedes en el nombre de Jesucristo, para que sus pecados les sean perdonados. Entonces recibirán el don del Espíritu Santo. Porque </a:t>
            </a:r>
            <a:r>
              <a:rPr lang="en-US" sz="1800" i="1" u="sng">
                <a:solidFill>
                  <a:srgbClr val="000000"/>
                </a:solidFill>
                <a:latin typeface="Calibri"/>
                <a:ea typeface="Calibri"/>
                <a:cs typeface="Calibri"/>
                <a:sym typeface="Calibri"/>
              </a:rPr>
              <a:t>la promesa es para ustedes y para sus hijos, para todos los que están lejos, y para todos aquellos a quienes el Señor nuestro Dios llame.</a:t>
            </a:r>
            <a:r>
              <a:rPr lang="en-US" sz="1800" i="1">
                <a:solidFill>
                  <a:srgbClr val="000000"/>
                </a:solidFill>
                <a:latin typeface="Calibri"/>
                <a:ea typeface="Calibri"/>
                <a:cs typeface="Calibri"/>
                <a:sym typeface="Calibri"/>
              </a:rPr>
              <a:t>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06" name="Google Shape;30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i="1">
                <a:solidFill>
                  <a:srgbClr val="000000"/>
                </a:solidFill>
                <a:latin typeface="Calibri"/>
                <a:ea typeface="Calibri"/>
                <a:cs typeface="Calibri"/>
                <a:sym typeface="Calibri"/>
              </a:rPr>
              <a:t>Hechos 8:26-40 (El etíope pidió que lo bautizaran)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i="1">
                <a:solidFill>
                  <a:srgbClr val="000000"/>
                </a:solidFill>
                <a:latin typeface="Calibri"/>
                <a:ea typeface="Calibri"/>
                <a:cs typeface="Calibri"/>
                <a:sym typeface="Calibri"/>
              </a:rPr>
              <a:t>Hechos 16:29-34 (El carcelero pidió el bautismo para él y para toda su familia)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b="1">
                <a:solidFill>
                  <a:srgbClr val="000000"/>
                </a:solidFill>
                <a:latin typeface="Calibri"/>
                <a:ea typeface="Calibri"/>
                <a:cs typeface="Calibri"/>
                <a:sym typeface="Calibri"/>
              </a:rPr>
              <a:t>Nos manda Dios a bautizar el mundo, a todas las naciones.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b="1">
                <a:solidFill>
                  <a:srgbClr val="000000"/>
                </a:solidFill>
                <a:latin typeface="Calibri"/>
                <a:ea typeface="Calibri"/>
                <a:cs typeface="Calibri"/>
                <a:sym typeface="Calibri"/>
              </a:rPr>
              <a:t>El bautismo es para toda raza y edad.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12" name="Google Shape;312;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2. ¿Por qué debemos bautizar a los bebes?</a:t>
            </a: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¿Qué dice la Biblia?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18" name="Google Shape;318;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i="1">
                <a:solidFill>
                  <a:srgbClr val="000000"/>
                </a:solidFill>
                <a:latin typeface="Calibri"/>
                <a:ea typeface="Calibri"/>
                <a:cs typeface="Calibri"/>
                <a:sym typeface="Calibri"/>
              </a:rPr>
              <a:t>1 Pedro 3:21 Todo esto es símbolo del bautismo (el cual no consiste en lavar las impurezas del cuerpo sino en el compromiso ante Dios de tener una buena conciencia) que ahora nos salva por la resurrección de Jesucristo.</a:t>
            </a:r>
            <a:endParaRPr sz="1800"/>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Este pasaje no menciona específicamente el bautismo de infantes y </a:t>
            </a:r>
            <a:r>
              <a:rPr lang="en-US" sz="1800">
                <a:latin typeface="Calibri"/>
                <a:ea typeface="Calibri"/>
                <a:cs typeface="Calibri"/>
                <a:sym typeface="Calibri"/>
              </a:rPr>
              <a:t>bebés</a:t>
            </a:r>
            <a:r>
              <a:rPr lang="en-US" sz="1800">
                <a:solidFill>
                  <a:srgbClr val="000000"/>
                </a:solidFill>
                <a:latin typeface="Calibri"/>
                <a:ea typeface="Calibri"/>
                <a:cs typeface="Calibri"/>
                <a:sym typeface="Calibri"/>
              </a:rPr>
              <a:t>, pero es importante porque afirma que el Bautismo es poderoso y un medio de salvación. Si no aceptamos que el bautismo es poderoso… no podemos tener una conversación sobre el bautismo de los bebés.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25" name="Google Shape;32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i="1">
                <a:solidFill>
                  <a:srgbClr val="000000"/>
                </a:solidFill>
                <a:latin typeface="Calibri"/>
                <a:ea typeface="Calibri"/>
                <a:cs typeface="Calibri"/>
                <a:sym typeface="Calibri"/>
              </a:rPr>
              <a:t>Romanos 3:12 Todos se desviaron, a una se han corrompido. ¡No hay quien haga lo bueno, no hay ni siquiera uno! </a:t>
            </a:r>
            <a:endParaRPr sz="1800"/>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i="1">
                <a:solidFill>
                  <a:srgbClr val="000000"/>
                </a:solidFill>
                <a:latin typeface="Calibri"/>
                <a:ea typeface="Calibri"/>
                <a:cs typeface="Calibri"/>
                <a:sym typeface="Calibri"/>
              </a:rPr>
              <a:t>Salmo 51:5 Mírame! ¡Yo fui formado en la maldad! ¡Mi madre me concibió en pecado! </a:t>
            </a:r>
            <a:endParaRPr sz="1800"/>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¿Necesitan lo bebes la salvación? ¡Claro que sí! Los bebés también son pecaminosos. Necesitan el perdón que Dios ofrece en el bautismo.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sz="1800"/>
          </a:p>
        </p:txBody>
      </p:sp>
      <p:sp>
        <p:nvSpPr>
          <p:cNvPr id="331" name="Google Shape;33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i="1">
                <a:solidFill>
                  <a:srgbClr val="000000"/>
                </a:solidFill>
                <a:latin typeface="Calibri"/>
                <a:ea typeface="Calibri"/>
                <a:cs typeface="Calibri"/>
                <a:sym typeface="Calibri"/>
              </a:rPr>
              <a:t>Romanos 5:18 Así que, como por la transgresión de uno solo vino la condenación a todos los hombres, de la misma manera por la justicia de uno solo la justificación de vida a todos los hombres.  </a:t>
            </a:r>
            <a:endParaRPr sz="1800"/>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Algunas personas afirman que los niños hasta la edad de entre 7 y 12 años no son responsables de sus pecados. Ellos aún no han alcanzado lo que ellos llaman “la edad de responsabilidad.” Sin embargo, la Escritura no enseña una edad de responsabilidad y dice que todas las personas, incluyendo a los </a:t>
            </a:r>
            <a:r>
              <a:rPr lang="en-US" sz="1800">
                <a:latin typeface="Calibri"/>
                <a:ea typeface="Calibri"/>
                <a:cs typeface="Calibri"/>
                <a:sym typeface="Calibri"/>
              </a:rPr>
              <a:t>bebés</a:t>
            </a:r>
            <a:r>
              <a:rPr lang="en-US" sz="1800">
                <a:solidFill>
                  <a:srgbClr val="000000"/>
                </a:solidFill>
                <a:latin typeface="Calibri"/>
                <a:ea typeface="Calibri"/>
                <a:cs typeface="Calibri"/>
                <a:sym typeface="Calibri"/>
              </a:rPr>
              <a:t>, son responsables a causa del pecado de Adán. Los bebés necesitan ser salvos y el Bautismo ofrece esa salvación.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sz="1800"/>
          </a:p>
        </p:txBody>
      </p:sp>
      <p:sp>
        <p:nvSpPr>
          <p:cNvPr id="337" name="Google Shape;337;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i="1">
                <a:solidFill>
                  <a:srgbClr val="000000"/>
                </a:solidFill>
                <a:latin typeface="Calibri"/>
                <a:ea typeface="Calibri"/>
                <a:cs typeface="Calibri"/>
                <a:sym typeface="Calibri"/>
              </a:rPr>
              <a:t>Mateo 28:19 y Hechos 2:38-39</a:t>
            </a:r>
            <a:r>
              <a:rPr lang="en-US" sz="1800">
                <a:solidFill>
                  <a:srgbClr val="000000"/>
                </a:solidFill>
                <a:latin typeface="Calibri"/>
                <a:ea typeface="Calibri"/>
                <a:cs typeface="Calibri"/>
                <a:sym typeface="Calibri"/>
              </a:rPr>
              <a:t> </a:t>
            </a:r>
            <a:endParaRPr sz="1800"/>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Jesús nos mandó bautizar a todas las naciones. La frase “todas las naciones” incluye a los bebés. Pedro dice que la promesa del bautismo también es para los hijos de las personas.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sz="1800"/>
          </a:p>
        </p:txBody>
      </p:sp>
      <p:sp>
        <p:nvSpPr>
          <p:cNvPr id="343" name="Google Shape;34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Oración</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Comienza con la siguiente oración (o tu propia): </a:t>
            </a:r>
            <a:br>
              <a:rPr lang="en-US" sz="1800" i="1">
                <a:solidFill>
                  <a:srgbClr val="00B050"/>
                </a:solidFill>
                <a:latin typeface="Calibri"/>
                <a:ea typeface="Calibri"/>
                <a:cs typeface="Calibri"/>
                <a:sym typeface="Calibri"/>
              </a:rPr>
            </a:br>
            <a:endParaRPr sz="1800" i="1">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Todopoderoso Dios, te damos gracias que has tenido misericordia de nosotros, aunque no lo merecemos, Te agradecemos por la salvación, por tu Palabra y los sacramentos los cuales nos conectan con Cristo por medio de la fe. Mantennos firmes en nuestra fe en ti mientras vivamos. Te lo pedimos en el nombre de Jesús. Amén. </a:t>
            </a:r>
            <a:endParaRPr sz="1800">
              <a:latin typeface="Calibri"/>
              <a:ea typeface="Calibri"/>
              <a:cs typeface="Calibri"/>
              <a:sym typeface="Calibri"/>
            </a:endParaRPr>
          </a:p>
          <a:p>
            <a:pPr marL="228600" marR="171450" lvl="0" indent="0" algn="l" rtl="0">
              <a:lnSpc>
                <a:spcPct val="100000"/>
              </a:lnSpc>
              <a:spcBef>
                <a:spcPts val="0"/>
              </a:spcBef>
              <a:spcAft>
                <a:spcPts val="1000"/>
              </a:spcAft>
              <a:buClr>
                <a:schemeClr val="dk1"/>
              </a:buClr>
              <a:buSzPts val="1100"/>
              <a:buFont typeface="Arial"/>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49" name="Google Shape;34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a:solidFill>
                  <a:srgbClr val="000000"/>
                </a:solidFill>
                <a:latin typeface="Calibri"/>
                <a:ea typeface="Calibri"/>
                <a:cs typeface="Calibri"/>
                <a:sym typeface="Calibri"/>
              </a:rPr>
              <a:t>Lucas 1:40-45</a:t>
            </a:r>
            <a:endParaRPr sz="1800"/>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Una objeción que a menudo surge en la conversación sobre el bautismo de los bebés es que las personas no creen que los bebés pueden creer. (la teología de la decisión). Esta sección narra el caso excepcional de la fe de Juan el Bautista como un bebé en el vientre de su madre. Aunque no aplica directamente al Bautismo, esto contesta la pregunta: “Puede el Espíritu Santo crear la fe en el corazón de un bebé?” ¡Y la respuesta es afirmativa! La fe no se origina en la mente como si fuera algo que requiere la lógica. Al contrario, la fe es un asunto del corazón. (Se puede usar también Mateo 18:2-6 cuando se habla de este tema.)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sz="1800"/>
          </a:p>
        </p:txBody>
      </p:sp>
      <p:sp>
        <p:nvSpPr>
          <p:cNvPr id="355" name="Google Shape;355;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r>
              <a:rPr lang="en-US" sz="1800">
                <a:latin typeface="Calibri"/>
                <a:ea typeface="Calibri"/>
                <a:cs typeface="Calibri"/>
                <a:sym typeface="Calibri"/>
              </a:rPr>
              <a:t>1. Resúmen de la Lección:</a:t>
            </a:r>
            <a:r>
              <a:rPr lang="en-US" sz="1800">
                <a:solidFill>
                  <a:srgbClr val="000000"/>
                </a:solidFill>
                <a:latin typeface="Calibri"/>
                <a:ea typeface="Calibri"/>
                <a:cs typeface="Calibri"/>
                <a:sym typeface="Calibri"/>
              </a:rPr>
              <a:t> Dios nos ama de muchas maneras y nos ha dado evidencias tangibles en los sacramentos, como El </a:t>
            </a:r>
            <a:r>
              <a:rPr lang="en-US" sz="1800">
                <a:latin typeface="Calibri"/>
                <a:ea typeface="Calibri"/>
                <a:cs typeface="Calibri"/>
                <a:sym typeface="Calibri"/>
              </a:rPr>
              <a:t>B</a:t>
            </a:r>
            <a:r>
              <a:rPr lang="en-US" sz="1800">
                <a:solidFill>
                  <a:srgbClr val="000000"/>
                </a:solidFill>
                <a:latin typeface="Calibri"/>
                <a:ea typeface="Calibri"/>
                <a:cs typeface="Calibri"/>
                <a:sym typeface="Calibri"/>
              </a:rPr>
              <a:t>autismo, para conocerle y su </a:t>
            </a:r>
            <a:r>
              <a:rPr lang="en-US" sz="1800">
                <a:latin typeface="Calibri"/>
                <a:ea typeface="Calibri"/>
                <a:cs typeface="Calibri"/>
                <a:sym typeface="Calibri"/>
              </a:rPr>
              <a:t>g</a:t>
            </a:r>
            <a:r>
              <a:rPr lang="en-US" sz="1800">
                <a:solidFill>
                  <a:srgbClr val="000000"/>
                </a:solidFill>
                <a:latin typeface="Calibri"/>
                <a:ea typeface="Calibri"/>
                <a:cs typeface="Calibri"/>
                <a:sym typeface="Calibri"/>
              </a:rPr>
              <a:t>racia.</a:t>
            </a:r>
            <a:r>
              <a:rPr lang="en-US"/>
              <a:t> </a:t>
            </a:r>
            <a:endParaRPr/>
          </a:p>
        </p:txBody>
      </p:sp>
      <p:sp>
        <p:nvSpPr>
          <p:cNvPr id="361" name="Google Shape;361;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Preguntas del Proyecto Final que corresponde a la Lección 1: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¿Cuáles son las bendiciones del Bautismo?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¿Por qué debemos bautizar a los bebés?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Play"/>
                <a:ea typeface="Play"/>
                <a:cs typeface="Play"/>
                <a:sym typeface="Play"/>
              </a:rPr>
              <a:t>¿Cuáles son los medios de gracia y por qué son tan importantes? </a:t>
            </a:r>
            <a:endParaRPr/>
          </a:p>
          <a:p>
            <a:pPr marL="285750" marR="0" lvl="0" indent="-215900" algn="l" rtl="0">
              <a:lnSpc>
                <a:spcPct val="100000"/>
              </a:lnSpc>
              <a:spcBef>
                <a:spcPts val="0"/>
              </a:spcBef>
              <a:spcAft>
                <a:spcPts val="0"/>
              </a:spcAft>
              <a:buSzPts val="1100"/>
              <a:buNone/>
            </a:pPr>
            <a:endParaRPr sz="1800">
              <a:solidFill>
                <a:srgbClr val="000000"/>
              </a:solidFill>
              <a:latin typeface="Play"/>
              <a:ea typeface="Play"/>
              <a:cs typeface="Play"/>
              <a:sym typeface="Play"/>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B050"/>
                </a:solidFill>
                <a:latin typeface="Calibri"/>
                <a:ea typeface="Calibri"/>
                <a:cs typeface="Calibri"/>
                <a:sym typeface="Calibri"/>
              </a:rPr>
              <a:t>Invita a los estudiantes a empezar ya con el proyecto final contestando a estas preguntas. </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369" name="Google Shape;36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3. Encargar la tarea para la Lección 2: </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Ver el video: </a:t>
            </a:r>
            <a:r>
              <a:rPr lang="en-US" sz="18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https://www.youtube.com/watch?v=WB2RycReUvc</a:t>
            </a:r>
            <a:r>
              <a:rPr lang="en-US" sz="1800">
                <a:latin typeface="Calibri"/>
                <a:ea typeface="Calibri"/>
                <a:cs typeface="Calibri"/>
                <a:sym typeface="Calibri"/>
              </a:rPr>
              <a:t> </a:t>
            </a: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Responder a las siguientes preguntas:</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¿Qué da al bautismo su poder?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¿Qué es el viejo hombre en nosotros?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¿Qué es el nuevo hombre en nosotros? </a:t>
            </a: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Leer Romanos 7</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a:solidFill>
                <a:schemeClr val="dk1"/>
              </a:solidFill>
              <a:latin typeface="Calibri"/>
              <a:ea typeface="Calibri"/>
              <a:cs typeface="Calibri"/>
              <a:sym typeface="Calibri"/>
            </a:endParaRPr>
          </a:p>
        </p:txBody>
      </p:sp>
      <p:sp>
        <p:nvSpPr>
          <p:cNvPr id="376" name="Google Shape;37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sz="1700" b="1">
                <a:solidFill>
                  <a:schemeClr val="dk1"/>
                </a:solidFill>
                <a:latin typeface="Calibri"/>
                <a:ea typeface="Calibri"/>
                <a:cs typeface="Calibri"/>
                <a:sym typeface="Calibri"/>
              </a:rPr>
              <a:t>Conclusión</a:t>
            </a:r>
            <a:r>
              <a:rPr lang="en-US" sz="1700">
                <a:solidFill>
                  <a:schemeClr val="dk1"/>
                </a:solidFill>
                <a:latin typeface="Calibri"/>
                <a:ea typeface="Calibri"/>
                <a:cs typeface="Calibri"/>
                <a:sym typeface="Calibri"/>
              </a:rPr>
              <a:t>: (5 minutos)</a:t>
            </a:r>
            <a:endParaRPr sz="1700">
              <a:solidFill>
                <a:schemeClr val="dk1"/>
              </a:solidFill>
              <a:latin typeface="Calibri"/>
              <a:ea typeface="Calibri"/>
              <a:cs typeface="Calibri"/>
              <a:sym typeface="Calibri"/>
            </a:endParaRPr>
          </a:p>
          <a:p>
            <a:pPr marL="914400" marR="171450" lvl="0" indent="-336550" algn="l" rtl="0">
              <a:lnSpc>
                <a:spcPct val="100000"/>
              </a:lnSpc>
              <a:spcBef>
                <a:spcPts val="1000"/>
              </a:spcBef>
              <a:spcAft>
                <a:spcPts val="0"/>
              </a:spcAft>
              <a:buClr>
                <a:schemeClr val="dk1"/>
              </a:buClr>
              <a:buSzPts val="1700"/>
              <a:buFont typeface="Calibri"/>
              <a:buAutoNum type="arabicPeriod"/>
            </a:pPr>
            <a:r>
              <a:rPr lang="en-US" sz="1704">
                <a:solidFill>
                  <a:schemeClr val="dk1"/>
                </a:solidFill>
                <a:latin typeface="Calibri"/>
                <a:ea typeface="Calibri"/>
                <a:cs typeface="Calibri"/>
                <a:sym typeface="Calibri"/>
              </a:rPr>
              <a:t>Una oración o una bendición </a:t>
            </a:r>
            <a:endParaRPr sz="1700">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700" b="1">
              <a:solidFill>
                <a:schemeClr val="dk1"/>
              </a:solidFill>
              <a:latin typeface="Calibri"/>
              <a:ea typeface="Calibri"/>
              <a:cs typeface="Calibri"/>
              <a:sym typeface="Calibri"/>
            </a:endParaRPr>
          </a:p>
        </p:txBody>
      </p:sp>
      <p:sp>
        <p:nvSpPr>
          <p:cNvPr id="386" name="Google Shape;386;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a:solidFill>
                <a:schemeClr val="dk1"/>
              </a:solidFill>
              <a:latin typeface="Calibri"/>
              <a:ea typeface="Calibri"/>
              <a:cs typeface="Calibri"/>
              <a:sym typeface="Calibri"/>
            </a:endParaRPr>
          </a:p>
        </p:txBody>
      </p:sp>
      <p:sp>
        <p:nvSpPr>
          <p:cNvPr id="394" name="Google Shape;394;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t>De nuevo, que sean bienvenidos al curso “Las Enseñanzas de Jesús: Los sacramentos y la oración. </a:t>
            </a:r>
            <a:endParaRPr sz="1800"/>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Descripción del curso</a:t>
            </a:r>
            <a:br>
              <a:rPr lang="en-US" sz="1800" b="1">
                <a:solidFill>
                  <a:srgbClr val="00000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Este curso está dividido en dos partes: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Arial"/>
              <a:buAutoNum type="arabicPeriod"/>
            </a:pPr>
            <a:r>
              <a:rPr lang="en-US" sz="1800">
                <a:solidFill>
                  <a:srgbClr val="000000"/>
                </a:solidFill>
                <a:latin typeface="Calibri"/>
                <a:ea typeface="Calibri"/>
                <a:cs typeface="Calibri"/>
                <a:sym typeface="Calibri"/>
              </a:rPr>
              <a:t>En las primeras 4 lecciones conversaremos acerca de los sacramentos del Bautismo y la Cena del Señor.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Arial"/>
              <a:buAutoNum type="arabicPeriod"/>
            </a:pPr>
            <a:r>
              <a:rPr lang="en-US" sz="1800">
                <a:solidFill>
                  <a:srgbClr val="000000"/>
                </a:solidFill>
                <a:latin typeface="Calibri"/>
                <a:ea typeface="Calibri"/>
                <a:cs typeface="Calibri"/>
                <a:sym typeface="Calibri"/>
              </a:rPr>
              <a:t>En la segunda mitad vamos a considerar dos privilegios que tenemos como creyentes: nuestro privilegio de compartir la Palabra de Dios y nuestro privilegio de ir a Dios en oración.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Objetivos del curso</a:t>
            </a:r>
            <a:br>
              <a:rPr lang="en-US" sz="1800" b="1">
                <a:solidFill>
                  <a:srgbClr val="000000"/>
                </a:solidFill>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Reconoceremos que toda la Escritura es inspirada por Dios y usaremos la Palabra como nuestra fuente de sabiduría cuando estudi</a:t>
            </a:r>
            <a:r>
              <a:rPr lang="en-US" sz="1800">
                <a:latin typeface="Calibri"/>
                <a:ea typeface="Calibri"/>
                <a:cs typeface="Calibri"/>
                <a:sym typeface="Calibri"/>
              </a:rPr>
              <a:t>e</a:t>
            </a:r>
            <a:r>
              <a:rPr lang="en-US" sz="1800">
                <a:solidFill>
                  <a:srgbClr val="000000"/>
                </a:solidFill>
                <a:latin typeface="Calibri"/>
                <a:ea typeface="Calibri"/>
                <a:cs typeface="Calibri"/>
                <a:sym typeface="Calibri"/>
              </a:rPr>
              <a:t>mos temas doctrinales.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Identificaremos los sacramentos de bautismo y la Santa Cena como medios de gracia que nos llevan a Cristo y nos fortalecen en la fe.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Explicaremos los privilegios que tenemos en la oración y en el oficio de las llaves. </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134" name="Google Shape;13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En Res</a:t>
            </a:r>
            <a:r>
              <a:rPr lang="en-US" sz="1800" b="1">
                <a:latin typeface="Calibri"/>
                <a:ea typeface="Calibri"/>
                <a:cs typeface="Calibri"/>
                <a:sym typeface="Calibri"/>
              </a:rPr>
              <a:t>ú</a:t>
            </a:r>
            <a:r>
              <a:rPr lang="en-US" sz="1800" b="1">
                <a:solidFill>
                  <a:srgbClr val="000000"/>
                </a:solidFill>
                <a:latin typeface="Calibri"/>
                <a:ea typeface="Calibri"/>
                <a:cs typeface="Calibri"/>
                <a:sym typeface="Calibri"/>
              </a:rPr>
              <a:t>men</a:t>
            </a:r>
            <a:br>
              <a:rPr lang="en-US" sz="1800" b="1">
                <a:solidFill>
                  <a:srgbClr val="00000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Dios nos ama de muchas maneras y nos ha dado evidencias tangibles en los sacramentos, el oficio de las llaves y la oración para conocerle y su Gracia que es su amor inmerecido. </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142" name="Google Shape;14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Proyecto Final</a:t>
            </a:r>
            <a:br>
              <a:rPr lang="en-US" sz="1800" b="1">
                <a:solidFill>
                  <a:srgbClr val="00000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Char char="●"/>
            </a:pPr>
            <a:r>
              <a:rPr lang="en-US" sz="1800">
                <a:latin typeface="Calibri"/>
                <a:ea typeface="Calibri"/>
                <a:cs typeface="Calibri"/>
                <a:sym typeface="Calibri"/>
              </a:rPr>
              <a:t>El proyecto final del curso será un examen escrito que los estudiantes llevarán a casa. </a:t>
            </a:r>
            <a:endParaRPr/>
          </a:p>
          <a:p>
            <a:pPr marL="0" marR="0" lvl="0" indent="69850" algn="l" rtl="0">
              <a:lnSpc>
                <a:spcPct val="100000"/>
              </a:lnSpc>
              <a:spcBef>
                <a:spcPts val="0"/>
              </a:spcBef>
              <a:spcAft>
                <a:spcPts val="0"/>
              </a:spcAft>
              <a:buSzPts val="1100"/>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Char char="●"/>
            </a:pPr>
            <a:r>
              <a:rPr lang="en-US" sz="1800">
                <a:latin typeface="Calibri"/>
                <a:ea typeface="Calibri"/>
                <a:cs typeface="Calibri"/>
                <a:sym typeface="Calibri"/>
              </a:rPr>
              <a:t>En cada lección voy a compartir con ustedes las preguntas del proyecto final que van con las enseñanzas de la lección. De esta manera se puedan realizar el proyecto final a lo largo del curso. </a:t>
            </a:r>
            <a:endParaRPr/>
          </a:p>
          <a:p>
            <a:pPr marL="0" marR="0" lvl="0" indent="69850" algn="l" rtl="0">
              <a:lnSpc>
                <a:spcPct val="100000"/>
              </a:lnSpc>
              <a:spcBef>
                <a:spcPts val="0"/>
              </a:spcBef>
              <a:spcAft>
                <a:spcPts val="0"/>
              </a:spcAft>
              <a:buSzPts val="1100"/>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Char char="●"/>
            </a:pPr>
            <a:r>
              <a:rPr lang="en-US" sz="1800">
                <a:latin typeface="Calibri"/>
                <a:ea typeface="Calibri"/>
                <a:cs typeface="Calibri"/>
                <a:sym typeface="Calibri"/>
              </a:rPr>
              <a:t>Les invito a escribirlos en un cuaderno o en un documento word.</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a:p>
            <a:pPr marL="457200" lvl="1" indent="0" algn="l" rtl="0">
              <a:lnSpc>
                <a:spcPct val="100000"/>
              </a:lnSpc>
              <a:spcBef>
                <a:spcPts val="0"/>
              </a:spcBef>
              <a:spcAft>
                <a:spcPts val="0"/>
              </a:spcAft>
              <a:buSzPts val="1100"/>
              <a:buNone/>
            </a:pPr>
            <a:endParaRPr/>
          </a:p>
        </p:txBody>
      </p:sp>
      <p:sp>
        <p:nvSpPr>
          <p:cNvPr id="150" name="Google Shape;15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3261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9051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6155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1044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44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6189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97477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162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8769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2018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157563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028939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ee3aea5128_0_2"/>
          <p:cNvSpPr txBox="1">
            <a:spLocks noGrp="1"/>
          </p:cNvSpPr>
          <p:nvPr>
            <p:ph type="title"/>
          </p:nvPr>
        </p:nvSpPr>
        <p:spPr>
          <a:xfrm>
            <a:off x="838200" y="3429000"/>
            <a:ext cx="10515600" cy="2386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0000"/>
              <a:buNone/>
            </a:pPr>
            <a:r>
              <a:rPr lang="en-US" sz="4000" b="1">
                <a:solidFill>
                  <a:srgbClr val="000000"/>
                </a:solidFill>
                <a:latin typeface="Calibri"/>
                <a:ea typeface="Calibri"/>
                <a:cs typeface="Calibri"/>
                <a:sym typeface="Calibri"/>
              </a:rPr>
              <a:t>¿Estás bautizado? </a:t>
            </a:r>
            <a:br>
              <a:rPr lang="en-US" sz="4000" b="1">
                <a:solidFill>
                  <a:srgbClr val="000000"/>
                </a:solidFill>
                <a:latin typeface="Calibri"/>
                <a:ea typeface="Calibri"/>
                <a:cs typeface="Calibri"/>
                <a:sym typeface="Calibri"/>
              </a:rPr>
            </a:br>
            <a:r>
              <a:rPr lang="en-US" sz="4000" b="1">
                <a:solidFill>
                  <a:srgbClr val="000000"/>
                </a:solidFill>
                <a:latin typeface="Calibri"/>
                <a:ea typeface="Calibri"/>
                <a:cs typeface="Calibri"/>
                <a:sym typeface="Calibri"/>
              </a:rPr>
              <a:t>¿Cómo te hace sentir saber que estás bautizado?</a:t>
            </a:r>
            <a:r>
              <a:rPr lang="en-US" sz="4000">
                <a:solidFill>
                  <a:srgbClr val="000000"/>
                </a:solidFill>
                <a:latin typeface="Calibri"/>
                <a:ea typeface="Calibri"/>
                <a:cs typeface="Calibri"/>
                <a:sym typeface="Calibri"/>
              </a:rPr>
              <a:t> </a:t>
            </a:r>
            <a:br>
              <a:rPr lang="en-US" sz="1800">
                <a:latin typeface="Times New Roman"/>
                <a:ea typeface="Times New Roman"/>
                <a:cs typeface="Times New Roman"/>
                <a:sym typeface="Times New Roman"/>
              </a:rPr>
            </a:br>
            <a:br>
              <a:rPr lang="en-US" sz="10000">
                <a:latin typeface="Arial"/>
                <a:ea typeface="Arial"/>
                <a:cs typeface="Arial"/>
                <a:sym typeface="Arial"/>
              </a:rPr>
            </a:br>
            <a:endParaRPr sz="4800">
              <a:latin typeface="Overlock"/>
              <a:ea typeface="Overlock"/>
              <a:cs typeface="Overlock"/>
              <a:sym typeface="Overlo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txBox="1"/>
          <p:nvPr/>
        </p:nvSpPr>
        <p:spPr>
          <a:xfrm>
            <a:off x="1155949" y="842061"/>
            <a:ext cx="9880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1: Bautismo y sus bendiciones</a:t>
            </a:r>
            <a:r>
              <a:rPr lang="en-US" sz="40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164" name="Google Shape;164;p11"/>
          <p:cNvGraphicFramePr/>
          <p:nvPr>
            <p:extLst>
              <p:ext uri="{D42A27DB-BD31-4B8C-83A1-F6EECF244321}">
                <p14:modId xmlns:p14="http://schemas.microsoft.com/office/powerpoint/2010/main" val="4255198868"/>
              </p:ext>
            </p:extLst>
          </p:nvPr>
        </p:nvGraphicFramePr>
        <p:xfrm>
          <a:off x="811617" y="1759038"/>
          <a:ext cx="10568775" cy="3649020"/>
        </p:xfrm>
        <a:graphic>
          <a:graphicData uri="http://schemas.openxmlformats.org/drawingml/2006/table">
            <a:tbl>
              <a:tblPr firstRow="1" bandRow="1">
                <a:noFill/>
                <a:tableStyleId>{8A173D2C-8201-491E-AB29-02C46BCA6791}</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dirty="0" err="1"/>
                        <a:t>Describir</a:t>
                      </a:r>
                      <a:r>
                        <a:rPr lang="en-US" sz="3200" b="1" u="none" strike="noStrike" cap="none" dirty="0"/>
                        <a:t> </a:t>
                      </a:r>
                      <a:r>
                        <a:rPr lang="en-US" sz="3200" b="1" u="none" strike="noStrike" cap="none" dirty="0" err="1"/>
                        <a:t>el</a:t>
                      </a:r>
                      <a:r>
                        <a:rPr lang="en-US" sz="3200" b="1" u="none" strike="noStrike" cap="none" dirty="0"/>
                        <a:t> </a:t>
                      </a:r>
                      <a:r>
                        <a:rPr lang="en-US" sz="3200" b="1" dirty="0" err="1"/>
                        <a:t>B</a:t>
                      </a:r>
                      <a:r>
                        <a:rPr lang="en-US" sz="3200" b="1" u="none" strike="noStrike" cap="none" dirty="0" err="1"/>
                        <a:t>autismo</a:t>
                      </a:r>
                      <a:r>
                        <a:rPr lang="en-US" sz="3200" b="1" u="none" strike="noStrike" cap="none" dirty="0"/>
                        <a:t> y sus </a:t>
                      </a:r>
                      <a:r>
                        <a:rPr lang="en-US" sz="3200" b="1" u="none" strike="noStrike" cap="none" dirty="0" err="1"/>
                        <a:t>bendiciones</a:t>
                      </a:r>
                      <a:r>
                        <a:rPr lang="en-US" sz="3200" b="1" u="none" strike="noStrike" cap="none" dirty="0"/>
                        <a:t> </a:t>
                      </a:r>
                      <a:r>
                        <a:rPr lang="en-US" sz="3200" b="1" u="none" strike="noStrike" cap="none" dirty="0" err="1"/>
                        <a:t>usando</a:t>
                      </a:r>
                      <a:r>
                        <a:rPr lang="en-US" sz="3200" b="1" u="none" strike="noStrike" cap="none" dirty="0"/>
                        <a:t> </a:t>
                      </a:r>
                      <a:r>
                        <a:rPr lang="en-US" sz="3200" b="1" u="none" strike="noStrike" cap="none" dirty="0" err="1"/>
                        <a:t>evidencia</a:t>
                      </a:r>
                      <a:r>
                        <a:rPr lang="en-US" sz="3200" b="1" u="none" strike="noStrike" cap="none" dirty="0"/>
                        <a:t> </a:t>
                      </a:r>
                      <a:r>
                        <a:rPr lang="en-US" sz="3200" b="1" u="none" strike="noStrike" cap="none" dirty="0" err="1"/>
                        <a:t>bíblica</a:t>
                      </a:r>
                      <a:endParaRPr sz="3200" b="1" u="none" strike="noStrike" cap="none" dirty="0"/>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dirty="0"/>
                        <a:t> </a:t>
                      </a:r>
                      <a:r>
                        <a:rPr lang="en-US" sz="3200" b="0" u="none" strike="noStrike" cap="none" dirty="0" err="1"/>
                        <a:t>Definir</a:t>
                      </a:r>
                      <a:r>
                        <a:rPr lang="en-US" sz="3200" b="0" u="none" strike="noStrike" cap="none" dirty="0"/>
                        <a:t> la </a:t>
                      </a:r>
                      <a:r>
                        <a:rPr lang="en-US" sz="3200" dirty="0" err="1"/>
                        <a:t>expresión</a:t>
                      </a:r>
                      <a:r>
                        <a:rPr lang="en-US" sz="3200" b="0" u="none" strike="noStrike" cap="none" dirty="0"/>
                        <a:t> “</a:t>
                      </a:r>
                      <a:r>
                        <a:rPr lang="en-US" sz="3200" b="0" u="none" strike="noStrike" cap="none" dirty="0" err="1"/>
                        <a:t>los</a:t>
                      </a:r>
                      <a:r>
                        <a:rPr lang="en-US" sz="3200" b="0" u="none" strike="noStrike" cap="none" dirty="0"/>
                        <a:t> </a:t>
                      </a:r>
                      <a:r>
                        <a:rPr lang="en-US" sz="3200" b="0" u="none" strike="noStrike" cap="none" dirty="0" err="1"/>
                        <a:t>medios</a:t>
                      </a:r>
                      <a:r>
                        <a:rPr lang="en-US" sz="3200" b="0" u="none" strike="noStrike" cap="none" dirty="0"/>
                        <a:t> de </a:t>
                      </a:r>
                      <a:r>
                        <a:rPr lang="en-US" sz="3200" b="0" u="none" strike="noStrike" cap="none" dirty="0" err="1"/>
                        <a:t>gracia</a:t>
                      </a:r>
                      <a:r>
                        <a:rPr lang="en-US" sz="3200" b="0" u="none" strike="noStrike" cap="none" dirty="0"/>
                        <a:t>”</a:t>
                      </a:r>
                      <a:endParaRPr dirty="0"/>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u="none" strike="noStrike" cap="none" dirty="0" err="1"/>
                        <a:t>Contestar</a:t>
                      </a:r>
                      <a:r>
                        <a:rPr lang="en-US" sz="3200" u="none" strike="noStrike" cap="none" dirty="0"/>
                        <a:t> a la </a:t>
                      </a:r>
                      <a:r>
                        <a:rPr lang="en-US" sz="3200" u="none" strike="noStrike" cap="none" dirty="0" err="1"/>
                        <a:t>pregunta</a:t>
                      </a:r>
                      <a:r>
                        <a:rPr lang="en-US" sz="3200" u="none" strike="noStrike" cap="none" dirty="0"/>
                        <a:t> “</a:t>
                      </a:r>
                      <a:r>
                        <a:rPr lang="en-US" sz="3200" b="0" i="0" u="none" strike="noStrike" cap="none" dirty="0">
                          <a:solidFill>
                            <a:schemeClr val="dk1"/>
                          </a:solidFill>
                          <a:latin typeface="Arial"/>
                          <a:ea typeface="Arial"/>
                          <a:cs typeface="Arial"/>
                          <a:sym typeface="Arial"/>
                        </a:rPr>
                        <a:t>¿</a:t>
                      </a:r>
                      <a:r>
                        <a:rPr lang="en-US" sz="3200" u="none" strike="noStrike" cap="none" dirty="0"/>
                        <a:t>A </a:t>
                      </a:r>
                      <a:r>
                        <a:rPr lang="en-US" sz="3200" u="none" strike="noStrike" cap="none" dirty="0" err="1"/>
                        <a:t>quién</a:t>
                      </a:r>
                      <a:r>
                        <a:rPr lang="en-US" sz="3200" u="none" strike="noStrike" cap="none" dirty="0"/>
                        <a:t> </a:t>
                      </a:r>
                      <a:r>
                        <a:rPr lang="en-US" sz="3200" u="none" strike="noStrike" cap="none" dirty="0" err="1"/>
                        <a:t>debemos</a:t>
                      </a:r>
                      <a:r>
                        <a:rPr lang="en-US" sz="3200" u="none" strike="noStrike" cap="none" dirty="0"/>
                        <a:t> </a:t>
                      </a:r>
                      <a:r>
                        <a:rPr lang="en-US" sz="3200" u="none" strike="noStrike" cap="none" dirty="0" err="1"/>
                        <a:t>bautizar</a:t>
                      </a:r>
                      <a:r>
                        <a:rPr lang="en-US" sz="3200" u="none" strike="noStrike" cap="none" dirty="0"/>
                        <a:t>?</a:t>
                      </a:r>
                      <a:endParaRPr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2"/>
          <p:cNvSpPr txBox="1">
            <a:spLocks noGrp="1"/>
          </p:cNvSpPr>
          <p:nvPr>
            <p:ph idx="1"/>
          </p:nvPr>
        </p:nvSpPr>
        <p:spPr>
          <a:xfrm>
            <a:off x="838200" y="493508"/>
            <a:ext cx="10515600" cy="49263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000"/>
              <a:buNone/>
            </a:pPr>
            <a:r>
              <a:rPr lang="en-US" sz="4000" b="1"/>
              <a:t>¿Qué es el Bautismo?</a:t>
            </a:r>
            <a:endParaRPr sz="4000" b="1">
              <a:latin typeface="Overlock"/>
              <a:ea typeface="Overlock"/>
              <a:cs typeface="Overlock"/>
              <a:sym typeface="Overlock"/>
            </a:endParaRPr>
          </a:p>
        </p:txBody>
      </p:sp>
      <p:pic>
        <p:nvPicPr>
          <p:cNvPr id="171" name="Google Shape;171;p12" descr="Water — Science Learning Hub"/>
          <p:cNvPicPr preferRelativeResize="0"/>
          <p:nvPr/>
        </p:nvPicPr>
        <p:blipFill rotWithShape="1">
          <a:blip r:embed="rId3">
            <a:alphaModFix/>
          </a:blip>
          <a:srcRect t="15929" b="18225"/>
          <a:stretch/>
        </p:blipFill>
        <p:spPr>
          <a:xfrm>
            <a:off x="0" y="1506071"/>
            <a:ext cx="12192000" cy="53519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3"/>
          <p:cNvSpPr txBox="1">
            <a:spLocks noGrp="1"/>
          </p:cNvSpPr>
          <p:nvPr>
            <p:ph idx="1"/>
          </p:nvPr>
        </p:nvSpPr>
        <p:spPr>
          <a:xfrm>
            <a:off x="1068081" y="965835"/>
            <a:ext cx="10055838" cy="492633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SzPct val="111111"/>
              <a:buNone/>
            </a:pPr>
            <a:r>
              <a:rPr lang="en-US" sz="14400" b="1">
                <a:solidFill>
                  <a:srgbClr val="000000"/>
                </a:solidFill>
                <a:latin typeface="Calibri"/>
                <a:ea typeface="Calibri"/>
                <a:cs typeface="Calibri"/>
                <a:sym typeface="Calibri"/>
              </a:rPr>
              <a:t>Mateo 28:18-20 </a:t>
            </a:r>
            <a:endParaRPr/>
          </a:p>
          <a:p>
            <a:pPr marL="0" lvl="0" indent="0" algn="l" rtl="0">
              <a:lnSpc>
                <a:spcPct val="90000"/>
              </a:lnSpc>
              <a:spcBef>
                <a:spcPts val="0"/>
              </a:spcBef>
              <a:spcAft>
                <a:spcPts val="0"/>
              </a:spcAft>
              <a:buSzPct val="111111"/>
              <a:buNone/>
            </a:pPr>
            <a:endParaRPr sz="14400">
              <a:solidFill>
                <a:srgbClr val="000000"/>
              </a:solidFill>
              <a:latin typeface="Calibri"/>
              <a:ea typeface="Calibri"/>
              <a:cs typeface="Calibri"/>
              <a:sym typeface="Calibri"/>
            </a:endParaRPr>
          </a:p>
          <a:p>
            <a:pPr marL="0" lvl="0" indent="0" algn="l" rtl="0">
              <a:lnSpc>
                <a:spcPct val="120000"/>
              </a:lnSpc>
              <a:spcBef>
                <a:spcPts val="0"/>
              </a:spcBef>
              <a:spcAft>
                <a:spcPts val="0"/>
              </a:spcAft>
              <a:buSzPct val="111111"/>
              <a:buNone/>
            </a:pPr>
            <a:r>
              <a:rPr lang="en-US" sz="14400">
                <a:solidFill>
                  <a:srgbClr val="000000"/>
                </a:solidFill>
                <a:latin typeface="Calibri"/>
                <a:ea typeface="Calibri"/>
                <a:cs typeface="Calibri"/>
                <a:sym typeface="Calibri"/>
              </a:rPr>
              <a:t>Jesús se acercó y les dijo: “Toda autoridad me ha sido dada en el cielo y en la tierra. Por tanto, vayan y hagan discípulos en todas las naciones, y </a:t>
            </a:r>
            <a:r>
              <a:rPr lang="en-US" sz="14400" u="sng">
                <a:solidFill>
                  <a:srgbClr val="000000"/>
                </a:solidFill>
                <a:latin typeface="Calibri"/>
                <a:ea typeface="Calibri"/>
                <a:cs typeface="Calibri"/>
                <a:sym typeface="Calibri"/>
              </a:rPr>
              <a:t>bautícenlos en el nombre del Padre, y del Hijo, y del Espíritu Santo</a:t>
            </a:r>
            <a:r>
              <a:rPr lang="en-US" sz="14400">
                <a:solidFill>
                  <a:srgbClr val="000000"/>
                </a:solidFill>
                <a:latin typeface="Calibri"/>
                <a:ea typeface="Calibri"/>
                <a:cs typeface="Calibri"/>
                <a:sym typeface="Calibri"/>
              </a:rPr>
              <a:t>. Enséñenles a cumplir todas las cosas que les he mandado. Y yo estaré con ustedes todos los días, hasta el fin del mundo.” </a:t>
            </a:r>
            <a:endParaRPr sz="14400">
              <a:latin typeface="Times New Roman"/>
              <a:ea typeface="Times New Roman"/>
              <a:cs typeface="Times New Roman"/>
              <a:sym typeface="Times New Roman"/>
            </a:endParaRPr>
          </a:p>
          <a:p>
            <a:pPr marL="0" lvl="0" indent="0" algn="l" rtl="0">
              <a:lnSpc>
                <a:spcPct val="90000"/>
              </a:lnSpc>
              <a:spcBef>
                <a:spcPts val="0"/>
              </a:spcBef>
              <a:spcAft>
                <a:spcPts val="0"/>
              </a:spcAft>
              <a:buSzPts val="4000"/>
              <a:buNone/>
            </a:pPr>
            <a:endParaRPr sz="4000">
              <a:latin typeface="Overlock"/>
              <a:ea typeface="Overlock"/>
              <a:cs typeface="Overlock"/>
              <a:sym typeface="Overlo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a:spLocks noGrp="1"/>
          </p:cNvSpPr>
          <p:nvPr>
            <p:ph idx="1"/>
          </p:nvPr>
        </p:nvSpPr>
        <p:spPr>
          <a:xfrm>
            <a:off x="838200" y="493508"/>
            <a:ext cx="10515600" cy="49263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000"/>
              <a:buNone/>
            </a:pPr>
            <a:r>
              <a:rPr lang="en-US" sz="4000" b="1">
                <a:solidFill>
                  <a:srgbClr val="000000"/>
                </a:solidFill>
                <a:latin typeface="Calibri"/>
                <a:ea typeface="Calibri"/>
                <a:cs typeface="Calibri"/>
                <a:sym typeface="Calibri"/>
              </a:rPr>
              <a:t>¿Qué cantidad de agua es necesaria para que el Bautismo sea válido?</a:t>
            </a:r>
            <a:r>
              <a:rPr lang="en-US" sz="4000">
                <a:solidFill>
                  <a:srgbClr val="000000"/>
                </a:solidFill>
                <a:latin typeface="Calibri"/>
                <a:ea typeface="Calibri"/>
                <a:cs typeface="Calibri"/>
                <a:sym typeface="Calibri"/>
              </a:rPr>
              <a:t> </a:t>
            </a:r>
            <a:r>
              <a:rPr lang="en-US" sz="4000" b="1"/>
              <a:t> </a:t>
            </a:r>
            <a:endParaRPr sz="4000" b="1">
              <a:latin typeface="Overlock"/>
              <a:ea typeface="Overlock"/>
              <a:cs typeface="Overlock"/>
              <a:sym typeface="Overlock"/>
            </a:endParaRPr>
          </a:p>
        </p:txBody>
      </p:sp>
      <p:pic>
        <p:nvPicPr>
          <p:cNvPr id="184" name="Google Shape;184;p14" descr="Water — Science Learning Hub"/>
          <p:cNvPicPr preferRelativeResize="0"/>
          <p:nvPr/>
        </p:nvPicPr>
        <p:blipFill rotWithShape="1">
          <a:blip r:embed="rId3">
            <a:alphaModFix/>
          </a:blip>
          <a:srcRect t="15929" b="18225"/>
          <a:stretch/>
        </p:blipFill>
        <p:spPr>
          <a:xfrm>
            <a:off x="0" y="2070848"/>
            <a:ext cx="12192000" cy="53519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88"/>
        <p:cNvGrpSpPr/>
        <p:nvPr/>
      </p:nvGrpSpPr>
      <p:grpSpPr>
        <a:xfrm>
          <a:off x="0" y="0"/>
          <a:ext cx="0" cy="0"/>
          <a:chOff x="0" y="0"/>
          <a:chExt cx="0" cy="0"/>
        </a:xfrm>
      </p:grpSpPr>
      <p:sp>
        <p:nvSpPr>
          <p:cNvPr id="189" name="Google Shape;189;p15"/>
          <p:cNvSpPr txBox="1">
            <a:spLocks noGrp="1"/>
          </p:cNvSpPr>
          <p:nvPr>
            <p:ph type="title"/>
          </p:nvPr>
        </p:nvSpPr>
        <p:spPr>
          <a:xfrm>
            <a:off x="2555631" y="1441938"/>
            <a:ext cx="7080738" cy="3974124"/>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buClr>
                <a:schemeClr val="dk1"/>
              </a:buClr>
              <a:buSzPts val="1800"/>
            </a:pPr>
            <a:r>
              <a:rPr lang="en-US" sz="4600" b="1" kern="1200">
                <a:solidFill>
                  <a:schemeClr val="bg1">
                    <a:lumMod val="95000"/>
                    <a:lumOff val="5000"/>
                  </a:schemeClr>
                </a:solidFill>
                <a:latin typeface="+mj-lt"/>
                <a:ea typeface="+mj-ea"/>
                <a:cs typeface="+mj-cs"/>
              </a:rPr>
              <a:t>Bautizar: </a:t>
            </a:r>
            <a:r>
              <a:rPr lang="en-US" sz="4600" kern="1200">
                <a:solidFill>
                  <a:schemeClr val="bg1">
                    <a:lumMod val="95000"/>
                    <a:lumOff val="5000"/>
                  </a:schemeClr>
                </a:solidFill>
                <a:latin typeface="+mj-lt"/>
                <a:ea typeface="+mj-ea"/>
                <a:cs typeface="+mj-cs"/>
              </a:rPr>
              <a:t>en griego significa cualquier tipo de aplicación de agua. </a:t>
            </a:r>
            <a:br>
              <a:rPr lang="en-US" sz="4600" kern="1200">
                <a:solidFill>
                  <a:schemeClr val="bg1">
                    <a:lumMod val="95000"/>
                    <a:lumOff val="5000"/>
                  </a:schemeClr>
                </a:solidFill>
                <a:latin typeface="+mj-lt"/>
                <a:ea typeface="+mj-ea"/>
                <a:cs typeface="+mj-cs"/>
              </a:rPr>
            </a:br>
            <a:br>
              <a:rPr lang="en-US" sz="4600" kern="1200">
                <a:solidFill>
                  <a:schemeClr val="bg1">
                    <a:lumMod val="95000"/>
                    <a:lumOff val="5000"/>
                  </a:schemeClr>
                </a:solidFill>
                <a:latin typeface="+mj-lt"/>
                <a:ea typeface="+mj-ea"/>
                <a:cs typeface="+mj-cs"/>
              </a:rPr>
            </a:br>
            <a:r>
              <a:rPr lang="en-US" sz="4600" i="1" kern="1200">
                <a:solidFill>
                  <a:schemeClr val="bg1">
                    <a:lumMod val="95000"/>
                    <a:lumOff val="5000"/>
                  </a:schemeClr>
                </a:solidFill>
                <a:latin typeface="+mj-lt"/>
                <a:ea typeface="+mj-ea"/>
                <a:cs typeface="+mj-cs"/>
              </a:rPr>
              <a:t>Sumergir, lavar, derramar o rociar</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89"/>
                                        </p:tgtEl>
                                        <p:attrNameLst>
                                          <p:attrName>style.visibility</p:attrName>
                                        </p:attrNameLst>
                                      </p:cBhvr>
                                      <p:to>
                                        <p:strVal val="visible"/>
                                      </p:to>
                                    </p:set>
                                    <p:animEffect transition="in" filter="fade">
                                      <p:cBhvr>
                                        <p:cTn id="7" dur="7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6"/>
          <p:cNvSpPr txBox="1">
            <a:spLocks noGrp="1"/>
          </p:cNvSpPr>
          <p:nvPr>
            <p:ph type="title"/>
          </p:nvPr>
        </p:nvSpPr>
        <p:spPr>
          <a:xfrm>
            <a:off x="838200" y="1225738"/>
            <a:ext cx="10515600" cy="62995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45454"/>
              <a:buNone/>
            </a:pPr>
            <a:r>
              <a:rPr lang="en-US" b="1"/>
              <a:t>El poder del Bautismo viene de la Palabra de Dios que es usada junto con el agua. </a:t>
            </a:r>
            <a:br>
              <a:rPr lang="en-US" b="1" i="1"/>
            </a:br>
            <a:endParaRPr i="1"/>
          </a:p>
        </p:txBody>
      </p:sp>
      <p:sp>
        <p:nvSpPr>
          <p:cNvPr id="196" name="Google Shape;196;p16"/>
          <p:cNvSpPr txBox="1"/>
          <p:nvPr/>
        </p:nvSpPr>
        <p:spPr>
          <a:xfrm>
            <a:off x="838200" y="3671047"/>
            <a:ext cx="10515600" cy="629956"/>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dk1"/>
              </a:buClr>
              <a:buSzPts val="1800"/>
              <a:buFont typeface="Calibri"/>
              <a:buNone/>
            </a:pPr>
            <a:r>
              <a:rPr lang="en-US" sz="3600" b="0" i="1" u="none" strike="noStrike" cap="none">
                <a:solidFill>
                  <a:srgbClr val="000000"/>
                </a:solidFill>
                <a:latin typeface="Calibri"/>
                <a:ea typeface="Calibri"/>
                <a:cs typeface="Calibri"/>
                <a:sym typeface="Calibri"/>
              </a:rPr>
              <a:t>Efesios 5:25-26 </a:t>
            </a:r>
            <a:endParaRPr/>
          </a:p>
          <a:p>
            <a:pPr marL="0" marR="0" lvl="0" indent="0" algn="l" rtl="0">
              <a:lnSpc>
                <a:spcPct val="150000"/>
              </a:lnSpc>
              <a:spcBef>
                <a:spcPts val="0"/>
              </a:spcBef>
              <a:spcAft>
                <a:spcPts val="0"/>
              </a:spcAft>
              <a:buClr>
                <a:schemeClr val="dk1"/>
              </a:buClr>
              <a:buSzPts val="1800"/>
              <a:buFont typeface="Calibri"/>
              <a:buNone/>
            </a:pPr>
            <a:r>
              <a:rPr lang="en-US" sz="3600" b="0" i="1" u="none" strike="noStrike" cap="none">
                <a:solidFill>
                  <a:srgbClr val="000000"/>
                </a:solidFill>
                <a:latin typeface="Calibri"/>
                <a:ea typeface="Calibri"/>
                <a:cs typeface="Calibri"/>
                <a:sym typeface="Calibri"/>
              </a:rPr>
              <a:t>Cristo amó a la iglesia y se entregó a si mismo por ella, para santificarla, habiéndola purificado en el lavamiento del agua </a:t>
            </a:r>
            <a:r>
              <a:rPr lang="en-US" sz="3600" b="0" i="1" u="sng" strike="noStrike" cap="none">
                <a:solidFill>
                  <a:srgbClr val="000000"/>
                </a:solidFill>
                <a:latin typeface="Calibri"/>
                <a:ea typeface="Calibri"/>
                <a:cs typeface="Calibri"/>
                <a:sym typeface="Calibri"/>
              </a:rPr>
              <a:t>por la palabra. </a:t>
            </a:r>
            <a:endParaRPr sz="3600" b="0" i="0" u="sng"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idx="1"/>
          </p:nvPr>
        </p:nvSpPr>
        <p:spPr>
          <a:xfrm>
            <a:off x="838200" y="493508"/>
            <a:ext cx="10515600" cy="49263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000"/>
              <a:buNone/>
            </a:pPr>
            <a:r>
              <a:rPr lang="en-US" sz="4000" b="1">
                <a:solidFill>
                  <a:srgbClr val="000000"/>
                </a:solidFill>
                <a:latin typeface="Calibri"/>
                <a:ea typeface="Calibri"/>
                <a:cs typeface="Calibri"/>
                <a:sym typeface="Calibri"/>
              </a:rPr>
              <a:t>¿Cuáles son las bendiciones del Bautismo?</a:t>
            </a:r>
            <a:r>
              <a:rPr lang="en-US" sz="4000">
                <a:solidFill>
                  <a:srgbClr val="000000"/>
                </a:solidFill>
                <a:latin typeface="Calibri"/>
                <a:ea typeface="Calibri"/>
                <a:cs typeface="Calibri"/>
                <a:sym typeface="Calibri"/>
              </a:rPr>
              <a:t> </a:t>
            </a:r>
            <a:r>
              <a:rPr lang="en-US" sz="4000" b="1">
                <a:solidFill>
                  <a:srgbClr val="000000"/>
                </a:solidFill>
                <a:latin typeface="Calibri"/>
                <a:ea typeface="Calibri"/>
                <a:cs typeface="Calibri"/>
                <a:sym typeface="Calibri"/>
              </a:rPr>
              <a:t> </a:t>
            </a:r>
            <a:r>
              <a:rPr lang="en-US" sz="4000" i="1">
                <a:highlight>
                  <a:srgbClr val="FFFF00"/>
                </a:highlight>
              </a:rPr>
              <a:t>(Pregunta del Proyecto Final)</a:t>
            </a:r>
            <a:endParaRPr/>
          </a:p>
          <a:p>
            <a:pPr marL="0" lvl="0" indent="0" algn="l" rtl="0">
              <a:lnSpc>
                <a:spcPct val="90000"/>
              </a:lnSpc>
              <a:spcBef>
                <a:spcPts val="0"/>
              </a:spcBef>
              <a:spcAft>
                <a:spcPts val="0"/>
              </a:spcAft>
              <a:buSzPts val="4000"/>
              <a:buNone/>
            </a:pPr>
            <a:endParaRPr sz="4000" b="1">
              <a:latin typeface="Overlock"/>
              <a:ea typeface="Overlock"/>
              <a:cs typeface="Overlock"/>
              <a:sym typeface="Overlock"/>
            </a:endParaRPr>
          </a:p>
        </p:txBody>
      </p:sp>
      <p:pic>
        <p:nvPicPr>
          <p:cNvPr id="203" name="Google Shape;203;p17" descr="Water — Science Learning Hub"/>
          <p:cNvPicPr preferRelativeResize="0"/>
          <p:nvPr/>
        </p:nvPicPr>
        <p:blipFill rotWithShape="1">
          <a:blip r:embed="rId3">
            <a:alphaModFix/>
          </a:blip>
          <a:srcRect t="15929" b="18225"/>
          <a:stretch/>
        </p:blipFill>
        <p:spPr>
          <a:xfrm>
            <a:off x="0" y="2070848"/>
            <a:ext cx="12192000" cy="535192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8"/>
        <p:cNvGrpSpPr/>
        <p:nvPr/>
      </p:nvGrpSpPr>
      <p:grpSpPr>
        <a:xfrm>
          <a:off x="0" y="0"/>
          <a:ext cx="0" cy="0"/>
          <a:chOff x="0" y="0"/>
          <a:chExt cx="0" cy="0"/>
        </a:xfrm>
      </p:grpSpPr>
      <p:sp useBgFill="1">
        <p:nvSpPr>
          <p:cNvPr id="211" name="Rectangle 2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Arc 2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9" name="Google Shape;209;p18"/>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SzPct val="100125"/>
              <a:buNone/>
            </a:pPr>
            <a:r>
              <a:rPr lang="en-US" b="1">
                <a:latin typeface="Calibri"/>
                <a:ea typeface="Calibri"/>
                <a:cs typeface="Calibri"/>
                <a:sym typeface="Calibri"/>
              </a:rPr>
              <a:t>Hechos 2:38-39 </a:t>
            </a:r>
            <a:endParaRPr lang="en-US"/>
          </a:p>
          <a:p>
            <a:pPr marL="0" lvl="0" indent="0" rtl="0">
              <a:spcBef>
                <a:spcPts val="0"/>
              </a:spcBef>
              <a:spcAft>
                <a:spcPts val="600"/>
              </a:spcAft>
              <a:buSzPct val="100125"/>
              <a:buNone/>
            </a:pPr>
            <a:r>
              <a:rPr lang="en-US">
                <a:latin typeface="Calibri"/>
                <a:ea typeface="Calibri"/>
                <a:cs typeface="Calibri"/>
                <a:sym typeface="Calibri"/>
              </a:rPr>
              <a:t>Pedro dijo: Arrepiéntanse, y bautícense todos ustedes en el nombre de Jesucristo, </a:t>
            </a:r>
            <a:r>
              <a:rPr lang="en-US" u="sng">
                <a:latin typeface="Calibri"/>
                <a:ea typeface="Calibri"/>
                <a:cs typeface="Calibri"/>
                <a:sym typeface="Calibri"/>
              </a:rPr>
              <a:t>para que sus pecados les sean perdonados</a:t>
            </a:r>
            <a:r>
              <a:rPr lang="en-US">
                <a:latin typeface="Calibri"/>
                <a:ea typeface="Calibri"/>
                <a:cs typeface="Calibri"/>
                <a:sym typeface="Calibri"/>
              </a:rPr>
              <a:t>. </a:t>
            </a:r>
            <a:endParaRPr lang="en-US">
              <a:latin typeface="Overlock"/>
              <a:ea typeface="Overlock"/>
              <a:cs typeface="Overlock"/>
              <a:sym typeface="Overlo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4"/>
        <p:cNvGrpSpPr/>
        <p:nvPr/>
      </p:nvGrpSpPr>
      <p:grpSpPr>
        <a:xfrm>
          <a:off x="0" y="0"/>
          <a:ext cx="0" cy="0"/>
          <a:chOff x="0" y="0"/>
          <a:chExt cx="0" cy="0"/>
        </a:xfrm>
      </p:grpSpPr>
      <p:sp useBgFill="1">
        <p:nvSpPr>
          <p:cNvPr id="217" name="Rectangle 2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2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Arc 2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5" name="Google Shape;215;p19"/>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SzPct val="108108"/>
              <a:buNone/>
            </a:pPr>
            <a:r>
              <a:rPr lang="en-US" b="1">
                <a:latin typeface="Calibri"/>
                <a:ea typeface="Calibri"/>
                <a:cs typeface="Calibri"/>
                <a:sym typeface="Calibri"/>
              </a:rPr>
              <a:t>Pedro 3:20, 21 </a:t>
            </a:r>
            <a:endParaRPr lang="en-US"/>
          </a:p>
          <a:p>
            <a:pPr marL="0" lvl="0" indent="0" rtl="0">
              <a:spcBef>
                <a:spcPts val="0"/>
              </a:spcBef>
              <a:spcAft>
                <a:spcPts val="600"/>
              </a:spcAft>
              <a:buSzPct val="108108"/>
              <a:buNone/>
            </a:pPr>
            <a:r>
              <a:rPr lang="en-US">
                <a:latin typeface="Calibri"/>
                <a:ea typeface="Calibri"/>
                <a:cs typeface="Calibri"/>
                <a:sym typeface="Calibri"/>
              </a:rPr>
              <a:t>En los días de Noé… pocas personas, es decir ocho, fueron salvadas por agua. El bautismo que corresponde a esto ahora </a:t>
            </a:r>
            <a:r>
              <a:rPr lang="en-US" u="sng">
                <a:latin typeface="Calibri"/>
                <a:ea typeface="Calibri"/>
                <a:cs typeface="Calibri"/>
                <a:sym typeface="Calibri"/>
              </a:rPr>
              <a:t>nos salva.</a:t>
            </a:r>
            <a:r>
              <a:rPr lang="en-US">
                <a:latin typeface="Calibri"/>
                <a:ea typeface="Calibri"/>
                <a:cs typeface="Calibri"/>
                <a:sym typeface="Calibri"/>
              </a:rPr>
              <a:t> </a:t>
            </a:r>
            <a:endParaRPr lang="en-US"/>
          </a:p>
          <a:p>
            <a:pPr marL="0" lvl="0" indent="0" rtl="0">
              <a:spcBef>
                <a:spcPts val="0"/>
              </a:spcBef>
              <a:spcAft>
                <a:spcPts val="600"/>
              </a:spcAft>
              <a:buSzPct val="108108"/>
              <a:buNone/>
            </a:pPr>
            <a:endParaRPr lang="en-US">
              <a:latin typeface="Calibri"/>
              <a:ea typeface="Calibri"/>
              <a:cs typeface="Calibri"/>
              <a:sym typeface="Calibri"/>
            </a:endParaRPr>
          </a:p>
          <a:p>
            <a:pPr marL="0" lvl="0" indent="0" rtl="0">
              <a:spcBef>
                <a:spcPts val="0"/>
              </a:spcBef>
              <a:spcAft>
                <a:spcPts val="600"/>
              </a:spcAft>
              <a:buSzPct val="108108"/>
              <a:buNone/>
            </a:pPr>
            <a:r>
              <a:rPr lang="en-US" b="1">
                <a:latin typeface="Calibri"/>
                <a:ea typeface="Calibri"/>
                <a:cs typeface="Calibri"/>
                <a:sym typeface="Calibri"/>
              </a:rPr>
              <a:t>Marcos 16:16 </a:t>
            </a:r>
            <a:endParaRPr lang="en-US"/>
          </a:p>
          <a:p>
            <a:pPr marL="0" lvl="0" indent="0" rtl="0">
              <a:spcBef>
                <a:spcPts val="0"/>
              </a:spcBef>
              <a:spcAft>
                <a:spcPts val="600"/>
              </a:spcAft>
              <a:buSzPct val="108108"/>
              <a:buNone/>
            </a:pPr>
            <a:r>
              <a:rPr lang="en-US">
                <a:latin typeface="Calibri"/>
                <a:ea typeface="Calibri"/>
                <a:cs typeface="Calibri"/>
                <a:sym typeface="Calibri"/>
              </a:rPr>
              <a:t>El que crea y sea bautizado, </a:t>
            </a:r>
            <a:r>
              <a:rPr lang="en-US" u="sng">
                <a:latin typeface="Calibri"/>
                <a:ea typeface="Calibri"/>
                <a:cs typeface="Calibri"/>
                <a:sym typeface="Calibri"/>
              </a:rPr>
              <a:t>será salvo.</a:t>
            </a:r>
            <a:r>
              <a:rPr lang="en-US">
                <a:latin typeface="Calibri"/>
                <a:ea typeface="Calibri"/>
                <a:cs typeface="Calibri"/>
                <a:sym typeface="Calibri"/>
              </a:rPr>
              <a:t> </a:t>
            </a:r>
          </a:p>
          <a:p>
            <a:pPr marL="0" lvl="0" indent="0" rtl="0">
              <a:spcBef>
                <a:spcPts val="0"/>
              </a:spcBef>
              <a:spcAft>
                <a:spcPts val="600"/>
              </a:spcAft>
              <a:buSzPct val="108108"/>
              <a:buNone/>
            </a:pPr>
            <a:endParaRPr lang="en-US">
              <a:latin typeface="Calibri"/>
              <a:ea typeface="Calibri"/>
              <a:cs typeface="Calibri"/>
              <a:sym typeface="Calibri"/>
            </a:endParaRPr>
          </a:p>
          <a:p>
            <a:pPr marL="0" lvl="0" indent="0" rtl="0">
              <a:spcBef>
                <a:spcPts val="0"/>
              </a:spcBef>
              <a:spcAft>
                <a:spcPts val="600"/>
              </a:spcAft>
              <a:buSzPct val="108108"/>
              <a:buNone/>
            </a:pPr>
            <a:endParaRPr lang="en-US">
              <a:latin typeface="Overlock"/>
              <a:ea typeface="Overlock"/>
              <a:cs typeface="Overlock"/>
              <a:sym typeface="Overlo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alphaModFix/>
          </a:blip>
          <a:src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0"/>
        <p:cNvGrpSpPr/>
        <p:nvPr/>
      </p:nvGrpSpPr>
      <p:grpSpPr>
        <a:xfrm>
          <a:off x="0" y="0"/>
          <a:ext cx="0" cy="0"/>
          <a:chOff x="0" y="0"/>
          <a:chExt cx="0" cy="0"/>
        </a:xfrm>
      </p:grpSpPr>
      <p:sp useBgFill="1">
        <p:nvSpPr>
          <p:cNvPr id="223" name="Rectangle 2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Arc 2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1" name="Google Shape;221;p20"/>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SzPts val="4000"/>
              <a:buNone/>
            </a:pPr>
            <a:r>
              <a:rPr lang="en-US" b="1">
                <a:latin typeface="Calibri"/>
                <a:ea typeface="Calibri"/>
                <a:cs typeface="Calibri"/>
                <a:sym typeface="Calibri"/>
              </a:rPr>
              <a:t>Tito 3:5 </a:t>
            </a:r>
          </a:p>
          <a:p>
            <a:pPr marL="0" lvl="0" indent="0" rtl="0">
              <a:spcBef>
                <a:spcPts val="0"/>
              </a:spcBef>
              <a:spcAft>
                <a:spcPts val="600"/>
              </a:spcAft>
              <a:buSzPts val="4000"/>
              <a:buNone/>
            </a:pPr>
            <a:r>
              <a:rPr lang="en-US" u="sng">
                <a:latin typeface="Calibri"/>
                <a:ea typeface="Calibri"/>
                <a:cs typeface="Calibri"/>
                <a:sym typeface="Calibri"/>
              </a:rPr>
              <a:t>nos salvó,</a:t>
            </a:r>
            <a:r>
              <a:rPr lang="en-US">
                <a:latin typeface="Calibri"/>
                <a:ea typeface="Calibri"/>
                <a:cs typeface="Calibri"/>
                <a:sym typeface="Calibri"/>
              </a:rPr>
              <a:t> no por obras de justicia que nosotros hubiéramos hecho, sino por su misericordia, por el lavamiento de la regeneración y por la renovación en el Espíritu Santo</a:t>
            </a:r>
          </a:p>
          <a:p>
            <a:pPr marL="0" lvl="0" indent="0" rtl="0">
              <a:spcBef>
                <a:spcPts val="0"/>
              </a:spcBef>
              <a:spcAft>
                <a:spcPts val="600"/>
              </a:spcAft>
              <a:buSzPts val="4000"/>
              <a:buNone/>
            </a:pPr>
            <a:endParaRPr lang="en-US">
              <a:latin typeface="Calibri"/>
              <a:ea typeface="Calibri"/>
              <a:cs typeface="Calibri"/>
              <a:sym typeface="Calibri"/>
            </a:endParaRPr>
          </a:p>
          <a:p>
            <a:pPr marL="0" lvl="0" indent="0" rtl="0">
              <a:spcBef>
                <a:spcPts val="0"/>
              </a:spcBef>
              <a:spcAft>
                <a:spcPts val="600"/>
              </a:spcAft>
              <a:buSzPts val="4000"/>
              <a:buNone/>
            </a:pPr>
            <a:endParaRPr lang="en-US">
              <a:latin typeface="Overlock"/>
              <a:ea typeface="Overlock"/>
              <a:cs typeface="Overlock"/>
              <a:sym typeface="Overlo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6"/>
        <p:cNvGrpSpPr/>
        <p:nvPr/>
      </p:nvGrpSpPr>
      <p:grpSpPr>
        <a:xfrm>
          <a:off x="0" y="0"/>
          <a:ext cx="0" cy="0"/>
          <a:chOff x="0" y="0"/>
          <a:chExt cx="0" cy="0"/>
        </a:xfrm>
      </p:grpSpPr>
      <p:sp useBgFill="1">
        <p:nvSpPr>
          <p:cNvPr id="232" name="Rectangle 23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Arc 23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7" name="Google Shape;227;p21"/>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marR="0" lvl="0" indent="0" rtl="0">
              <a:spcBef>
                <a:spcPts val="0"/>
              </a:spcBef>
              <a:spcAft>
                <a:spcPts val="600"/>
              </a:spcAft>
              <a:buSzPts val="1800"/>
              <a:buNone/>
            </a:pPr>
            <a:r>
              <a:rPr lang="en-US" b="1">
                <a:latin typeface="Calibri"/>
                <a:ea typeface="Calibri"/>
                <a:cs typeface="Calibri"/>
                <a:sym typeface="Calibri"/>
              </a:rPr>
              <a:t>Romanos 6:3,5 </a:t>
            </a:r>
            <a:endParaRPr lang="en-US"/>
          </a:p>
          <a:p>
            <a:pPr marL="0" marR="0" lvl="0" indent="0" rtl="0">
              <a:spcBef>
                <a:spcPts val="0"/>
              </a:spcBef>
              <a:spcAft>
                <a:spcPts val="600"/>
              </a:spcAft>
              <a:buSzPts val="1800"/>
              <a:buNone/>
            </a:pPr>
            <a:r>
              <a:rPr lang="en-US">
                <a:latin typeface="Calibri"/>
                <a:ea typeface="Calibri"/>
                <a:cs typeface="Calibri"/>
                <a:sym typeface="Calibri"/>
              </a:rPr>
              <a:t>¿No saben ustedes que todos los que fuimos bautizados en Cristo Jesús, fuimos bautizados en su muerte?... Porque si nos hemos unido a Cristo en su muerte, así también nos uniremos a él en su resurrección. </a:t>
            </a:r>
            <a:endParaRPr lang="en-US">
              <a:latin typeface="Times New Roman"/>
              <a:ea typeface="Times New Roman"/>
              <a:cs typeface="Times New Roman"/>
              <a:sym typeface="Times New Roman"/>
            </a:endParaRPr>
          </a:p>
          <a:p>
            <a:pPr marL="0" lvl="0" indent="0" rtl="0">
              <a:spcBef>
                <a:spcPts val="0"/>
              </a:spcBef>
              <a:spcAft>
                <a:spcPts val="600"/>
              </a:spcAft>
              <a:buSzPts val="4000"/>
              <a:buNone/>
            </a:pPr>
            <a:endParaRPr lang="en-US">
              <a:latin typeface="Overlock"/>
              <a:ea typeface="Overlock"/>
              <a:cs typeface="Overlock"/>
              <a:sym typeface="Overloc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2"/>
        <p:cNvGrpSpPr/>
        <p:nvPr/>
      </p:nvGrpSpPr>
      <p:grpSpPr>
        <a:xfrm>
          <a:off x="0" y="0"/>
          <a:ext cx="0" cy="0"/>
          <a:chOff x="0" y="0"/>
          <a:chExt cx="0" cy="0"/>
        </a:xfrm>
      </p:grpSpPr>
      <p:sp useBgFill="1">
        <p:nvSpPr>
          <p:cNvPr id="235" name="Rectangle 23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Arc 23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3" name="Google Shape;233;p22"/>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SzPts val="1800"/>
              <a:buNone/>
            </a:pPr>
            <a:r>
              <a:rPr lang="en-US" b="1">
                <a:latin typeface="Calibri"/>
                <a:ea typeface="Calibri"/>
                <a:cs typeface="Calibri"/>
                <a:sym typeface="Calibri"/>
              </a:rPr>
              <a:t>Gálatas 3:26-27 </a:t>
            </a:r>
            <a:endParaRPr lang="en-US"/>
          </a:p>
          <a:p>
            <a:pPr marL="0" lvl="0" indent="0" rtl="0">
              <a:spcBef>
                <a:spcPts val="0"/>
              </a:spcBef>
              <a:spcAft>
                <a:spcPts val="600"/>
              </a:spcAft>
              <a:buSzPts val="1800"/>
              <a:buNone/>
            </a:pPr>
            <a:r>
              <a:rPr lang="en-US">
                <a:latin typeface="Calibri"/>
                <a:ea typeface="Calibri"/>
                <a:cs typeface="Calibri"/>
                <a:sym typeface="Calibri"/>
              </a:rPr>
              <a:t>Pues todos ustedes son hijos de Dios por la fe en Cristo Jesús. Porque todos ustedes, los que han sido bautizados en Cristo, están revestidos de Cristo. </a:t>
            </a:r>
            <a:endParaRPr lang="en-US">
              <a:latin typeface="Times New Roman"/>
              <a:ea typeface="Times New Roman"/>
              <a:cs typeface="Times New Roman"/>
              <a:sym typeface="Times New Roman"/>
            </a:endParaRPr>
          </a:p>
          <a:p>
            <a:pPr marL="0" marR="0" lvl="0" indent="0" rtl="0">
              <a:spcBef>
                <a:spcPts val="0"/>
              </a:spcBef>
              <a:spcAft>
                <a:spcPts val="600"/>
              </a:spcAft>
              <a:buSzPts val="1800"/>
              <a:buNone/>
            </a:pPr>
            <a:endParaRPr lang="en-US">
              <a:latin typeface="Overlock"/>
              <a:ea typeface="Overlock"/>
              <a:cs typeface="Overlock"/>
              <a:sym typeface="Overloc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3"/>
          <p:cNvSpPr txBox="1"/>
          <p:nvPr/>
        </p:nvSpPr>
        <p:spPr>
          <a:xfrm>
            <a:off x="687046" y="729219"/>
            <a:ext cx="10610608" cy="23236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En Resumen</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sp>
        <p:nvSpPr>
          <p:cNvPr id="240" name="Google Shape;240;p23"/>
          <p:cNvSpPr txBox="1"/>
          <p:nvPr/>
        </p:nvSpPr>
        <p:spPr>
          <a:xfrm>
            <a:off x="1107868" y="1472397"/>
            <a:ext cx="9976200" cy="2616600"/>
          </a:xfrm>
          <a:prstGeom prst="rect">
            <a:avLst/>
          </a:prstGeom>
          <a:noFill/>
          <a:ln>
            <a:noFill/>
          </a:ln>
        </p:spPr>
        <p:txBody>
          <a:bodyPr spcFirstLastPara="1" wrap="square" lIns="91425" tIns="45700" rIns="91425" bIns="45700" anchor="t" anchorCtr="0">
            <a:spAutoFit/>
          </a:bodyPr>
          <a:lstStyle/>
          <a:p>
            <a:pPr marL="742950" marR="0" lvl="0" indent="-539750" algn="l" rtl="0">
              <a:lnSpc>
                <a:spcPct val="100000"/>
              </a:lnSpc>
              <a:spcBef>
                <a:spcPts val="0"/>
              </a:spcBef>
              <a:spcAft>
                <a:spcPts val="0"/>
              </a:spcAft>
              <a:buClr>
                <a:srgbClr val="000000"/>
              </a:buClr>
              <a:buSzPts val="3200"/>
              <a:buFont typeface="Arial"/>
              <a:buNone/>
            </a:pPr>
            <a:endParaRPr sz="3200" b="1" i="0" u="none" strike="noStrike" cap="none">
              <a:solidFill>
                <a:srgbClr val="008000"/>
              </a:solidFill>
              <a:latin typeface="Overlock"/>
              <a:ea typeface="Overlock"/>
              <a:cs typeface="Overlock"/>
              <a:sym typeface="Overlock"/>
            </a:endParaRPr>
          </a:p>
          <a:p>
            <a:pPr marL="0" marR="0" lvl="0" indent="0" algn="l" rtl="0">
              <a:lnSpc>
                <a:spcPct val="100000"/>
              </a:lnSpc>
              <a:spcBef>
                <a:spcPts val="0"/>
              </a:spcBef>
              <a:spcAft>
                <a:spcPts val="0"/>
              </a:spcAft>
              <a:buNone/>
            </a:pPr>
            <a:r>
              <a:rPr lang="en-US" sz="4400" b="1" i="0" u="none" strike="noStrike" cap="none">
                <a:solidFill>
                  <a:srgbClr val="008000"/>
                </a:solidFill>
                <a:latin typeface="Overlock"/>
                <a:ea typeface="Overlock"/>
                <a:cs typeface="Overlock"/>
                <a:sym typeface="Overlock"/>
              </a:rPr>
              <a:t>El </a:t>
            </a:r>
            <a:r>
              <a:rPr lang="en-US" sz="4400" b="1">
                <a:solidFill>
                  <a:srgbClr val="008000"/>
                </a:solidFill>
                <a:latin typeface="Overlock"/>
                <a:ea typeface="Overlock"/>
                <a:cs typeface="Overlock"/>
                <a:sym typeface="Overlock"/>
              </a:rPr>
              <a:t>B</a:t>
            </a:r>
            <a:r>
              <a:rPr lang="en-US" sz="4400" b="1" i="0" u="none" strike="noStrike" cap="none">
                <a:solidFill>
                  <a:srgbClr val="008000"/>
                </a:solidFill>
                <a:latin typeface="Overlock"/>
                <a:ea typeface="Overlock"/>
                <a:cs typeface="Overlock"/>
                <a:sym typeface="Overlock"/>
              </a:rPr>
              <a:t>autismo nos da todas las bendiciones que Cristo ganó para nosotros: perdón de pecados, salvación y vida eterna. </a:t>
            </a:r>
            <a:endParaRPr sz="4400" b="0" i="0" u="none" strike="noStrike" cap="none">
              <a:solidFill>
                <a:srgbClr val="000000"/>
              </a:solidFill>
              <a:latin typeface="Arial"/>
              <a:ea typeface="Arial"/>
              <a:cs typeface="Arial"/>
              <a:sym typeface="Arial"/>
            </a:endParaRPr>
          </a:p>
        </p:txBody>
      </p:sp>
      <p:cxnSp>
        <p:nvCxnSpPr>
          <p:cNvPr id="241" name="Google Shape;241;p23"/>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5"/>
        <p:cNvGrpSpPr/>
        <p:nvPr/>
      </p:nvGrpSpPr>
      <p:grpSpPr>
        <a:xfrm>
          <a:off x="0" y="0"/>
          <a:ext cx="0" cy="0"/>
          <a:chOff x="0" y="0"/>
          <a:chExt cx="0" cy="0"/>
        </a:xfrm>
      </p:grpSpPr>
      <p:sp useBgFill="1">
        <p:nvSpPr>
          <p:cNvPr id="251" name="Rectangle 250">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46" name="Google Shape;246;p24"/>
          <p:cNvSpPr txBox="1">
            <a:spLocks noGrp="1"/>
          </p:cNvSpPr>
          <p:nvPr>
            <p:ph type="title"/>
          </p:nvPr>
        </p:nvSpPr>
        <p:spPr>
          <a:xfrm>
            <a:off x="648037" y="1298448"/>
            <a:ext cx="5895178" cy="4099642"/>
          </a:xfrm>
          <a:prstGeom prst="rect">
            <a:avLst/>
          </a:prstGeom>
        </p:spPr>
        <p:txBody>
          <a:bodyPr spcFirstLastPara="1" vert="horz" lIns="91440" tIns="45720" rIns="91440" bIns="45720" rtlCol="0" anchor="b" anchorCtr="0">
            <a:normAutofit/>
          </a:bodyPr>
          <a:lstStyle/>
          <a:p>
            <a:pPr marL="0" lvl="0" indent="0">
              <a:spcAft>
                <a:spcPts val="0"/>
              </a:spcAft>
              <a:buSzPts val="10000"/>
            </a:pPr>
            <a:r>
              <a:rPr lang="en-US" sz="4600" b="1" kern="1200">
                <a:solidFill>
                  <a:srgbClr val="FFFFFF"/>
                </a:solidFill>
                <a:latin typeface="+mj-lt"/>
                <a:ea typeface="+mj-ea"/>
                <a:cs typeface="+mj-cs"/>
                <a:sym typeface="Calibri"/>
              </a:rPr>
              <a:t>¿Estás bautizado? </a:t>
            </a:r>
            <a:br>
              <a:rPr lang="en-US" sz="4600" b="1" kern="1200">
                <a:solidFill>
                  <a:srgbClr val="FFFFFF"/>
                </a:solidFill>
                <a:latin typeface="+mj-lt"/>
                <a:ea typeface="+mj-ea"/>
                <a:cs typeface="+mj-cs"/>
                <a:sym typeface="Calibri"/>
              </a:rPr>
            </a:br>
            <a:r>
              <a:rPr lang="en-US" sz="4600" b="1" kern="1200">
                <a:solidFill>
                  <a:srgbClr val="FFFFFF"/>
                </a:solidFill>
                <a:latin typeface="+mj-lt"/>
                <a:ea typeface="+mj-ea"/>
                <a:cs typeface="+mj-cs"/>
                <a:sym typeface="Calibri"/>
              </a:rPr>
              <a:t>¿Cómo te hace sentir saber que estás bautizado?</a:t>
            </a:r>
            <a:r>
              <a:rPr lang="en-US" sz="4600" kern="1200">
                <a:solidFill>
                  <a:srgbClr val="FFFFFF"/>
                </a:solidFill>
                <a:latin typeface="+mj-lt"/>
                <a:ea typeface="+mj-ea"/>
                <a:cs typeface="+mj-cs"/>
                <a:sym typeface="Calibri"/>
              </a:rPr>
              <a:t> </a:t>
            </a:r>
            <a:br>
              <a:rPr lang="en-US" sz="4600" kern="1200">
                <a:solidFill>
                  <a:srgbClr val="FFFFFF"/>
                </a:solidFill>
                <a:latin typeface="+mj-lt"/>
                <a:ea typeface="+mj-ea"/>
                <a:cs typeface="+mj-cs"/>
                <a:sym typeface="Times New Roman"/>
              </a:rPr>
            </a:br>
            <a:br>
              <a:rPr lang="en-US" sz="4600" kern="1200">
                <a:solidFill>
                  <a:srgbClr val="FFFFFF"/>
                </a:solidFill>
                <a:latin typeface="+mj-lt"/>
                <a:ea typeface="+mj-ea"/>
                <a:cs typeface="+mj-cs"/>
                <a:sym typeface="Arial"/>
              </a:rPr>
            </a:br>
            <a:endParaRPr lang="en-US" sz="4600" kern="1200">
              <a:solidFill>
                <a:srgbClr val="FFFFFF"/>
              </a:solidFill>
              <a:latin typeface="+mj-lt"/>
              <a:ea typeface="+mj-ea"/>
              <a:cs typeface="+mj-cs"/>
              <a:sym typeface="Overlock"/>
            </a:endParaRPr>
          </a:p>
        </p:txBody>
      </p:sp>
      <p:sp>
        <p:nvSpPr>
          <p:cNvPr id="255"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5"/>
          <p:cNvSpPr txBox="1"/>
          <p:nvPr/>
        </p:nvSpPr>
        <p:spPr>
          <a:xfrm>
            <a:off x="1155949" y="842061"/>
            <a:ext cx="9880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1: Bautismo y sus bendiciones</a:t>
            </a:r>
            <a:r>
              <a:rPr lang="en-US" sz="40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253" name="Google Shape;253;p25"/>
          <p:cNvGraphicFramePr/>
          <p:nvPr/>
        </p:nvGraphicFramePr>
        <p:xfrm>
          <a:off x="811617" y="1759038"/>
          <a:ext cx="10568775" cy="3649020"/>
        </p:xfrm>
        <a:graphic>
          <a:graphicData uri="http://schemas.openxmlformats.org/drawingml/2006/table">
            <a:tbl>
              <a:tblPr firstRow="1" bandRow="1">
                <a:noFill/>
                <a:tableStyleId>{8A173D2C-8201-491E-AB29-02C46BCA6791}</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Describir El </a:t>
                      </a:r>
                      <a:r>
                        <a:rPr lang="en-US" sz="3200"/>
                        <a:t>B</a:t>
                      </a:r>
                      <a:r>
                        <a:rPr lang="en-US" sz="3200" b="0" u="none" strike="noStrike" cap="none"/>
                        <a:t>autismo y sus bendiciones</a:t>
                      </a:r>
                      <a:endParaRPr sz="3200" b="0" u="none" strike="noStrike" cap="none"/>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Definir la </a:t>
                      </a:r>
                      <a:r>
                        <a:rPr lang="en-US" sz="3200" b="1"/>
                        <a:t>expresión</a:t>
                      </a:r>
                      <a:r>
                        <a:rPr lang="en-US" sz="3200" b="1" u="none" strike="noStrike" cap="none"/>
                        <a:t> “los medios de gracia” y su importancia</a:t>
                      </a:r>
                      <a:endParaRPr sz="3200" b="1" u="none" strike="noStrike" cap="none"/>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u="none" strike="noStrike" cap="none"/>
                        <a:t>Contestar a la pregunta “</a:t>
                      </a:r>
                      <a:r>
                        <a:rPr lang="en-US" sz="3200" b="0" i="0" u="none" strike="noStrike" cap="none">
                          <a:solidFill>
                            <a:schemeClr val="dk1"/>
                          </a:solidFill>
                          <a:latin typeface="Arial"/>
                          <a:ea typeface="Arial"/>
                          <a:cs typeface="Arial"/>
                          <a:sym typeface="Arial"/>
                        </a:rPr>
                        <a:t>¿</a:t>
                      </a:r>
                      <a:r>
                        <a:rPr lang="en-US" sz="3200" u="none" strike="noStrike" cap="none"/>
                        <a:t>A quién debemos bautizar?</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8"/>
        <p:cNvGrpSpPr/>
        <p:nvPr/>
      </p:nvGrpSpPr>
      <p:grpSpPr>
        <a:xfrm>
          <a:off x="0" y="0"/>
          <a:ext cx="0" cy="0"/>
          <a:chOff x="0" y="0"/>
          <a:chExt cx="0" cy="0"/>
        </a:xfrm>
      </p:grpSpPr>
      <p:pic>
        <p:nvPicPr>
          <p:cNvPr id="259" name="Google Shape;259;p26" descr="Down, down arrow, download, less water, pour, water droplet icon - Download  on Iconfinder"/>
          <p:cNvPicPr preferRelativeResize="0"/>
          <p:nvPr/>
        </p:nvPicPr>
        <p:blipFill rotWithShape="1">
          <a:blip r:embed="rId3"/>
          <a:stretch/>
        </p:blipFill>
        <p:spPr>
          <a:xfrm>
            <a:off x="643467" y="783167"/>
            <a:ext cx="5291666" cy="5291666"/>
          </a:xfrm>
          <a:prstGeom prst="rect">
            <a:avLst/>
          </a:prstGeom>
          <a:noFill/>
        </p:spPr>
      </p:pic>
      <p:pic>
        <p:nvPicPr>
          <p:cNvPr id="260" name="Google Shape;260;p26" descr="A yellow arrow pointing to a green arrow&#10;&#10;AI-generated content may be incorrect."/>
          <p:cNvPicPr preferRelativeResize="0"/>
          <p:nvPr/>
        </p:nvPicPr>
        <p:blipFill rotWithShape="1">
          <a:blip r:embed="rId4"/>
          <a:stretch/>
        </p:blipFill>
        <p:spPr>
          <a:xfrm>
            <a:off x="6256865" y="1270946"/>
            <a:ext cx="5291667" cy="431610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5"/>
        <p:cNvGrpSpPr/>
        <p:nvPr/>
      </p:nvGrpSpPr>
      <p:grpSpPr>
        <a:xfrm>
          <a:off x="0" y="0"/>
          <a:ext cx="0" cy="0"/>
          <a:chOff x="0" y="0"/>
          <a:chExt cx="0" cy="0"/>
        </a:xfrm>
      </p:grpSpPr>
      <p:sp useBgFill="1">
        <p:nvSpPr>
          <p:cNvPr id="272" name="Rectangle 27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Google Shape;266;p27"/>
          <p:cNvSpPr txBox="1">
            <a:spLocks noGrp="1"/>
          </p:cNvSpPr>
          <p:nvPr>
            <p:ph type="title"/>
          </p:nvPr>
        </p:nvSpPr>
        <p:spPr>
          <a:xfrm>
            <a:off x="638882" y="639193"/>
            <a:ext cx="3571810" cy="3573516"/>
          </a:xfrm>
          <a:prstGeom prst="rect">
            <a:avLst/>
          </a:prstGeom>
        </p:spPr>
        <p:txBody>
          <a:bodyPr spcFirstLastPara="1" vert="horz" lIns="91440" tIns="45720" rIns="91440" bIns="45720" rtlCol="0" anchor="b" anchorCtr="0">
            <a:normAutofit/>
          </a:bodyPr>
          <a:lstStyle/>
          <a:p>
            <a:pPr marL="0" lvl="0" indent="0">
              <a:spcAft>
                <a:spcPts val="0"/>
              </a:spcAft>
              <a:buClr>
                <a:schemeClr val="dk1"/>
              </a:buClr>
              <a:buSzPts val="1800"/>
            </a:pPr>
            <a:r>
              <a:rPr lang="en-US" sz="6600" b="1" kern="1200">
                <a:solidFill>
                  <a:schemeClr val="tx1"/>
                </a:solidFill>
                <a:latin typeface="+mj-lt"/>
                <a:ea typeface="+mj-ea"/>
                <a:cs typeface="+mj-cs"/>
              </a:rPr>
              <a:t>Medios de </a:t>
            </a:r>
            <a:r>
              <a:rPr lang="en-US" sz="6600" b="1" u="sng" kern="1200">
                <a:solidFill>
                  <a:schemeClr val="tx1"/>
                </a:solidFill>
                <a:latin typeface="+mj-lt"/>
                <a:ea typeface="+mj-ea"/>
                <a:cs typeface="+mj-cs"/>
              </a:rPr>
              <a:t>Gracia</a:t>
            </a:r>
            <a:br>
              <a:rPr lang="en-US" sz="6600" b="1" kern="1200">
                <a:solidFill>
                  <a:schemeClr val="tx1"/>
                </a:solidFill>
                <a:latin typeface="+mj-lt"/>
                <a:ea typeface="+mj-ea"/>
                <a:cs typeface="+mj-cs"/>
              </a:rPr>
            </a:br>
            <a:endParaRPr lang="en-US" sz="6600" kern="1200">
              <a:solidFill>
                <a:schemeClr val="tx1"/>
              </a:solidFill>
              <a:latin typeface="+mj-lt"/>
              <a:ea typeface="+mj-ea"/>
              <a:cs typeface="+mj-cs"/>
            </a:endParaRPr>
          </a:p>
        </p:txBody>
      </p:sp>
      <p:sp>
        <p:nvSpPr>
          <p:cNvPr id="27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7" name="Google Shape;267;p27" descr="Pin on Worship Planning"/>
          <p:cNvPicPr preferRelativeResize="0"/>
          <p:nvPr/>
        </p:nvPicPr>
        <p:blipFill rotWithShape="1">
          <a:blip r:embed="rId3"/>
          <a:stretch/>
        </p:blipFill>
        <p:spPr>
          <a:xfrm>
            <a:off x="4977338" y="640080"/>
            <a:ext cx="6568532" cy="555040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73" name="Google Shape;273;p28"/>
          <p:cNvPicPr preferRelativeResize="0"/>
          <p:nvPr/>
        </p:nvPicPr>
        <p:blipFill rotWithShape="1">
          <a:blip r:embed="rId4">
            <a:alphaModFix/>
          </a:blip>
          <a:srcRect t="30367" b="30197"/>
          <a:stretch/>
        </p:blipFill>
        <p:spPr>
          <a:xfrm>
            <a:off x="533400" y="1304225"/>
            <a:ext cx="11123001" cy="4386226"/>
          </a:xfrm>
          <a:prstGeom prst="rect">
            <a:avLst/>
          </a:prstGeom>
          <a:noFill/>
          <a:ln>
            <a:noFill/>
          </a:ln>
        </p:spPr>
      </p:pic>
      <p:sp>
        <p:nvSpPr>
          <p:cNvPr id="274" name="Google Shape;274;p28"/>
          <p:cNvSpPr txBox="1"/>
          <p:nvPr/>
        </p:nvSpPr>
        <p:spPr>
          <a:xfrm>
            <a:off x="4201885" y="875141"/>
            <a:ext cx="10515600" cy="4556498"/>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3600" b="1" i="0" u="sng" strike="noStrike" cap="none">
                <a:solidFill>
                  <a:srgbClr val="000000"/>
                </a:solidFill>
                <a:latin typeface="Arial"/>
                <a:ea typeface="Arial"/>
                <a:cs typeface="Arial"/>
                <a:sym typeface="Arial"/>
              </a:rPr>
              <a:t>Medios</a:t>
            </a:r>
            <a:r>
              <a:rPr lang="en-US" sz="3600" b="1" i="0" u="none" strike="noStrike" cap="none">
                <a:solidFill>
                  <a:srgbClr val="000000"/>
                </a:solidFill>
                <a:latin typeface="Arial"/>
                <a:ea typeface="Arial"/>
                <a:cs typeface="Arial"/>
                <a:sym typeface="Arial"/>
              </a:rPr>
              <a:t> de Gracia</a:t>
            </a:r>
            <a:br>
              <a:rPr lang="en-US" sz="3600" b="1" i="0" u="none" strike="noStrike" cap="none">
                <a:solidFill>
                  <a:srgbClr val="000000"/>
                </a:solidFill>
                <a:latin typeface="Arial"/>
                <a:ea typeface="Arial"/>
                <a:cs typeface="Arial"/>
                <a:sym typeface="Arial"/>
              </a:rPr>
            </a:b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txBox="1"/>
          <p:nvPr/>
        </p:nvSpPr>
        <p:spPr>
          <a:xfrm>
            <a:off x="687046" y="729219"/>
            <a:ext cx="10610700" cy="232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En Res</a:t>
            </a:r>
            <a:r>
              <a:rPr lang="en-US" sz="4400">
                <a:solidFill>
                  <a:srgbClr val="613318"/>
                </a:solidFill>
                <a:latin typeface="Overlock"/>
                <a:ea typeface="Overlock"/>
                <a:cs typeface="Overlock"/>
                <a:sym typeface="Overlock"/>
              </a:rPr>
              <a:t>ú</a:t>
            </a:r>
            <a:r>
              <a:rPr lang="en-US" sz="4400" b="0" i="0" u="none" strike="noStrike" cap="none">
                <a:solidFill>
                  <a:srgbClr val="613318"/>
                </a:solidFill>
                <a:latin typeface="Overlock"/>
                <a:ea typeface="Overlock"/>
                <a:cs typeface="Overlock"/>
                <a:sym typeface="Overlock"/>
              </a:rPr>
              <a:t>men</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sp>
        <p:nvSpPr>
          <p:cNvPr id="281" name="Google Shape;281;p29"/>
          <p:cNvSpPr txBox="1"/>
          <p:nvPr/>
        </p:nvSpPr>
        <p:spPr>
          <a:xfrm>
            <a:off x="1107868" y="1472397"/>
            <a:ext cx="9976200" cy="3971100"/>
          </a:xfrm>
          <a:prstGeom prst="rect">
            <a:avLst/>
          </a:prstGeom>
          <a:noFill/>
          <a:ln>
            <a:noFill/>
          </a:ln>
        </p:spPr>
        <p:txBody>
          <a:bodyPr spcFirstLastPara="1" wrap="square" lIns="91425" tIns="45700" rIns="91425" bIns="45700" anchor="t" anchorCtr="0">
            <a:spAutoFit/>
          </a:bodyPr>
          <a:lstStyle/>
          <a:p>
            <a:pPr marL="742950" marR="0" lvl="0" indent="-539750" algn="l" rtl="0">
              <a:lnSpc>
                <a:spcPct val="100000"/>
              </a:lnSpc>
              <a:spcBef>
                <a:spcPts val="0"/>
              </a:spcBef>
              <a:spcAft>
                <a:spcPts val="0"/>
              </a:spcAft>
              <a:buClr>
                <a:srgbClr val="000000"/>
              </a:buClr>
              <a:buSzPts val="3200"/>
              <a:buFont typeface="Arial"/>
              <a:buNone/>
            </a:pPr>
            <a:endParaRPr sz="3200" b="1" i="0" u="none" strike="noStrike" cap="none">
              <a:solidFill>
                <a:srgbClr val="008000"/>
              </a:solidFill>
              <a:latin typeface="Overlock"/>
              <a:ea typeface="Overlock"/>
              <a:cs typeface="Overlock"/>
              <a:sym typeface="Overlock"/>
            </a:endParaRPr>
          </a:p>
          <a:p>
            <a:pPr marL="0" marR="0" lvl="0" indent="0" algn="l" rtl="0">
              <a:lnSpc>
                <a:spcPct val="100000"/>
              </a:lnSpc>
              <a:spcBef>
                <a:spcPts val="0"/>
              </a:spcBef>
              <a:spcAft>
                <a:spcPts val="0"/>
              </a:spcAft>
              <a:buNone/>
            </a:pPr>
            <a:r>
              <a:rPr lang="en-US" sz="4400" b="1" i="0" u="none" strike="noStrike" cap="none">
                <a:solidFill>
                  <a:srgbClr val="008000"/>
                </a:solidFill>
                <a:latin typeface="Overlock"/>
                <a:ea typeface="Overlock"/>
                <a:cs typeface="Overlock"/>
                <a:sym typeface="Overlock"/>
              </a:rPr>
              <a:t>En este curso vamos a ver que Dios nos ama de muchas maneras y nos ha dado evidencias tangibles, como El Bautismo, para conocerle y su gracia que es su amor inmerecido. </a:t>
            </a:r>
            <a:endParaRPr sz="4400" b="0" i="0" u="none" strike="noStrike" cap="none">
              <a:solidFill>
                <a:srgbClr val="000000"/>
              </a:solidFill>
              <a:latin typeface="Arial"/>
              <a:ea typeface="Arial"/>
              <a:cs typeface="Arial"/>
              <a:sym typeface="Arial"/>
            </a:endParaRPr>
          </a:p>
        </p:txBody>
      </p:sp>
      <p:cxnSp>
        <p:nvCxnSpPr>
          <p:cNvPr id="282" name="Google Shape;282;p29"/>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1</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El Bautismo: Las Bendiciones</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1"/>
          <p:cNvSpPr txBox="1">
            <a:spLocks noGrp="1"/>
          </p:cNvSpPr>
          <p:nvPr>
            <p:ph idx="1"/>
          </p:nvPr>
        </p:nvSpPr>
        <p:spPr>
          <a:xfrm>
            <a:off x="838200" y="493508"/>
            <a:ext cx="10515600" cy="49263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000"/>
              <a:buNone/>
            </a:pPr>
            <a:r>
              <a:rPr lang="en-US" sz="4000" b="1">
                <a:solidFill>
                  <a:srgbClr val="000000"/>
                </a:solidFill>
                <a:latin typeface="Calibri"/>
                <a:ea typeface="Calibri"/>
                <a:cs typeface="Calibri"/>
                <a:sym typeface="Calibri"/>
              </a:rPr>
              <a:t>¿Cuáles son los medios de gracia y por qué son tan importantes?</a:t>
            </a:r>
            <a:r>
              <a:rPr lang="en-US" sz="4000">
                <a:solidFill>
                  <a:srgbClr val="000000"/>
                </a:solidFill>
                <a:latin typeface="Calibri"/>
                <a:ea typeface="Calibri"/>
                <a:cs typeface="Calibri"/>
                <a:sym typeface="Calibri"/>
              </a:rPr>
              <a:t> </a:t>
            </a:r>
            <a:r>
              <a:rPr lang="en-US" sz="4000" b="1">
                <a:solidFill>
                  <a:srgbClr val="000000"/>
                </a:solidFill>
                <a:latin typeface="Calibri"/>
                <a:ea typeface="Calibri"/>
                <a:cs typeface="Calibri"/>
                <a:sym typeface="Calibri"/>
              </a:rPr>
              <a:t> </a:t>
            </a:r>
            <a:r>
              <a:rPr lang="en-US" sz="4000" i="1">
                <a:highlight>
                  <a:srgbClr val="FFFF00"/>
                </a:highlight>
              </a:rPr>
              <a:t>(Pregunta del Proyecto Final)</a:t>
            </a:r>
            <a:endParaRPr/>
          </a:p>
          <a:p>
            <a:pPr marL="0" lvl="0" indent="0" algn="l" rtl="0">
              <a:lnSpc>
                <a:spcPct val="90000"/>
              </a:lnSpc>
              <a:spcBef>
                <a:spcPts val="0"/>
              </a:spcBef>
              <a:spcAft>
                <a:spcPts val="0"/>
              </a:spcAft>
              <a:buSzPts val="4000"/>
              <a:buNone/>
            </a:pPr>
            <a:endParaRPr sz="4000" b="1">
              <a:latin typeface="Overlock"/>
              <a:ea typeface="Overlock"/>
              <a:cs typeface="Overlock"/>
              <a:sym typeface="Overlock"/>
            </a:endParaRPr>
          </a:p>
        </p:txBody>
      </p:sp>
      <p:pic>
        <p:nvPicPr>
          <p:cNvPr id="289" name="Google Shape;289;p31" descr="Water — Science Learning Hub"/>
          <p:cNvPicPr preferRelativeResize="0"/>
          <p:nvPr/>
        </p:nvPicPr>
        <p:blipFill rotWithShape="1">
          <a:blip r:embed="rId3">
            <a:alphaModFix/>
          </a:blip>
          <a:srcRect t="15929" b="18225"/>
          <a:stretch/>
        </p:blipFill>
        <p:spPr>
          <a:xfrm>
            <a:off x="0" y="2070848"/>
            <a:ext cx="12192000" cy="535192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2"/>
          <p:cNvSpPr txBox="1"/>
          <p:nvPr/>
        </p:nvSpPr>
        <p:spPr>
          <a:xfrm>
            <a:off x="1155949" y="842061"/>
            <a:ext cx="98802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1: El Bautismo y sus bendiciones</a:t>
            </a:r>
            <a:r>
              <a:rPr lang="en-US" sz="40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296" name="Google Shape;296;p32"/>
          <p:cNvGraphicFramePr/>
          <p:nvPr/>
        </p:nvGraphicFramePr>
        <p:xfrm>
          <a:off x="811617" y="1759038"/>
          <a:ext cx="10568775" cy="3649020"/>
        </p:xfrm>
        <a:graphic>
          <a:graphicData uri="http://schemas.openxmlformats.org/drawingml/2006/table">
            <a:tbl>
              <a:tblPr firstRow="1" bandRow="1">
                <a:noFill/>
                <a:tableStyleId>{8A173D2C-8201-491E-AB29-02C46BCA6791}</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Describir El </a:t>
                      </a:r>
                      <a:r>
                        <a:rPr lang="en-US" sz="3200"/>
                        <a:t>B</a:t>
                      </a:r>
                      <a:r>
                        <a:rPr lang="en-US" sz="3200" b="0" u="none" strike="noStrike" cap="none"/>
                        <a:t>autismo y sus bendiciones</a:t>
                      </a:r>
                      <a:endParaRPr sz="3200" b="0" u="none" strike="noStrike" cap="none"/>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Definir la </a:t>
                      </a:r>
                      <a:r>
                        <a:rPr lang="en-US" sz="3200"/>
                        <a:t>expresión</a:t>
                      </a:r>
                      <a:r>
                        <a:rPr lang="en-US" sz="3200" b="0" u="none" strike="noStrike" cap="none"/>
                        <a:t> “los medios de gracia” y su importancia</a:t>
                      </a:r>
                      <a:endParaRPr sz="3200" b="0" u="none" strike="noStrike" cap="none"/>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Contestar a la pregunta “</a:t>
                      </a:r>
                      <a:r>
                        <a:rPr lang="en-US" sz="3200" b="1" i="0" u="none" strike="noStrike" cap="none">
                          <a:solidFill>
                            <a:schemeClr val="dk1"/>
                          </a:solidFill>
                          <a:latin typeface="Arial"/>
                          <a:ea typeface="Arial"/>
                          <a:cs typeface="Arial"/>
                          <a:sym typeface="Arial"/>
                        </a:rPr>
                        <a:t>¿</a:t>
                      </a:r>
                      <a:r>
                        <a:rPr lang="en-US" sz="3200" b="1" u="none" strike="noStrike" cap="none"/>
                        <a:t>A quién debemos bautizar?</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1"/>
        <p:cNvGrpSpPr/>
        <p:nvPr/>
      </p:nvGrpSpPr>
      <p:grpSpPr>
        <a:xfrm>
          <a:off x="0" y="0"/>
          <a:ext cx="0" cy="0"/>
          <a:chOff x="0" y="0"/>
          <a:chExt cx="0" cy="0"/>
        </a:xfrm>
      </p:grpSpPr>
      <p:sp useBgFill="1">
        <p:nvSpPr>
          <p:cNvPr id="307" name="Rectangle 30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Arc 3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2" name="Google Shape;302;p33"/>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SzPct val="111111"/>
              <a:buNone/>
            </a:pPr>
            <a:r>
              <a:rPr lang="en-US" b="1">
                <a:latin typeface="Calibri"/>
                <a:ea typeface="Calibri"/>
                <a:cs typeface="Calibri"/>
                <a:sym typeface="Calibri"/>
              </a:rPr>
              <a:t>Mateo 28:18-20 </a:t>
            </a:r>
            <a:endParaRPr lang="en-US"/>
          </a:p>
          <a:p>
            <a:pPr marL="0" lvl="0" indent="0" rtl="0">
              <a:spcBef>
                <a:spcPts val="0"/>
              </a:spcBef>
              <a:spcAft>
                <a:spcPts val="600"/>
              </a:spcAft>
              <a:buSzPct val="111111"/>
              <a:buNone/>
            </a:pPr>
            <a:endParaRPr lang="en-US">
              <a:latin typeface="Calibri"/>
              <a:ea typeface="Calibri"/>
              <a:cs typeface="Calibri"/>
              <a:sym typeface="Calibri"/>
            </a:endParaRPr>
          </a:p>
          <a:p>
            <a:pPr marL="0" lvl="0" indent="0" rtl="0">
              <a:spcBef>
                <a:spcPts val="0"/>
              </a:spcBef>
              <a:spcAft>
                <a:spcPts val="600"/>
              </a:spcAft>
              <a:buSzPct val="111111"/>
              <a:buNone/>
            </a:pPr>
            <a:r>
              <a:rPr lang="en-US">
                <a:latin typeface="Calibri"/>
                <a:ea typeface="Calibri"/>
                <a:cs typeface="Calibri"/>
                <a:sym typeface="Calibri"/>
              </a:rPr>
              <a:t>Jesús se acercó y les dijo: “Toda autoridad me ha sido dada en el cielo y ella tierra. Por tanto, vayan y hagan discípulos </a:t>
            </a:r>
            <a:r>
              <a:rPr lang="en-US" u="sng">
                <a:latin typeface="Calibri"/>
                <a:ea typeface="Calibri"/>
                <a:cs typeface="Calibri"/>
                <a:sym typeface="Calibri"/>
              </a:rPr>
              <a:t>en todas las naciones, </a:t>
            </a:r>
            <a:r>
              <a:rPr lang="en-US">
                <a:latin typeface="Calibri"/>
                <a:ea typeface="Calibri"/>
                <a:cs typeface="Calibri"/>
                <a:sym typeface="Calibri"/>
              </a:rPr>
              <a:t>y bautícenlos en el nombre del Padre, y del Hijo, y del Espíritu Santo. enséñenles a cumplir todas las cosas que les he mandado. Y yo estaré con ustedes todos los días, hasta el fin del mundo.” </a:t>
            </a:r>
            <a:endParaRPr lang="en-US">
              <a:latin typeface="Times New Roman"/>
              <a:ea typeface="Times New Roman"/>
              <a:cs typeface="Times New Roman"/>
              <a:sym typeface="Times New Roman"/>
            </a:endParaRPr>
          </a:p>
          <a:p>
            <a:pPr marL="0" lvl="0" indent="0" rtl="0">
              <a:spcBef>
                <a:spcPts val="0"/>
              </a:spcBef>
              <a:spcAft>
                <a:spcPts val="600"/>
              </a:spcAft>
              <a:buSzPts val="4000"/>
              <a:buNone/>
            </a:pPr>
            <a:endParaRPr lang="en-US">
              <a:latin typeface="Overlock"/>
              <a:ea typeface="Overlock"/>
              <a:cs typeface="Overlock"/>
              <a:sym typeface="Overlock"/>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7"/>
        <p:cNvGrpSpPr/>
        <p:nvPr/>
      </p:nvGrpSpPr>
      <p:grpSpPr>
        <a:xfrm>
          <a:off x="0" y="0"/>
          <a:ext cx="0" cy="0"/>
          <a:chOff x="0" y="0"/>
          <a:chExt cx="0" cy="0"/>
        </a:xfrm>
      </p:grpSpPr>
      <p:sp useBgFill="1">
        <p:nvSpPr>
          <p:cNvPr id="313" name="Rectangle 3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Arc 3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8" name="Google Shape;308;p46"/>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SzPts val="4000"/>
              <a:buNone/>
            </a:pPr>
            <a:r>
              <a:rPr lang="en-US" b="1">
                <a:latin typeface="Calibri"/>
                <a:ea typeface="Calibri"/>
                <a:cs typeface="Calibri"/>
                <a:sym typeface="Calibri"/>
              </a:rPr>
              <a:t>Hechos 2:38,39 </a:t>
            </a:r>
            <a:endParaRPr lang="en-US"/>
          </a:p>
          <a:p>
            <a:pPr marL="0" lvl="0" indent="0" rtl="0">
              <a:spcBef>
                <a:spcPts val="0"/>
              </a:spcBef>
              <a:spcAft>
                <a:spcPts val="600"/>
              </a:spcAft>
              <a:buSzPts val="4000"/>
              <a:buNone/>
            </a:pPr>
            <a:r>
              <a:rPr lang="en-US">
                <a:latin typeface="Calibri"/>
                <a:ea typeface="Calibri"/>
                <a:cs typeface="Calibri"/>
                <a:sym typeface="Calibri"/>
              </a:rPr>
              <a:t>Arrepiéntanse, y bautícense todos ustedes en el nombre de Jesucristo, para que sus pecados les sean perdonados. Entonces recibirán el don del Espíritu Santo. Porque </a:t>
            </a:r>
            <a:r>
              <a:rPr lang="en-US" u="sng">
                <a:latin typeface="Calibri"/>
                <a:ea typeface="Calibri"/>
                <a:cs typeface="Calibri"/>
                <a:sym typeface="Calibri"/>
              </a:rPr>
              <a:t>la promesa es para ustedes y para sus hijos, para todos los que están lejos, y para todos aquellos a quienes el Señor nuestro Dios llame.</a:t>
            </a:r>
            <a:r>
              <a:rPr lang="en-US">
                <a:latin typeface="Calibri"/>
                <a:ea typeface="Calibri"/>
                <a:cs typeface="Calibri"/>
                <a:sym typeface="Calibri"/>
              </a:rPr>
              <a:t> </a:t>
            </a:r>
            <a:endParaRPr lang="en-US">
              <a:latin typeface="Times New Roman"/>
              <a:ea typeface="Times New Roman"/>
              <a:cs typeface="Times New Roman"/>
              <a:sym typeface="Times New Roman"/>
            </a:endParaRPr>
          </a:p>
          <a:p>
            <a:pPr marL="0" lvl="0" indent="0" rtl="0">
              <a:spcBef>
                <a:spcPts val="0"/>
              </a:spcBef>
              <a:spcAft>
                <a:spcPts val="600"/>
              </a:spcAft>
              <a:buSzPts val="4000"/>
              <a:buNone/>
            </a:pPr>
            <a:endParaRPr lang="en-US">
              <a:latin typeface="Overlock"/>
              <a:ea typeface="Overlock"/>
              <a:cs typeface="Overlock"/>
              <a:sym typeface="Overlock"/>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3"/>
        <p:cNvGrpSpPr/>
        <p:nvPr/>
      </p:nvGrpSpPr>
      <p:grpSpPr>
        <a:xfrm>
          <a:off x="0" y="0"/>
          <a:ext cx="0" cy="0"/>
          <a:chOff x="0" y="0"/>
          <a:chExt cx="0" cy="0"/>
        </a:xfrm>
      </p:grpSpPr>
      <p:sp useBgFill="1">
        <p:nvSpPr>
          <p:cNvPr id="319" name="Rectangle 3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Arc 3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4" name="Google Shape;314;p47"/>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SzPts val="4000"/>
              <a:buNone/>
            </a:pPr>
            <a:r>
              <a:rPr lang="en-US" b="1">
                <a:latin typeface="Arial"/>
                <a:ea typeface="Arial"/>
                <a:cs typeface="Arial"/>
                <a:sym typeface="Arial"/>
              </a:rPr>
              <a:t>Hechos 8:26-40: </a:t>
            </a:r>
            <a:r>
              <a:rPr lang="en-US">
                <a:latin typeface="Arial"/>
                <a:ea typeface="Arial"/>
                <a:cs typeface="Arial"/>
                <a:sym typeface="Arial"/>
              </a:rPr>
              <a:t>El etíope pidió que lo bautizaran </a:t>
            </a:r>
            <a:endParaRPr lang="en-US"/>
          </a:p>
          <a:p>
            <a:pPr marL="0" lvl="0" indent="0" rtl="0">
              <a:spcBef>
                <a:spcPts val="0"/>
              </a:spcBef>
              <a:spcAft>
                <a:spcPts val="600"/>
              </a:spcAft>
              <a:buSzPts val="4000"/>
              <a:buNone/>
            </a:pPr>
            <a:endParaRPr lang="en-US">
              <a:latin typeface="Arial"/>
              <a:ea typeface="Arial"/>
              <a:cs typeface="Arial"/>
              <a:sym typeface="Arial"/>
            </a:endParaRPr>
          </a:p>
          <a:p>
            <a:pPr marL="0" lvl="0" indent="0" rtl="0">
              <a:spcBef>
                <a:spcPts val="0"/>
              </a:spcBef>
              <a:spcAft>
                <a:spcPts val="600"/>
              </a:spcAft>
              <a:buSzPts val="4000"/>
              <a:buNone/>
            </a:pPr>
            <a:r>
              <a:rPr lang="en-US" b="1">
                <a:latin typeface="Arial"/>
                <a:ea typeface="Arial"/>
                <a:cs typeface="Arial"/>
                <a:sym typeface="Arial"/>
              </a:rPr>
              <a:t>Hechos 16:29-34: </a:t>
            </a:r>
            <a:r>
              <a:rPr lang="en-US">
                <a:latin typeface="Arial"/>
                <a:ea typeface="Arial"/>
                <a:cs typeface="Arial"/>
                <a:sym typeface="Arial"/>
              </a:rPr>
              <a:t>El carcelero pidió el bautismo para él y para toda su familia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8"/>
          <p:cNvSpPr txBox="1">
            <a:spLocks noGrp="1"/>
          </p:cNvSpPr>
          <p:nvPr>
            <p:ph idx="1"/>
          </p:nvPr>
        </p:nvSpPr>
        <p:spPr>
          <a:xfrm>
            <a:off x="838200" y="493508"/>
            <a:ext cx="10515600" cy="49263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000"/>
              <a:buNone/>
            </a:pPr>
            <a:r>
              <a:rPr lang="en-US" sz="4000" b="1">
                <a:solidFill>
                  <a:srgbClr val="000000"/>
                </a:solidFill>
                <a:latin typeface="Calibri"/>
                <a:ea typeface="Calibri"/>
                <a:cs typeface="Calibri"/>
                <a:sym typeface="Calibri"/>
              </a:rPr>
              <a:t>¿Por qué debemos bautizar a los bebes?</a:t>
            </a:r>
            <a:r>
              <a:rPr lang="en-US" sz="4000">
                <a:solidFill>
                  <a:srgbClr val="000000"/>
                </a:solidFill>
                <a:latin typeface="Calibri"/>
                <a:ea typeface="Calibri"/>
                <a:cs typeface="Calibri"/>
                <a:sym typeface="Calibri"/>
              </a:rPr>
              <a:t> </a:t>
            </a:r>
            <a:r>
              <a:rPr lang="en-US" sz="4000" b="1">
                <a:solidFill>
                  <a:srgbClr val="000000"/>
                </a:solidFill>
                <a:latin typeface="Calibri"/>
                <a:ea typeface="Calibri"/>
                <a:cs typeface="Calibri"/>
                <a:sym typeface="Calibri"/>
              </a:rPr>
              <a:t> </a:t>
            </a:r>
            <a:r>
              <a:rPr lang="en-US" sz="4000" i="1">
                <a:highlight>
                  <a:srgbClr val="FFFF00"/>
                </a:highlight>
              </a:rPr>
              <a:t>(Proyecto Final)</a:t>
            </a:r>
            <a:endParaRPr/>
          </a:p>
          <a:p>
            <a:pPr marL="0" lvl="0" indent="0" algn="l" rtl="0">
              <a:lnSpc>
                <a:spcPct val="90000"/>
              </a:lnSpc>
              <a:spcBef>
                <a:spcPts val="0"/>
              </a:spcBef>
              <a:spcAft>
                <a:spcPts val="0"/>
              </a:spcAft>
              <a:buSzPts val="4000"/>
              <a:buNone/>
            </a:pPr>
            <a:endParaRPr sz="4000" b="1">
              <a:latin typeface="Overlock"/>
              <a:ea typeface="Overlock"/>
              <a:cs typeface="Overlock"/>
              <a:sym typeface="Overlock"/>
            </a:endParaRPr>
          </a:p>
        </p:txBody>
      </p:sp>
      <p:pic>
        <p:nvPicPr>
          <p:cNvPr id="321" name="Google Shape;321;p48" descr="Water — Science Learning Hub"/>
          <p:cNvPicPr preferRelativeResize="0"/>
          <p:nvPr/>
        </p:nvPicPr>
        <p:blipFill rotWithShape="1">
          <a:blip r:embed="rId3">
            <a:alphaModFix/>
          </a:blip>
          <a:srcRect t="15929" b="18225"/>
          <a:stretch/>
        </p:blipFill>
        <p:spPr>
          <a:xfrm>
            <a:off x="0" y="2070848"/>
            <a:ext cx="12192000" cy="535192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6"/>
        <p:cNvGrpSpPr/>
        <p:nvPr/>
      </p:nvGrpSpPr>
      <p:grpSpPr>
        <a:xfrm>
          <a:off x="0" y="0"/>
          <a:ext cx="0" cy="0"/>
          <a:chOff x="0" y="0"/>
          <a:chExt cx="0" cy="0"/>
        </a:xfrm>
      </p:grpSpPr>
      <p:sp useBgFill="1">
        <p:nvSpPr>
          <p:cNvPr id="332" name="Rectangle 33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Arc 33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7" name="Google Shape;327;p49"/>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4000"/>
              <a:buNone/>
            </a:pPr>
            <a:r>
              <a:rPr lang="en-US" b="1">
                <a:latin typeface="Overlock"/>
                <a:ea typeface="Overlock"/>
                <a:cs typeface="Overlock"/>
                <a:sym typeface="Overlock"/>
              </a:rPr>
              <a:t>El Bautismo es poderoso</a:t>
            </a:r>
            <a:endParaRPr lang="en-US"/>
          </a:p>
          <a:p>
            <a:pPr marL="0" lvl="0" indent="0" rtl="0">
              <a:spcBef>
                <a:spcPts val="1000"/>
              </a:spcBef>
              <a:spcAft>
                <a:spcPts val="0"/>
              </a:spcAft>
              <a:buClr>
                <a:schemeClr val="dk1"/>
              </a:buClr>
              <a:buSzPts val="4000"/>
              <a:buNone/>
            </a:pPr>
            <a:endParaRPr lang="en-US">
              <a:latin typeface="Overlock"/>
              <a:ea typeface="Overlock"/>
              <a:cs typeface="Overlock"/>
              <a:sym typeface="Overlock"/>
            </a:endParaRPr>
          </a:p>
          <a:p>
            <a:pPr marL="0" lvl="0" indent="0" rtl="0">
              <a:spcBef>
                <a:spcPts val="1000"/>
              </a:spcBef>
              <a:spcAft>
                <a:spcPts val="0"/>
              </a:spcAft>
              <a:buClr>
                <a:schemeClr val="dk1"/>
              </a:buClr>
              <a:buSzPts val="4000"/>
              <a:buNone/>
            </a:pPr>
            <a:r>
              <a:rPr lang="en-US">
                <a:latin typeface="Overlock"/>
                <a:ea typeface="Overlock"/>
                <a:cs typeface="Overlock"/>
                <a:sym typeface="Overlock"/>
              </a:rPr>
              <a:t>1 Pedro 3:21, “la cual (el agua del diluvio) simboliza el bautismo que ahora </a:t>
            </a:r>
            <a:r>
              <a:rPr lang="en-US" u="sng">
                <a:latin typeface="Overlock"/>
                <a:ea typeface="Overlock"/>
                <a:cs typeface="Overlock"/>
                <a:sym typeface="Overlock"/>
              </a:rPr>
              <a:t>los salva </a:t>
            </a:r>
            <a:r>
              <a:rPr lang="en-US">
                <a:latin typeface="Overlock"/>
                <a:ea typeface="Overlock"/>
                <a:cs typeface="Overlock"/>
                <a:sym typeface="Overlock"/>
              </a:rPr>
              <a:t>también a ustedes. El bautismo no consiste en la limpieza del cuerpo, sino en el compromiso de tener una buena conciencia delante de Dios. Esta salvación es posible por la resurrección de Jesucristo”.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2"/>
        <p:cNvGrpSpPr/>
        <p:nvPr/>
      </p:nvGrpSpPr>
      <p:grpSpPr>
        <a:xfrm>
          <a:off x="0" y="0"/>
          <a:ext cx="0" cy="0"/>
          <a:chOff x="0" y="0"/>
          <a:chExt cx="0" cy="0"/>
        </a:xfrm>
      </p:grpSpPr>
      <p:sp useBgFill="1">
        <p:nvSpPr>
          <p:cNvPr id="338" name="Rectangle 3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Shape 3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Arc 3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3" name="Google Shape;333;p50"/>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4000"/>
              <a:buNone/>
            </a:pPr>
            <a:r>
              <a:rPr lang="en-US" b="1">
                <a:latin typeface="Overlock"/>
                <a:ea typeface="Overlock"/>
                <a:cs typeface="Overlock"/>
                <a:sym typeface="Overlock"/>
              </a:rPr>
              <a:t>Los bebés necesitan la salvación</a:t>
            </a:r>
          </a:p>
          <a:p>
            <a:pPr marL="0" lvl="0" indent="0" rtl="0">
              <a:spcBef>
                <a:spcPts val="0"/>
              </a:spcBef>
              <a:spcAft>
                <a:spcPts val="600"/>
              </a:spcAft>
              <a:buClr>
                <a:schemeClr val="dk1"/>
              </a:buClr>
              <a:buSzPts val="4000"/>
              <a:buNone/>
            </a:pPr>
            <a:endParaRPr lang="en-US">
              <a:latin typeface="Overlock"/>
              <a:ea typeface="Overlock"/>
              <a:cs typeface="Overlock"/>
              <a:sym typeface="Overlock"/>
            </a:endParaRPr>
          </a:p>
          <a:p>
            <a:pPr marL="0" lvl="0" indent="0" rtl="0">
              <a:spcBef>
                <a:spcPts val="0"/>
              </a:spcBef>
              <a:spcAft>
                <a:spcPts val="600"/>
              </a:spcAft>
              <a:buClr>
                <a:schemeClr val="dk1"/>
              </a:buClr>
              <a:buSzPts val="4000"/>
              <a:buNone/>
            </a:pPr>
            <a:r>
              <a:rPr lang="en-US">
                <a:latin typeface="Overlock"/>
                <a:ea typeface="Overlock"/>
                <a:cs typeface="Overlock"/>
                <a:sym typeface="Overlock"/>
              </a:rPr>
              <a:t>Romanos 3:12, “Todos se desviaron, a una se han corrompido. No hay quien haga lo bueno, ¡no hay ni siquiera uno!”</a:t>
            </a:r>
            <a:endParaRPr lang="en-US"/>
          </a:p>
          <a:p>
            <a:pPr marL="0" lvl="0" indent="0" rtl="0">
              <a:spcBef>
                <a:spcPts val="0"/>
              </a:spcBef>
              <a:spcAft>
                <a:spcPts val="600"/>
              </a:spcAft>
              <a:buClr>
                <a:schemeClr val="dk1"/>
              </a:buClr>
              <a:buSzPts val="4000"/>
              <a:buNone/>
            </a:pPr>
            <a:endParaRPr lang="en-US">
              <a:latin typeface="Overlock"/>
              <a:ea typeface="Overlock"/>
              <a:cs typeface="Overlock"/>
              <a:sym typeface="Overlock"/>
            </a:endParaRPr>
          </a:p>
          <a:p>
            <a:pPr marL="0" lvl="0" indent="0" rtl="0">
              <a:spcBef>
                <a:spcPts val="0"/>
              </a:spcBef>
              <a:spcAft>
                <a:spcPts val="600"/>
              </a:spcAft>
              <a:buClr>
                <a:schemeClr val="dk1"/>
              </a:buClr>
              <a:buSzPts val="4000"/>
              <a:buNone/>
            </a:pPr>
            <a:r>
              <a:rPr lang="en-US">
                <a:latin typeface="Overlock"/>
                <a:ea typeface="Overlock"/>
                <a:cs typeface="Overlock"/>
                <a:sym typeface="Overlock"/>
              </a:rPr>
              <a:t>Salmo 51:5, “Yo sé que soy malo de nacimiento; en pecado me concibió mi madre.”</a:t>
            </a:r>
          </a:p>
          <a:p>
            <a:pPr marL="228600" lvl="0" indent="0" rtl="0">
              <a:spcBef>
                <a:spcPts val="0"/>
              </a:spcBef>
              <a:spcAft>
                <a:spcPts val="600"/>
              </a:spcAft>
              <a:buClr>
                <a:schemeClr val="dk1"/>
              </a:buClr>
              <a:buSzPts val="4000"/>
              <a:buNone/>
            </a:pPr>
            <a:endParaRPr lang="en-US">
              <a:latin typeface="Overlock"/>
              <a:ea typeface="Overlock"/>
              <a:cs typeface="Overlock"/>
              <a:sym typeface="Overlock"/>
            </a:endParaRPr>
          </a:p>
          <a:p>
            <a:pPr marL="228600" lvl="0" indent="0" rtl="0">
              <a:spcBef>
                <a:spcPts val="0"/>
              </a:spcBef>
              <a:spcAft>
                <a:spcPts val="600"/>
              </a:spcAft>
              <a:buClr>
                <a:schemeClr val="dk1"/>
              </a:buClr>
              <a:buSzPts val="4600"/>
              <a:buNone/>
            </a:pPr>
            <a:endParaRPr lang="en-US">
              <a:latin typeface="Overlock"/>
              <a:ea typeface="Overlock"/>
              <a:cs typeface="Overlock"/>
              <a:sym typeface="Overlock"/>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8"/>
        <p:cNvGrpSpPr/>
        <p:nvPr/>
      </p:nvGrpSpPr>
      <p:grpSpPr>
        <a:xfrm>
          <a:off x="0" y="0"/>
          <a:ext cx="0" cy="0"/>
          <a:chOff x="0" y="0"/>
          <a:chExt cx="0" cy="0"/>
        </a:xfrm>
      </p:grpSpPr>
      <p:sp useBgFill="1">
        <p:nvSpPr>
          <p:cNvPr id="344" name="Rectangle 34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Shape 34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Arc 34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9" name="Google Shape;339;p51"/>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4000"/>
              <a:buNone/>
            </a:pPr>
            <a:r>
              <a:rPr lang="en-US" b="1">
                <a:latin typeface="Overlock"/>
                <a:ea typeface="Overlock"/>
                <a:cs typeface="Overlock"/>
                <a:sym typeface="Overlock"/>
              </a:rPr>
              <a:t>Los bebés necesitan la salvación</a:t>
            </a:r>
          </a:p>
          <a:p>
            <a:pPr marL="0" lvl="0" indent="0" rtl="0">
              <a:spcBef>
                <a:spcPts val="0"/>
              </a:spcBef>
              <a:spcAft>
                <a:spcPts val="600"/>
              </a:spcAft>
              <a:buClr>
                <a:schemeClr val="dk1"/>
              </a:buClr>
              <a:buSzPts val="4000"/>
              <a:buNone/>
            </a:pPr>
            <a:endParaRPr lang="en-US">
              <a:latin typeface="Overlock"/>
              <a:ea typeface="Overlock"/>
              <a:cs typeface="Overlock"/>
              <a:sym typeface="Overlock"/>
            </a:endParaRPr>
          </a:p>
          <a:p>
            <a:pPr marL="0" lvl="0" indent="0" rtl="0">
              <a:spcBef>
                <a:spcPts val="0"/>
              </a:spcBef>
              <a:spcAft>
                <a:spcPts val="600"/>
              </a:spcAft>
              <a:buClr>
                <a:schemeClr val="dk1"/>
              </a:buClr>
              <a:buSzPts val="4000"/>
              <a:buNone/>
            </a:pPr>
            <a:r>
              <a:rPr lang="en-US">
                <a:latin typeface="Overlock"/>
                <a:ea typeface="Overlock"/>
                <a:cs typeface="Overlock"/>
                <a:sym typeface="Overlock"/>
              </a:rPr>
              <a:t>Romanos 5:18, “Así que, como por la transgresión de uno solo vino la condenación a todos los hombres, de la misma manera por la justicia de uno solo vino la justificación de vida a todos los hombres.”</a:t>
            </a:r>
            <a:endParaRPr lang="en-US"/>
          </a:p>
          <a:p>
            <a:pPr marL="0" lvl="0" indent="0" rtl="0">
              <a:spcBef>
                <a:spcPts val="0"/>
              </a:spcBef>
              <a:spcAft>
                <a:spcPts val="600"/>
              </a:spcAft>
              <a:buClr>
                <a:schemeClr val="dk1"/>
              </a:buClr>
              <a:buSzPts val="4000"/>
              <a:buNone/>
            </a:pPr>
            <a:endParaRPr lang="en-US">
              <a:latin typeface="Overlock"/>
              <a:ea typeface="Overlock"/>
              <a:cs typeface="Overlock"/>
              <a:sym typeface="Overlock"/>
            </a:endParaRPr>
          </a:p>
          <a:p>
            <a:pPr marL="228600" lvl="0" indent="0" rtl="0">
              <a:spcBef>
                <a:spcPts val="0"/>
              </a:spcBef>
              <a:spcAft>
                <a:spcPts val="600"/>
              </a:spcAft>
              <a:buClr>
                <a:schemeClr val="dk1"/>
              </a:buClr>
              <a:buSzPts val="4600"/>
              <a:buNone/>
            </a:pPr>
            <a:endParaRPr lang="en-US">
              <a:latin typeface="Overlock"/>
              <a:ea typeface="Overlock"/>
              <a:cs typeface="Overlock"/>
              <a:sym typeface="Overlock"/>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4"/>
        <p:cNvGrpSpPr/>
        <p:nvPr/>
      </p:nvGrpSpPr>
      <p:grpSpPr>
        <a:xfrm>
          <a:off x="0" y="0"/>
          <a:ext cx="0" cy="0"/>
          <a:chOff x="0" y="0"/>
          <a:chExt cx="0" cy="0"/>
        </a:xfrm>
      </p:grpSpPr>
      <p:sp useBgFill="1">
        <p:nvSpPr>
          <p:cNvPr id="352" name="Rectangle 35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54" name="Straight Connector 35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56"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58"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60"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347" name="Google Shape;345;p52">
            <a:extLst>
              <a:ext uri="{FF2B5EF4-FFF2-40B4-BE49-F238E27FC236}">
                <a16:creationId xmlns:a16="http://schemas.microsoft.com/office/drawing/2014/main" id="{A3E08B15-575A-FBCA-6B41-EFE332E56EDF}"/>
              </a:ext>
            </a:extLst>
          </p:cNvPr>
          <p:cNvGraphicFramePr/>
          <p:nvPr>
            <p:extLst>
              <p:ext uri="{D42A27DB-BD31-4B8C-83A1-F6EECF244321}">
                <p14:modId xmlns:p14="http://schemas.microsoft.com/office/powerpoint/2010/main" val="28987165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0"/>
        <p:cNvGrpSpPr/>
        <p:nvPr/>
      </p:nvGrpSpPr>
      <p:grpSpPr>
        <a:xfrm>
          <a:off x="0" y="0"/>
          <a:ext cx="0" cy="0"/>
          <a:chOff x="0" y="0"/>
          <a:chExt cx="0" cy="0"/>
        </a:xfrm>
      </p:grpSpPr>
      <p:sp useBgFill="1">
        <p:nvSpPr>
          <p:cNvPr id="356" name="Rectangle 35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Shape 35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Arc 35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1" name="Google Shape;351;p53"/>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1720"/>
              <a:buNone/>
            </a:pPr>
            <a:r>
              <a:rPr lang="en-US" b="1">
                <a:latin typeface="Overlock"/>
                <a:ea typeface="Overlock"/>
                <a:cs typeface="Overlock"/>
                <a:sym typeface="Overlock"/>
              </a:rPr>
              <a:t>El Espíritu Santo puede crear la fe en el corazón de un bebé</a:t>
            </a:r>
            <a:endParaRPr lang="en-US">
              <a:latin typeface="Overlock"/>
              <a:ea typeface="Overlock"/>
              <a:cs typeface="Overlock"/>
              <a:sym typeface="Overlock"/>
            </a:endParaRPr>
          </a:p>
          <a:p>
            <a:pPr marL="15241" lvl="0" indent="0" rtl="0">
              <a:spcBef>
                <a:spcPts val="1000"/>
              </a:spcBef>
              <a:spcAft>
                <a:spcPts val="0"/>
              </a:spcAft>
              <a:buClr>
                <a:schemeClr val="dk1"/>
              </a:buClr>
              <a:buSzPts val="4000"/>
              <a:buNone/>
            </a:pPr>
            <a:endParaRPr lang="en-US">
              <a:latin typeface="Overlock"/>
              <a:ea typeface="Overlock"/>
              <a:cs typeface="Overlock"/>
              <a:sym typeface="Overlock"/>
            </a:endParaRPr>
          </a:p>
          <a:p>
            <a:pPr marL="15241" lvl="0" indent="0" rtl="0">
              <a:spcBef>
                <a:spcPts val="1000"/>
              </a:spcBef>
              <a:spcAft>
                <a:spcPts val="0"/>
              </a:spcAft>
              <a:buClr>
                <a:schemeClr val="dk1"/>
              </a:buClr>
              <a:buSzPts val="4000"/>
              <a:buNone/>
            </a:pPr>
            <a:r>
              <a:rPr lang="en-US">
                <a:latin typeface="Overlock"/>
                <a:ea typeface="Overlock"/>
                <a:cs typeface="Overlock"/>
                <a:sym typeface="Overlock"/>
              </a:rPr>
              <a:t>Lucas 1:40-45</a:t>
            </a:r>
            <a:endParaRPr lang="en-US"/>
          </a:p>
          <a:p>
            <a:pPr marL="15241" lvl="0" indent="0" rtl="0">
              <a:spcBef>
                <a:spcPts val="1000"/>
              </a:spcBef>
              <a:spcAft>
                <a:spcPts val="0"/>
              </a:spcAft>
              <a:buClr>
                <a:schemeClr val="dk1"/>
              </a:buClr>
              <a:buSzPts val="4000"/>
              <a:buNone/>
            </a:pPr>
            <a:r>
              <a:rPr lang="en-US">
                <a:latin typeface="Overlock"/>
                <a:ea typeface="Overlock"/>
                <a:cs typeface="Overlock"/>
                <a:sym typeface="Overlock"/>
              </a:rPr>
              <a:t>“Al entrar en la casa de Zacarías, saludó a Elizabeth. </a:t>
            </a:r>
            <a:r>
              <a:rPr lang="en-US" baseline="30000">
                <a:latin typeface="Overlock"/>
                <a:ea typeface="Overlock"/>
                <a:cs typeface="Overlock"/>
                <a:sym typeface="Overlock"/>
              </a:rPr>
              <a:t>41 </a:t>
            </a:r>
            <a:r>
              <a:rPr lang="en-US">
                <a:latin typeface="Overlock"/>
                <a:ea typeface="Overlock"/>
                <a:cs typeface="Overlock"/>
                <a:sym typeface="Overlock"/>
              </a:rPr>
              <a:t>Y sucedió que, al oír Elizabeth el saludo de María, la criatura saltó en su vientre y Elizabeth recibió la plenitud del Espíritu Santo. </a:t>
            </a:r>
          </a:p>
          <a:p>
            <a:pPr marL="228600" lvl="0" indent="0" rtl="0">
              <a:spcBef>
                <a:spcPts val="1000"/>
              </a:spcBef>
              <a:spcAft>
                <a:spcPts val="0"/>
              </a:spcAft>
              <a:buClr>
                <a:schemeClr val="dk1"/>
              </a:buClr>
              <a:buSzPts val="4600"/>
              <a:buNone/>
            </a:pPr>
            <a:endParaRPr lang="en-US">
              <a:latin typeface="Overlock"/>
              <a:ea typeface="Overlock"/>
              <a:cs typeface="Overlock"/>
              <a:sym typeface="Overlock"/>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6"/>
        <p:cNvGrpSpPr/>
        <p:nvPr/>
      </p:nvGrpSpPr>
      <p:grpSpPr>
        <a:xfrm>
          <a:off x="0" y="0"/>
          <a:ext cx="0" cy="0"/>
          <a:chOff x="0" y="0"/>
          <a:chExt cx="0" cy="0"/>
        </a:xfrm>
      </p:grpSpPr>
      <p:sp useBgFill="1">
        <p:nvSpPr>
          <p:cNvPr id="362" name="Rectangle 36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Shape 36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Arc 36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7" name="Google Shape;357;p54"/>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ct val="42999"/>
              <a:buNone/>
            </a:pPr>
            <a:r>
              <a:rPr lang="en-US" b="1">
                <a:latin typeface="Overlock"/>
                <a:ea typeface="Overlock"/>
                <a:cs typeface="Overlock"/>
                <a:sym typeface="Overlock"/>
              </a:rPr>
              <a:t>El Espíritu Santo puede crear la fe en el corazón de un bebé</a:t>
            </a:r>
            <a:endParaRPr lang="en-US">
              <a:latin typeface="Overlock"/>
              <a:ea typeface="Overlock"/>
              <a:cs typeface="Overlock"/>
              <a:sym typeface="Overlock"/>
            </a:endParaRPr>
          </a:p>
          <a:p>
            <a:pPr marL="15241" lvl="0" indent="0" rtl="0">
              <a:spcBef>
                <a:spcPts val="1000"/>
              </a:spcBef>
              <a:spcAft>
                <a:spcPts val="0"/>
              </a:spcAft>
              <a:buClr>
                <a:schemeClr val="dk1"/>
              </a:buClr>
              <a:buSzPct val="100000"/>
              <a:buNone/>
            </a:pPr>
            <a:endParaRPr lang="en-US" baseline="30000">
              <a:latin typeface="Overlock"/>
              <a:ea typeface="Overlock"/>
              <a:cs typeface="Overlock"/>
              <a:sym typeface="Overlock"/>
            </a:endParaRPr>
          </a:p>
          <a:p>
            <a:pPr marL="15241" lvl="0" indent="0" rtl="0">
              <a:spcBef>
                <a:spcPts val="1000"/>
              </a:spcBef>
              <a:spcAft>
                <a:spcPts val="0"/>
              </a:spcAft>
              <a:buClr>
                <a:schemeClr val="dk1"/>
              </a:buClr>
              <a:buSzPct val="100000"/>
              <a:buNone/>
            </a:pPr>
            <a:r>
              <a:rPr lang="en-US" baseline="30000">
                <a:latin typeface="Overlock"/>
                <a:ea typeface="Overlock"/>
                <a:cs typeface="Overlock"/>
                <a:sym typeface="Overlock"/>
              </a:rPr>
              <a:t>42 </a:t>
            </a:r>
            <a:r>
              <a:rPr lang="en-US">
                <a:latin typeface="Overlock"/>
                <a:ea typeface="Overlock"/>
                <a:cs typeface="Overlock"/>
                <a:sym typeface="Overlock"/>
              </a:rPr>
              <a:t>Entonces ella exclamó a voz en cuello: ¡Bendita eres tú entre las mujeres, y bendito es el fruto de tu vientre! </a:t>
            </a:r>
            <a:r>
              <a:rPr lang="en-US" baseline="30000">
                <a:latin typeface="Overlock"/>
                <a:ea typeface="Overlock"/>
                <a:cs typeface="Overlock"/>
                <a:sym typeface="Overlock"/>
              </a:rPr>
              <a:t>43 </a:t>
            </a:r>
            <a:r>
              <a:rPr lang="en-US">
                <a:latin typeface="Overlock"/>
                <a:ea typeface="Overlock"/>
                <a:cs typeface="Overlock"/>
                <a:sym typeface="Overlock"/>
              </a:rPr>
              <a:t>¿Cómo pudo sucederme que la madre de mi Señor venga a visitarme? </a:t>
            </a:r>
            <a:r>
              <a:rPr lang="en-US" baseline="30000">
                <a:latin typeface="Overlock"/>
                <a:ea typeface="Overlock"/>
                <a:cs typeface="Overlock"/>
                <a:sym typeface="Overlock"/>
              </a:rPr>
              <a:t>44 </a:t>
            </a:r>
            <a:r>
              <a:rPr lang="en-US">
                <a:latin typeface="Overlock"/>
                <a:ea typeface="Overlock"/>
                <a:cs typeface="Overlock"/>
                <a:sym typeface="Overlock"/>
              </a:rPr>
              <a:t>¡Tan pronto como escuché tu saludo, la criatura saltó de alegría en mi vientre! </a:t>
            </a:r>
            <a:r>
              <a:rPr lang="en-US" baseline="30000">
                <a:latin typeface="Overlock"/>
                <a:ea typeface="Overlock"/>
                <a:cs typeface="Overlock"/>
                <a:sym typeface="Overlock"/>
              </a:rPr>
              <a:t>45 </a:t>
            </a:r>
            <a:r>
              <a:rPr lang="en-US">
                <a:latin typeface="Overlock"/>
                <a:ea typeface="Overlock"/>
                <a:cs typeface="Overlock"/>
                <a:sym typeface="Overlock"/>
              </a:rPr>
              <a:t>¡Dichosa tú, que has creído, porque se cumplirá lo que el Señor te ha anunciado!”</a:t>
            </a:r>
          </a:p>
          <a:p>
            <a:pPr marL="0" lvl="0" indent="0" rtl="0">
              <a:spcBef>
                <a:spcPts val="1000"/>
              </a:spcBef>
              <a:spcAft>
                <a:spcPts val="0"/>
              </a:spcAft>
              <a:buClr>
                <a:schemeClr val="dk1"/>
              </a:buClr>
              <a:buSzPct val="100000"/>
              <a:buNone/>
            </a:pPr>
            <a:endParaRPr lang="en-US">
              <a:latin typeface="Overlock"/>
              <a:ea typeface="Overlock"/>
              <a:cs typeface="Overlock"/>
              <a:sym typeface="Overlock"/>
            </a:endParaRPr>
          </a:p>
          <a:p>
            <a:pPr marL="228600" lvl="0" indent="0" rtl="0">
              <a:spcBef>
                <a:spcPts val="1000"/>
              </a:spcBef>
              <a:spcAft>
                <a:spcPts val="0"/>
              </a:spcAft>
              <a:buClr>
                <a:schemeClr val="dk1"/>
              </a:buClr>
              <a:buSzPct val="100000"/>
              <a:buNone/>
            </a:pPr>
            <a:endParaRPr lang="en-US">
              <a:latin typeface="Overlock"/>
              <a:ea typeface="Overlock"/>
              <a:cs typeface="Overlock"/>
              <a:sym typeface="Overlock"/>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5"/>
          <p:cNvSpPr txBox="1"/>
          <p:nvPr/>
        </p:nvSpPr>
        <p:spPr>
          <a:xfrm>
            <a:off x="687046" y="729219"/>
            <a:ext cx="10610700" cy="232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En Res</a:t>
            </a:r>
            <a:r>
              <a:rPr lang="en-US" sz="4400">
                <a:solidFill>
                  <a:srgbClr val="613318"/>
                </a:solidFill>
                <a:latin typeface="Overlock"/>
                <a:ea typeface="Overlock"/>
                <a:cs typeface="Overlock"/>
                <a:sym typeface="Overlock"/>
              </a:rPr>
              <a:t>ú</a:t>
            </a:r>
            <a:r>
              <a:rPr lang="en-US" sz="4400" b="0" i="0" u="none" strike="noStrike" cap="none">
                <a:solidFill>
                  <a:srgbClr val="613318"/>
                </a:solidFill>
                <a:latin typeface="Overlock"/>
                <a:ea typeface="Overlock"/>
                <a:cs typeface="Overlock"/>
                <a:sym typeface="Overlock"/>
              </a:rPr>
              <a:t>men</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sp>
        <p:nvSpPr>
          <p:cNvPr id="364" name="Google Shape;364;p55"/>
          <p:cNvSpPr txBox="1"/>
          <p:nvPr/>
        </p:nvSpPr>
        <p:spPr>
          <a:xfrm>
            <a:off x="1107868" y="1472397"/>
            <a:ext cx="9976264" cy="3970277"/>
          </a:xfrm>
          <a:prstGeom prst="rect">
            <a:avLst/>
          </a:prstGeom>
          <a:noFill/>
          <a:ln>
            <a:noFill/>
          </a:ln>
        </p:spPr>
        <p:txBody>
          <a:bodyPr spcFirstLastPara="1" wrap="square" lIns="91425" tIns="45700" rIns="91425" bIns="45700" anchor="t" anchorCtr="0">
            <a:spAutoFit/>
          </a:bodyPr>
          <a:lstStyle/>
          <a:p>
            <a:pPr marL="742950" marR="0" lvl="0" indent="-539750" algn="l" rtl="0">
              <a:lnSpc>
                <a:spcPct val="100000"/>
              </a:lnSpc>
              <a:spcBef>
                <a:spcPts val="0"/>
              </a:spcBef>
              <a:spcAft>
                <a:spcPts val="0"/>
              </a:spcAft>
              <a:buClr>
                <a:srgbClr val="000000"/>
              </a:buClr>
              <a:buSzPts val="3200"/>
              <a:buFont typeface="Arial"/>
              <a:buNone/>
            </a:pPr>
            <a:endParaRPr sz="3200" b="1" i="0" u="none" strike="noStrike" cap="none">
              <a:solidFill>
                <a:srgbClr val="008000"/>
              </a:solidFill>
              <a:latin typeface="Overlock"/>
              <a:ea typeface="Overlock"/>
              <a:cs typeface="Overlock"/>
              <a:sym typeface="Overlock"/>
            </a:endParaRPr>
          </a:p>
          <a:p>
            <a:pPr marL="0" marR="0" lvl="0" indent="0" algn="l" rtl="0">
              <a:lnSpc>
                <a:spcPct val="100000"/>
              </a:lnSpc>
              <a:spcBef>
                <a:spcPts val="0"/>
              </a:spcBef>
              <a:spcAft>
                <a:spcPts val="0"/>
              </a:spcAft>
              <a:buNone/>
            </a:pPr>
            <a:r>
              <a:rPr lang="en-US" sz="4400" b="1" i="0" u="none" strike="noStrike" cap="none">
                <a:solidFill>
                  <a:srgbClr val="008000"/>
                </a:solidFill>
                <a:latin typeface="Overlock"/>
                <a:ea typeface="Overlock"/>
                <a:cs typeface="Overlock"/>
                <a:sym typeface="Overlock"/>
              </a:rPr>
              <a:t>En este curso vamos a ver que Dios nos ama de muchas maneras y nos ha dado evidencias tangibles, como Bautismo, para conocerle y su gracia que es su amor inmerecido. </a:t>
            </a:r>
            <a:endParaRPr sz="4400" b="0" i="0" u="none" strike="noStrike" cap="none">
              <a:solidFill>
                <a:srgbClr val="000000"/>
              </a:solidFill>
              <a:latin typeface="Arial"/>
              <a:ea typeface="Arial"/>
              <a:cs typeface="Arial"/>
              <a:sym typeface="Arial"/>
            </a:endParaRPr>
          </a:p>
        </p:txBody>
      </p:sp>
      <p:cxnSp>
        <p:nvCxnSpPr>
          <p:cNvPr id="365" name="Google Shape;365;p55"/>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6"/>
          <p:cNvSpPr txBox="1"/>
          <p:nvPr/>
        </p:nvSpPr>
        <p:spPr>
          <a:xfrm>
            <a:off x="687046" y="729219"/>
            <a:ext cx="10610608" cy="23236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El Proyecto Final</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cxnSp>
        <p:nvCxnSpPr>
          <p:cNvPr id="373" name="Google Shape;373;p56"/>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75" name="Google Shape;372;p56">
            <a:extLst>
              <a:ext uri="{FF2B5EF4-FFF2-40B4-BE49-F238E27FC236}">
                <a16:creationId xmlns:a16="http://schemas.microsoft.com/office/drawing/2014/main" id="{3E7B2EFD-2D5C-29AB-D4C0-D293CC8F4726}"/>
              </a:ext>
            </a:extLst>
          </p:cNvPr>
          <p:cNvGraphicFramePr/>
          <p:nvPr/>
        </p:nvGraphicFramePr>
        <p:xfrm>
          <a:off x="790696" y="1905696"/>
          <a:ext cx="10610700" cy="378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7"/>
        <p:cNvGrpSpPr/>
        <p:nvPr/>
      </p:nvGrpSpPr>
      <p:grpSpPr>
        <a:xfrm>
          <a:off x="0" y="0"/>
          <a:ext cx="0" cy="0"/>
          <a:chOff x="0" y="0"/>
          <a:chExt cx="0" cy="0"/>
        </a:xfrm>
      </p:grpSpPr>
      <p:sp>
        <p:nvSpPr>
          <p:cNvPr id="378" name="Google Shape;378;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79" name="Google Shape;379;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80" name="Google Shape;380;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1" name="Google Shape;381;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82" name="Google Shape;382;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383" name="Google Shape;383;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389" name="Google Shape;389;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0" name="Google Shape;390;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91" name="Google Shape;391;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7" name="Google Shape;39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8" name="Google Shape;398;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99" name="Google Shape;399;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00" name="Google Shape;40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01" name="Google Shape;40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2" name="Google Shape;40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6"/>
          <p:cNvSpPr txBox="1">
            <a:spLocks noGrp="1"/>
          </p:cNvSpPr>
          <p:nvPr>
            <p:ph type="title"/>
          </p:nvPr>
        </p:nvSpPr>
        <p:spPr>
          <a:xfrm>
            <a:off x="3264625" y="2252783"/>
            <a:ext cx="6618490" cy="2352434"/>
          </a:xfrm>
          <a:prstGeom prst="rect">
            <a:avLst/>
          </a:prstGeom>
          <a:solidFill>
            <a:schemeClr val="lt1">
              <a:alpha val="67058"/>
            </a:schemeClr>
          </a:solidFill>
          <a:ln w="9525" cap="flat" cmpd="sng">
            <a:solidFill>
              <a:srgbClr val="F6F9FC"/>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500"/>
              <a:buFont typeface="Overlock"/>
              <a:buNone/>
            </a:pPr>
            <a:r>
              <a:rPr lang="en-US">
                <a:latin typeface="Overlock"/>
                <a:ea typeface="Overlock"/>
                <a:cs typeface="Overlock"/>
                <a:sym typeface="Overlock"/>
              </a:rPr>
              <a:t>Las Enseñanzas de Jesús:</a:t>
            </a:r>
            <a:br>
              <a:rPr lang="en-US">
                <a:latin typeface="Overlock"/>
                <a:ea typeface="Overlock"/>
                <a:cs typeface="Overlock"/>
                <a:sym typeface="Overlock"/>
              </a:rPr>
            </a:br>
            <a:r>
              <a:rPr lang="en-US">
                <a:latin typeface="Overlock"/>
                <a:ea typeface="Overlock"/>
                <a:cs typeface="Overlock"/>
                <a:sym typeface="Overlock"/>
              </a:rPr>
              <a:t>Los sacramentos y </a:t>
            </a:r>
            <a:br>
              <a:rPr lang="en-US">
                <a:latin typeface="Overlock"/>
                <a:ea typeface="Overlock"/>
                <a:cs typeface="Overlock"/>
                <a:sym typeface="Overlock"/>
              </a:rPr>
            </a:br>
            <a:r>
              <a:rPr lang="en-US">
                <a:latin typeface="Overlock"/>
                <a:ea typeface="Overlock"/>
                <a:cs typeface="Overlock"/>
                <a:sym typeface="Overlock"/>
              </a:rPr>
              <a:t>la oración</a:t>
            </a:r>
            <a:endParaRPr>
              <a:latin typeface="Overlock"/>
              <a:ea typeface="Overlock"/>
              <a:cs typeface="Overlock"/>
              <a:sym typeface="Overlock"/>
            </a:endParaRPr>
          </a:p>
        </p:txBody>
      </p:sp>
      <p:pic>
        <p:nvPicPr>
          <p:cNvPr id="119" name="Google Shape;119;p6" descr="Screen Clipping"/>
          <p:cNvPicPr preferRelativeResize="0">
            <a:picLocks noGrp="1"/>
          </p:cNvPicPr>
          <p:nvPr>
            <p:ph idx="1"/>
          </p:nvPr>
        </p:nvPicPr>
        <p:blipFill rotWithShape="1">
          <a:blip r:embed="rId3">
            <a:alphaModFix/>
          </a:blip>
          <a:srcRect/>
          <a:stretch/>
        </p:blipFill>
        <p:spPr>
          <a:xfrm>
            <a:off x="0" y="-37913"/>
            <a:ext cx="14653813" cy="68959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27" name="Google Shape;127;p7" descr="Screen Clipping"/>
          <p:cNvPicPr preferRelativeResize="0">
            <a:picLocks noGrp="1"/>
          </p:cNvPicPr>
          <p:nvPr>
            <p:ph idx="1"/>
          </p:nvPr>
        </p:nvPicPr>
        <p:blipFill rotWithShape="1">
          <a:blip r:embed="rId3">
            <a:alphaModFix/>
          </a:blip>
          <a:srcRect l="26552" t="36516" r="14734" b="16377"/>
          <a:stretch/>
        </p:blipFill>
        <p:spPr>
          <a:xfrm>
            <a:off x="0" y="0"/>
            <a:ext cx="6013132" cy="3558066"/>
          </a:xfrm>
          <a:prstGeom prst="rect">
            <a:avLst/>
          </a:prstGeom>
          <a:noFill/>
          <a:ln>
            <a:noFill/>
          </a:ln>
        </p:spPr>
      </p:pic>
      <p:pic>
        <p:nvPicPr>
          <p:cNvPr id="128" name="Google Shape;128;p7" descr="Screen Clipping"/>
          <p:cNvPicPr preferRelativeResize="0"/>
          <p:nvPr/>
        </p:nvPicPr>
        <p:blipFill rotWithShape="1">
          <a:blip r:embed="rId4">
            <a:alphaModFix/>
          </a:blip>
          <a:srcRect/>
          <a:stretch/>
        </p:blipFill>
        <p:spPr>
          <a:xfrm>
            <a:off x="1211855" y="3813248"/>
            <a:ext cx="3798742" cy="2845793"/>
          </a:xfrm>
          <a:prstGeom prst="rect">
            <a:avLst/>
          </a:prstGeom>
          <a:noFill/>
          <a:ln>
            <a:noFill/>
          </a:ln>
        </p:spPr>
      </p:pic>
      <p:pic>
        <p:nvPicPr>
          <p:cNvPr id="129" name="Google Shape;129;p7" descr="Screen Clipping"/>
          <p:cNvPicPr preferRelativeResize="0"/>
          <p:nvPr/>
        </p:nvPicPr>
        <p:blipFill rotWithShape="1">
          <a:blip r:embed="rId5">
            <a:alphaModFix/>
          </a:blip>
          <a:srcRect/>
          <a:stretch/>
        </p:blipFill>
        <p:spPr>
          <a:xfrm>
            <a:off x="6013132" y="-175149"/>
            <a:ext cx="6178868" cy="4352725"/>
          </a:xfrm>
          <a:prstGeom prst="rect">
            <a:avLst/>
          </a:prstGeom>
          <a:noFill/>
          <a:ln>
            <a:noFill/>
          </a:ln>
        </p:spPr>
      </p:pic>
      <p:pic>
        <p:nvPicPr>
          <p:cNvPr id="130" name="Google Shape;130;p7" descr="Screen Clipping"/>
          <p:cNvPicPr preferRelativeResize="0"/>
          <p:nvPr/>
        </p:nvPicPr>
        <p:blipFill rotWithShape="1">
          <a:blip r:embed="rId6">
            <a:alphaModFix/>
          </a:blip>
          <a:srcRect/>
          <a:stretch/>
        </p:blipFill>
        <p:spPr>
          <a:xfrm>
            <a:off x="6013132" y="3528623"/>
            <a:ext cx="6572588" cy="37847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p:nvPr/>
        </p:nvSpPr>
        <p:spPr>
          <a:xfrm>
            <a:off x="687046" y="729219"/>
            <a:ext cx="10610608" cy="23236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Objetivos del curso</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sp>
        <p:nvSpPr>
          <p:cNvPr id="137" name="Google Shape;137;p8"/>
          <p:cNvSpPr txBox="1"/>
          <p:nvPr/>
        </p:nvSpPr>
        <p:spPr>
          <a:xfrm>
            <a:off x="431259" y="1528488"/>
            <a:ext cx="11122200" cy="5017800"/>
          </a:xfrm>
          <a:prstGeom prst="rect">
            <a:avLst/>
          </a:prstGeom>
          <a:noFill/>
          <a:ln>
            <a:noFill/>
          </a:ln>
        </p:spPr>
        <p:txBody>
          <a:bodyPr spcFirstLastPara="1" wrap="square" lIns="91425" tIns="45700" rIns="91425" bIns="45700" anchor="t" anchorCtr="0">
            <a:spAutoFit/>
          </a:bodyPr>
          <a:lstStyle/>
          <a:p>
            <a:pPr marL="742950" marR="0" lvl="0" indent="-539750" algn="l" rtl="0">
              <a:lnSpc>
                <a:spcPct val="100000"/>
              </a:lnSpc>
              <a:spcBef>
                <a:spcPts val="0"/>
              </a:spcBef>
              <a:spcAft>
                <a:spcPts val="0"/>
              </a:spcAft>
              <a:buClr>
                <a:srgbClr val="000000"/>
              </a:buClr>
              <a:buSzPts val="3200"/>
              <a:buFont typeface="Arial"/>
              <a:buNone/>
            </a:pPr>
            <a:endParaRPr sz="3200" b="1" i="0" u="none" strike="noStrike" cap="none">
              <a:solidFill>
                <a:srgbClr val="008000"/>
              </a:solidFill>
              <a:latin typeface="Overlock"/>
              <a:ea typeface="Overlock"/>
              <a:cs typeface="Overlock"/>
              <a:sym typeface="Overlock"/>
            </a:endParaRPr>
          </a:p>
          <a:p>
            <a:pPr marL="742950" marR="0" lvl="0" indent="-742950" algn="l" rtl="0">
              <a:lnSpc>
                <a:spcPct val="100000"/>
              </a:lnSpc>
              <a:spcBef>
                <a:spcPts val="0"/>
              </a:spcBef>
              <a:spcAft>
                <a:spcPts val="0"/>
              </a:spcAft>
              <a:buClr>
                <a:srgbClr val="000000"/>
              </a:buClr>
              <a:buSzPts val="3200"/>
              <a:buFont typeface="Arial"/>
              <a:buAutoNum type="arabicPeriod"/>
            </a:pPr>
            <a:r>
              <a:rPr lang="en-US" sz="3200" b="1" i="0" u="none" strike="noStrike" cap="none">
                <a:solidFill>
                  <a:srgbClr val="008000"/>
                </a:solidFill>
                <a:latin typeface="Overlock"/>
                <a:ea typeface="Overlock"/>
                <a:cs typeface="Overlock"/>
                <a:sym typeface="Overlock"/>
              </a:rPr>
              <a:t>Reconocer la Escritura como la Palabra inspirada por Dios y nuestra fuente de </a:t>
            </a:r>
            <a:r>
              <a:rPr lang="en-US" sz="3200" b="1">
                <a:solidFill>
                  <a:srgbClr val="008000"/>
                </a:solidFill>
                <a:latin typeface="Overlock"/>
                <a:ea typeface="Overlock"/>
                <a:cs typeface="Overlock"/>
                <a:sym typeface="Overlock"/>
              </a:rPr>
              <a:t>sabiduría</a:t>
            </a:r>
            <a:r>
              <a:rPr lang="en-US" sz="3200" b="1" i="0" u="none" strike="noStrike" cap="none">
                <a:solidFill>
                  <a:srgbClr val="008000"/>
                </a:solidFill>
                <a:latin typeface="Overlock"/>
                <a:ea typeface="Overlock"/>
                <a:cs typeface="Overlock"/>
                <a:sym typeface="Overlock"/>
              </a:rPr>
              <a:t>. </a:t>
            </a:r>
            <a:endParaRPr/>
          </a:p>
          <a:p>
            <a:pPr marL="742950" marR="0" lvl="0" indent="-539750" algn="l" rtl="0">
              <a:lnSpc>
                <a:spcPct val="100000"/>
              </a:lnSpc>
              <a:spcBef>
                <a:spcPts val="0"/>
              </a:spcBef>
              <a:spcAft>
                <a:spcPts val="0"/>
              </a:spcAft>
              <a:buClr>
                <a:srgbClr val="000000"/>
              </a:buClr>
              <a:buSzPts val="3200"/>
              <a:buFont typeface="Arial"/>
              <a:buNone/>
            </a:pPr>
            <a:endParaRPr sz="3200" b="1" i="0" u="none" strike="noStrike" cap="none">
              <a:solidFill>
                <a:srgbClr val="008000"/>
              </a:solidFill>
              <a:latin typeface="Overlock"/>
              <a:ea typeface="Overlock"/>
              <a:cs typeface="Overlock"/>
              <a:sym typeface="Overlock"/>
            </a:endParaRPr>
          </a:p>
          <a:p>
            <a:pPr marL="742950" marR="0" lvl="0" indent="-742950" algn="l" rtl="0">
              <a:lnSpc>
                <a:spcPct val="100000"/>
              </a:lnSpc>
              <a:spcBef>
                <a:spcPts val="0"/>
              </a:spcBef>
              <a:spcAft>
                <a:spcPts val="0"/>
              </a:spcAft>
              <a:buClr>
                <a:srgbClr val="000000"/>
              </a:buClr>
              <a:buSzPts val="3200"/>
              <a:buFont typeface="Arial"/>
              <a:buAutoNum type="arabicPeriod"/>
            </a:pPr>
            <a:r>
              <a:rPr lang="en-US" sz="3200" b="1" i="0" u="none" strike="noStrike" cap="none">
                <a:solidFill>
                  <a:srgbClr val="008000"/>
                </a:solidFill>
                <a:latin typeface="Overlock"/>
                <a:ea typeface="Overlock"/>
                <a:cs typeface="Overlock"/>
                <a:sym typeface="Overlock"/>
              </a:rPr>
              <a:t>Identificar los sacramentos de Bautismo y la Santa Cena como “medios de gracia.”</a:t>
            </a:r>
            <a:endParaRPr/>
          </a:p>
          <a:p>
            <a:pPr marL="742950" marR="0" lvl="0" indent="-539750" algn="l" rtl="0">
              <a:lnSpc>
                <a:spcPct val="100000"/>
              </a:lnSpc>
              <a:spcBef>
                <a:spcPts val="0"/>
              </a:spcBef>
              <a:spcAft>
                <a:spcPts val="0"/>
              </a:spcAft>
              <a:buClr>
                <a:srgbClr val="000000"/>
              </a:buClr>
              <a:buSzPts val="3200"/>
              <a:buFont typeface="Arial"/>
              <a:buNone/>
            </a:pPr>
            <a:endParaRPr sz="3200" b="1" i="0" u="none" strike="noStrike" cap="none">
              <a:solidFill>
                <a:srgbClr val="008000"/>
              </a:solidFill>
              <a:latin typeface="Overlock"/>
              <a:ea typeface="Overlock"/>
              <a:cs typeface="Overlock"/>
              <a:sym typeface="Overlock"/>
            </a:endParaRPr>
          </a:p>
          <a:p>
            <a:pPr marL="742950" marR="0" lvl="0" indent="-742950" algn="l" rtl="0">
              <a:lnSpc>
                <a:spcPct val="100000"/>
              </a:lnSpc>
              <a:spcBef>
                <a:spcPts val="0"/>
              </a:spcBef>
              <a:spcAft>
                <a:spcPts val="0"/>
              </a:spcAft>
              <a:buClr>
                <a:srgbClr val="000000"/>
              </a:buClr>
              <a:buSzPts val="3200"/>
              <a:buFont typeface="Arial"/>
              <a:buAutoNum type="arabicPeriod"/>
            </a:pPr>
            <a:r>
              <a:rPr lang="en-US" sz="3200" b="1" i="0" u="none" strike="noStrike" cap="none">
                <a:solidFill>
                  <a:srgbClr val="008000"/>
                </a:solidFill>
                <a:latin typeface="Overlock"/>
                <a:ea typeface="Overlock"/>
                <a:cs typeface="Overlock"/>
                <a:sym typeface="Overlock"/>
              </a:rPr>
              <a:t>Explicar los privilegios que tenemos en la oración y en el oficio de las llaves. </a:t>
            </a:r>
            <a:endParaRPr/>
          </a:p>
          <a:p>
            <a:pPr marL="0" marR="0" lvl="0" indent="0" algn="l" rtl="0">
              <a:lnSpc>
                <a:spcPct val="100000"/>
              </a:lnSpc>
              <a:spcBef>
                <a:spcPts val="0"/>
              </a:spcBef>
              <a:spcAft>
                <a:spcPts val="0"/>
              </a:spcAft>
              <a:buNone/>
            </a:pPr>
            <a:r>
              <a:rPr lang="en-US" sz="3200" b="1" i="0" u="none" strike="noStrike" cap="none">
                <a:solidFill>
                  <a:srgbClr val="008000"/>
                </a:solidFill>
                <a:latin typeface="Overlock"/>
                <a:ea typeface="Overlock"/>
                <a:cs typeface="Overlock"/>
                <a:sym typeface="Overlock"/>
              </a:rPr>
              <a:t> </a:t>
            </a:r>
            <a:endParaRPr sz="3200" b="0" i="0" u="none" strike="noStrike" cap="none">
              <a:solidFill>
                <a:srgbClr val="000000"/>
              </a:solidFill>
              <a:latin typeface="Arial"/>
              <a:ea typeface="Arial"/>
              <a:cs typeface="Arial"/>
              <a:sym typeface="Arial"/>
            </a:endParaRPr>
          </a:p>
        </p:txBody>
      </p:sp>
      <p:cxnSp>
        <p:nvCxnSpPr>
          <p:cNvPr id="138" name="Google Shape;138;p8"/>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p:nvPr/>
        </p:nvSpPr>
        <p:spPr>
          <a:xfrm>
            <a:off x="687046" y="729219"/>
            <a:ext cx="10610700" cy="232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En Res</a:t>
            </a:r>
            <a:r>
              <a:rPr lang="en-US" sz="4400">
                <a:solidFill>
                  <a:srgbClr val="613318"/>
                </a:solidFill>
                <a:latin typeface="Overlock"/>
                <a:ea typeface="Overlock"/>
                <a:cs typeface="Overlock"/>
                <a:sym typeface="Overlock"/>
              </a:rPr>
              <a:t>ú</a:t>
            </a:r>
            <a:r>
              <a:rPr lang="en-US" sz="4400" b="0" i="0" u="none" strike="noStrike" cap="none">
                <a:solidFill>
                  <a:srgbClr val="613318"/>
                </a:solidFill>
                <a:latin typeface="Overlock"/>
                <a:ea typeface="Overlock"/>
                <a:cs typeface="Overlock"/>
                <a:sym typeface="Overlock"/>
              </a:rPr>
              <a:t>men</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sp>
        <p:nvSpPr>
          <p:cNvPr id="145" name="Google Shape;145;p9"/>
          <p:cNvSpPr txBox="1"/>
          <p:nvPr/>
        </p:nvSpPr>
        <p:spPr>
          <a:xfrm>
            <a:off x="1107868" y="1472397"/>
            <a:ext cx="9976264" cy="4647386"/>
          </a:xfrm>
          <a:prstGeom prst="rect">
            <a:avLst/>
          </a:prstGeom>
          <a:noFill/>
          <a:ln>
            <a:noFill/>
          </a:ln>
        </p:spPr>
        <p:txBody>
          <a:bodyPr spcFirstLastPara="1" wrap="square" lIns="91425" tIns="45700" rIns="91425" bIns="45700" anchor="t" anchorCtr="0">
            <a:spAutoFit/>
          </a:bodyPr>
          <a:lstStyle/>
          <a:p>
            <a:pPr marL="742950" marR="0" lvl="0" indent="-539750" algn="l" rtl="0">
              <a:lnSpc>
                <a:spcPct val="100000"/>
              </a:lnSpc>
              <a:spcBef>
                <a:spcPts val="0"/>
              </a:spcBef>
              <a:spcAft>
                <a:spcPts val="0"/>
              </a:spcAft>
              <a:buClr>
                <a:srgbClr val="000000"/>
              </a:buClr>
              <a:buSzPts val="3200"/>
              <a:buFont typeface="Arial"/>
              <a:buNone/>
            </a:pPr>
            <a:endParaRPr sz="3200" b="1" i="0" u="none" strike="noStrike" cap="none">
              <a:solidFill>
                <a:srgbClr val="008000"/>
              </a:solidFill>
              <a:latin typeface="Overlock"/>
              <a:ea typeface="Overlock"/>
              <a:cs typeface="Overlock"/>
              <a:sym typeface="Overlock"/>
            </a:endParaRPr>
          </a:p>
          <a:p>
            <a:pPr marL="0" marR="0" lvl="0" indent="0" algn="l" rtl="0">
              <a:lnSpc>
                <a:spcPct val="100000"/>
              </a:lnSpc>
              <a:spcBef>
                <a:spcPts val="0"/>
              </a:spcBef>
              <a:spcAft>
                <a:spcPts val="0"/>
              </a:spcAft>
              <a:buNone/>
            </a:pPr>
            <a:r>
              <a:rPr lang="en-US" sz="4400" b="1" i="0" u="none" strike="noStrike" cap="none">
                <a:solidFill>
                  <a:srgbClr val="008000"/>
                </a:solidFill>
                <a:latin typeface="Overlock"/>
                <a:ea typeface="Overlock"/>
                <a:cs typeface="Overlock"/>
                <a:sym typeface="Overlock"/>
              </a:rPr>
              <a:t>En este curso vamos a ver que Dios nos ama de muchas maneras y nos ha dado evidencias tangibles en los sacramentos, el oficio de las llaves y la oración para conocerle y su gracia que es su amor inmerecido. </a:t>
            </a:r>
            <a:endParaRPr sz="4400" b="0" i="0" u="none" strike="noStrike" cap="none">
              <a:solidFill>
                <a:srgbClr val="000000"/>
              </a:solidFill>
              <a:latin typeface="Arial"/>
              <a:ea typeface="Arial"/>
              <a:cs typeface="Arial"/>
              <a:sym typeface="Arial"/>
            </a:endParaRPr>
          </a:p>
        </p:txBody>
      </p:sp>
      <p:cxnSp>
        <p:nvCxnSpPr>
          <p:cNvPr id="146" name="Google Shape;146;p9"/>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p:nvPr/>
        </p:nvSpPr>
        <p:spPr>
          <a:xfrm>
            <a:off x="3579365" y="2874542"/>
            <a:ext cx="5033270" cy="23236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Proyecto Final</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spTree>
  </p:cSld>
  <p:clrMapOvr>
    <a:masterClrMapping/>
  </p:clrMapOvr>
</p:sld>
</file>

<file path=ppt/theme/theme1.xml><?xml version="1.0" encoding="utf-8"?>
<a:theme xmlns:a="http://schemas.openxmlformats.org/drawingml/2006/main" name="Office 2013 - 2022 Theme">
  <a:themeElements>
    <a:clrScheme name="academia cristo">
      <a:dk1>
        <a:srgbClr val="000000"/>
      </a:dk1>
      <a:lt1>
        <a:srgbClr val="FFFFFF"/>
      </a:lt1>
      <a:dk2>
        <a:srgbClr val="44546A"/>
      </a:dk2>
      <a:lt2>
        <a:srgbClr val="E7E6E6"/>
      </a:lt2>
      <a:accent1>
        <a:srgbClr val="079444"/>
      </a:accent1>
      <a:accent2>
        <a:srgbClr val="079444"/>
      </a:accent2>
      <a:accent3>
        <a:srgbClr val="079444"/>
      </a:accent3>
      <a:accent4>
        <a:srgbClr val="079444"/>
      </a:accent4>
      <a:accent5>
        <a:srgbClr val="079444"/>
      </a:accent5>
      <a:accent6>
        <a:srgbClr val="70AD47"/>
      </a:accent6>
      <a:hlink>
        <a:srgbClr val="603813"/>
      </a:hlink>
      <a:folHlink>
        <a:srgbClr val="FEFFFF"/>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3945</Words>
  <Application>Microsoft Macintosh PowerPoint</Application>
  <PresentationFormat>Widescreen</PresentationFormat>
  <Paragraphs>276</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Lato</vt:lpstr>
      <vt:lpstr>Times New Roman</vt:lpstr>
      <vt:lpstr>Calibri</vt:lpstr>
      <vt:lpstr>Noto Sans Symbols</vt:lpstr>
      <vt:lpstr>Overlock</vt:lpstr>
      <vt:lpstr>Courier New</vt:lpstr>
      <vt:lpstr>Play</vt:lpstr>
      <vt:lpstr>Calibri Light</vt:lpstr>
      <vt:lpstr>Arial</vt:lpstr>
      <vt:lpstr>Office 2013 - 2022 Theme</vt:lpstr>
      <vt:lpstr>PowerPoint Presentation</vt:lpstr>
      <vt:lpstr>PowerPoint Presentation</vt:lpstr>
      <vt:lpstr>PowerPoint Presentation</vt:lpstr>
      <vt:lpstr>PowerPoint Presentation</vt:lpstr>
      <vt:lpstr>Las Enseñanzas de Jesús: Los sacramentos y  la oración</vt:lpstr>
      <vt:lpstr>PowerPoint Presentation</vt:lpstr>
      <vt:lpstr>PowerPoint Presentation</vt:lpstr>
      <vt:lpstr>PowerPoint Presentation</vt:lpstr>
      <vt:lpstr>PowerPoint Presentation</vt:lpstr>
      <vt:lpstr>¿Estás bautizado?  ¿Cómo te hace sentir saber que estás bautizado?   </vt:lpstr>
      <vt:lpstr>PowerPoint Presentation</vt:lpstr>
      <vt:lpstr>PowerPoint Presentation</vt:lpstr>
      <vt:lpstr>PowerPoint Presentation</vt:lpstr>
      <vt:lpstr>PowerPoint Presentation</vt:lpstr>
      <vt:lpstr>Bautizar: en griego significa cualquier tipo de aplicación de agua.   Sumergir, lavar, derramar o rociar</vt:lpstr>
      <vt:lpstr>El poder del Bautismo viene de la Palabra de Dios que es usada junto con el agua.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¿Estás bautizado?  ¿Cómo te hace sentir saber que estás bautizado?   </vt:lpstr>
      <vt:lpstr>PowerPoint Presentation</vt:lpstr>
      <vt:lpstr>PowerPoint Presentation</vt:lpstr>
      <vt:lpstr>Medios de Gracia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Jonathan W. Gross</cp:lastModifiedBy>
  <cp:revision>1</cp:revision>
  <dcterms:created xsi:type="dcterms:W3CDTF">2023-11-29T19:33:05Z</dcterms:created>
  <dcterms:modified xsi:type="dcterms:W3CDTF">2025-04-21T13:22:52Z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