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embeddedFontLst>
    <p:embeddedFont>
      <p:font typeface="Lato" panose="020F0502020204030203"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gr480JmoU+uL4CtCKKJQV04OQk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28" y="78"/>
      </p:cViewPr>
      <p:guideLst/>
    </p:cSldViewPr>
  </p:slideViewPr>
  <p:notesTextViewPr>
    <p:cViewPr>
      <p:scale>
        <a:sx n="1" d="1"/>
        <a:sy n="1" d="1"/>
      </p:scale>
      <p:origin x="0" y="-16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MAulBeXkAb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academiacristo.com/Musica/Vacia-la-tumba-esta"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Antes de la </a:t>
            </a:r>
            <a:r>
              <a:rPr lang="en-US" b="1" dirty="0" err="1">
                <a:solidFill>
                  <a:schemeClr val="dk1"/>
                </a:solidFill>
                <a:latin typeface="Calibri"/>
                <a:ea typeface="Calibri"/>
                <a:cs typeface="Calibri"/>
                <a:sym typeface="Calibri"/>
              </a:rPr>
              <a:t>clase</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en</a:t>
            </a:r>
            <a:r>
              <a:rPr lang="en-US" b="1" dirty="0">
                <a:solidFill>
                  <a:schemeClr val="dk1"/>
                </a:solidFill>
                <a:latin typeface="Calibri"/>
                <a:ea typeface="Calibri"/>
                <a:cs typeface="Calibri"/>
                <a:sym typeface="Calibri"/>
              </a:rPr>
              <a:t> vivo, </a:t>
            </a:r>
            <a:r>
              <a:rPr lang="en-US" b="1" dirty="0" err="1">
                <a:solidFill>
                  <a:schemeClr val="dk1"/>
                </a:solidFill>
                <a:latin typeface="Calibri"/>
                <a:ea typeface="Calibri"/>
                <a:cs typeface="Calibri"/>
                <a:sym typeface="Calibri"/>
              </a:rPr>
              <a:t>el</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profesor</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compartirá</a:t>
            </a:r>
            <a:r>
              <a:rPr lang="en-US" b="1" dirty="0">
                <a:solidFill>
                  <a:schemeClr val="dk1"/>
                </a:solidFill>
                <a:latin typeface="Calibri"/>
                <a:ea typeface="Calibri"/>
                <a:cs typeface="Calibri"/>
                <a:sym typeface="Calibri"/>
              </a:rPr>
              <a:t> la </a:t>
            </a:r>
            <a:r>
              <a:rPr lang="en-US" b="1" dirty="0" err="1">
                <a:solidFill>
                  <a:schemeClr val="dk1"/>
                </a:solidFill>
                <a:latin typeface="Calibri"/>
                <a:ea typeface="Calibri"/>
                <a:cs typeface="Calibri"/>
                <a:sym typeface="Calibri"/>
              </a:rPr>
              <a:t>siguiente</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tarea</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en</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el</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grupo</a:t>
            </a:r>
            <a:r>
              <a:rPr lang="en-US" b="1" dirty="0">
                <a:solidFill>
                  <a:schemeClr val="dk1"/>
                </a:solidFill>
                <a:latin typeface="Calibri"/>
                <a:ea typeface="Calibri"/>
                <a:cs typeface="Calibri"/>
                <a:sym typeface="Calibri"/>
              </a:rPr>
              <a:t> de WhatsApp:</a:t>
            </a:r>
            <a:endParaRPr dirty="0">
              <a:solidFill>
                <a:schemeClr val="dk1"/>
              </a:solidFill>
              <a:latin typeface="Calibri"/>
              <a:ea typeface="Calibri"/>
              <a:cs typeface="Calibri"/>
              <a:sym typeface="Calibri"/>
            </a:endParaRPr>
          </a:p>
          <a:p>
            <a:pPr marL="457200" marR="17145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Ver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siguiente</a:t>
            </a:r>
            <a:r>
              <a:rPr lang="en-US" dirty="0">
                <a:solidFill>
                  <a:schemeClr val="dk1"/>
                </a:solidFill>
                <a:latin typeface="Calibri"/>
                <a:ea typeface="Calibri"/>
                <a:cs typeface="Calibri"/>
                <a:sym typeface="Calibri"/>
              </a:rPr>
              <a:t> video de </a:t>
            </a:r>
            <a:r>
              <a:rPr lang="en-US" dirty="0" err="1">
                <a:solidFill>
                  <a:schemeClr val="dk1"/>
                </a:solidFill>
                <a:latin typeface="Calibri"/>
                <a:ea typeface="Calibri"/>
                <a:cs typeface="Calibri"/>
                <a:sym typeface="Calibri"/>
              </a:rPr>
              <a:t>instrucción</a:t>
            </a:r>
            <a:r>
              <a:rPr lang="en-US" dirty="0">
                <a:solidFill>
                  <a:schemeClr val="dk1"/>
                </a:solidFill>
                <a:latin typeface="Calibri"/>
                <a:ea typeface="Calibri"/>
                <a:cs typeface="Calibri"/>
                <a:sym typeface="Calibri"/>
              </a:rPr>
              <a:t>: </a:t>
            </a:r>
            <a:r>
              <a:rPr lang="en-US"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https://www.youtube.com/watch?v=MAulBeXkAbg</a:t>
            </a:r>
            <a:endParaRPr dirty="0">
              <a:solidFill>
                <a:schemeClr val="dk1"/>
              </a:solidFill>
              <a:latin typeface="Calibri"/>
              <a:ea typeface="Calibri"/>
              <a:cs typeface="Calibri"/>
              <a:sym typeface="Calibri"/>
            </a:endParaRPr>
          </a:p>
          <a:p>
            <a:pPr marL="457200" marR="17145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Leer la </a:t>
            </a:r>
            <a:r>
              <a:rPr lang="en-US" dirty="0" err="1">
                <a:solidFill>
                  <a:schemeClr val="dk1"/>
                </a:solidFill>
                <a:latin typeface="Calibri"/>
                <a:ea typeface="Calibri"/>
                <a:cs typeface="Calibri"/>
                <a:sym typeface="Calibri"/>
              </a:rPr>
              <a:t>historia</a:t>
            </a:r>
            <a:r>
              <a:rPr lang="en-US" dirty="0">
                <a:solidFill>
                  <a:schemeClr val="dk1"/>
                </a:solidFill>
                <a:latin typeface="Calibri"/>
                <a:ea typeface="Calibri"/>
                <a:cs typeface="Calibri"/>
                <a:sym typeface="Calibri"/>
              </a:rPr>
              <a:t> de Lucas 24:1-12 y Juan 20:19-29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sus </a:t>
            </a:r>
            <a:r>
              <a:rPr lang="en-US" dirty="0" err="1">
                <a:solidFill>
                  <a:schemeClr val="dk1"/>
                </a:solidFill>
                <a:latin typeface="Calibri"/>
                <a:ea typeface="Calibri"/>
                <a:cs typeface="Calibri"/>
                <a:sym typeface="Calibri"/>
              </a:rPr>
              <a:t>Biblias</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457200" marR="17145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¿Por </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importante</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resurrección</a:t>
            </a:r>
            <a:r>
              <a:rPr lang="en-US" dirty="0">
                <a:solidFill>
                  <a:schemeClr val="dk1"/>
                </a:solidFill>
                <a:latin typeface="Calibri"/>
                <a:ea typeface="Calibri"/>
                <a:cs typeface="Calibri"/>
                <a:sym typeface="Calibri"/>
              </a:rPr>
              <a:t> de Jesús? ¿</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significa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resurrección</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nosotros</a:t>
            </a:r>
            <a:r>
              <a:rPr lang="en-US" dirty="0">
                <a:solidFill>
                  <a:schemeClr val="dk1"/>
                </a:solidFill>
                <a:latin typeface="Calibri"/>
                <a:ea typeface="Calibri"/>
                <a:cs typeface="Calibri"/>
                <a:sym typeface="Calibri"/>
              </a:rPr>
              <a:t>?</a:t>
            </a: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Quiénes</a:t>
            </a:r>
            <a:r>
              <a:rPr lang="en-US" dirty="0">
                <a:solidFill>
                  <a:schemeClr val="dk1"/>
                </a:solidFill>
                <a:latin typeface="Calibri"/>
                <a:ea typeface="Calibri"/>
                <a:cs typeface="Calibri"/>
                <a:sym typeface="Calibri"/>
              </a:rPr>
              <a:t> son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personajes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esta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historia</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Las </a:t>
            </a:r>
            <a:r>
              <a:rPr lang="en-US" dirty="0" err="1">
                <a:solidFill>
                  <a:schemeClr val="dk1"/>
                </a:solidFill>
                <a:latin typeface="Calibri"/>
                <a:ea typeface="Calibri"/>
                <a:cs typeface="Calibri"/>
                <a:sym typeface="Calibri"/>
              </a:rPr>
              <a:t>mujeres</a:t>
            </a:r>
            <a:r>
              <a:rPr lang="en-US" dirty="0">
                <a:solidFill>
                  <a:schemeClr val="dk1"/>
                </a:solidFill>
                <a:latin typeface="Calibri"/>
                <a:ea typeface="Calibri"/>
                <a:cs typeface="Calibri"/>
                <a:sym typeface="Calibri"/>
              </a:rPr>
              <a:t> – María Magdalena, Juana María madre de Jacobo, y </a:t>
            </a:r>
            <a:r>
              <a:rPr lang="en-US" dirty="0" err="1">
                <a:solidFill>
                  <a:schemeClr val="dk1"/>
                </a:solidFill>
                <a:latin typeface="Calibri"/>
                <a:ea typeface="Calibri"/>
                <a:cs typeface="Calibri"/>
                <a:sym typeface="Calibri"/>
              </a:rPr>
              <a:t>otras</a:t>
            </a:r>
            <a:endParaRPr dirty="0">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Dos hombres con </a:t>
            </a:r>
            <a:r>
              <a:rPr lang="en-US" dirty="0" err="1">
                <a:solidFill>
                  <a:schemeClr val="dk1"/>
                </a:solidFill>
                <a:latin typeface="Calibri"/>
                <a:ea typeface="Calibri"/>
                <a:cs typeface="Calibri"/>
                <a:sym typeface="Calibri"/>
              </a:rPr>
              <a:t>vestiduras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resplandecientes</a:t>
            </a:r>
            <a:r>
              <a:rPr lang="en-US" dirty="0">
                <a:solidFill>
                  <a:schemeClr val="dk1"/>
                </a:solidFill>
                <a:latin typeface="Calibri"/>
                <a:ea typeface="Calibri"/>
                <a:cs typeface="Calibri"/>
                <a:sym typeface="Calibri"/>
              </a:rPr>
              <a:t>; Pedro</a:t>
            </a:r>
            <a:endParaRPr dirty="0">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Jesús </a:t>
            </a:r>
            <a:r>
              <a:rPr lang="en-US" dirty="0" err="1">
                <a:solidFill>
                  <a:schemeClr val="dk1"/>
                </a:solidFill>
                <a:latin typeface="Calibri"/>
                <a:ea typeface="Calibri"/>
                <a:cs typeface="Calibri"/>
                <a:sym typeface="Calibri"/>
              </a:rPr>
              <a:t>resucitado</a:t>
            </a:r>
            <a:endParaRPr dirty="0">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El </a:t>
            </a:r>
            <a:r>
              <a:rPr lang="en-US" dirty="0" err="1">
                <a:solidFill>
                  <a:schemeClr val="dk1"/>
                </a:solidFill>
                <a:latin typeface="Calibri"/>
                <a:ea typeface="Calibri"/>
                <a:cs typeface="Calibri"/>
                <a:sym typeface="Calibri"/>
              </a:rPr>
              <a:t>Espíritu</a:t>
            </a:r>
            <a:r>
              <a:rPr lang="en-US" dirty="0">
                <a:solidFill>
                  <a:schemeClr val="dk1"/>
                </a:solidFill>
                <a:latin typeface="Calibri"/>
                <a:ea typeface="Calibri"/>
                <a:cs typeface="Calibri"/>
                <a:sym typeface="Calibri"/>
              </a:rPr>
              <a:t> Santo</a:t>
            </a:r>
            <a:endParaRPr dirty="0">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Los </a:t>
            </a:r>
            <a:r>
              <a:rPr lang="en-US" dirty="0" err="1">
                <a:solidFill>
                  <a:schemeClr val="dk1"/>
                </a:solidFill>
                <a:latin typeface="Calibri"/>
                <a:ea typeface="Calibri"/>
                <a:cs typeface="Calibri"/>
                <a:sym typeface="Calibri"/>
              </a:rPr>
              <a:t>discípulos</a:t>
            </a:r>
            <a:endParaRPr dirty="0">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Tomás</a:t>
            </a:r>
            <a:endParaRPr dirty="0">
              <a:solidFill>
                <a:schemeClr val="dk1"/>
              </a:solidFill>
              <a:latin typeface="Calibri"/>
              <a:ea typeface="Calibri"/>
              <a:cs typeface="Calibri"/>
              <a:sym typeface="Calibri"/>
            </a:endParaRPr>
          </a:p>
          <a:p>
            <a:pPr marL="0" marR="17145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174" name="Google Shape;174;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Cuáles</a:t>
            </a:r>
            <a:r>
              <a:rPr lang="en-US" dirty="0">
                <a:solidFill>
                  <a:schemeClr val="dk1"/>
                </a:solidFill>
                <a:latin typeface="Calibri"/>
                <a:ea typeface="Calibri"/>
                <a:cs typeface="Calibri"/>
                <a:sym typeface="Calibri"/>
              </a:rPr>
              <a:t> son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objetos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esta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historia</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La </a:t>
            </a:r>
            <a:r>
              <a:rPr lang="en-US" dirty="0" err="1">
                <a:solidFill>
                  <a:schemeClr val="dk1"/>
                </a:solidFill>
                <a:latin typeface="Calibri"/>
                <a:ea typeface="Calibri"/>
                <a:cs typeface="Calibri"/>
                <a:sym typeface="Calibri"/>
              </a:rPr>
              <a:t>piedra</a:t>
            </a:r>
            <a:endParaRPr b="1" dirty="0">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Especias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aromáticas</a:t>
            </a:r>
            <a:endParaRPr dirty="0">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Vestiduras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resplandecientes</a:t>
            </a:r>
            <a:endParaRPr dirty="0">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Las </a:t>
            </a:r>
            <a:r>
              <a:rPr lang="en-US" dirty="0" err="1">
                <a:solidFill>
                  <a:schemeClr val="dk1"/>
                </a:solidFill>
                <a:latin typeface="Calibri"/>
                <a:ea typeface="Calibri"/>
                <a:cs typeface="Calibri"/>
                <a:sym typeface="Calibri"/>
              </a:rPr>
              <a:t>vendas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lino</a:t>
            </a:r>
            <a:endParaRPr dirty="0">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Las manos y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costado</a:t>
            </a:r>
            <a:r>
              <a:rPr lang="en-US" dirty="0">
                <a:solidFill>
                  <a:schemeClr val="dk1"/>
                </a:solidFill>
                <a:latin typeface="Calibri"/>
                <a:ea typeface="Calibri"/>
                <a:cs typeface="Calibri"/>
                <a:sym typeface="Calibri"/>
              </a:rPr>
              <a:t> de Jesús</a:t>
            </a:r>
            <a:endParaRPr dirty="0">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Las </a:t>
            </a:r>
            <a:r>
              <a:rPr lang="en-US" dirty="0" err="1">
                <a:solidFill>
                  <a:schemeClr val="dk1"/>
                </a:solidFill>
                <a:latin typeface="Calibri"/>
                <a:ea typeface="Calibri"/>
                <a:cs typeface="Calibri"/>
                <a:sym typeface="Calibri"/>
              </a:rPr>
              <a:t>puertas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cerradas</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marR="17145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186" name="Google Shape;186;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Dónde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ocurrió</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historia</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El </a:t>
            </a:r>
            <a:r>
              <a:rPr lang="en-US" dirty="0" err="1">
                <a:solidFill>
                  <a:schemeClr val="dk1"/>
                </a:solidFill>
                <a:latin typeface="Calibri"/>
                <a:ea typeface="Calibri"/>
                <a:cs typeface="Calibri"/>
                <a:sym typeface="Calibri"/>
              </a:rPr>
              <a:t>sepulcro</a:t>
            </a:r>
            <a:r>
              <a:rPr lang="en-US" dirty="0">
                <a:solidFill>
                  <a:schemeClr val="dk1"/>
                </a:solidFill>
                <a:latin typeface="Calibri"/>
                <a:ea typeface="Calibri"/>
                <a:cs typeface="Calibri"/>
                <a:sym typeface="Calibri"/>
              </a:rPr>
              <a:t> de Jesús</a:t>
            </a:r>
            <a:endParaRPr b="1" dirty="0">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Y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lugar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donde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estaban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reunidos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discípulos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puerta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cerrada</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marR="17145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198" name="Google Shape;198;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Cuándo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ocurrió</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historia</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Lucas 24:1-12 Muy </a:t>
            </a:r>
            <a:r>
              <a:rPr lang="en-US" dirty="0" err="1">
                <a:solidFill>
                  <a:schemeClr val="dk1"/>
                </a:solidFill>
                <a:latin typeface="Calibri"/>
                <a:ea typeface="Calibri"/>
                <a:cs typeface="Calibri"/>
                <a:sym typeface="Calibri"/>
              </a:rPr>
              <a:t>temprano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primer día de la </a:t>
            </a:r>
            <a:r>
              <a:rPr lang="en-US" dirty="0" err="1">
                <a:solidFill>
                  <a:schemeClr val="dk1"/>
                </a:solidFill>
                <a:latin typeface="Calibri"/>
                <a:ea typeface="Calibri"/>
                <a:cs typeface="Calibri"/>
                <a:sym typeface="Calibri"/>
              </a:rPr>
              <a:t>semana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domingo</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Juan 19:19-23 La </a:t>
            </a:r>
            <a:r>
              <a:rPr lang="en-US" dirty="0" err="1">
                <a:solidFill>
                  <a:schemeClr val="dk1"/>
                </a:solidFill>
                <a:latin typeface="Calibri"/>
                <a:ea typeface="Calibri"/>
                <a:cs typeface="Calibri"/>
                <a:sym typeface="Calibri"/>
              </a:rPr>
              <a:t>noche</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mismo</a:t>
            </a:r>
            <a:r>
              <a:rPr lang="en-US" dirty="0">
                <a:solidFill>
                  <a:schemeClr val="dk1"/>
                </a:solidFill>
                <a:latin typeface="Calibri"/>
                <a:ea typeface="Calibri"/>
                <a:cs typeface="Calibri"/>
                <a:sym typeface="Calibri"/>
              </a:rPr>
              <a:t> día</a:t>
            </a:r>
            <a:endParaRPr dirty="0">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Juan 19:24-29 Ocho días </a:t>
            </a:r>
            <a:r>
              <a:rPr lang="en-US" dirty="0" err="1">
                <a:solidFill>
                  <a:schemeClr val="dk1"/>
                </a:solidFill>
                <a:latin typeface="Calibri"/>
                <a:ea typeface="Calibri"/>
                <a:cs typeface="Calibri"/>
                <a:sym typeface="Calibri"/>
              </a:rPr>
              <a:t>después</a:t>
            </a:r>
            <a:endParaRPr dirty="0">
              <a:solidFill>
                <a:schemeClr val="dk1"/>
              </a:solidFill>
              <a:latin typeface="Calibri"/>
              <a:ea typeface="Calibri"/>
              <a:cs typeface="Calibri"/>
              <a:sym typeface="Calibri"/>
            </a:endParaRPr>
          </a:p>
          <a:p>
            <a:pPr marL="0" marR="17145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210" name="Google Shape;210;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¿Cuál es el problema?</a:t>
            </a:r>
            <a:endParaRPr>
              <a:solidFill>
                <a:schemeClr val="dk1"/>
              </a:solidFill>
              <a:latin typeface="Calibri"/>
              <a:ea typeface="Calibri"/>
              <a:cs typeface="Calibri"/>
              <a:sym typeface="Calibri"/>
            </a:endParaRPr>
          </a:p>
        </p:txBody>
      </p:sp>
      <p:sp>
        <p:nvSpPr>
          <p:cNvPr id="222" name="Google Shape;222;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ce0180cd51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184150" algn="l" rtl="0">
              <a:spcBef>
                <a:spcPts val="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El Salmo 16:10 dice, “</a:t>
            </a:r>
            <a:r>
              <a:rPr lang="en-US" dirty="0" err="1">
                <a:solidFill>
                  <a:schemeClr val="dk1"/>
                </a:solidFill>
                <a:latin typeface="Calibri"/>
                <a:ea typeface="Calibri"/>
                <a:cs typeface="Calibri"/>
                <a:sym typeface="Calibri"/>
              </a:rPr>
              <a:t>porque</a:t>
            </a:r>
            <a:r>
              <a:rPr lang="en-US" dirty="0">
                <a:solidFill>
                  <a:schemeClr val="dk1"/>
                </a:solidFill>
                <a:latin typeface="Calibri"/>
                <a:ea typeface="Calibri"/>
                <a:cs typeface="Calibri"/>
                <a:sym typeface="Calibri"/>
              </a:rPr>
              <a:t> no me </a:t>
            </a:r>
            <a:r>
              <a:rPr lang="en-US" dirty="0" err="1">
                <a:solidFill>
                  <a:schemeClr val="dk1"/>
                </a:solidFill>
                <a:latin typeface="Calibri"/>
                <a:ea typeface="Calibri"/>
                <a:cs typeface="Calibri"/>
                <a:sym typeface="Calibri"/>
              </a:rPr>
              <a:t>abandonarás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sepulcro</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dejarás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sufra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corrupción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quien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fiel</a:t>
            </a:r>
            <a:r>
              <a:rPr lang="en-US" dirty="0">
                <a:solidFill>
                  <a:schemeClr val="dk1"/>
                </a:solidFill>
                <a:latin typeface="Calibri"/>
                <a:ea typeface="Calibri"/>
                <a:cs typeface="Calibri"/>
                <a:sym typeface="Calibri"/>
              </a:rPr>
              <a:t>.” Jesús </a:t>
            </a:r>
            <a:r>
              <a:rPr lang="en-US" dirty="0" err="1">
                <a:solidFill>
                  <a:schemeClr val="dk1"/>
                </a:solidFill>
                <a:latin typeface="Calibri"/>
                <a:ea typeface="Calibri"/>
                <a:cs typeface="Calibri"/>
                <a:sym typeface="Calibri"/>
              </a:rPr>
              <a:t>mismo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había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profetizado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resurrección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tercer</a:t>
            </a:r>
            <a:r>
              <a:rPr lang="en-US" dirty="0">
                <a:solidFill>
                  <a:schemeClr val="dk1"/>
                </a:solidFill>
                <a:latin typeface="Calibri"/>
                <a:ea typeface="Calibri"/>
                <a:cs typeface="Calibri"/>
                <a:sym typeface="Calibri"/>
              </a:rPr>
              <a:t> día (Mateo 12:39-40, Mateo 16:21, etc.) Hasta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enemigos</a:t>
            </a:r>
            <a:r>
              <a:rPr lang="en-US" dirty="0">
                <a:solidFill>
                  <a:schemeClr val="dk1"/>
                </a:solidFill>
                <a:latin typeface="Calibri"/>
                <a:ea typeface="Calibri"/>
                <a:cs typeface="Calibri"/>
                <a:sym typeface="Calibri"/>
              </a:rPr>
              <a:t> de Jesús lo </a:t>
            </a:r>
            <a:r>
              <a:rPr lang="en-US" dirty="0" err="1">
                <a:solidFill>
                  <a:schemeClr val="dk1"/>
                </a:solidFill>
                <a:latin typeface="Calibri"/>
                <a:ea typeface="Calibri"/>
                <a:cs typeface="Calibri"/>
                <a:sym typeface="Calibri"/>
              </a:rPr>
              <a:t>sabían</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Los </a:t>
            </a:r>
            <a:r>
              <a:rPr lang="en-US" dirty="0" err="1">
                <a:solidFill>
                  <a:schemeClr val="dk1"/>
                </a:solidFill>
                <a:latin typeface="Calibri"/>
                <a:ea typeface="Calibri"/>
                <a:cs typeface="Calibri"/>
                <a:sym typeface="Calibri"/>
              </a:rPr>
              <a:t>discípulos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tenían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miedo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Habían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abandonado</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Señor</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ahora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están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reunidos</a:t>
            </a:r>
            <a:r>
              <a:rPr lang="en-US" dirty="0">
                <a:solidFill>
                  <a:schemeClr val="dk1"/>
                </a:solidFill>
                <a:latin typeface="Calibri"/>
                <a:ea typeface="Calibri"/>
                <a:cs typeface="Calibri"/>
                <a:sym typeface="Calibri"/>
              </a:rPr>
              <a:t> con la </a:t>
            </a:r>
            <a:r>
              <a:rPr lang="en-US" dirty="0" err="1">
                <a:solidFill>
                  <a:schemeClr val="dk1"/>
                </a:solidFill>
                <a:latin typeface="Calibri"/>
                <a:ea typeface="Calibri"/>
                <a:cs typeface="Calibri"/>
                <a:sym typeface="Calibri"/>
              </a:rPr>
              <a:t>puerta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cerrada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miedo</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judíos</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234" name="Google Shape;234;g2ce0180cd51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¿Se </a:t>
            </a:r>
            <a:r>
              <a:rPr lang="en-US" dirty="0" err="1">
                <a:solidFill>
                  <a:schemeClr val="dk1"/>
                </a:solidFill>
                <a:latin typeface="Calibri"/>
                <a:ea typeface="Calibri"/>
                <a:cs typeface="Calibri"/>
                <a:sym typeface="Calibri"/>
              </a:rPr>
              <a:t>resuelve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problema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Cómo</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marR="171450" lvl="2" indent="-184150" algn="l" rtl="0">
              <a:spcBef>
                <a:spcPts val="1000"/>
              </a:spcBef>
              <a:spcAft>
                <a:spcPts val="1000"/>
              </a:spcAft>
              <a:buClr>
                <a:schemeClr val="dk1"/>
              </a:buClr>
              <a:buSzPts val="1100"/>
              <a:buFont typeface="Calibri"/>
              <a:buAutoNum type="romanLcPeriod"/>
            </a:pPr>
            <a:r>
              <a:rPr lang="en-US" dirty="0" err="1">
                <a:solidFill>
                  <a:schemeClr val="dk1"/>
                </a:solidFill>
                <a:latin typeface="Calibri"/>
                <a:ea typeface="Calibri"/>
                <a:cs typeface="Calibri"/>
                <a:sym typeface="Calibri"/>
              </a:rPr>
              <a:t>Sí</a:t>
            </a:r>
            <a:r>
              <a:rPr lang="en-US" dirty="0">
                <a:solidFill>
                  <a:schemeClr val="dk1"/>
                </a:solidFill>
                <a:latin typeface="Calibri"/>
                <a:ea typeface="Calibri"/>
                <a:cs typeface="Calibri"/>
                <a:sym typeface="Calibri"/>
              </a:rPr>
              <a:t>, Jesús </a:t>
            </a:r>
            <a:r>
              <a:rPr lang="en-US" dirty="0" err="1">
                <a:solidFill>
                  <a:schemeClr val="dk1"/>
                </a:solidFill>
                <a:latin typeface="Calibri"/>
                <a:ea typeface="Calibri"/>
                <a:cs typeface="Calibri"/>
                <a:sym typeface="Calibri"/>
              </a:rPr>
              <a:t>resucita</a:t>
            </a:r>
            <a:r>
              <a:rPr lang="en-US" dirty="0">
                <a:solidFill>
                  <a:schemeClr val="dk1"/>
                </a:solidFill>
                <a:latin typeface="Calibri"/>
                <a:ea typeface="Calibri"/>
                <a:cs typeface="Calibri"/>
                <a:sym typeface="Calibri"/>
              </a:rPr>
              <a:t> de entre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muertos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Aparece</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muchos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testigos</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p:txBody>
      </p:sp>
      <p:sp>
        <p:nvSpPr>
          <p:cNvPr id="242" name="Google Shape;242;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6ba99a7413_0_5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600"/>
              </a:spcAft>
              <a:buClr>
                <a:schemeClr val="dk1"/>
              </a:buClr>
              <a:buSzPts val="1100"/>
              <a:buFont typeface="Arial"/>
              <a:buNone/>
            </a:pPr>
            <a:r>
              <a:rPr lang="en-US" b="1">
                <a:solidFill>
                  <a:schemeClr val="dk1"/>
                </a:solidFill>
                <a:latin typeface="Calibri"/>
                <a:ea typeface="Calibri"/>
                <a:cs typeface="Calibri"/>
                <a:sym typeface="Calibri"/>
              </a:rPr>
              <a:t>Platicar las cuatro preguntas de “Consolidar.”</a:t>
            </a:r>
            <a:endParaRPr/>
          </a:p>
        </p:txBody>
      </p:sp>
      <p:sp>
        <p:nvSpPr>
          <p:cNvPr id="254" name="Google Shape;254;g26ba99a7413_0_5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Cuál</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punto principal de la </a:t>
            </a:r>
            <a:r>
              <a:rPr lang="en-US" dirty="0" err="1">
                <a:solidFill>
                  <a:schemeClr val="dk1"/>
                </a:solidFill>
                <a:latin typeface="Calibri"/>
                <a:ea typeface="Calibri"/>
                <a:cs typeface="Calibri"/>
                <a:sym typeface="Calibri"/>
              </a:rPr>
              <a:t>historia</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1" indent="-184150" algn="l" rtl="0">
              <a:spcBef>
                <a:spcPts val="600"/>
              </a:spcBef>
              <a:spcAft>
                <a:spcPts val="0"/>
              </a:spcAft>
              <a:buClr>
                <a:schemeClr val="dk1"/>
              </a:buClr>
              <a:buSzPts val="1100"/>
              <a:buFont typeface="Calibri"/>
              <a:buAutoNum type="romanLcPeriod"/>
            </a:pPr>
            <a:r>
              <a:rPr lang="en-US" dirty="0">
                <a:solidFill>
                  <a:schemeClr val="dk1"/>
                </a:solidFill>
                <a:highlight>
                  <a:srgbClr val="FFFFFF"/>
                </a:highlight>
                <a:latin typeface="Calibri"/>
                <a:ea typeface="Calibri"/>
                <a:cs typeface="Calibri"/>
                <a:sym typeface="Calibri"/>
              </a:rPr>
              <a:t> </a:t>
            </a:r>
            <a:r>
              <a:rPr lang="en-US" dirty="0">
                <a:solidFill>
                  <a:schemeClr val="dk1"/>
                </a:solidFill>
                <a:latin typeface="Calibri"/>
                <a:ea typeface="Calibri"/>
                <a:cs typeface="Calibri"/>
                <a:sym typeface="Calibri"/>
              </a:rPr>
              <a:t>Ante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sepulcro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abierto</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vacío</a:t>
            </a:r>
            <a:r>
              <a:rPr lang="en-US" dirty="0">
                <a:solidFill>
                  <a:schemeClr val="dk1"/>
                </a:solidFill>
                <a:latin typeface="Calibri"/>
                <a:ea typeface="Calibri"/>
                <a:cs typeface="Calibri"/>
                <a:sym typeface="Calibri"/>
              </a:rPr>
              <a:t> dos </a:t>
            </a:r>
            <a:r>
              <a:rPr lang="en-US" dirty="0" err="1">
                <a:solidFill>
                  <a:schemeClr val="dk1"/>
                </a:solidFill>
                <a:latin typeface="Calibri"/>
                <a:ea typeface="Calibri"/>
                <a:cs typeface="Calibri"/>
                <a:sym typeface="Calibri"/>
              </a:rPr>
              <a:t>ángeles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dijeron</a:t>
            </a:r>
            <a:r>
              <a:rPr lang="en-US" dirty="0">
                <a:solidFill>
                  <a:schemeClr val="dk1"/>
                </a:solidFill>
                <a:latin typeface="Calibri"/>
                <a:ea typeface="Calibri"/>
                <a:cs typeface="Calibri"/>
                <a:sym typeface="Calibri"/>
              </a:rPr>
              <a:t> a las </a:t>
            </a:r>
            <a:r>
              <a:rPr lang="en-US" dirty="0" err="1">
                <a:solidFill>
                  <a:schemeClr val="dk1"/>
                </a:solidFill>
                <a:latin typeface="Calibri"/>
                <a:ea typeface="Calibri"/>
                <a:cs typeface="Calibri"/>
                <a:sym typeface="Calibri"/>
              </a:rPr>
              <a:t>mujeres</a:t>
            </a:r>
            <a:r>
              <a:rPr lang="en-US" dirty="0">
                <a:solidFill>
                  <a:schemeClr val="dk1"/>
                </a:solidFill>
                <a:latin typeface="Calibri"/>
                <a:ea typeface="Calibri"/>
                <a:cs typeface="Calibri"/>
                <a:sym typeface="Calibri"/>
              </a:rPr>
              <a:t> que Jesús se </a:t>
            </a:r>
            <a:r>
              <a:rPr lang="en-US" dirty="0" err="1">
                <a:solidFill>
                  <a:schemeClr val="dk1"/>
                </a:solidFill>
                <a:latin typeface="Calibri"/>
                <a:ea typeface="Calibri"/>
                <a:cs typeface="Calibri"/>
                <a:sym typeface="Calibri"/>
              </a:rPr>
              <a:t>levantó</a:t>
            </a:r>
            <a:r>
              <a:rPr lang="en-US" dirty="0">
                <a:solidFill>
                  <a:schemeClr val="dk1"/>
                </a:solidFill>
                <a:latin typeface="Calibri"/>
                <a:ea typeface="Calibri"/>
                <a:cs typeface="Calibri"/>
                <a:sym typeface="Calibri"/>
              </a:rPr>
              <a:t> de entre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muertos</a:t>
            </a:r>
            <a:r>
              <a:rPr lang="en-US" dirty="0">
                <a:solidFill>
                  <a:schemeClr val="dk1"/>
                </a:solidFill>
                <a:latin typeface="Calibri"/>
                <a:ea typeface="Calibri"/>
                <a:cs typeface="Calibri"/>
                <a:sym typeface="Calibri"/>
              </a:rPr>
              <a:t>; Jesús </a:t>
            </a:r>
            <a:r>
              <a:rPr lang="en-US" dirty="0" err="1">
                <a:solidFill>
                  <a:schemeClr val="dk1"/>
                </a:solidFill>
                <a:latin typeface="Calibri"/>
                <a:ea typeface="Calibri"/>
                <a:cs typeface="Calibri"/>
                <a:sym typeface="Calibri"/>
              </a:rPr>
              <a:t>mismo</a:t>
            </a:r>
            <a:r>
              <a:rPr lang="en-US" dirty="0">
                <a:solidFill>
                  <a:schemeClr val="dk1"/>
                </a:solidFill>
                <a:latin typeface="Calibri"/>
                <a:ea typeface="Calibri"/>
                <a:cs typeface="Calibri"/>
                <a:sym typeface="Calibri"/>
              </a:rPr>
              <a:t> se les </a:t>
            </a:r>
            <a:r>
              <a:rPr lang="en-US" dirty="0" err="1">
                <a:solidFill>
                  <a:schemeClr val="dk1"/>
                </a:solidFill>
                <a:latin typeface="Calibri"/>
                <a:ea typeface="Calibri"/>
                <a:cs typeface="Calibri"/>
                <a:sym typeface="Calibri"/>
              </a:rPr>
              <a:t>aparece</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discípulos</a:t>
            </a:r>
            <a:r>
              <a:rPr lang="en-US" dirty="0">
                <a:solidFill>
                  <a:schemeClr val="dk1"/>
                </a:solidFill>
                <a:latin typeface="Calibri"/>
                <a:ea typeface="Calibri"/>
                <a:cs typeface="Calibri"/>
                <a:sym typeface="Calibri"/>
              </a:rPr>
              <a:t> y les da </a:t>
            </a:r>
            <a:r>
              <a:rPr lang="en-US" dirty="0" err="1">
                <a:solidFill>
                  <a:schemeClr val="dk1"/>
                </a:solidFill>
                <a:latin typeface="Calibri"/>
                <a:ea typeface="Calibri"/>
                <a:cs typeface="Calibri"/>
                <a:sym typeface="Calibri"/>
              </a:rPr>
              <a:t>paz</a:t>
            </a:r>
            <a:r>
              <a:rPr lang="en-US" dirty="0">
                <a:solidFill>
                  <a:schemeClr val="dk1"/>
                </a:solidFill>
                <a:latin typeface="Calibri"/>
                <a:ea typeface="Calibri"/>
                <a:cs typeface="Calibri"/>
                <a:sym typeface="Calibri"/>
              </a:rPr>
              <a:t>. </a:t>
            </a:r>
            <a:endParaRPr dirty="0">
              <a:solidFill>
                <a:schemeClr val="dk1"/>
              </a:solidFill>
              <a:highlight>
                <a:srgbClr val="FFFFFF"/>
              </a:highlight>
              <a:latin typeface="Calibri"/>
              <a:ea typeface="Calibri"/>
              <a:cs typeface="Calibri"/>
              <a:sym typeface="Calibri"/>
            </a:endParaRPr>
          </a:p>
          <a:p>
            <a:pPr marL="0" marR="171450" lvl="0" indent="0" algn="l" rtl="0">
              <a:lnSpc>
                <a:spcPct val="100000"/>
              </a:lnSpc>
              <a:spcBef>
                <a:spcPts val="600"/>
              </a:spcBef>
              <a:spcAft>
                <a:spcPts val="0"/>
              </a:spcAft>
              <a:buSzPts val="1100"/>
              <a:buNone/>
            </a:pPr>
            <a:endParaRPr dirty="0">
              <a:solidFill>
                <a:schemeClr val="dk1"/>
              </a:solidFill>
              <a:latin typeface="Calibri"/>
              <a:ea typeface="Calibri"/>
              <a:cs typeface="Calibri"/>
              <a:sym typeface="Calibri"/>
            </a:endParaRPr>
          </a:p>
        </p:txBody>
      </p:sp>
      <p:sp>
        <p:nvSpPr>
          <p:cNvPr id="265" name="Google Shape;265;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historia</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confieso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mi </a:t>
            </a:r>
            <a:r>
              <a:rPr lang="en-US" dirty="0" err="1">
                <a:solidFill>
                  <a:schemeClr val="dk1"/>
                </a:solidFill>
                <a:latin typeface="Calibri"/>
                <a:ea typeface="Calibri"/>
                <a:cs typeface="Calibri"/>
                <a:sym typeface="Calibri"/>
              </a:rPr>
              <a:t>vida</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marR="171450" lvl="1" indent="-184150" algn="l" rtl="0">
              <a:spcBef>
                <a:spcPts val="6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A </a:t>
            </a:r>
            <a:r>
              <a:rPr lang="en-US" dirty="0" err="1">
                <a:solidFill>
                  <a:schemeClr val="dk1"/>
                </a:solidFill>
                <a:latin typeface="Calibri"/>
                <a:ea typeface="Calibri"/>
                <a:cs typeface="Calibri"/>
                <a:sym typeface="Calibri"/>
              </a:rPr>
              <a:t>veces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mujeres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otros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discípulos</a:t>
            </a:r>
            <a:r>
              <a:rPr lang="en-US" dirty="0">
                <a:solidFill>
                  <a:schemeClr val="dk1"/>
                </a:solidFill>
                <a:latin typeface="Calibri"/>
                <a:ea typeface="Calibri"/>
                <a:cs typeface="Calibri"/>
                <a:sym typeface="Calibri"/>
              </a:rPr>
              <a:t> soy </a:t>
            </a:r>
            <a:r>
              <a:rPr lang="en-US" dirty="0" err="1">
                <a:solidFill>
                  <a:schemeClr val="dk1"/>
                </a:solidFill>
                <a:latin typeface="Calibri"/>
                <a:ea typeface="Calibri"/>
                <a:cs typeface="Calibri"/>
                <a:sym typeface="Calibri"/>
              </a:rPr>
              <a:t>tentado</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dudar</a:t>
            </a:r>
            <a:r>
              <a:rPr lang="en-US" dirty="0">
                <a:solidFill>
                  <a:schemeClr val="dk1"/>
                </a:solidFill>
                <a:latin typeface="Calibri"/>
                <a:ea typeface="Calibri"/>
                <a:cs typeface="Calibri"/>
                <a:sym typeface="Calibri"/>
              </a:rPr>
              <a:t> de las </a:t>
            </a:r>
            <a:r>
              <a:rPr lang="en-US" dirty="0" err="1">
                <a:solidFill>
                  <a:schemeClr val="dk1"/>
                </a:solidFill>
                <a:latin typeface="Calibri"/>
                <a:ea typeface="Calibri"/>
                <a:cs typeface="Calibri"/>
                <a:sym typeface="Calibri"/>
              </a:rPr>
              <a:t>buenas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noticias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acerca</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salvación</a:t>
            </a:r>
            <a:r>
              <a:rPr lang="en-US" dirty="0">
                <a:solidFill>
                  <a:schemeClr val="dk1"/>
                </a:solidFill>
                <a:latin typeface="Calibri"/>
                <a:ea typeface="Calibri"/>
                <a:cs typeface="Calibri"/>
                <a:sym typeface="Calibri"/>
              </a:rPr>
              <a:t>. Era </a:t>
            </a:r>
            <a:r>
              <a:rPr lang="en-US" dirty="0" err="1">
                <a:solidFill>
                  <a:schemeClr val="dk1"/>
                </a:solidFill>
                <a:latin typeface="Calibri"/>
                <a:ea typeface="Calibri"/>
                <a:cs typeface="Calibri"/>
                <a:sym typeface="Calibri"/>
              </a:rPr>
              <a:t>difícil</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ellos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aceptar</a:t>
            </a:r>
            <a:r>
              <a:rPr lang="en-US" dirty="0">
                <a:solidFill>
                  <a:schemeClr val="dk1"/>
                </a:solidFill>
                <a:latin typeface="Calibri"/>
                <a:ea typeface="Calibri"/>
                <a:cs typeface="Calibri"/>
                <a:sym typeface="Calibri"/>
              </a:rPr>
              <a:t> que Jesús </a:t>
            </a:r>
            <a:r>
              <a:rPr lang="en-US" dirty="0" err="1">
                <a:solidFill>
                  <a:schemeClr val="dk1"/>
                </a:solidFill>
                <a:latin typeface="Calibri"/>
                <a:ea typeface="Calibri"/>
                <a:cs typeface="Calibri"/>
                <a:sym typeface="Calibri"/>
              </a:rPr>
              <a:t>realmente</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había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levantado</a:t>
            </a:r>
            <a:r>
              <a:rPr lang="en-US" dirty="0">
                <a:solidFill>
                  <a:schemeClr val="dk1"/>
                </a:solidFill>
                <a:latin typeface="Calibri"/>
                <a:ea typeface="Calibri"/>
                <a:cs typeface="Calibri"/>
                <a:sym typeface="Calibri"/>
              </a:rPr>
              <a:t> de entre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muertos</a:t>
            </a:r>
            <a:r>
              <a:rPr lang="en-US" dirty="0">
                <a:solidFill>
                  <a:schemeClr val="dk1"/>
                </a:solidFill>
                <a:latin typeface="Calibri"/>
                <a:ea typeface="Calibri"/>
                <a:cs typeface="Calibri"/>
                <a:sym typeface="Calibri"/>
              </a:rPr>
              <a:t>. El </a:t>
            </a:r>
            <a:r>
              <a:rPr lang="en-US" dirty="0" err="1">
                <a:solidFill>
                  <a:schemeClr val="dk1"/>
                </a:solidFill>
                <a:latin typeface="Calibri"/>
                <a:ea typeface="Calibri"/>
                <a:cs typeface="Calibri"/>
                <a:sym typeface="Calibri"/>
              </a:rPr>
              <a:t>vivir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controlado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miedo</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pecado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marR="171450" lvl="0" indent="0" algn="l" rtl="0">
              <a:lnSpc>
                <a:spcPct val="100000"/>
              </a:lnSpc>
              <a:spcBef>
                <a:spcPts val="600"/>
              </a:spcBef>
              <a:spcAft>
                <a:spcPts val="0"/>
              </a:spcAft>
              <a:buNone/>
            </a:pPr>
            <a:endParaRPr dirty="0">
              <a:solidFill>
                <a:schemeClr val="dk1"/>
              </a:solidFill>
              <a:latin typeface="Calibri"/>
              <a:ea typeface="Calibri"/>
              <a:cs typeface="Calibri"/>
              <a:sym typeface="Calibri"/>
            </a:endParaRPr>
          </a:p>
        </p:txBody>
      </p:sp>
      <p:sp>
        <p:nvSpPr>
          <p:cNvPr id="277" name="Google Shape;277;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621378b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621378b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SzPts val="1100"/>
              <a:buNone/>
            </a:pPr>
            <a:r>
              <a:rPr lang="en-US">
                <a:solidFill>
                  <a:schemeClr val="dk1"/>
                </a:solidFill>
                <a:latin typeface="Calibri"/>
                <a:ea typeface="Calibri"/>
                <a:cs typeface="Calibri"/>
                <a:sym typeface="Calibri"/>
              </a:rPr>
              <a:t>¿En qué versos y palabras de esta historia veo el amor de Dios hacia mi?</a:t>
            </a:r>
            <a:endParaRPr>
              <a:solidFill>
                <a:schemeClr val="dk1"/>
              </a:solidFill>
              <a:latin typeface="Calibri"/>
              <a:ea typeface="Calibri"/>
              <a:cs typeface="Calibri"/>
              <a:sym typeface="Calibri"/>
            </a:endParaRPr>
          </a:p>
        </p:txBody>
      </p:sp>
      <p:sp>
        <p:nvSpPr>
          <p:cNvPr id="289" name="Google Shape;289;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ce0180cd51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1" indent="-184150" algn="l" rtl="0">
              <a:spcBef>
                <a:spcPts val="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Yo</a:t>
            </a:r>
            <a:r>
              <a:rPr lang="en-US" dirty="0">
                <a:solidFill>
                  <a:schemeClr val="dk1"/>
                </a:solidFill>
                <a:latin typeface="Calibri"/>
                <a:ea typeface="Calibri"/>
                <a:cs typeface="Calibri"/>
                <a:sym typeface="Calibri"/>
              </a:rPr>
              <a:t> soy la </a:t>
            </a:r>
            <a:r>
              <a:rPr lang="en-US" dirty="0" err="1">
                <a:solidFill>
                  <a:schemeClr val="dk1"/>
                </a:solidFill>
                <a:latin typeface="Calibri"/>
                <a:ea typeface="Calibri"/>
                <a:cs typeface="Calibri"/>
                <a:sym typeface="Calibri"/>
              </a:rPr>
              <a:t>resurrección</a:t>
            </a:r>
            <a:r>
              <a:rPr lang="en-US" dirty="0">
                <a:solidFill>
                  <a:schemeClr val="dk1"/>
                </a:solidFill>
                <a:latin typeface="Calibri"/>
                <a:ea typeface="Calibri"/>
                <a:cs typeface="Calibri"/>
                <a:sym typeface="Calibri"/>
              </a:rPr>
              <a:t> y la </a:t>
            </a:r>
            <a:r>
              <a:rPr lang="en-US" dirty="0" err="1">
                <a:solidFill>
                  <a:schemeClr val="dk1"/>
                </a:solidFill>
                <a:latin typeface="Calibri"/>
                <a:ea typeface="Calibri"/>
                <a:cs typeface="Calibri"/>
                <a:sym typeface="Calibri"/>
              </a:rPr>
              <a:t>vida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cree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mí</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aunque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muerto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vivirá</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todo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aquel</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vive</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cree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mí</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morirá</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eternamente</a:t>
            </a:r>
            <a:r>
              <a:rPr lang="en-US" dirty="0">
                <a:solidFill>
                  <a:schemeClr val="dk1"/>
                </a:solidFill>
                <a:latin typeface="Calibri"/>
                <a:ea typeface="Calibri"/>
                <a:cs typeface="Calibri"/>
                <a:sym typeface="Calibri"/>
              </a:rPr>
              <a:t>. Juan 11:25</a:t>
            </a:r>
            <a:endParaRPr b="1" dirty="0">
              <a:solidFill>
                <a:schemeClr val="dk1"/>
              </a:solidFill>
              <a:latin typeface="Calibri"/>
              <a:ea typeface="Calibri"/>
              <a:cs typeface="Calibri"/>
              <a:sym typeface="Calibri"/>
            </a:endParaRPr>
          </a:p>
          <a:p>
            <a:pPr marL="1371600" marR="171450" lvl="1" indent="-1841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Jesús no </a:t>
            </a:r>
            <a:r>
              <a:rPr lang="en-US" dirty="0" err="1">
                <a:solidFill>
                  <a:schemeClr val="dk1"/>
                </a:solidFill>
                <a:latin typeface="Calibri"/>
                <a:ea typeface="Calibri"/>
                <a:cs typeface="Calibri"/>
                <a:sym typeface="Calibri"/>
              </a:rPr>
              <a:t>rechaza</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suyos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pesar</a:t>
            </a:r>
            <a:r>
              <a:rPr lang="en-US" dirty="0">
                <a:solidFill>
                  <a:schemeClr val="dk1"/>
                </a:solidFill>
                <a:latin typeface="Calibri"/>
                <a:ea typeface="Calibri"/>
                <a:cs typeface="Calibri"/>
                <a:sym typeface="Calibri"/>
              </a:rPr>
              <a:t> de que </a:t>
            </a:r>
            <a:r>
              <a:rPr lang="en-US" dirty="0" err="1">
                <a:solidFill>
                  <a:schemeClr val="dk1"/>
                </a:solidFill>
                <a:latin typeface="Calibri"/>
                <a:ea typeface="Calibri"/>
                <a:cs typeface="Calibri"/>
                <a:sym typeface="Calibri"/>
              </a:rPr>
              <a:t>ellos</a:t>
            </a:r>
            <a:r>
              <a:rPr lang="en-US" dirty="0">
                <a:solidFill>
                  <a:schemeClr val="dk1"/>
                </a:solidFill>
                <a:latin typeface="Calibri"/>
                <a:ea typeface="Calibri"/>
                <a:cs typeface="Calibri"/>
                <a:sym typeface="Calibri"/>
              </a:rPr>
              <a:t> lo </a:t>
            </a:r>
            <a:r>
              <a:rPr lang="en-US" dirty="0" err="1">
                <a:solidFill>
                  <a:schemeClr val="dk1"/>
                </a:solidFill>
                <a:latin typeface="Calibri"/>
                <a:ea typeface="Calibri"/>
                <a:cs typeface="Calibri"/>
                <a:sym typeface="Calibri"/>
              </a:rPr>
              <a:t>habían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abandonado</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negado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pedro</a:t>
            </a:r>
            <a:r>
              <a:rPr lang="en-US" dirty="0">
                <a:solidFill>
                  <a:schemeClr val="dk1"/>
                </a:solidFill>
                <a:latin typeface="Calibri"/>
                <a:ea typeface="Calibri"/>
                <a:cs typeface="Calibri"/>
                <a:sym typeface="Calibri"/>
              </a:rPr>
              <a:t>). Les da </a:t>
            </a:r>
            <a:r>
              <a:rPr lang="en-US" dirty="0" err="1">
                <a:solidFill>
                  <a:schemeClr val="dk1"/>
                </a:solidFill>
                <a:latin typeface="Calibri"/>
                <a:ea typeface="Calibri"/>
                <a:cs typeface="Calibri"/>
                <a:sym typeface="Calibri"/>
              </a:rPr>
              <a:t>paz</a:t>
            </a:r>
            <a:r>
              <a:rPr lang="en-US" dirty="0">
                <a:solidFill>
                  <a:schemeClr val="dk1"/>
                </a:solidFill>
                <a:latin typeface="Calibri"/>
                <a:ea typeface="Calibri"/>
                <a:cs typeface="Calibri"/>
                <a:sym typeface="Calibri"/>
              </a:rPr>
              <a:t>. Les da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Espíritu</a:t>
            </a:r>
            <a:r>
              <a:rPr lang="en-US" dirty="0">
                <a:solidFill>
                  <a:schemeClr val="dk1"/>
                </a:solidFill>
                <a:latin typeface="Calibri"/>
                <a:ea typeface="Calibri"/>
                <a:cs typeface="Calibri"/>
                <a:sym typeface="Calibri"/>
              </a:rPr>
              <a:t> Santo. A </a:t>
            </a:r>
            <a:r>
              <a:rPr lang="en-US" dirty="0" err="1">
                <a:solidFill>
                  <a:schemeClr val="dk1"/>
                </a:solidFill>
                <a:latin typeface="Calibri"/>
                <a:ea typeface="Calibri"/>
                <a:cs typeface="Calibri"/>
                <a:sym typeface="Calibri"/>
              </a:rPr>
              <a:t>nosotros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muestra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mismo</a:t>
            </a:r>
            <a:r>
              <a:rPr lang="en-US" dirty="0">
                <a:solidFill>
                  <a:schemeClr val="dk1"/>
                </a:solidFill>
                <a:latin typeface="Calibri"/>
                <a:ea typeface="Calibri"/>
                <a:cs typeface="Calibri"/>
                <a:sym typeface="Calibri"/>
              </a:rPr>
              <a:t> amor. </a:t>
            </a:r>
            <a:r>
              <a:rPr lang="en-US" dirty="0" err="1">
                <a:solidFill>
                  <a:schemeClr val="dk1"/>
                </a:solidFill>
                <a:latin typeface="Calibri"/>
                <a:ea typeface="Calibri"/>
                <a:cs typeface="Calibri"/>
                <a:sym typeface="Calibri"/>
              </a:rPr>
              <a:t>Somos</a:t>
            </a:r>
            <a:r>
              <a:rPr lang="en-US" dirty="0">
                <a:solidFill>
                  <a:schemeClr val="dk1"/>
                </a:solidFill>
                <a:latin typeface="Calibri"/>
                <a:ea typeface="Calibri"/>
                <a:cs typeface="Calibri"/>
                <a:sym typeface="Calibri"/>
              </a:rPr>
              <a:t> sus </a:t>
            </a:r>
            <a:r>
              <a:rPr lang="en-US" dirty="0" err="1">
                <a:solidFill>
                  <a:schemeClr val="dk1"/>
                </a:solidFill>
                <a:latin typeface="Calibri"/>
                <a:ea typeface="Calibri"/>
                <a:cs typeface="Calibri"/>
                <a:sym typeface="Calibri"/>
              </a:rPr>
              <a:t>seguidores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pecaminosos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defectuosos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pero</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rechaza</a:t>
            </a:r>
            <a:r>
              <a:rPr lang="en-US" dirty="0">
                <a:solidFill>
                  <a:schemeClr val="dk1"/>
                </a:solidFill>
                <a:latin typeface="Calibri"/>
                <a:ea typeface="Calibri"/>
                <a:cs typeface="Calibri"/>
                <a:sym typeface="Calibri"/>
              </a:rPr>
              <a:t>. Nos da </a:t>
            </a:r>
            <a:r>
              <a:rPr lang="en-US" dirty="0" err="1">
                <a:solidFill>
                  <a:schemeClr val="dk1"/>
                </a:solidFill>
                <a:latin typeface="Calibri"/>
                <a:ea typeface="Calibri"/>
                <a:cs typeface="Calibri"/>
                <a:sym typeface="Calibri"/>
              </a:rPr>
              <a:t>paz</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da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Espíritu</a:t>
            </a:r>
            <a:r>
              <a:rPr lang="en-US" dirty="0">
                <a:solidFill>
                  <a:schemeClr val="dk1"/>
                </a:solidFill>
                <a:latin typeface="Calibri"/>
                <a:ea typeface="Calibri"/>
                <a:cs typeface="Calibri"/>
                <a:sym typeface="Calibri"/>
              </a:rPr>
              <a:t> Santo. </a:t>
            </a:r>
            <a:endParaRPr b="1" dirty="0">
              <a:solidFill>
                <a:schemeClr val="dk1"/>
              </a:solidFill>
              <a:latin typeface="Calibri"/>
              <a:ea typeface="Calibri"/>
              <a:cs typeface="Calibri"/>
              <a:sym typeface="Calibri"/>
            </a:endParaRPr>
          </a:p>
          <a:p>
            <a:pPr marL="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301" name="Google Shape;301;g2ce0180cd51_0_10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pediré</a:t>
            </a:r>
            <a:r>
              <a:rPr lang="en-US" dirty="0">
                <a:solidFill>
                  <a:schemeClr val="dk1"/>
                </a:solidFill>
                <a:latin typeface="Calibri"/>
                <a:ea typeface="Calibri"/>
                <a:cs typeface="Calibri"/>
                <a:sym typeface="Calibri"/>
              </a:rPr>
              <a:t> que Dios </a:t>
            </a:r>
            <a:r>
              <a:rPr lang="en-US" dirty="0" err="1">
                <a:solidFill>
                  <a:schemeClr val="dk1"/>
                </a:solidFill>
                <a:latin typeface="Calibri"/>
                <a:ea typeface="Calibri"/>
                <a:cs typeface="Calibri"/>
                <a:sym typeface="Calibri"/>
              </a:rPr>
              <a:t>obre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mí</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poner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práctica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Palabra?</a:t>
            </a:r>
            <a:endParaRPr dirty="0">
              <a:solidFill>
                <a:schemeClr val="dk1"/>
              </a:solidFill>
              <a:latin typeface="Calibri"/>
              <a:ea typeface="Calibri"/>
              <a:cs typeface="Calibri"/>
              <a:sym typeface="Calibri"/>
            </a:endParaRPr>
          </a:p>
          <a:p>
            <a:pPr marL="1371600" marR="171450" lvl="1" indent="-184150" algn="l" rtl="0">
              <a:lnSpc>
                <a:spcPct val="107916"/>
              </a:lnSpc>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Las </a:t>
            </a:r>
            <a:r>
              <a:rPr lang="en-US" dirty="0" err="1">
                <a:solidFill>
                  <a:schemeClr val="dk1"/>
                </a:solidFill>
                <a:latin typeface="Calibri"/>
                <a:ea typeface="Calibri"/>
                <a:cs typeface="Calibri"/>
                <a:sym typeface="Calibri"/>
              </a:rPr>
              <a:t>mujeres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fueron</a:t>
            </a:r>
            <a:r>
              <a:rPr lang="en-US" dirty="0">
                <a:solidFill>
                  <a:schemeClr val="dk1"/>
                </a:solidFill>
                <a:latin typeface="Calibri"/>
                <a:ea typeface="Calibri"/>
                <a:cs typeface="Calibri"/>
                <a:sym typeface="Calibri"/>
              </a:rPr>
              <a:t> y se lo </a:t>
            </a:r>
            <a:r>
              <a:rPr lang="en-US" dirty="0" err="1">
                <a:solidFill>
                  <a:schemeClr val="dk1"/>
                </a:solidFill>
                <a:latin typeface="Calibri"/>
                <a:ea typeface="Calibri"/>
                <a:cs typeface="Calibri"/>
                <a:sym typeface="Calibri"/>
              </a:rPr>
              <a:t>contaron</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discípulos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Yo</a:t>
            </a:r>
            <a:r>
              <a:rPr lang="en-US" dirty="0">
                <a:solidFill>
                  <a:schemeClr val="dk1"/>
                </a:solidFill>
                <a:latin typeface="Calibri"/>
                <a:ea typeface="Calibri"/>
                <a:cs typeface="Calibri"/>
                <a:sym typeface="Calibri"/>
              </a:rPr>
              <a:t> también </a:t>
            </a:r>
            <a:r>
              <a:rPr lang="en-US" dirty="0" err="1">
                <a:solidFill>
                  <a:schemeClr val="dk1"/>
                </a:solidFill>
                <a:latin typeface="Calibri"/>
                <a:ea typeface="Calibri"/>
                <a:cs typeface="Calibri"/>
                <a:sym typeface="Calibri"/>
              </a:rPr>
              <a:t>deseo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compartir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mensaje</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esta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historia</a:t>
            </a:r>
            <a:r>
              <a:rPr lang="en-US" dirty="0">
                <a:solidFill>
                  <a:schemeClr val="dk1"/>
                </a:solidFill>
                <a:latin typeface="Calibri"/>
                <a:ea typeface="Calibri"/>
                <a:cs typeface="Calibri"/>
                <a:sym typeface="Calibri"/>
              </a:rPr>
              <a:t>. ¡Jesús </a:t>
            </a:r>
            <a:r>
              <a:rPr lang="en-US" dirty="0" err="1">
                <a:solidFill>
                  <a:schemeClr val="dk1"/>
                </a:solidFill>
                <a:latin typeface="Calibri"/>
                <a:ea typeface="Calibri"/>
                <a:cs typeface="Calibri"/>
                <a:sym typeface="Calibri"/>
              </a:rPr>
              <a:t>vive</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1" indent="-184150" algn="l" rtl="0">
              <a:lnSpc>
                <a:spcPct val="107916"/>
              </a:lnSpc>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No </a:t>
            </a:r>
            <a:r>
              <a:rPr lang="en-US" dirty="0" err="1">
                <a:solidFill>
                  <a:schemeClr val="dk1"/>
                </a:solidFill>
                <a:latin typeface="Calibri"/>
                <a:ea typeface="Calibri"/>
                <a:cs typeface="Calibri"/>
                <a:sym typeface="Calibri"/>
              </a:rPr>
              <a:t>vivir</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miedo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sino</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vivir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sabiendo</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hemos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recibido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Espíritu</a:t>
            </a:r>
            <a:r>
              <a:rPr lang="en-US" dirty="0">
                <a:solidFill>
                  <a:schemeClr val="dk1"/>
                </a:solidFill>
                <a:latin typeface="Calibri"/>
                <a:ea typeface="Calibri"/>
                <a:cs typeface="Calibri"/>
                <a:sym typeface="Calibri"/>
              </a:rPr>
              <a:t> Santo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Bautismo</a:t>
            </a:r>
            <a:r>
              <a:rPr lang="en-US" dirty="0">
                <a:solidFill>
                  <a:schemeClr val="dk1"/>
                </a:solidFill>
                <a:latin typeface="Calibri"/>
                <a:ea typeface="Calibri"/>
                <a:cs typeface="Calibri"/>
                <a:sym typeface="Calibri"/>
              </a:rPr>
              <a:t>, y al </a:t>
            </a:r>
            <a:r>
              <a:rPr lang="en-US" dirty="0" err="1">
                <a:solidFill>
                  <a:schemeClr val="dk1"/>
                </a:solidFill>
                <a:latin typeface="Calibri"/>
                <a:ea typeface="Calibri"/>
                <a:cs typeface="Calibri"/>
                <a:sym typeface="Calibri"/>
              </a:rPr>
              <a:t>escuchar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evangelio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Efesios</a:t>
            </a:r>
            <a:r>
              <a:rPr lang="en-US" dirty="0">
                <a:solidFill>
                  <a:schemeClr val="dk1"/>
                </a:solidFill>
                <a:latin typeface="Calibri"/>
                <a:ea typeface="Calibri"/>
                <a:cs typeface="Calibri"/>
                <a:sym typeface="Calibri"/>
              </a:rPr>
              <a:t> 1:13-14)</a:t>
            </a:r>
            <a:endParaRPr dirty="0">
              <a:solidFill>
                <a:schemeClr val="dk1"/>
              </a:solidFill>
              <a:latin typeface="Calibri"/>
              <a:ea typeface="Calibri"/>
              <a:cs typeface="Calibri"/>
              <a:sym typeface="Calibri"/>
            </a:endParaRPr>
          </a:p>
          <a:p>
            <a:pPr marL="1371600" marR="171450" lvl="1" indent="-184150" algn="l" rtl="0">
              <a:lnSpc>
                <a:spcPct val="107916"/>
              </a:lnSpc>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Anunciar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perdón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pecados</a:t>
            </a:r>
            <a:r>
              <a:rPr lang="en-US" dirty="0">
                <a:solidFill>
                  <a:schemeClr val="dk1"/>
                </a:solidFill>
                <a:latin typeface="Calibri"/>
                <a:ea typeface="Calibri"/>
                <a:cs typeface="Calibri"/>
                <a:sym typeface="Calibri"/>
              </a:rPr>
              <a:t> a la </a:t>
            </a:r>
            <a:r>
              <a:rPr lang="en-US" dirty="0" err="1">
                <a:solidFill>
                  <a:schemeClr val="dk1"/>
                </a:solidFill>
                <a:latin typeface="Calibri"/>
                <a:ea typeface="Calibri"/>
                <a:cs typeface="Calibri"/>
                <a:sym typeface="Calibri"/>
              </a:rPr>
              <a:t>gente</a:t>
            </a:r>
            <a:r>
              <a:rPr lang="en-US" dirty="0">
                <a:solidFill>
                  <a:schemeClr val="dk1"/>
                </a:solidFill>
                <a:latin typeface="Calibri"/>
                <a:ea typeface="Calibri"/>
                <a:cs typeface="Calibri"/>
                <a:sym typeface="Calibri"/>
              </a:rPr>
              <a:t> (Juan 20:23)</a:t>
            </a:r>
            <a:endParaRPr dirty="0">
              <a:solidFill>
                <a:schemeClr val="dk1"/>
              </a:solidFill>
              <a:latin typeface="Calibri"/>
              <a:ea typeface="Calibri"/>
              <a:cs typeface="Calibri"/>
              <a:sym typeface="Calibri"/>
            </a:endParaRPr>
          </a:p>
          <a:p>
            <a:pPr marL="1371600" marR="171450" lvl="1" indent="-184150" algn="l" rtl="0">
              <a:lnSpc>
                <a:spcPct val="107916"/>
              </a:lnSpc>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A </a:t>
            </a:r>
            <a:r>
              <a:rPr lang="en-US" dirty="0" err="1">
                <a:solidFill>
                  <a:schemeClr val="dk1"/>
                </a:solidFill>
                <a:latin typeface="Calibri"/>
                <a:ea typeface="Calibri"/>
                <a:cs typeface="Calibri"/>
                <a:sym typeface="Calibri"/>
              </a:rPr>
              <a:t>sentir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agradecido</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bendecido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que Dios me ha dado: </a:t>
            </a:r>
            <a:r>
              <a:rPr lang="en-US" dirty="0" err="1">
                <a:solidFill>
                  <a:schemeClr val="dk1"/>
                </a:solidFill>
                <a:latin typeface="Calibri"/>
                <a:ea typeface="Calibri"/>
                <a:cs typeface="Calibri"/>
                <a:sym typeface="Calibri"/>
              </a:rPr>
              <a:t>Bienaventurados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que no </a:t>
            </a:r>
            <a:r>
              <a:rPr lang="en-US" dirty="0" err="1">
                <a:solidFill>
                  <a:schemeClr val="dk1"/>
                </a:solidFill>
                <a:latin typeface="Calibri"/>
                <a:ea typeface="Calibri"/>
                <a:cs typeface="Calibri"/>
                <a:sym typeface="Calibri"/>
              </a:rPr>
              <a:t>vieron</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creyeron</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marR="17145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309" name="Google Shape;309;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6f05933560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r>
              <a:rPr lang="en-US" b="1">
                <a:solidFill>
                  <a:schemeClr val="dk1"/>
                </a:solidFill>
                <a:latin typeface="Calibri"/>
                <a:ea typeface="Calibri"/>
                <a:cs typeface="Calibri"/>
                <a:sym typeface="Calibri"/>
              </a:rPr>
              <a:t>La Importancia de la Resurrección </a:t>
            </a:r>
            <a:endParaRPr b="1">
              <a:solidFill>
                <a:schemeClr val="dk1"/>
              </a:solidFill>
              <a:latin typeface="Calibri"/>
              <a:ea typeface="Calibri"/>
              <a:cs typeface="Calibri"/>
              <a:sym typeface="Calibri"/>
            </a:endParaRPr>
          </a:p>
        </p:txBody>
      </p:sp>
      <p:sp>
        <p:nvSpPr>
          <p:cNvPr id="321" name="Google Shape;321;g26f05933560_0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ce0180cd51_0_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La </a:t>
            </a:r>
            <a:r>
              <a:rPr lang="en-US" dirty="0" err="1">
                <a:solidFill>
                  <a:schemeClr val="dk1"/>
                </a:solidFill>
                <a:latin typeface="Calibri"/>
                <a:ea typeface="Calibri"/>
                <a:cs typeface="Calibri"/>
                <a:sym typeface="Calibri"/>
              </a:rPr>
              <a:t>resurrección</a:t>
            </a:r>
            <a:r>
              <a:rPr lang="en-US" dirty="0">
                <a:solidFill>
                  <a:schemeClr val="dk1"/>
                </a:solidFill>
                <a:latin typeface="Calibri"/>
                <a:ea typeface="Calibri"/>
                <a:cs typeface="Calibri"/>
                <a:sym typeface="Calibri"/>
              </a:rPr>
              <a:t> de Jesús es </a:t>
            </a:r>
            <a:r>
              <a:rPr lang="en-US" dirty="0" err="1">
                <a:solidFill>
                  <a:schemeClr val="dk1"/>
                </a:solidFill>
                <a:latin typeface="Calibri"/>
                <a:ea typeface="Calibri"/>
                <a:cs typeface="Calibri"/>
                <a:sym typeface="Calibri"/>
              </a:rPr>
              <a:t>importante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tres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razones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principales</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Prueba</a:t>
            </a:r>
            <a:r>
              <a:rPr lang="en-US" dirty="0">
                <a:solidFill>
                  <a:schemeClr val="dk1"/>
                </a:solidFill>
                <a:latin typeface="Calibri"/>
                <a:ea typeface="Calibri"/>
                <a:cs typeface="Calibri"/>
                <a:sym typeface="Calibri"/>
              </a:rPr>
              <a:t> que </a:t>
            </a:r>
            <a:r>
              <a:rPr lang="en-US" u="sng" dirty="0">
                <a:solidFill>
                  <a:schemeClr val="dk1"/>
                </a:solidFill>
                <a:latin typeface="Calibri"/>
                <a:ea typeface="Calibri"/>
                <a:cs typeface="Calibri"/>
                <a:sym typeface="Calibri"/>
              </a:rPr>
              <a:t>Jesús es Dios.</a:t>
            </a:r>
            <a:r>
              <a:rPr lang="en-US" dirty="0">
                <a:solidFill>
                  <a:schemeClr val="dk1"/>
                </a:solidFill>
                <a:latin typeface="Calibri"/>
                <a:ea typeface="Calibri"/>
                <a:cs typeface="Calibri"/>
                <a:sym typeface="Calibri"/>
              </a:rPr>
              <a:t> Jesús </a:t>
            </a:r>
            <a:r>
              <a:rPr lang="en-US" dirty="0" err="1">
                <a:solidFill>
                  <a:schemeClr val="dk1"/>
                </a:solidFill>
                <a:latin typeface="Calibri"/>
                <a:ea typeface="Calibri"/>
                <a:cs typeface="Calibri"/>
                <a:sym typeface="Calibri"/>
              </a:rPr>
              <a:t>dijo</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iba</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resucitar</a:t>
            </a:r>
            <a:r>
              <a:rPr lang="en-US" dirty="0">
                <a:solidFill>
                  <a:schemeClr val="dk1"/>
                </a:solidFill>
                <a:latin typeface="Calibri"/>
                <a:ea typeface="Calibri"/>
                <a:cs typeface="Calibri"/>
                <a:sym typeface="Calibri"/>
              </a:rPr>
              <a:t> (Juan 2:19,21; 10:17,18), e </a:t>
            </a:r>
            <a:r>
              <a:rPr lang="en-US" dirty="0" err="1">
                <a:solidFill>
                  <a:schemeClr val="dk1"/>
                </a:solidFill>
                <a:latin typeface="Calibri"/>
                <a:ea typeface="Calibri"/>
                <a:cs typeface="Calibri"/>
                <a:sym typeface="Calibri"/>
              </a:rPr>
              <a:t>hizo</a:t>
            </a:r>
            <a:r>
              <a:rPr lang="en-US" dirty="0">
                <a:solidFill>
                  <a:schemeClr val="dk1"/>
                </a:solidFill>
                <a:latin typeface="Calibri"/>
                <a:ea typeface="Calibri"/>
                <a:cs typeface="Calibri"/>
                <a:sym typeface="Calibri"/>
              </a:rPr>
              <a:t> lo que </a:t>
            </a:r>
            <a:r>
              <a:rPr lang="en-US" dirty="0" err="1">
                <a:solidFill>
                  <a:schemeClr val="dk1"/>
                </a:solidFill>
                <a:latin typeface="Calibri"/>
                <a:ea typeface="Calibri"/>
                <a:cs typeface="Calibri"/>
                <a:sym typeface="Calibri"/>
              </a:rPr>
              <a:t>dijo</a:t>
            </a:r>
            <a:r>
              <a:rPr lang="en-US" dirty="0">
                <a:solidFill>
                  <a:schemeClr val="dk1"/>
                </a:solidFill>
                <a:latin typeface="Calibri"/>
                <a:ea typeface="Calibri"/>
                <a:cs typeface="Calibri"/>
                <a:sym typeface="Calibri"/>
              </a:rPr>
              <a:t>. Hay </a:t>
            </a:r>
            <a:r>
              <a:rPr lang="en-US" dirty="0" err="1">
                <a:solidFill>
                  <a:schemeClr val="dk1"/>
                </a:solidFill>
                <a:latin typeface="Calibri"/>
                <a:ea typeface="Calibri"/>
                <a:cs typeface="Calibri"/>
                <a:sym typeface="Calibri"/>
              </a:rPr>
              <a:t>líderes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religiosos</a:t>
            </a:r>
            <a:r>
              <a:rPr lang="en-US" dirty="0">
                <a:solidFill>
                  <a:schemeClr val="dk1"/>
                </a:solidFill>
                <a:latin typeface="Calibri"/>
                <a:ea typeface="Calibri"/>
                <a:cs typeface="Calibri"/>
                <a:sym typeface="Calibri"/>
              </a:rPr>
              <a:t> que les </a:t>
            </a:r>
            <a:r>
              <a:rPr lang="en-US" dirty="0" err="1">
                <a:solidFill>
                  <a:schemeClr val="dk1"/>
                </a:solidFill>
                <a:latin typeface="Calibri"/>
                <a:ea typeface="Calibri"/>
                <a:cs typeface="Calibri"/>
                <a:sym typeface="Calibri"/>
              </a:rPr>
              <a:t>han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dicho</a:t>
            </a:r>
            <a:r>
              <a:rPr lang="en-US" dirty="0">
                <a:solidFill>
                  <a:schemeClr val="dk1"/>
                </a:solidFill>
                <a:latin typeface="Calibri"/>
                <a:ea typeface="Calibri"/>
                <a:cs typeface="Calibri"/>
                <a:sym typeface="Calibri"/>
              </a:rPr>
              <a:t> a sus </a:t>
            </a:r>
            <a:r>
              <a:rPr lang="en-US" dirty="0" err="1">
                <a:solidFill>
                  <a:schemeClr val="dk1"/>
                </a:solidFill>
                <a:latin typeface="Calibri"/>
                <a:ea typeface="Calibri"/>
                <a:cs typeface="Calibri"/>
                <a:sym typeface="Calibri"/>
              </a:rPr>
              <a:t>seguidores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estarán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contacto</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ellos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después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morir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nadie</a:t>
            </a:r>
            <a:r>
              <a:rPr lang="en-US" dirty="0">
                <a:solidFill>
                  <a:schemeClr val="dk1"/>
                </a:solidFill>
                <a:latin typeface="Calibri"/>
                <a:ea typeface="Calibri"/>
                <a:cs typeface="Calibri"/>
                <a:sym typeface="Calibri"/>
              </a:rPr>
              <a:t> ha </a:t>
            </a:r>
            <a:r>
              <a:rPr lang="en-US" dirty="0" err="1">
                <a:solidFill>
                  <a:schemeClr val="dk1"/>
                </a:solidFill>
                <a:latin typeface="Calibri"/>
                <a:ea typeface="Calibri"/>
                <a:cs typeface="Calibri"/>
                <a:sym typeface="Calibri"/>
              </a:rPr>
              <a:t>oído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ellos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aún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lo tanto, </a:t>
            </a:r>
            <a:r>
              <a:rPr lang="en-US" dirty="0" err="1">
                <a:solidFill>
                  <a:schemeClr val="dk1"/>
                </a:solidFill>
                <a:latin typeface="Calibri"/>
                <a:ea typeface="Calibri"/>
                <a:cs typeface="Calibri"/>
                <a:sym typeface="Calibri"/>
              </a:rPr>
              <a:t>eran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falsos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fraudulentos</a:t>
            </a:r>
            <a:r>
              <a:rPr lang="en-US" dirty="0">
                <a:solidFill>
                  <a:schemeClr val="dk1"/>
                </a:solidFill>
                <a:latin typeface="Calibri"/>
                <a:ea typeface="Calibri"/>
                <a:cs typeface="Calibri"/>
                <a:sym typeface="Calibri"/>
              </a:rPr>
              <a:t>. Pero, Jesús </a:t>
            </a:r>
            <a:r>
              <a:rPr lang="en-US" dirty="0" err="1">
                <a:solidFill>
                  <a:schemeClr val="dk1"/>
                </a:solidFill>
                <a:latin typeface="Calibri"/>
                <a:ea typeface="Calibri"/>
                <a:cs typeface="Calibri"/>
                <a:sym typeface="Calibri"/>
              </a:rPr>
              <a:t>resucitó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él</a:t>
            </a:r>
            <a:r>
              <a:rPr lang="en-US" dirty="0">
                <a:solidFill>
                  <a:schemeClr val="dk1"/>
                </a:solidFill>
                <a:latin typeface="Calibri"/>
                <a:ea typeface="Calibri"/>
                <a:cs typeface="Calibri"/>
                <a:sym typeface="Calibri"/>
              </a:rPr>
              <a:t> no es </a:t>
            </a:r>
            <a:r>
              <a:rPr lang="en-US" dirty="0" err="1">
                <a:solidFill>
                  <a:schemeClr val="dk1"/>
                </a:solidFill>
                <a:latin typeface="Calibri"/>
                <a:ea typeface="Calibri"/>
                <a:cs typeface="Calibri"/>
                <a:sym typeface="Calibri"/>
              </a:rPr>
              <a:t>falso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ni</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fraudulento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demostró</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resurrección</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realidad</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verdadero</a:t>
            </a:r>
            <a:r>
              <a:rPr lang="en-US" dirty="0">
                <a:solidFill>
                  <a:schemeClr val="dk1"/>
                </a:solidFill>
                <a:latin typeface="Calibri"/>
                <a:ea typeface="Calibri"/>
                <a:cs typeface="Calibri"/>
                <a:sym typeface="Calibri"/>
              </a:rPr>
              <a:t> Dios. (Romanos 1:4)</a:t>
            </a:r>
            <a:endParaRPr dirty="0">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La </a:t>
            </a:r>
            <a:r>
              <a:rPr lang="en-US" dirty="0" err="1">
                <a:solidFill>
                  <a:schemeClr val="dk1"/>
                </a:solidFill>
                <a:latin typeface="Calibri"/>
                <a:ea typeface="Calibri"/>
                <a:cs typeface="Calibri"/>
                <a:sym typeface="Calibri"/>
              </a:rPr>
              <a:t>resurrección</a:t>
            </a:r>
            <a:r>
              <a:rPr lang="en-US" dirty="0">
                <a:solidFill>
                  <a:schemeClr val="dk1"/>
                </a:solidFill>
                <a:latin typeface="Calibri"/>
                <a:ea typeface="Calibri"/>
                <a:cs typeface="Calibri"/>
                <a:sym typeface="Calibri"/>
              </a:rPr>
              <a:t> de Jesús </a:t>
            </a:r>
            <a:r>
              <a:rPr lang="en-US" dirty="0" err="1">
                <a:solidFill>
                  <a:schemeClr val="dk1"/>
                </a:solidFill>
                <a:latin typeface="Calibri"/>
                <a:ea typeface="Calibri"/>
                <a:cs typeface="Calibri"/>
                <a:sym typeface="Calibri"/>
              </a:rPr>
              <a:t>prueba</a:t>
            </a:r>
            <a:r>
              <a:rPr lang="en-US" dirty="0">
                <a:solidFill>
                  <a:schemeClr val="dk1"/>
                </a:solidFill>
                <a:latin typeface="Calibri"/>
                <a:ea typeface="Calibri"/>
                <a:cs typeface="Calibri"/>
                <a:sym typeface="Calibri"/>
              </a:rPr>
              <a:t> que </a:t>
            </a:r>
            <a:r>
              <a:rPr lang="en-US" u="sng" dirty="0">
                <a:solidFill>
                  <a:schemeClr val="dk1"/>
                </a:solidFill>
                <a:latin typeface="Calibri"/>
                <a:ea typeface="Calibri"/>
                <a:cs typeface="Calibri"/>
                <a:sym typeface="Calibri"/>
              </a:rPr>
              <a:t>Dios </a:t>
            </a:r>
            <a:r>
              <a:rPr lang="en-US" u="sng" dirty="0" err="1">
                <a:solidFill>
                  <a:schemeClr val="dk1"/>
                </a:solidFill>
                <a:latin typeface="Calibri"/>
                <a:ea typeface="Calibri"/>
                <a:cs typeface="Calibri"/>
                <a:sym typeface="Calibri"/>
              </a:rPr>
              <a:t>aceptó</a:t>
            </a:r>
            <a:r>
              <a:rPr lang="en-US" u="sng" dirty="0">
                <a:solidFill>
                  <a:schemeClr val="dk1"/>
                </a:solidFill>
                <a:latin typeface="Calibri"/>
                <a:ea typeface="Calibri"/>
                <a:cs typeface="Calibri"/>
                <a:sym typeface="Calibri"/>
              </a:rPr>
              <a:t> </a:t>
            </a:r>
            <a:r>
              <a:rPr lang="en-US" u="sng" dirty="0" err="1">
                <a:solidFill>
                  <a:schemeClr val="dk1"/>
                </a:solidFill>
                <a:latin typeface="Calibri"/>
                <a:ea typeface="Calibri"/>
                <a:cs typeface="Calibri"/>
                <a:sym typeface="Calibri"/>
              </a:rPr>
              <a:t>el</a:t>
            </a:r>
            <a:r>
              <a:rPr lang="en-US" u="sng" dirty="0">
                <a:solidFill>
                  <a:schemeClr val="dk1"/>
                </a:solidFill>
                <a:latin typeface="Calibri"/>
                <a:ea typeface="Calibri"/>
                <a:cs typeface="Calibri"/>
                <a:sym typeface="Calibri"/>
              </a:rPr>
              <a:t> </a:t>
            </a:r>
            <a:r>
              <a:rPr lang="en-US" u="sng" dirty="0" err="1">
                <a:solidFill>
                  <a:schemeClr val="dk1"/>
                </a:solidFill>
                <a:latin typeface="Calibri"/>
                <a:ea typeface="Calibri"/>
                <a:cs typeface="Calibri"/>
                <a:sym typeface="Calibri"/>
              </a:rPr>
              <a:t>pago</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hizo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a:t>
            </a:r>
            <a:r>
              <a:rPr lang="en-US" dirty="0">
                <a:solidFill>
                  <a:schemeClr val="dk1"/>
                </a:solidFill>
                <a:latin typeface="Calibri"/>
                <a:ea typeface="Calibri"/>
                <a:cs typeface="Calibri"/>
                <a:sym typeface="Calibri"/>
              </a:rPr>
              <a:t> y que </a:t>
            </a:r>
            <a:r>
              <a:rPr lang="en-US" dirty="0" err="1">
                <a:solidFill>
                  <a:schemeClr val="dk1"/>
                </a:solidFill>
                <a:latin typeface="Calibri"/>
                <a:ea typeface="Calibri"/>
                <a:cs typeface="Calibri"/>
                <a:sym typeface="Calibri"/>
              </a:rPr>
              <a:t>nuestros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están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totalmente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perdonados</a:t>
            </a:r>
            <a:r>
              <a:rPr lang="en-US" dirty="0">
                <a:solidFill>
                  <a:schemeClr val="dk1"/>
                </a:solidFill>
                <a:latin typeface="Calibri"/>
                <a:ea typeface="Calibri"/>
                <a:cs typeface="Calibri"/>
                <a:sym typeface="Calibri"/>
              </a:rPr>
              <a:t>. Pablo dice que Jesús “</a:t>
            </a:r>
            <a:r>
              <a:rPr lang="en-US" dirty="0" err="1">
                <a:solidFill>
                  <a:schemeClr val="dk1"/>
                </a:solidFill>
                <a:latin typeface="Calibri"/>
                <a:ea typeface="Calibri"/>
                <a:cs typeface="Calibri"/>
                <a:sym typeface="Calibri"/>
              </a:rPr>
              <a:t>resucitó</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nuestra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justificación</a:t>
            </a:r>
            <a:r>
              <a:rPr lang="en-US" dirty="0">
                <a:solidFill>
                  <a:schemeClr val="dk1"/>
                </a:solidFill>
                <a:latin typeface="Calibri"/>
                <a:ea typeface="Calibri"/>
                <a:cs typeface="Calibri"/>
                <a:sym typeface="Calibri"/>
              </a:rPr>
              <a:t>” (Romanos 4:25). Dice: “Y </a:t>
            </a:r>
            <a:r>
              <a:rPr lang="en-US" dirty="0" err="1">
                <a:solidFill>
                  <a:schemeClr val="dk1"/>
                </a:solidFill>
                <a:latin typeface="Calibri"/>
                <a:ea typeface="Calibri"/>
                <a:cs typeface="Calibri"/>
                <a:sym typeface="Calibri"/>
              </a:rPr>
              <a:t>si</a:t>
            </a:r>
            <a:r>
              <a:rPr lang="en-US" dirty="0">
                <a:solidFill>
                  <a:schemeClr val="dk1"/>
                </a:solidFill>
                <a:latin typeface="Calibri"/>
                <a:ea typeface="Calibri"/>
                <a:cs typeface="Calibri"/>
                <a:sym typeface="Calibri"/>
              </a:rPr>
              <a:t> Cristo no ha </a:t>
            </a:r>
            <a:r>
              <a:rPr lang="en-US" dirty="0" err="1">
                <a:solidFill>
                  <a:schemeClr val="dk1"/>
                </a:solidFill>
                <a:latin typeface="Calibri"/>
                <a:ea typeface="Calibri"/>
                <a:cs typeface="Calibri"/>
                <a:sym typeface="Calibri"/>
              </a:rPr>
              <a:t>resucitado</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ustedes</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ilusoria</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todavía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están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sus </a:t>
            </a:r>
            <a:r>
              <a:rPr lang="en-US" dirty="0" err="1">
                <a:solidFill>
                  <a:schemeClr val="dk1"/>
                </a:solidFill>
                <a:latin typeface="Calibri"/>
                <a:ea typeface="Calibri"/>
                <a:cs typeface="Calibri"/>
                <a:sym typeface="Calibri"/>
              </a:rPr>
              <a:t>pecados</a:t>
            </a:r>
            <a:r>
              <a:rPr lang="en-US" dirty="0">
                <a:solidFill>
                  <a:schemeClr val="dk1"/>
                </a:solidFill>
                <a:latin typeface="Calibri"/>
                <a:ea typeface="Calibri"/>
                <a:cs typeface="Calibri"/>
                <a:sym typeface="Calibri"/>
              </a:rPr>
              <a:t>” (1 </a:t>
            </a:r>
            <a:r>
              <a:rPr lang="en-US" dirty="0" err="1">
                <a:solidFill>
                  <a:schemeClr val="dk1"/>
                </a:solidFill>
                <a:latin typeface="Calibri"/>
                <a:ea typeface="Calibri"/>
                <a:cs typeface="Calibri"/>
                <a:sym typeface="Calibri"/>
              </a:rPr>
              <a:t>Corintios</a:t>
            </a:r>
            <a:r>
              <a:rPr lang="en-US" dirty="0">
                <a:solidFill>
                  <a:schemeClr val="dk1"/>
                </a:solidFill>
                <a:latin typeface="Calibri"/>
                <a:ea typeface="Calibri"/>
                <a:cs typeface="Calibri"/>
                <a:sym typeface="Calibri"/>
              </a:rPr>
              <a:t> 15:17). La </a:t>
            </a:r>
            <a:r>
              <a:rPr lang="en-US" dirty="0" err="1">
                <a:solidFill>
                  <a:schemeClr val="dk1"/>
                </a:solidFill>
                <a:latin typeface="Calibri"/>
                <a:ea typeface="Calibri"/>
                <a:cs typeface="Calibri"/>
                <a:sym typeface="Calibri"/>
              </a:rPr>
              <a:t>resurrección</a:t>
            </a:r>
            <a:r>
              <a:rPr lang="en-US" dirty="0">
                <a:solidFill>
                  <a:schemeClr val="dk1"/>
                </a:solidFill>
                <a:latin typeface="Calibri"/>
                <a:ea typeface="Calibri"/>
                <a:cs typeface="Calibri"/>
                <a:sym typeface="Calibri"/>
              </a:rPr>
              <a:t> de Jesús </a:t>
            </a:r>
            <a:r>
              <a:rPr lang="en-US" dirty="0" err="1">
                <a:solidFill>
                  <a:schemeClr val="dk1"/>
                </a:solidFill>
                <a:latin typeface="Calibri"/>
                <a:ea typeface="Calibri"/>
                <a:cs typeface="Calibri"/>
                <a:sym typeface="Calibri"/>
              </a:rPr>
              <a:t>fue</a:t>
            </a:r>
            <a:r>
              <a:rPr lang="en-US" dirty="0">
                <a:solidFill>
                  <a:schemeClr val="dk1"/>
                </a:solidFill>
                <a:latin typeface="Calibri"/>
                <a:ea typeface="Calibri"/>
                <a:cs typeface="Calibri"/>
                <a:sym typeface="Calibri"/>
              </a:rPr>
              <a:t> la gran “</a:t>
            </a:r>
            <a:r>
              <a:rPr lang="en-US" dirty="0" err="1">
                <a:solidFill>
                  <a:schemeClr val="dk1"/>
                </a:solidFill>
                <a:latin typeface="Calibri"/>
                <a:ea typeface="Calibri"/>
                <a:cs typeface="Calibri"/>
                <a:sym typeface="Calibri"/>
              </a:rPr>
              <a:t>absolución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divina</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mundo</a:t>
            </a:r>
            <a:r>
              <a:rPr lang="en-US" dirty="0">
                <a:solidFill>
                  <a:schemeClr val="dk1"/>
                </a:solidFill>
                <a:latin typeface="Calibri"/>
                <a:ea typeface="Calibri"/>
                <a:cs typeface="Calibri"/>
                <a:sym typeface="Calibri"/>
              </a:rPr>
              <a:t>, Dios le </a:t>
            </a:r>
            <a:r>
              <a:rPr lang="en-US" dirty="0" err="1">
                <a:solidFill>
                  <a:schemeClr val="dk1"/>
                </a:solidFill>
                <a:latin typeface="Calibri"/>
                <a:ea typeface="Calibri"/>
                <a:cs typeface="Calibri"/>
                <a:sym typeface="Calibri"/>
              </a:rPr>
              <a:t>anunció</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mundo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entero</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estamos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perdonados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causa de Jesús. Si Cristo no </a:t>
            </a:r>
            <a:r>
              <a:rPr lang="en-US" dirty="0" err="1">
                <a:solidFill>
                  <a:schemeClr val="dk1"/>
                </a:solidFill>
                <a:latin typeface="Calibri"/>
                <a:ea typeface="Calibri"/>
                <a:cs typeface="Calibri"/>
                <a:sym typeface="Calibri"/>
              </a:rPr>
              <a:t>hubiera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resucitado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“Todo </a:t>
            </a:r>
            <a:r>
              <a:rPr lang="en-US" dirty="0" err="1">
                <a:solidFill>
                  <a:schemeClr val="dk1"/>
                </a:solidFill>
                <a:latin typeface="Calibri"/>
                <a:ea typeface="Calibri"/>
                <a:cs typeface="Calibri"/>
                <a:sym typeface="Calibri"/>
              </a:rPr>
              <a:t>está</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cumplido</a:t>
            </a:r>
            <a:r>
              <a:rPr lang="en-US" dirty="0">
                <a:solidFill>
                  <a:schemeClr val="dk1"/>
                </a:solidFill>
                <a:latin typeface="Calibri"/>
                <a:ea typeface="Calibri"/>
                <a:cs typeface="Calibri"/>
                <a:sym typeface="Calibri"/>
              </a:rPr>
              <a:t>” (Juan 19:30) </a:t>
            </a:r>
            <a:r>
              <a:rPr lang="en-US" dirty="0" err="1">
                <a:solidFill>
                  <a:schemeClr val="dk1"/>
                </a:solidFill>
                <a:latin typeface="Calibri"/>
                <a:ea typeface="Calibri"/>
                <a:cs typeface="Calibri"/>
                <a:sym typeface="Calibri"/>
              </a:rPr>
              <a:t>habría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significado</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misión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terminó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fracaso</a:t>
            </a:r>
            <a:r>
              <a:rPr lang="en-US" dirty="0">
                <a:solidFill>
                  <a:schemeClr val="dk1"/>
                </a:solidFill>
                <a:latin typeface="Calibri"/>
                <a:ea typeface="Calibri"/>
                <a:cs typeface="Calibri"/>
                <a:sym typeface="Calibri"/>
              </a:rPr>
              <a:t>. Pero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resurrección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declaró</a:t>
            </a:r>
            <a:r>
              <a:rPr lang="en-US" dirty="0">
                <a:solidFill>
                  <a:schemeClr val="dk1"/>
                </a:solidFill>
                <a:latin typeface="Calibri"/>
                <a:ea typeface="Calibri"/>
                <a:cs typeface="Calibri"/>
                <a:sym typeface="Calibri"/>
              </a:rPr>
              <a:t> que la </a:t>
            </a:r>
            <a:r>
              <a:rPr lang="en-US" dirty="0" err="1">
                <a:solidFill>
                  <a:schemeClr val="dk1"/>
                </a:solidFill>
                <a:latin typeface="Calibri"/>
                <a:ea typeface="Calibri"/>
                <a:cs typeface="Calibri"/>
                <a:sym typeface="Calibri"/>
              </a:rPr>
              <a:t>misión</a:t>
            </a:r>
            <a:r>
              <a:rPr lang="en-US" dirty="0">
                <a:solidFill>
                  <a:schemeClr val="dk1"/>
                </a:solidFill>
                <a:latin typeface="Calibri"/>
                <a:ea typeface="Calibri"/>
                <a:cs typeface="Calibri"/>
                <a:sym typeface="Calibri"/>
              </a:rPr>
              <a:t> de Dios </a:t>
            </a:r>
            <a:r>
              <a:rPr lang="en-US" dirty="0" err="1">
                <a:solidFill>
                  <a:schemeClr val="dk1"/>
                </a:solidFill>
                <a:latin typeface="Calibri"/>
                <a:ea typeface="Calibri"/>
                <a:cs typeface="Calibri"/>
                <a:sym typeface="Calibri"/>
              </a:rPr>
              <a:t>estaba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cumplida</a:t>
            </a:r>
            <a:r>
              <a:rPr lang="en-US" dirty="0">
                <a:solidFill>
                  <a:schemeClr val="dk1"/>
                </a:solidFill>
                <a:latin typeface="Calibri"/>
                <a:ea typeface="Calibri"/>
                <a:cs typeface="Calibri"/>
                <a:sym typeface="Calibri"/>
              </a:rPr>
              <a:t>. ¡Estamos </a:t>
            </a:r>
            <a:r>
              <a:rPr lang="en-US" dirty="0" err="1">
                <a:solidFill>
                  <a:schemeClr val="dk1"/>
                </a:solidFill>
                <a:latin typeface="Calibri"/>
                <a:ea typeface="Calibri"/>
                <a:cs typeface="Calibri"/>
                <a:sym typeface="Calibri"/>
              </a:rPr>
              <a:t>perdonados</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La </a:t>
            </a:r>
            <a:r>
              <a:rPr lang="en-US" dirty="0" err="1">
                <a:solidFill>
                  <a:schemeClr val="dk1"/>
                </a:solidFill>
                <a:latin typeface="Calibri"/>
                <a:ea typeface="Calibri"/>
                <a:cs typeface="Calibri"/>
                <a:sym typeface="Calibri"/>
              </a:rPr>
              <a:t>resurrección</a:t>
            </a:r>
            <a:r>
              <a:rPr lang="en-US" dirty="0">
                <a:solidFill>
                  <a:schemeClr val="dk1"/>
                </a:solidFill>
                <a:latin typeface="Calibri"/>
                <a:ea typeface="Calibri"/>
                <a:cs typeface="Calibri"/>
                <a:sym typeface="Calibri"/>
              </a:rPr>
              <a:t> de Jesús también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da la </a:t>
            </a:r>
            <a:r>
              <a:rPr lang="en-US" dirty="0" err="1">
                <a:solidFill>
                  <a:schemeClr val="dk1"/>
                </a:solidFill>
                <a:latin typeface="Calibri"/>
                <a:ea typeface="Calibri"/>
                <a:cs typeface="Calibri"/>
                <a:sym typeface="Calibri"/>
              </a:rPr>
              <a:t>seguridad</a:t>
            </a:r>
            <a:r>
              <a:rPr lang="en-US" dirty="0">
                <a:solidFill>
                  <a:schemeClr val="dk1"/>
                </a:solidFill>
                <a:latin typeface="Calibri"/>
                <a:ea typeface="Calibri"/>
                <a:cs typeface="Calibri"/>
                <a:sym typeface="Calibri"/>
              </a:rPr>
              <a:t> de que </a:t>
            </a:r>
            <a:r>
              <a:rPr lang="en-US" u="sng" dirty="0" err="1">
                <a:solidFill>
                  <a:schemeClr val="dk1"/>
                </a:solidFill>
                <a:latin typeface="Calibri"/>
                <a:ea typeface="Calibri"/>
                <a:cs typeface="Calibri"/>
                <a:sym typeface="Calibri"/>
              </a:rPr>
              <a:t>nosotros</a:t>
            </a:r>
            <a:r>
              <a:rPr lang="en-US" u="sng" dirty="0">
                <a:solidFill>
                  <a:schemeClr val="dk1"/>
                </a:solidFill>
                <a:latin typeface="Calibri"/>
                <a:ea typeface="Calibri"/>
                <a:cs typeface="Calibri"/>
                <a:sym typeface="Calibri"/>
              </a:rPr>
              <a:t> también </a:t>
            </a:r>
            <a:r>
              <a:rPr lang="en-US" u="sng" dirty="0" err="1">
                <a:solidFill>
                  <a:schemeClr val="dk1"/>
                </a:solidFill>
                <a:latin typeface="Calibri"/>
                <a:ea typeface="Calibri"/>
                <a:cs typeface="Calibri"/>
                <a:sym typeface="Calibri"/>
              </a:rPr>
              <a:t>resucitaremos</a:t>
            </a:r>
            <a:r>
              <a:rPr lang="en-US" u="sng" dirty="0">
                <a:solidFill>
                  <a:schemeClr val="dk1"/>
                </a:solidFill>
                <a:latin typeface="Calibri"/>
                <a:ea typeface="Calibri"/>
                <a:cs typeface="Calibri"/>
                <a:sym typeface="Calibri"/>
              </a:rPr>
              <a:t>. </a:t>
            </a:r>
            <a:endParaRPr u="sng" dirty="0">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La idea de la </a:t>
            </a:r>
            <a:r>
              <a:rPr lang="en-US" dirty="0" err="1">
                <a:solidFill>
                  <a:schemeClr val="dk1"/>
                </a:solidFill>
                <a:latin typeface="Calibri"/>
                <a:ea typeface="Calibri"/>
                <a:cs typeface="Calibri"/>
                <a:sym typeface="Calibri"/>
              </a:rPr>
              <a:t>resurrección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física</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contraria</a:t>
            </a:r>
            <a:r>
              <a:rPr lang="en-US" dirty="0">
                <a:solidFill>
                  <a:schemeClr val="dk1"/>
                </a:solidFill>
                <a:latin typeface="Calibri"/>
                <a:ea typeface="Calibri"/>
                <a:cs typeface="Calibri"/>
                <a:sym typeface="Calibri"/>
              </a:rPr>
              <a:t> a la </a:t>
            </a:r>
            <a:r>
              <a:rPr lang="en-US" dirty="0" err="1">
                <a:solidFill>
                  <a:schemeClr val="dk1"/>
                </a:solidFill>
                <a:latin typeface="Calibri"/>
                <a:ea typeface="Calibri"/>
                <a:cs typeface="Calibri"/>
                <a:sym typeface="Calibri"/>
              </a:rPr>
              <a:t>razón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humana</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dice que </a:t>
            </a:r>
            <a:r>
              <a:rPr lang="en-US" dirty="0" err="1">
                <a:solidFill>
                  <a:schemeClr val="dk1"/>
                </a:solidFill>
                <a:latin typeface="Calibri"/>
                <a:ea typeface="Calibri"/>
                <a:cs typeface="Calibri"/>
                <a:sym typeface="Calibri"/>
              </a:rPr>
              <a:t>cuando</a:t>
            </a:r>
            <a:r>
              <a:rPr lang="en-US" dirty="0">
                <a:solidFill>
                  <a:schemeClr val="dk1"/>
                </a:solidFill>
                <a:latin typeface="Calibri"/>
                <a:ea typeface="Calibri"/>
                <a:cs typeface="Calibri"/>
                <a:sym typeface="Calibri"/>
              </a:rPr>
              <a:t> la persona </a:t>
            </a:r>
            <a:r>
              <a:rPr lang="en-US" dirty="0" err="1">
                <a:solidFill>
                  <a:schemeClr val="dk1"/>
                </a:solidFill>
                <a:latin typeface="Calibri"/>
                <a:ea typeface="Calibri"/>
                <a:cs typeface="Calibri"/>
                <a:sym typeface="Calibri"/>
              </a:rPr>
              <a:t>muere</a:t>
            </a:r>
            <a:r>
              <a:rPr lang="en-US" dirty="0">
                <a:solidFill>
                  <a:schemeClr val="dk1"/>
                </a:solidFill>
                <a:latin typeface="Calibri"/>
                <a:ea typeface="Calibri"/>
                <a:cs typeface="Calibri"/>
                <a:sym typeface="Calibri"/>
              </a:rPr>
              <a:t>, la carne se </a:t>
            </a:r>
            <a:r>
              <a:rPr lang="en-US" dirty="0" err="1">
                <a:solidFill>
                  <a:schemeClr val="dk1"/>
                </a:solidFill>
                <a:latin typeface="Calibri"/>
                <a:ea typeface="Calibri"/>
                <a:cs typeface="Calibri"/>
                <a:sym typeface="Calibri"/>
              </a:rPr>
              <a:t>descompone</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desaparece</a:t>
            </a:r>
            <a:r>
              <a:rPr lang="en-US" dirty="0">
                <a:solidFill>
                  <a:schemeClr val="dk1"/>
                </a:solidFill>
                <a:latin typeface="Calibri"/>
                <a:ea typeface="Calibri"/>
                <a:cs typeface="Calibri"/>
                <a:sym typeface="Calibri"/>
              </a:rPr>
              <a:t>. Los </a:t>
            </a:r>
            <a:r>
              <a:rPr lang="en-US" dirty="0" err="1">
                <a:solidFill>
                  <a:schemeClr val="dk1"/>
                </a:solidFill>
                <a:latin typeface="Calibri"/>
                <a:ea typeface="Calibri"/>
                <a:cs typeface="Calibri"/>
                <a:sym typeface="Calibri"/>
              </a:rPr>
              <a:t>epicúreos</a:t>
            </a:r>
            <a:r>
              <a:rPr lang="en-US" dirty="0">
                <a:solidFill>
                  <a:schemeClr val="dk1"/>
                </a:solidFill>
                <a:latin typeface="Calibri"/>
                <a:ea typeface="Calibri"/>
                <a:cs typeface="Calibri"/>
                <a:sym typeface="Calibri"/>
              </a:rPr>
              <a:t>, entre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griegos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creían</a:t>
            </a:r>
            <a:r>
              <a:rPr lang="en-US" dirty="0">
                <a:solidFill>
                  <a:schemeClr val="dk1"/>
                </a:solidFill>
                <a:latin typeface="Calibri"/>
                <a:ea typeface="Calibri"/>
                <a:cs typeface="Calibri"/>
                <a:sym typeface="Calibri"/>
              </a:rPr>
              <a:t> que, al </a:t>
            </a:r>
            <a:r>
              <a:rPr lang="en-US" dirty="0" err="1">
                <a:solidFill>
                  <a:schemeClr val="dk1"/>
                </a:solidFill>
                <a:latin typeface="Calibri"/>
                <a:ea typeface="Calibri"/>
                <a:cs typeface="Calibri"/>
                <a:sym typeface="Calibri"/>
              </a:rPr>
              <a:t>morir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átomos</a:t>
            </a:r>
            <a:r>
              <a:rPr lang="en-US" dirty="0">
                <a:solidFill>
                  <a:schemeClr val="dk1"/>
                </a:solidFill>
                <a:latin typeface="Calibri"/>
                <a:ea typeface="Calibri"/>
                <a:cs typeface="Calibri"/>
                <a:sym typeface="Calibri"/>
              </a:rPr>
              <a:t> de la persona </a:t>
            </a:r>
            <a:r>
              <a:rPr lang="en-US" dirty="0" err="1">
                <a:solidFill>
                  <a:schemeClr val="dk1"/>
                </a:solidFill>
                <a:latin typeface="Calibri"/>
                <a:ea typeface="Calibri"/>
                <a:cs typeface="Calibri"/>
                <a:sym typeface="Calibri"/>
              </a:rPr>
              <a:t>regresaban</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pozo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común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átomos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universo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Cuando</a:t>
            </a:r>
            <a:r>
              <a:rPr lang="en-US" dirty="0">
                <a:solidFill>
                  <a:schemeClr val="dk1"/>
                </a:solidFill>
                <a:latin typeface="Calibri"/>
                <a:ea typeface="Calibri"/>
                <a:cs typeface="Calibri"/>
                <a:sym typeface="Calibri"/>
              </a:rPr>
              <a:t> Pablo </a:t>
            </a:r>
            <a:r>
              <a:rPr lang="en-US" dirty="0" err="1">
                <a:solidFill>
                  <a:schemeClr val="dk1"/>
                </a:solidFill>
                <a:latin typeface="Calibri"/>
                <a:ea typeface="Calibri"/>
                <a:cs typeface="Calibri"/>
                <a:sym typeface="Calibri"/>
              </a:rPr>
              <a:t>proclamó</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resurrección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Atenas, se </a:t>
            </a:r>
            <a:r>
              <a:rPr lang="en-US" dirty="0" err="1">
                <a:solidFill>
                  <a:schemeClr val="dk1"/>
                </a:solidFill>
                <a:latin typeface="Calibri"/>
                <a:ea typeface="Calibri"/>
                <a:cs typeface="Calibri"/>
                <a:sym typeface="Calibri"/>
              </a:rPr>
              <a:t>rieron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él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Habían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escuchado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atentamente</a:t>
            </a:r>
            <a:r>
              <a:rPr lang="en-US" dirty="0">
                <a:solidFill>
                  <a:schemeClr val="dk1"/>
                </a:solidFill>
                <a:latin typeface="Calibri"/>
                <a:ea typeface="Calibri"/>
                <a:cs typeface="Calibri"/>
                <a:sym typeface="Calibri"/>
              </a:rPr>
              <a:t> hasta que </a:t>
            </a:r>
            <a:r>
              <a:rPr lang="en-US" dirty="0" err="1">
                <a:solidFill>
                  <a:schemeClr val="dk1"/>
                </a:solidFill>
                <a:latin typeface="Calibri"/>
                <a:ea typeface="Calibri"/>
                <a:cs typeface="Calibri"/>
                <a:sym typeface="Calibri"/>
              </a:rPr>
              <a:t>habló</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resurrección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fue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mucho</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ellos</a:t>
            </a:r>
            <a:r>
              <a:rPr lang="en-US" dirty="0">
                <a:solidFill>
                  <a:schemeClr val="dk1"/>
                </a:solidFill>
                <a:latin typeface="Calibri"/>
                <a:ea typeface="Calibri"/>
                <a:cs typeface="Calibri"/>
                <a:sym typeface="Calibri"/>
              </a:rPr>
              <a:t>. Muchos se </a:t>
            </a:r>
            <a:r>
              <a:rPr lang="en-US" dirty="0" err="1">
                <a:solidFill>
                  <a:schemeClr val="dk1"/>
                </a:solidFill>
                <a:latin typeface="Calibri"/>
                <a:ea typeface="Calibri"/>
                <a:cs typeface="Calibri"/>
                <a:sym typeface="Calibri"/>
              </a:rPr>
              <a:t>apartaron</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desprecio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marR="171450" lvl="0" indent="0" algn="l" rtl="0">
              <a:spcBef>
                <a:spcPts val="1000"/>
              </a:spcBef>
              <a:spcAft>
                <a:spcPts val="600"/>
              </a:spcAft>
              <a:buNone/>
            </a:pPr>
            <a:endParaRPr b="1" dirty="0">
              <a:solidFill>
                <a:schemeClr val="dk1"/>
              </a:solidFill>
              <a:latin typeface="Calibri"/>
              <a:ea typeface="Calibri"/>
              <a:cs typeface="Calibri"/>
              <a:sym typeface="Calibri"/>
            </a:endParaRPr>
          </a:p>
        </p:txBody>
      </p:sp>
      <p:sp>
        <p:nvSpPr>
          <p:cNvPr id="329" name="Google Shape;329;g2ce0180cd51_0_1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6f05933560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828800" marR="171450" lvl="3" indent="-298450" algn="l" rtl="0">
              <a:spcBef>
                <a:spcPts val="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Cómo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sabemos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vamos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resucitar</a:t>
            </a:r>
            <a:r>
              <a:rPr lang="en-US" dirty="0">
                <a:solidFill>
                  <a:schemeClr val="dk1"/>
                </a:solidFill>
                <a:latin typeface="Calibri"/>
                <a:ea typeface="Calibri"/>
                <a:cs typeface="Calibri"/>
                <a:sym typeface="Calibri"/>
              </a:rPr>
              <a:t>? Jesús </a:t>
            </a:r>
            <a:r>
              <a:rPr lang="en-US" dirty="0" err="1">
                <a:solidFill>
                  <a:schemeClr val="dk1"/>
                </a:solidFill>
                <a:latin typeface="Calibri"/>
                <a:ea typeface="Calibri"/>
                <a:cs typeface="Calibri"/>
                <a:sym typeface="Calibri"/>
              </a:rPr>
              <a:t>resucitó</a:t>
            </a:r>
            <a:r>
              <a:rPr lang="en-US" dirty="0">
                <a:solidFill>
                  <a:schemeClr val="dk1"/>
                </a:solidFill>
                <a:latin typeface="Calibri"/>
                <a:ea typeface="Calibri"/>
                <a:cs typeface="Calibri"/>
                <a:sym typeface="Calibri"/>
              </a:rPr>
              <a:t>, Pablo lo llama “las </a:t>
            </a:r>
            <a:r>
              <a:rPr lang="en-US" dirty="0" err="1">
                <a:solidFill>
                  <a:schemeClr val="dk1"/>
                </a:solidFill>
                <a:latin typeface="Calibri"/>
                <a:ea typeface="Calibri"/>
                <a:cs typeface="Calibri"/>
                <a:sym typeface="Calibri"/>
              </a:rPr>
              <a:t>primicias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murieron</a:t>
            </a:r>
            <a:r>
              <a:rPr lang="en-US" dirty="0">
                <a:solidFill>
                  <a:schemeClr val="dk1"/>
                </a:solidFill>
                <a:latin typeface="Calibri"/>
                <a:ea typeface="Calibri"/>
                <a:cs typeface="Calibri"/>
                <a:sym typeface="Calibri"/>
              </a:rPr>
              <a:t>” (1 </a:t>
            </a:r>
            <a:r>
              <a:rPr lang="en-US" dirty="0" err="1">
                <a:solidFill>
                  <a:schemeClr val="dk1"/>
                </a:solidFill>
                <a:latin typeface="Calibri"/>
                <a:ea typeface="Calibri"/>
                <a:cs typeface="Calibri"/>
                <a:sym typeface="Calibri"/>
              </a:rPr>
              <a:t>Corintios</a:t>
            </a:r>
            <a:r>
              <a:rPr lang="en-US" dirty="0">
                <a:solidFill>
                  <a:schemeClr val="dk1"/>
                </a:solidFill>
                <a:latin typeface="Calibri"/>
                <a:ea typeface="Calibri"/>
                <a:cs typeface="Calibri"/>
                <a:sym typeface="Calibri"/>
              </a:rPr>
              <a:t> 15:20). Jesús </a:t>
            </a:r>
            <a:r>
              <a:rPr lang="en-US" dirty="0" err="1">
                <a:solidFill>
                  <a:schemeClr val="dk1"/>
                </a:solidFill>
                <a:latin typeface="Calibri"/>
                <a:ea typeface="Calibri"/>
                <a:cs typeface="Calibri"/>
                <a:sym typeface="Calibri"/>
              </a:rPr>
              <a:t>dijo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Yo</a:t>
            </a:r>
            <a:r>
              <a:rPr lang="en-US" dirty="0">
                <a:solidFill>
                  <a:schemeClr val="dk1"/>
                </a:solidFill>
                <a:latin typeface="Calibri"/>
                <a:ea typeface="Calibri"/>
                <a:cs typeface="Calibri"/>
                <a:sym typeface="Calibri"/>
              </a:rPr>
              <a:t> soy la </a:t>
            </a:r>
            <a:r>
              <a:rPr lang="en-US" dirty="0" err="1">
                <a:solidFill>
                  <a:schemeClr val="dk1"/>
                </a:solidFill>
                <a:latin typeface="Calibri"/>
                <a:ea typeface="Calibri"/>
                <a:cs typeface="Calibri"/>
                <a:sym typeface="Calibri"/>
              </a:rPr>
              <a:t>resurrección</a:t>
            </a:r>
            <a:r>
              <a:rPr lang="en-US" dirty="0">
                <a:solidFill>
                  <a:schemeClr val="dk1"/>
                </a:solidFill>
                <a:latin typeface="Calibri"/>
                <a:ea typeface="Calibri"/>
                <a:cs typeface="Calibri"/>
                <a:sym typeface="Calibri"/>
              </a:rPr>
              <a:t> y la </a:t>
            </a:r>
            <a:r>
              <a:rPr lang="en-US" dirty="0" err="1">
                <a:solidFill>
                  <a:schemeClr val="dk1"/>
                </a:solidFill>
                <a:latin typeface="Calibri"/>
                <a:ea typeface="Calibri"/>
                <a:cs typeface="Calibri"/>
                <a:sym typeface="Calibri"/>
              </a:rPr>
              <a:t>vida</a:t>
            </a:r>
            <a:r>
              <a:rPr lang="en-US" dirty="0">
                <a:solidFill>
                  <a:schemeClr val="dk1"/>
                </a:solidFill>
                <a:latin typeface="Calibri"/>
                <a:ea typeface="Calibri"/>
                <a:cs typeface="Calibri"/>
                <a:sym typeface="Calibri"/>
              </a:rPr>
              <a:t>. El que </a:t>
            </a:r>
            <a:r>
              <a:rPr lang="en-US" dirty="0" err="1">
                <a:solidFill>
                  <a:schemeClr val="dk1"/>
                </a:solidFill>
                <a:latin typeface="Calibri"/>
                <a:ea typeface="Calibri"/>
                <a:cs typeface="Calibri"/>
                <a:sym typeface="Calibri"/>
              </a:rPr>
              <a:t>cree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mí</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vivirá</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aunque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muera</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todo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vive</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cree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mí</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morirá</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jamás</a:t>
            </a:r>
            <a:r>
              <a:rPr lang="en-US" dirty="0">
                <a:solidFill>
                  <a:schemeClr val="dk1"/>
                </a:solidFill>
                <a:latin typeface="Calibri"/>
                <a:ea typeface="Calibri"/>
                <a:cs typeface="Calibri"/>
                <a:sym typeface="Calibri"/>
              </a:rPr>
              <a:t>” (Juan 11:25,16); “</a:t>
            </a:r>
            <a:r>
              <a:rPr lang="en-US" dirty="0" err="1">
                <a:solidFill>
                  <a:schemeClr val="dk1"/>
                </a:solidFill>
                <a:latin typeface="Calibri"/>
                <a:ea typeface="Calibri"/>
                <a:cs typeface="Calibri"/>
                <a:sym typeface="Calibri"/>
              </a:rPr>
              <a:t>Porque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yo</a:t>
            </a:r>
            <a:r>
              <a:rPr lang="en-US" dirty="0">
                <a:solidFill>
                  <a:schemeClr val="dk1"/>
                </a:solidFill>
                <a:latin typeface="Calibri"/>
                <a:ea typeface="Calibri"/>
                <a:cs typeface="Calibri"/>
                <a:sym typeface="Calibri"/>
              </a:rPr>
              <a:t> vivo, también </a:t>
            </a:r>
            <a:r>
              <a:rPr lang="en-US" dirty="0" err="1">
                <a:solidFill>
                  <a:schemeClr val="dk1"/>
                </a:solidFill>
                <a:latin typeface="Calibri"/>
                <a:ea typeface="Calibri"/>
                <a:cs typeface="Calibri"/>
                <a:sym typeface="Calibri"/>
              </a:rPr>
              <a:t>ustedes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vivirán</a:t>
            </a:r>
            <a:r>
              <a:rPr lang="en-US" dirty="0">
                <a:solidFill>
                  <a:schemeClr val="dk1"/>
                </a:solidFill>
                <a:latin typeface="Calibri"/>
                <a:ea typeface="Calibri"/>
                <a:cs typeface="Calibri"/>
                <a:sym typeface="Calibri"/>
              </a:rPr>
              <a:t>” Juan 14:19). Pablo escribe: “</a:t>
            </a:r>
            <a:r>
              <a:rPr lang="en-US" dirty="0" err="1">
                <a:solidFill>
                  <a:schemeClr val="dk1"/>
                </a:solidFill>
                <a:latin typeface="Calibri"/>
                <a:ea typeface="Calibri"/>
                <a:cs typeface="Calibri"/>
                <a:sym typeface="Calibri"/>
              </a:rPr>
              <a:t>Acaso</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creemos</a:t>
            </a:r>
            <a:r>
              <a:rPr lang="en-US" dirty="0">
                <a:solidFill>
                  <a:schemeClr val="dk1"/>
                </a:solidFill>
                <a:latin typeface="Calibri"/>
                <a:ea typeface="Calibri"/>
                <a:cs typeface="Calibri"/>
                <a:sym typeface="Calibri"/>
              </a:rPr>
              <a:t> que Jesús </a:t>
            </a:r>
            <a:r>
              <a:rPr lang="en-US" dirty="0" err="1">
                <a:solidFill>
                  <a:schemeClr val="dk1"/>
                </a:solidFill>
                <a:latin typeface="Calibri"/>
                <a:ea typeface="Calibri"/>
                <a:cs typeface="Calibri"/>
                <a:sym typeface="Calibri"/>
              </a:rPr>
              <a:t>murió</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resucitó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Así</a:t>
            </a:r>
            <a:r>
              <a:rPr lang="en-US" dirty="0">
                <a:solidFill>
                  <a:schemeClr val="dk1"/>
                </a:solidFill>
                <a:latin typeface="Calibri"/>
                <a:ea typeface="Calibri"/>
                <a:cs typeface="Calibri"/>
                <a:sym typeface="Calibri"/>
              </a:rPr>
              <a:t> también Dios </a:t>
            </a:r>
            <a:r>
              <a:rPr lang="en-US" dirty="0" err="1">
                <a:solidFill>
                  <a:schemeClr val="dk1"/>
                </a:solidFill>
                <a:latin typeface="Calibri"/>
                <a:ea typeface="Calibri"/>
                <a:cs typeface="Calibri"/>
                <a:sym typeface="Calibri"/>
              </a:rPr>
              <a:t>resucitará</a:t>
            </a:r>
            <a:r>
              <a:rPr lang="en-US" dirty="0">
                <a:solidFill>
                  <a:schemeClr val="dk1"/>
                </a:solidFill>
                <a:latin typeface="Calibri"/>
                <a:ea typeface="Calibri"/>
                <a:cs typeface="Calibri"/>
                <a:sym typeface="Calibri"/>
              </a:rPr>
              <a:t> con Jesús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han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muerto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unión</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él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Conforme</a:t>
            </a:r>
            <a:r>
              <a:rPr lang="en-US" dirty="0">
                <a:solidFill>
                  <a:schemeClr val="dk1"/>
                </a:solidFill>
                <a:latin typeface="Calibri"/>
                <a:ea typeface="Calibri"/>
                <a:cs typeface="Calibri"/>
                <a:sym typeface="Calibri"/>
              </a:rPr>
              <a:t> a lo </a:t>
            </a:r>
            <a:r>
              <a:rPr lang="en-US" dirty="0" err="1">
                <a:solidFill>
                  <a:schemeClr val="dk1"/>
                </a:solidFill>
                <a:latin typeface="Calibri"/>
                <a:ea typeface="Calibri"/>
                <a:cs typeface="Calibri"/>
                <a:sym typeface="Calibri"/>
              </a:rPr>
              <a:t>dicho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Señor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Señor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mismo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descenderá</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cielo</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muertos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Cristo </a:t>
            </a:r>
            <a:r>
              <a:rPr lang="en-US" dirty="0" err="1">
                <a:solidFill>
                  <a:schemeClr val="dk1"/>
                </a:solidFill>
                <a:latin typeface="Calibri"/>
                <a:ea typeface="Calibri"/>
                <a:cs typeface="Calibri"/>
                <a:sym typeface="Calibri"/>
              </a:rPr>
              <a:t>resucitarán</a:t>
            </a:r>
            <a:r>
              <a:rPr lang="en-US" dirty="0">
                <a:solidFill>
                  <a:schemeClr val="dk1"/>
                </a:solidFill>
                <a:latin typeface="Calibri"/>
                <a:ea typeface="Calibri"/>
                <a:cs typeface="Calibri"/>
                <a:sym typeface="Calibri"/>
              </a:rPr>
              <a:t> primero” (1 </a:t>
            </a:r>
            <a:r>
              <a:rPr lang="en-US" dirty="0" err="1">
                <a:solidFill>
                  <a:schemeClr val="dk1"/>
                </a:solidFill>
                <a:latin typeface="Calibri"/>
                <a:ea typeface="Calibri"/>
                <a:cs typeface="Calibri"/>
                <a:sym typeface="Calibri"/>
              </a:rPr>
              <a:t>Tes</a:t>
            </a:r>
            <a:r>
              <a:rPr lang="en-US" dirty="0">
                <a:solidFill>
                  <a:schemeClr val="dk1"/>
                </a:solidFill>
                <a:latin typeface="Calibri"/>
                <a:ea typeface="Calibri"/>
                <a:cs typeface="Calibri"/>
                <a:sym typeface="Calibri"/>
              </a:rPr>
              <a:t>. 4:14,16). La </a:t>
            </a:r>
            <a:r>
              <a:rPr lang="en-US" dirty="0" err="1">
                <a:solidFill>
                  <a:schemeClr val="dk1"/>
                </a:solidFill>
                <a:latin typeface="Calibri"/>
                <a:ea typeface="Calibri"/>
                <a:cs typeface="Calibri"/>
                <a:sym typeface="Calibri"/>
              </a:rPr>
              <a:t>resurrección</a:t>
            </a:r>
            <a:r>
              <a:rPr lang="en-US" dirty="0">
                <a:solidFill>
                  <a:schemeClr val="dk1"/>
                </a:solidFill>
                <a:latin typeface="Calibri"/>
                <a:ea typeface="Calibri"/>
                <a:cs typeface="Calibri"/>
                <a:sym typeface="Calibri"/>
              </a:rPr>
              <a:t> de Jesús es la </a:t>
            </a:r>
            <a:r>
              <a:rPr lang="en-US" dirty="0" err="1">
                <a:solidFill>
                  <a:schemeClr val="dk1"/>
                </a:solidFill>
                <a:latin typeface="Calibri"/>
                <a:ea typeface="Calibri"/>
                <a:cs typeface="Calibri"/>
                <a:sym typeface="Calibri"/>
              </a:rPr>
              <a:t>garantía</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nuestra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resurrección</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337" name="Google Shape;337;g26f05933560_0_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ce0180cd51_0_2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La </a:t>
            </a:r>
            <a:r>
              <a:rPr lang="en-US" dirty="0" err="1">
                <a:solidFill>
                  <a:schemeClr val="dk1"/>
                </a:solidFill>
                <a:latin typeface="Calibri"/>
                <a:ea typeface="Calibri"/>
                <a:cs typeface="Calibri"/>
                <a:sym typeface="Calibri"/>
              </a:rPr>
              <a:t>primera</a:t>
            </a:r>
            <a:r>
              <a:rPr lang="en-US" dirty="0">
                <a:solidFill>
                  <a:schemeClr val="dk1"/>
                </a:solidFill>
                <a:latin typeface="Calibri"/>
                <a:ea typeface="Calibri"/>
                <a:cs typeface="Calibri"/>
                <a:sym typeface="Calibri"/>
              </a:rPr>
              <a:t> carta de Pablo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Corintios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capítulo</a:t>
            </a:r>
            <a:r>
              <a:rPr lang="en-US" dirty="0">
                <a:solidFill>
                  <a:schemeClr val="dk1"/>
                </a:solidFill>
                <a:latin typeface="Calibri"/>
                <a:ea typeface="Calibri"/>
                <a:cs typeface="Calibri"/>
                <a:sym typeface="Calibri"/>
              </a:rPr>
              <a:t> 15 </a:t>
            </a:r>
            <a:r>
              <a:rPr lang="en-US" dirty="0" err="1">
                <a:solidFill>
                  <a:schemeClr val="dk1"/>
                </a:solidFill>
                <a:latin typeface="Calibri"/>
                <a:ea typeface="Calibri"/>
                <a:cs typeface="Calibri"/>
                <a:sym typeface="Calibri"/>
              </a:rPr>
              <a:t>hace</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siguientes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declaraciones</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Hubo </a:t>
            </a:r>
            <a:r>
              <a:rPr lang="en-US" dirty="0" err="1">
                <a:solidFill>
                  <a:schemeClr val="dk1"/>
                </a:solidFill>
                <a:latin typeface="Calibri"/>
                <a:ea typeface="Calibri"/>
                <a:cs typeface="Calibri"/>
                <a:sym typeface="Calibri"/>
              </a:rPr>
              <a:t>muchos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testigos</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resurrección</a:t>
            </a:r>
            <a:r>
              <a:rPr lang="en-US" dirty="0">
                <a:solidFill>
                  <a:schemeClr val="dk1"/>
                </a:solidFill>
                <a:latin typeface="Calibri"/>
                <a:ea typeface="Calibri"/>
                <a:cs typeface="Calibri"/>
                <a:sym typeface="Calibri"/>
              </a:rPr>
              <a:t>. No es un </a:t>
            </a:r>
            <a:r>
              <a:rPr lang="en-US" dirty="0" err="1">
                <a:solidFill>
                  <a:schemeClr val="dk1"/>
                </a:solidFill>
                <a:latin typeface="Calibri"/>
                <a:ea typeface="Calibri"/>
                <a:cs typeface="Calibri"/>
                <a:sym typeface="Calibri"/>
              </a:rPr>
              <a:t>mito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Pablo dice de Cristo, “que también, </a:t>
            </a:r>
            <a:r>
              <a:rPr lang="en-US" dirty="0" err="1">
                <a:solidFill>
                  <a:schemeClr val="dk1"/>
                </a:solidFill>
                <a:latin typeface="Calibri"/>
                <a:ea typeface="Calibri"/>
                <a:cs typeface="Calibri"/>
                <a:sym typeface="Calibri"/>
              </a:rPr>
              <a:t>conforme</a:t>
            </a:r>
            <a:r>
              <a:rPr lang="en-US" dirty="0">
                <a:solidFill>
                  <a:schemeClr val="dk1"/>
                </a:solidFill>
                <a:latin typeface="Calibri"/>
                <a:ea typeface="Calibri"/>
                <a:cs typeface="Calibri"/>
                <a:sym typeface="Calibri"/>
              </a:rPr>
              <a:t> a las </a:t>
            </a:r>
            <a:r>
              <a:rPr lang="en-US" dirty="0" err="1">
                <a:solidFill>
                  <a:schemeClr val="dk1"/>
                </a:solidFill>
                <a:latin typeface="Calibri"/>
                <a:ea typeface="Calibri"/>
                <a:cs typeface="Calibri"/>
                <a:sym typeface="Calibri"/>
              </a:rPr>
              <a:t>Escrituras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fue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sepultado</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resucitó</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tercer</a:t>
            </a:r>
            <a:r>
              <a:rPr lang="en-US" dirty="0">
                <a:solidFill>
                  <a:schemeClr val="dk1"/>
                </a:solidFill>
                <a:latin typeface="Calibri"/>
                <a:ea typeface="Calibri"/>
                <a:cs typeface="Calibri"/>
                <a:sym typeface="Calibri"/>
              </a:rPr>
              <a:t> día, y que se </a:t>
            </a:r>
            <a:r>
              <a:rPr lang="en-US" dirty="0" err="1">
                <a:solidFill>
                  <a:schemeClr val="dk1"/>
                </a:solidFill>
                <a:latin typeface="Calibri"/>
                <a:ea typeface="Calibri"/>
                <a:cs typeface="Calibri"/>
                <a:sym typeface="Calibri"/>
              </a:rPr>
              <a:t>apareció</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Cefas</a:t>
            </a:r>
            <a:r>
              <a:rPr lang="en-US" dirty="0">
                <a:solidFill>
                  <a:schemeClr val="dk1"/>
                </a:solidFill>
                <a:latin typeface="Calibri"/>
                <a:ea typeface="Calibri"/>
                <a:cs typeface="Calibri"/>
                <a:sym typeface="Calibri"/>
              </a:rPr>
              <a:t> y luego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doce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Después</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apareció</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más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quinientos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hermanos</a:t>
            </a:r>
            <a:r>
              <a:rPr lang="en-US" dirty="0">
                <a:solidFill>
                  <a:schemeClr val="dk1"/>
                </a:solidFill>
                <a:latin typeface="Calibri"/>
                <a:ea typeface="Calibri"/>
                <a:cs typeface="Calibri"/>
                <a:sym typeface="Calibri"/>
              </a:rPr>
              <a:t> a la </a:t>
            </a:r>
            <a:r>
              <a:rPr lang="en-US" dirty="0" err="1">
                <a:solidFill>
                  <a:schemeClr val="dk1"/>
                </a:solidFill>
                <a:latin typeface="Calibri"/>
                <a:ea typeface="Calibri"/>
                <a:cs typeface="Calibri"/>
                <a:sym typeface="Calibri"/>
              </a:rPr>
              <a:t>vez</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cuales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muchos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aún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viven</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otros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ya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muerto</a:t>
            </a:r>
            <a:r>
              <a:rPr lang="en-US" dirty="0">
                <a:solidFill>
                  <a:schemeClr val="dk1"/>
                </a:solidFill>
                <a:latin typeface="Calibri"/>
                <a:ea typeface="Calibri"/>
                <a:cs typeface="Calibri"/>
                <a:sym typeface="Calibri"/>
              </a:rPr>
              <a:t>. Luego se </a:t>
            </a:r>
            <a:r>
              <a:rPr lang="en-US" dirty="0" err="1">
                <a:solidFill>
                  <a:schemeClr val="dk1"/>
                </a:solidFill>
                <a:latin typeface="Calibri"/>
                <a:ea typeface="Calibri"/>
                <a:cs typeface="Calibri"/>
                <a:sym typeface="Calibri"/>
              </a:rPr>
              <a:t>apareció</a:t>
            </a:r>
            <a:r>
              <a:rPr lang="en-US" dirty="0">
                <a:solidFill>
                  <a:schemeClr val="dk1"/>
                </a:solidFill>
                <a:latin typeface="Calibri"/>
                <a:ea typeface="Calibri"/>
                <a:cs typeface="Calibri"/>
                <a:sym typeface="Calibri"/>
              </a:rPr>
              <a:t> a Jacobo, </a:t>
            </a:r>
            <a:r>
              <a:rPr lang="en-US" dirty="0" err="1">
                <a:solidFill>
                  <a:schemeClr val="dk1"/>
                </a:solidFill>
                <a:latin typeface="Calibri"/>
                <a:ea typeface="Calibri"/>
                <a:cs typeface="Calibri"/>
                <a:sym typeface="Calibri"/>
              </a:rPr>
              <a:t>después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todos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apóstoles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último</a:t>
            </a:r>
            <a:r>
              <a:rPr lang="en-US" dirty="0">
                <a:solidFill>
                  <a:schemeClr val="dk1"/>
                </a:solidFill>
                <a:latin typeface="Calibri"/>
                <a:ea typeface="Calibri"/>
                <a:cs typeface="Calibri"/>
                <a:sym typeface="Calibri"/>
              </a:rPr>
              <a:t> se me </a:t>
            </a:r>
            <a:r>
              <a:rPr lang="en-US" dirty="0" err="1">
                <a:solidFill>
                  <a:schemeClr val="dk1"/>
                </a:solidFill>
                <a:latin typeface="Calibri"/>
                <a:ea typeface="Calibri"/>
                <a:cs typeface="Calibri"/>
                <a:sym typeface="Calibri"/>
              </a:rPr>
              <a:t>apareció</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mí</a:t>
            </a:r>
            <a:r>
              <a:rPr lang="en-US" dirty="0">
                <a:solidFill>
                  <a:schemeClr val="dk1"/>
                </a:solidFill>
                <a:latin typeface="Calibri"/>
                <a:ea typeface="Calibri"/>
                <a:cs typeface="Calibri"/>
                <a:sym typeface="Calibri"/>
              </a:rPr>
              <a:t>, que soy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un </a:t>
            </a:r>
            <a:r>
              <a:rPr lang="en-US" dirty="0" err="1">
                <a:solidFill>
                  <a:schemeClr val="dk1"/>
                </a:solidFill>
                <a:latin typeface="Calibri"/>
                <a:ea typeface="Calibri"/>
                <a:cs typeface="Calibri"/>
                <a:sym typeface="Calibri"/>
              </a:rPr>
              <a:t>niño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nacido</a:t>
            </a:r>
            <a:r>
              <a:rPr lang="en-US" dirty="0">
                <a:solidFill>
                  <a:schemeClr val="dk1"/>
                </a:solidFill>
                <a:latin typeface="Calibri"/>
                <a:ea typeface="Calibri"/>
                <a:cs typeface="Calibri"/>
                <a:sym typeface="Calibri"/>
              </a:rPr>
              <a:t> fuera de </a:t>
            </a:r>
            <a:r>
              <a:rPr lang="en-US" dirty="0" err="1">
                <a:solidFill>
                  <a:schemeClr val="dk1"/>
                </a:solidFill>
                <a:latin typeface="Calibri"/>
                <a:ea typeface="Calibri"/>
                <a:cs typeface="Calibri"/>
                <a:sym typeface="Calibri"/>
              </a:rPr>
              <a:t>tiempo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triste y </a:t>
            </a:r>
            <a:r>
              <a:rPr lang="en-US" dirty="0" err="1">
                <a:solidFill>
                  <a:schemeClr val="dk1"/>
                </a:solidFill>
                <a:latin typeface="Calibri"/>
                <a:ea typeface="Calibri"/>
                <a:cs typeface="Calibri"/>
                <a:sym typeface="Calibri"/>
              </a:rPr>
              <a:t>vacío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sería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todo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a:t>
            </a:r>
            <a:r>
              <a:rPr lang="en-US" dirty="0">
                <a:solidFill>
                  <a:schemeClr val="dk1"/>
                </a:solidFill>
                <a:latin typeface="Calibri"/>
                <a:ea typeface="Calibri"/>
                <a:cs typeface="Calibri"/>
                <a:sym typeface="Calibri"/>
              </a:rPr>
              <a:t> Cristo no </a:t>
            </a:r>
            <a:r>
              <a:rPr lang="en-US" dirty="0" err="1">
                <a:solidFill>
                  <a:schemeClr val="dk1"/>
                </a:solidFill>
                <a:latin typeface="Calibri"/>
                <a:ea typeface="Calibri"/>
                <a:cs typeface="Calibri"/>
                <a:sym typeface="Calibri"/>
              </a:rPr>
              <a:t>hubiera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resucitado</a:t>
            </a:r>
            <a:r>
              <a:rPr lang="en-US" dirty="0">
                <a:solidFill>
                  <a:schemeClr val="dk1"/>
                </a:solidFill>
                <a:latin typeface="Calibri"/>
                <a:ea typeface="Calibri"/>
                <a:cs typeface="Calibri"/>
                <a:sym typeface="Calibri"/>
              </a:rPr>
              <a:t> (v.12-19)!</a:t>
            </a:r>
            <a:endParaRPr dirty="0">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Pero Cristo </a:t>
            </a:r>
            <a:r>
              <a:rPr lang="en-US" dirty="0" err="1">
                <a:solidFill>
                  <a:schemeClr val="dk1"/>
                </a:solidFill>
                <a:latin typeface="Calibri"/>
                <a:ea typeface="Calibri"/>
                <a:cs typeface="Calibri"/>
                <a:sym typeface="Calibri"/>
              </a:rPr>
              <a:t>sí</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resucitó</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reina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sobre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todo</a:t>
            </a:r>
            <a:r>
              <a:rPr lang="en-US" dirty="0">
                <a:solidFill>
                  <a:schemeClr val="dk1"/>
                </a:solidFill>
                <a:latin typeface="Calibri"/>
                <a:ea typeface="Calibri"/>
                <a:cs typeface="Calibri"/>
                <a:sym typeface="Calibri"/>
              </a:rPr>
              <a:t> (v.20-28)</a:t>
            </a:r>
            <a:endParaRPr dirty="0">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Dios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dará</a:t>
            </a:r>
            <a:r>
              <a:rPr lang="en-US" dirty="0">
                <a:solidFill>
                  <a:schemeClr val="dk1"/>
                </a:solidFill>
                <a:latin typeface="Calibri"/>
                <a:ea typeface="Calibri"/>
                <a:cs typeface="Calibri"/>
                <a:sym typeface="Calibri"/>
              </a:rPr>
              <a:t> un </a:t>
            </a:r>
            <a:r>
              <a:rPr lang="en-US" dirty="0" err="1">
                <a:solidFill>
                  <a:schemeClr val="dk1"/>
                </a:solidFill>
                <a:latin typeface="Calibri"/>
                <a:ea typeface="Calibri"/>
                <a:cs typeface="Calibri"/>
                <a:sym typeface="Calibri"/>
              </a:rPr>
              <a:t>cuerpo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glorificado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resurrección</a:t>
            </a:r>
            <a:r>
              <a:rPr lang="en-US" dirty="0">
                <a:solidFill>
                  <a:schemeClr val="dk1"/>
                </a:solidFill>
                <a:latin typeface="Calibri"/>
                <a:ea typeface="Calibri"/>
                <a:cs typeface="Calibri"/>
                <a:sym typeface="Calibri"/>
              </a:rPr>
              <a:t> (v. 35-50)</a:t>
            </a:r>
            <a:endParaRPr dirty="0">
              <a:solidFill>
                <a:schemeClr val="dk1"/>
              </a:solidFill>
              <a:latin typeface="Calibri"/>
              <a:ea typeface="Calibri"/>
              <a:cs typeface="Calibri"/>
              <a:sym typeface="Calibri"/>
            </a:endParaRPr>
          </a:p>
          <a:p>
            <a:pPr marL="0" marR="171450" lvl="0" indent="0" algn="l" rtl="0">
              <a:spcBef>
                <a:spcPts val="1000"/>
              </a:spcBef>
              <a:spcAft>
                <a:spcPts val="600"/>
              </a:spcAft>
              <a:buNone/>
            </a:pPr>
            <a:endParaRPr b="1" dirty="0">
              <a:solidFill>
                <a:schemeClr val="dk1"/>
              </a:solidFill>
              <a:latin typeface="Calibri"/>
              <a:ea typeface="Calibri"/>
              <a:cs typeface="Calibri"/>
              <a:sym typeface="Calibri"/>
            </a:endParaRPr>
          </a:p>
        </p:txBody>
      </p:sp>
      <p:sp>
        <p:nvSpPr>
          <p:cNvPr id="345" name="Google Shape;345;g2ce0180cd51_0_20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ce0180cd51_0_2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184150" algn="l" rtl="0">
              <a:spcBef>
                <a:spcPts val="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La </a:t>
            </a:r>
            <a:r>
              <a:rPr lang="en-US" dirty="0" err="1">
                <a:solidFill>
                  <a:schemeClr val="dk1"/>
                </a:solidFill>
                <a:latin typeface="Calibri"/>
                <a:ea typeface="Calibri"/>
                <a:cs typeface="Calibri"/>
                <a:sym typeface="Calibri"/>
              </a:rPr>
              <a:t>resurrección</a:t>
            </a:r>
            <a:r>
              <a:rPr lang="en-US" dirty="0">
                <a:solidFill>
                  <a:schemeClr val="dk1"/>
                </a:solidFill>
                <a:latin typeface="Calibri"/>
                <a:ea typeface="Calibri"/>
                <a:cs typeface="Calibri"/>
                <a:sym typeface="Calibri"/>
              </a:rPr>
              <a:t> de Cristo… (v. 53-58)</a:t>
            </a:r>
            <a:endParaRPr dirty="0">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dirty="0" err="1">
                <a:solidFill>
                  <a:schemeClr val="dk1"/>
                </a:solidFill>
                <a:latin typeface="Calibri"/>
                <a:ea typeface="Calibri"/>
                <a:cs typeface="Calibri"/>
                <a:sym typeface="Calibri"/>
              </a:rPr>
              <a:t>Demuestra</a:t>
            </a:r>
            <a:r>
              <a:rPr lang="en-US" dirty="0">
                <a:solidFill>
                  <a:schemeClr val="dk1"/>
                </a:solidFill>
                <a:latin typeface="Calibri"/>
                <a:ea typeface="Calibri"/>
                <a:cs typeface="Calibri"/>
                <a:sym typeface="Calibri"/>
              </a:rPr>
              <a:t> que la </a:t>
            </a:r>
            <a:r>
              <a:rPr lang="en-US" dirty="0" err="1">
                <a:solidFill>
                  <a:schemeClr val="dk1"/>
                </a:solidFill>
                <a:latin typeface="Calibri"/>
                <a:ea typeface="Calibri"/>
                <a:cs typeface="Calibri"/>
                <a:sym typeface="Calibri"/>
              </a:rPr>
              <a:t>muerte</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puede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vencer</a:t>
            </a:r>
            <a:endParaRPr dirty="0">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Nos </a:t>
            </a:r>
            <a:r>
              <a:rPr lang="en-US" dirty="0" err="1">
                <a:solidFill>
                  <a:schemeClr val="dk1"/>
                </a:solidFill>
                <a:latin typeface="Calibri"/>
                <a:ea typeface="Calibri"/>
                <a:cs typeface="Calibri"/>
                <a:sym typeface="Calibri"/>
              </a:rPr>
              <a:t>llena</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agradecimiento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victoria</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ganó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Jesucristo</a:t>
            </a:r>
            <a:endParaRPr dirty="0">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Nos </a:t>
            </a:r>
            <a:r>
              <a:rPr lang="en-US" dirty="0" err="1">
                <a:solidFill>
                  <a:schemeClr val="dk1"/>
                </a:solidFill>
                <a:latin typeface="Calibri"/>
                <a:ea typeface="Calibri"/>
                <a:cs typeface="Calibri"/>
                <a:sym typeface="Calibri"/>
              </a:rPr>
              <a:t>impulsa</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seguir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firmes</a:t>
            </a:r>
            <a:r>
              <a:rPr lang="en-US" dirty="0">
                <a:solidFill>
                  <a:schemeClr val="dk1"/>
                </a:solidFill>
                <a:latin typeface="Calibri"/>
                <a:ea typeface="Calibri"/>
                <a:cs typeface="Calibri"/>
                <a:sym typeface="Calibri"/>
              </a:rPr>
              <a:t> y a </a:t>
            </a:r>
            <a:r>
              <a:rPr lang="en-US" dirty="0" err="1">
                <a:solidFill>
                  <a:schemeClr val="dk1"/>
                </a:solidFill>
                <a:latin typeface="Calibri"/>
                <a:ea typeface="Calibri"/>
                <a:cs typeface="Calibri"/>
                <a:sym typeface="Calibri"/>
              </a:rPr>
              <a:t>seguir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creciendo</a:t>
            </a:r>
            <a:endParaRPr dirty="0">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Y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asegura</a:t>
            </a:r>
            <a:r>
              <a:rPr lang="en-US" dirty="0">
                <a:solidFill>
                  <a:schemeClr val="dk1"/>
                </a:solidFill>
                <a:latin typeface="Calibri"/>
                <a:ea typeface="Calibri"/>
                <a:cs typeface="Calibri"/>
                <a:sym typeface="Calibri"/>
              </a:rPr>
              <a:t> que la </a:t>
            </a:r>
            <a:r>
              <a:rPr lang="en-US" dirty="0" err="1">
                <a:solidFill>
                  <a:schemeClr val="dk1"/>
                </a:solidFill>
                <a:latin typeface="Calibri"/>
                <a:ea typeface="Calibri"/>
                <a:cs typeface="Calibri"/>
                <a:sym typeface="Calibri"/>
              </a:rPr>
              <a:t>obra</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Señor</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carece</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sentido</a:t>
            </a:r>
            <a:endParaRPr dirty="0">
              <a:solidFill>
                <a:schemeClr val="dk1"/>
              </a:solidFill>
              <a:latin typeface="Calibri"/>
              <a:ea typeface="Calibri"/>
              <a:cs typeface="Calibri"/>
              <a:sym typeface="Calibri"/>
            </a:endParaRPr>
          </a:p>
          <a:p>
            <a:pPr marL="0" marR="171450" lvl="0" indent="0" algn="l" rtl="0">
              <a:spcBef>
                <a:spcPts val="1000"/>
              </a:spcBef>
              <a:spcAft>
                <a:spcPts val="600"/>
              </a:spcAft>
              <a:buNone/>
            </a:pPr>
            <a:endParaRPr b="1" dirty="0">
              <a:solidFill>
                <a:schemeClr val="dk1"/>
              </a:solidFill>
              <a:latin typeface="Calibri"/>
              <a:ea typeface="Calibri"/>
              <a:cs typeface="Calibri"/>
              <a:sym typeface="Calibri"/>
            </a:endParaRPr>
          </a:p>
        </p:txBody>
      </p:sp>
      <p:sp>
        <p:nvSpPr>
          <p:cNvPr id="353" name="Google Shape;353;g2ce0180cd51_0_2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ce0180cd51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7916"/>
              </a:lnSpc>
              <a:spcBef>
                <a:spcPts val="0"/>
              </a:spcBef>
              <a:spcAft>
                <a:spcPts val="0"/>
              </a:spcAft>
              <a:buClr>
                <a:schemeClr val="dk1"/>
              </a:buClr>
              <a:buSzPts val="1100"/>
              <a:buFont typeface="Arial"/>
              <a:buNone/>
            </a:pPr>
            <a:r>
              <a:rPr lang="en-US" b="1" dirty="0" err="1">
                <a:solidFill>
                  <a:schemeClr val="dk1"/>
                </a:solidFill>
                <a:latin typeface="Calibri"/>
                <a:ea typeface="Calibri"/>
                <a:cs typeface="Calibri"/>
                <a:sym typeface="Calibri"/>
              </a:rPr>
              <a:t>Aplicar</a:t>
            </a:r>
            <a:r>
              <a:rPr lang="en-US" b="1" dirty="0">
                <a:solidFill>
                  <a:schemeClr val="dk1"/>
                </a:solidFill>
                <a:latin typeface="Calibri"/>
                <a:ea typeface="Calibri"/>
                <a:cs typeface="Calibri"/>
                <a:sym typeface="Calibri"/>
              </a:rPr>
              <a:t> “La Obra del Salvador” a </a:t>
            </a:r>
            <a:r>
              <a:rPr lang="en-US" b="1" dirty="0" err="1">
                <a:solidFill>
                  <a:schemeClr val="dk1"/>
                </a:solidFill>
                <a:latin typeface="Calibri"/>
                <a:ea typeface="Calibri"/>
                <a:cs typeface="Calibri"/>
                <a:sym typeface="Calibri"/>
              </a:rPr>
              <a:t>nuestras</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vidas</a:t>
            </a:r>
            <a:endParaRPr b="1" dirty="0">
              <a:solidFill>
                <a:schemeClr val="dk1"/>
              </a:solidFill>
              <a:latin typeface="Calibri"/>
              <a:ea typeface="Calibri"/>
              <a:cs typeface="Calibri"/>
              <a:sym typeface="Calibri"/>
            </a:endParaRPr>
          </a:p>
          <a:p>
            <a:pPr marL="914400" marR="171450" lvl="0" indent="-298450" algn="l" rtl="0">
              <a:lnSpc>
                <a:spcPct val="107916"/>
              </a:lnSpc>
              <a:spcBef>
                <a:spcPts val="1000"/>
              </a:spcBef>
              <a:spcAft>
                <a:spcPts val="1000"/>
              </a:spcAft>
              <a:buClr>
                <a:schemeClr val="dk1"/>
              </a:buClr>
              <a:buSzPts val="1100"/>
              <a:buFont typeface="Calibri"/>
              <a:buAutoNum type="arabicPeriod"/>
            </a:pPr>
            <a:r>
              <a:rPr lang="en-US" dirty="0">
                <a:solidFill>
                  <a:schemeClr val="dk1"/>
                </a:solidFill>
                <a:latin typeface="Calibri"/>
                <a:ea typeface="Calibri"/>
                <a:cs typeface="Calibri"/>
                <a:sym typeface="Calibri"/>
              </a:rPr>
              <a:t>(En </a:t>
            </a:r>
            <a:r>
              <a:rPr lang="en-US" dirty="0" err="1">
                <a:solidFill>
                  <a:schemeClr val="dk1"/>
                </a:solidFill>
                <a:latin typeface="Calibri"/>
                <a:ea typeface="Calibri"/>
                <a:cs typeface="Calibri"/>
                <a:sym typeface="Calibri"/>
              </a:rPr>
              <a:t>grupos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pequeños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Ahora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después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participar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curso</a:t>
            </a:r>
            <a:r>
              <a:rPr lang="en-US" dirty="0">
                <a:solidFill>
                  <a:schemeClr val="dk1"/>
                </a:solidFill>
                <a:latin typeface="Calibri"/>
                <a:ea typeface="Calibri"/>
                <a:cs typeface="Calibri"/>
                <a:sym typeface="Calibri"/>
              </a:rPr>
              <a:t> “La Obra del Salvador”, ¿</a:t>
            </a:r>
            <a:r>
              <a:rPr lang="en-US" dirty="0" err="1">
                <a:solidFill>
                  <a:schemeClr val="dk1"/>
                </a:solidFill>
                <a:latin typeface="Calibri"/>
                <a:ea typeface="Calibri"/>
                <a:cs typeface="Calibri"/>
                <a:sym typeface="Calibri"/>
              </a:rPr>
              <a:t>Cuál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será</a:t>
            </a:r>
            <a:r>
              <a:rPr lang="en-US" dirty="0">
                <a:solidFill>
                  <a:schemeClr val="dk1"/>
                </a:solidFill>
                <a:latin typeface="Calibri"/>
                <a:ea typeface="Calibri"/>
                <a:cs typeface="Calibri"/>
                <a:sym typeface="Calibri"/>
              </a:rPr>
              <a:t> mi </a:t>
            </a:r>
            <a:r>
              <a:rPr lang="en-US" dirty="0" err="1">
                <a:solidFill>
                  <a:schemeClr val="dk1"/>
                </a:solidFill>
                <a:latin typeface="Calibri"/>
                <a:ea typeface="Calibri"/>
                <a:cs typeface="Calibri"/>
                <a:sym typeface="Calibri"/>
              </a:rPr>
              <a:t>oración</a:t>
            </a:r>
            <a:r>
              <a:rPr lang="en-US" dirty="0">
                <a:solidFill>
                  <a:schemeClr val="dk1"/>
                </a:solidFill>
                <a:latin typeface="Calibri"/>
                <a:ea typeface="Calibri"/>
                <a:cs typeface="Calibri"/>
                <a:sym typeface="Calibri"/>
              </a:rPr>
              <a:t> a Dios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cuanto</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mí</a:t>
            </a:r>
            <a:r>
              <a:rPr lang="en-US" dirty="0">
                <a:solidFill>
                  <a:schemeClr val="dk1"/>
                </a:solidFill>
                <a:latin typeface="Calibri"/>
                <a:ea typeface="Calibri"/>
                <a:cs typeface="Calibri"/>
                <a:sym typeface="Calibri"/>
              </a:rPr>
              <a:t> responder a </a:t>
            </a:r>
            <a:r>
              <a:rPr lang="en-US" dirty="0" err="1">
                <a:solidFill>
                  <a:schemeClr val="dk1"/>
                </a:solidFill>
                <a:latin typeface="Calibri"/>
                <a:ea typeface="Calibri"/>
                <a:cs typeface="Calibri"/>
                <a:sym typeface="Calibri"/>
              </a:rPr>
              <a:t>este</a:t>
            </a:r>
            <a:r>
              <a:rPr lang="en-US" dirty="0">
                <a:solidFill>
                  <a:schemeClr val="dk1"/>
                </a:solidFill>
                <a:latin typeface="Calibri"/>
                <a:ea typeface="Calibri"/>
                <a:cs typeface="Calibri"/>
                <a:sym typeface="Calibri"/>
              </a:rPr>
              <a:t> amor que me ha </a:t>
            </a:r>
            <a:r>
              <a:rPr lang="en-US" dirty="0" err="1">
                <a:solidFill>
                  <a:schemeClr val="dk1"/>
                </a:solidFill>
                <a:latin typeface="Calibri"/>
                <a:ea typeface="Calibri"/>
                <a:cs typeface="Calibri"/>
                <a:sym typeface="Calibri"/>
              </a:rPr>
              <a:t>manifestado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mi </a:t>
            </a:r>
            <a:r>
              <a:rPr lang="en-US" dirty="0" err="1">
                <a:solidFill>
                  <a:schemeClr val="dk1"/>
                </a:solidFill>
                <a:latin typeface="Calibri"/>
                <a:ea typeface="Calibri"/>
                <a:cs typeface="Calibri"/>
                <a:sym typeface="Calibri"/>
              </a:rPr>
              <a:t>diario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vivir</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p:txBody>
      </p:sp>
      <p:sp>
        <p:nvSpPr>
          <p:cNvPr id="361" name="Google Shape;361;g2ce0180cd51_0_2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ce0180cd51_0_3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7916"/>
              </a:lnSpc>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Juan 20:30</a:t>
            </a:r>
            <a:endParaRPr dirty="0">
              <a:solidFill>
                <a:schemeClr val="dk1"/>
              </a:solidFill>
              <a:latin typeface="Calibri"/>
              <a:ea typeface="Calibri"/>
              <a:cs typeface="Calibri"/>
              <a:sym typeface="Calibri"/>
            </a:endParaRPr>
          </a:p>
          <a:p>
            <a:pPr marL="1371600" marR="171450" lvl="2" indent="-184150" algn="l" rtl="0">
              <a:lnSpc>
                <a:spcPct val="107916"/>
              </a:lnSpc>
              <a:spcBef>
                <a:spcPts val="1000"/>
              </a:spcBef>
              <a:spcAft>
                <a:spcPts val="1000"/>
              </a:spcAft>
              <a:buClr>
                <a:schemeClr val="dk1"/>
              </a:buClr>
              <a:buSzPts val="1100"/>
              <a:buFont typeface="Calibri"/>
              <a:buAutoNum type="romanLcPeriod"/>
            </a:pPr>
            <a:r>
              <a:rPr lang="en-US" dirty="0">
                <a:solidFill>
                  <a:schemeClr val="dk1"/>
                </a:solidFill>
                <a:latin typeface="Calibri"/>
                <a:ea typeface="Calibri"/>
                <a:cs typeface="Calibri"/>
                <a:sym typeface="Calibri"/>
              </a:rPr>
              <a:t>Jesús </a:t>
            </a:r>
            <a:r>
              <a:rPr lang="en-US" dirty="0" err="1">
                <a:solidFill>
                  <a:schemeClr val="dk1"/>
                </a:solidFill>
                <a:latin typeface="Calibri"/>
                <a:ea typeface="Calibri"/>
                <a:cs typeface="Calibri"/>
                <a:sym typeface="Calibri"/>
              </a:rPr>
              <a:t>hizo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muchas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otras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señales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milagrosas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presencia</a:t>
            </a:r>
            <a:r>
              <a:rPr lang="en-US" dirty="0">
                <a:solidFill>
                  <a:schemeClr val="dk1"/>
                </a:solidFill>
                <a:latin typeface="Calibri"/>
                <a:ea typeface="Calibri"/>
                <a:cs typeface="Calibri"/>
                <a:sym typeface="Calibri"/>
              </a:rPr>
              <a:t> de sus </a:t>
            </a:r>
            <a:r>
              <a:rPr lang="en-US" dirty="0" err="1">
                <a:solidFill>
                  <a:schemeClr val="dk1"/>
                </a:solidFill>
                <a:latin typeface="Calibri"/>
                <a:ea typeface="Calibri"/>
                <a:cs typeface="Calibri"/>
                <a:sym typeface="Calibri"/>
              </a:rPr>
              <a:t>discípulos</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cuales</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están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registradas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libro</a:t>
            </a:r>
            <a:r>
              <a:rPr lang="en-US" dirty="0">
                <a:solidFill>
                  <a:schemeClr val="dk1"/>
                </a:solidFill>
                <a:latin typeface="Calibri"/>
                <a:ea typeface="Calibri"/>
                <a:cs typeface="Calibri"/>
                <a:sym typeface="Calibri"/>
              </a:rPr>
              <a:t>. Pero </a:t>
            </a:r>
            <a:r>
              <a:rPr lang="en-US" dirty="0" err="1">
                <a:solidFill>
                  <a:schemeClr val="dk1"/>
                </a:solidFill>
                <a:latin typeface="Calibri"/>
                <a:ea typeface="Calibri"/>
                <a:cs typeface="Calibri"/>
                <a:sym typeface="Calibri"/>
              </a:rPr>
              <a:t>estas</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han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escrito</a:t>
            </a:r>
            <a:r>
              <a:rPr lang="en-US" dirty="0">
                <a:solidFill>
                  <a:schemeClr val="dk1"/>
                </a:solidFill>
                <a:latin typeface="Calibri"/>
                <a:ea typeface="Calibri"/>
                <a:cs typeface="Calibri"/>
                <a:sym typeface="Calibri"/>
              </a:rPr>
              <a:t> para que </a:t>
            </a:r>
            <a:r>
              <a:rPr lang="en-US" dirty="0" err="1">
                <a:solidFill>
                  <a:schemeClr val="dk1"/>
                </a:solidFill>
                <a:latin typeface="Calibri"/>
                <a:ea typeface="Calibri"/>
                <a:cs typeface="Calibri"/>
                <a:sym typeface="Calibri"/>
              </a:rPr>
              <a:t>ustedes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crean</a:t>
            </a:r>
            <a:r>
              <a:rPr lang="en-US" dirty="0">
                <a:solidFill>
                  <a:schemeClr val="dk1"/>
                </a:solidFill>
                <a:latin typeface="Calibri"/>
                <a:ea typeface="Calibri"/>
                <a:cs typeface="Calibri"/>
                <a:sym typeface="Calibri"/>
              </a:rPr>
              <a:t> que Jesús es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Cristo,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Hijo</a:t>
            </a:r>
            <a:r>
              <a:rPr lang="en-US" dirty="0">
                <a:solidFill>
                  <a:schemeClr val="dk1"/>
                </a:solidFill>
                <a:latin typeface="Calibri"/>
                <a:ea typeface="Calibri"/>
                <a:cs typeface="Calibri"/>
                <a:sym typeface="Calibri"/>
              </a:rPr>
              <a:t> de Dios, y para que al </a:t>
            </a:r>
            <a:r>
              <a:rPr lang="en-US" dirty="0" err="1">
                <a:solidFill>
                  <a:schemeClr val="dk1"/>
                </a:solidFill>
                <a:latin typeface="Calibri"/>
                <a:ea typeface="Calibri"/>
                <a:cs typeface="Calibri"/>
                <a:sym typeface="Calibri"/>
              </a:rPr>
              <a:t>creer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nombre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tengan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vida</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p:txBody>
      </p:sp>
      <p:sp>
        <p:nvSpPr>
          <p:cNvPr id="370" name="Google Shape;370;g2ce0180cd51_0_30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6e804b7823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dirty="0" err="1">
                <a:solidFill>
                  <a:schemeClr val="dk1"/>
                </a:solidFill>
                <a:latin typeface="Calibri"/>
                <a:ea typeface="Calibri"/>
                <a:cs typeface="Calibri"/>
                <a:sym typeface="Calibri"/>
              </a:rPr>
              <a:t>Conclusión</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dirty="0" err="1">
                <a:solidFill>
                  <a:schemeClr val="dk1"/>
                </a:solidFill>
                <a:latin typeface="Calibri"/>
                <a:ea typeface="Calibri"/>
                <a:cs typeface="Calibri"/>
                <a:sym typeface="Calibri"/>
              </a:rPr>
              <a:t>Tarea</a:t>
            </a:r>
            <a:r>
              <a:rPr lang="en-US" dirty="0">
                <a:solidFill>
                  <a:schemeClr val="dk1"/>
                </a:solidFill>
                <a:latin typeface="Calibri"/>
                <a:ea typeface="Calibri"/>
                <a:cs typeface="Calibri"/>
                <a:sym typeface="Calibri"/>
              </a:rPr>
              <a:t>: El Proyecto Final</a:t>
            </a:r>
            <a:endParaRPr dirty="0">
              <a:solidFill>
                <a:schemeClr val="dk1"/>
              </a:solidFill>
              <a:latin typeface="Calibri"/>
              <a:ea typeface="Calibri"/>
              <a:cs typeface="Calibri"/>
              <a:sym typeface="Calibri"/>
            </a:endParaRPr>
          </a:p>
          <a:p>
            <a:pPr marL="0" marR="171450" lvl="0" indent="0" algn="l" rtl="0">
              <a:lnSpc>
                <a:spcPct val="100000"/>
              </a:lnSpc>
              <a:spcBef>
                <a:spcPts val="1000"/>
              </a:spcBef>
              <a:spcAft>
                <a:spcPts val="600"/>
              </a:spcAft>
              <a:buSzPts val="1100"/>
              <a:buNone/>
            </a:pPr>
            <a:endParaRPr b="1" dirty="0">
              <a:solidFill>
                <a:schemeClr val="dk1"/>
              </a:solidFill>
              <a:latin typeface="Calibri"/>
              <a:ea typeface="Calibri"/>
              <a:cs typeface="Calibri"/>
              <a:sym typeface="Calibri"/>
            </a:endParaRPr>
          </a:p>
        </p:txBody>
      </p:sp>
      <p:sp>
        <p:nvSpPr>
          <p:cNvPr id="378" name="Google Shape;378;g26e804b7823_0_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adf147660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p>
        </p:txBody>
      </p:sp>
      <p:sp>
        <p:nvSpPr>
          <p:cNvPr id="388" name="Google Shape;388;g2adf1476608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adf1476608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6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a:t>
            </a:r>
            <a:endParaRPr/>
          </a:p>
        </p:txBody>
      </p:sp>
      <p:sp>
        <p:nvSpPr>
          <p:cNvPr id="396" name="Google Shape;396;g2adf1476608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spcBef>
                <a:spcPts val="1000"/>
              </a:spcBef>
              <a:spcAft>
                <a:spcPts val="0"/>
              </a:spcAft>
              <a:buClr>
                <a:schemeClr val="dk1"/>
              </a:buClr>
              <a:buSzPts val="1100"/>
              <a:buFont typeface="Arial"/>
              <a:buNone/>
            </a:pPr>
            <a:r>
              <a:rPr lang="en-US" b="1" u="sng" dirty="0">
                <a:solidFill>
                  <a:schemeClr val="dk1"/>
                </a:solidFill>
                <a:latin typeface="Calibri"/>
                <a:ea typeface="Calibri"/>
                <a:cs typeface="Calibri"/>
                <a:sym typeface="Calibri"/>
              </a:rPr>
              <a:t>Material extra</a:t>
            </a:r>
            <a:r>
              <a:rPr lang="en-US" b="1" dirty="0">
                <a:solidFill>
                  <a:schemeClr val="dk1"/>
                </a:solidFill>
                <a:latin typeface="Calibri"/>
                <a:ea typeface="Calibri"/>
                <a:cs typeface="Calibri"/>
                <a:sym typeface="Calibri"/>
              </a:rPr>
              <a:t>: </a:t>
            </a:r>
            <a:endParaRPr b="1" u="sng" dirty="0">
              <a:solidFill>
                <a:schemeClr val="dk1"/>
              </a:solidFill>
              <a:latin typeface="Calibri"/>
              <a:ea typeface="Calibri"/>
              <a:cs typeface="Calibri"/>
              <a:sym typeface="Calibri"/>
            </a:endParaRPr>
          </a:p>
          <a:p>
            <a:pPr marL="457200" marR="171450" lvl="0" indent="-298450" algn="l" rtl="0">
              <a:spcBef>
                <a:spcPts val="60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Les </a:t>
            </a:r>
            <a:r>
              <a:rPr lang="en-US" dirty="0" err="1">
                <a:solidFill>
                  <a:schemeClr val="dk1"/>
                </a:solidFill>
                <a:latin typeface="Calibri"/>
                <a:ea typeface="Calibri"/>
                <a:cs typeface="Calibri"/>
                <a:sym typeface="Calibri"/>
              </a:rPr>
              <a:t>compartimos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canción de Iglesia </a:t>
            </a:r>
            <a:r>
              <a:rPr lang="en-US" dirty="0" err="1">
                <a:solidFill>
                  <a:schemeClr val="dk1"/>
                </a:solidFill>
                <a:latin typeface="Calibri"/>
                <a:ea typeface="Calibri"/>
                <a:cs typeface="Calibri"/>
                <a:sym typeface="Calibri"/>
              </a:rPr>
              <a:t>Luterana</a:t>
            </a:r>
            <a:r>
              <a:rPr lang="en-US" dirty="0">
                <a:solidFill>
                  <a:schemeClr val="dk1"/>
                </a:solidFill>
                <a:latin typeface="Calibri"/>
                <a:ea typeface="Calibri"/>
                <a:cs typeface="Calibri"/>
                <a:sym typeface="Calibri"/>
              </a:rPr>
              <a:t> Cristo para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edificación</a:t>
            </a:r>
            <a:r>
              <a:rPr lang="en-US" dirty="0">
                <a:solidFill>
                  <a:schemeClr val="dk1"/>
                </a:solidFill>
                <a:latin typeface="Calibri"/>
                <a:ea typeface="Calibri"/>
                <a:cs typeface="Calibri"/>
                <a:sym typeface="Calibri"/>
              </a:rPr>
              <a:t> y para usar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alabanza</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adoración</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Señor</a:t>
            </a:r>
            <a:r>
              <a:rPr lang="en-US" dirty="0">
                <a:solidFill>
                  <a:schemeClr val="dk1"/>
                </a:solidFill>
                <a:latin typeface="Calibri"/>
                <a:ea typeface="Calibri"/>
                <a:cs typeface="Calibri"/>
                <a:sym typeface="Calibri"/>
              </a:rPr>
              <a:t>: </a:t>
            </a:r>
            <a:r>
              <a:rPr lang="en-US" dirty="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https://www.academiacristo.com/Musica/Vacia-la-tumba-esta</a:t>
            </a:r>
            <a:endParaRPr dirty="0">
              <a:solidFill>
                <a:schemeClr val="dk1"/>
              </a:solidFill>
              <a:latin typeface="Calibri"/>
              <a:ea typeface="Calibri"/>
              <a:cs typeface="Calibri"/>
              <a:sym typeface="Calibri"/>
            </a:endParaRPr>
          </a:p>
          <a:p>
            <a:pPr marL="0" lvl="0" indent="0" algn="l" rtl="0">
              <a:lnSpc>
                <a:spcPct val="107916"/>
              </a:lnSpc>
              <a:spcBef>
                <a:spcPts val="1000"/>
              </a:spcBef>
              <a:spcAft>
                <a:spcPts val="1000"/>
              </a:spcAft>
              <a:buNone/>
            </a:pPr>
            <a:endParaRPr b="1" u="sng" dirty="0">
              <a:solidFill>
                <a:schemeClr val="dk1"/>
              </a:solidFill>
              <a:latin typeface="Calibri"/>
              <a:ea typeface="Calibri"/>
              <a:cs typeface="Calibri"/>
              <a:sym typeface="Calibri"/>
            </a:endParaRPr>
          </a:p>
        </p:txBody>
      </p:sp>
      <p:sp>
        <p:nvSpPr>
          <p:cNvPr id="404" name="Google Shape;404;g2ac1ba269cb_0_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1000"/>
              </a:spcAft>
              <a:buClr>
                <a:schemeClr val="dk1"/>
              </a:buClr>
              <a:buSzPts val="1100"/>
              <a:buFont typeface="Arial"/>
              <a:buNone/>
            </a:pPr>
            <a:r>
              <a:rPr lang="en-US" b="1" dirty="0" err="1">
                <a:solidFill>
                  <a:schemeClr val="dk1"/>
                </a:solidFill>
                <a:latin typeface="Calibri"/>
                <a:ea typeface="Calibri"/>
                <a:cs typeface="Calibri"/>
                <a:sym typeface="Calibri"/>
              </a:rPr>
              <a:t>Oración</a:t>
            </a:r>
            <a:r>
              <a:rPr lang="en-US" b="1"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maravillosa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noticia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amado</a:t>
            </a:r>
            <a:r>
              <a:rPr lang="en-US" dirty="0">
                <a:solidFill>
                  <a:schemeClr val="dk1"/>
                </a:solidFill>
                <a:latin typeface="Calibri"/>
                <a:ea typeface="Calibri"/>
                <a:cs typeface="Calibri"/>
                <a:sym typeface="Calibri"/>
              </a:rPr>
              <a:t> Jesús! ¡</a:t>
            </a:r>
            <a:r>
              <a:rPr lang="en-US" dirty="0" err="1">
                <a:solidFill>
                  <a:schemeClr val="dk1"/>
                </a:solidFill>
                <a:latin typeface="Calibri"/>
                <a:ea typeface="Calibri"/>
                <a:cs typeface="Calibri"/>
                <a:sym typeface="Calibri"/>
              </a:rPr>
              <a:t>Estás</a:t>
            </a:r>
            <a:r>
              <a:rPr lang="en-US" dirty="0">
                <a:solidFill>
                  <a:schemeClr val="dk1"/>
                </a:solidFill>
                <a:latin typeface="Calibri"/>
                <a:ea typeface="Calibri"/>
                <a:cs typeface="Calibri"/>
                <a:sym typeface="Calibri"/>
              </a:rPr>
              <a:t> vivo! Ni la </a:t>
            </a:r>
            <a:r>
              <a:rPr lang="en-US" dirty="0" err="1">
                <a:solidFill>
                  <a:schemeClr val="dk1"/>
                </a:solidFill>
                <a:latin typeface="Calibri"/>
                <a:ea typeface="Calibri"/>
                <a:cs typeface="Calibri"/>
                <a:sym typeface="Calibri"/>
              </a:rPr>
              <a:t>muerte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ni</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tumba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pudieron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detener</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mí</a:t>
            </a:r>
            <a:r>
              <a:rPr lang="en-US" dirty="0">
                <a:solidFill>
                  <a:schemeClr val="dk1"/>
                </a:solidFill>
                <a:latin typeface="Calibri"/>
                <a:ea typeface="Calibri"/>
                <a:cs typeface="Calibri"/>
                <a:sym typeface="Calibri"/>
              </a:rPr>
              <a:t> es un gran </a:t>
            </a:r>
            <a:r>
              <a:rPr lang="en-US" dirty="0" err="1">
                <a:solidFill>
                  <a:schemeClr val="dk1"/>
                </a:solidFill>
                <a:latin typeface="Calibri"/>
                <a:ea typeface="Calibri"/>
                <a:cs typeface="Calibri"/>
                <a:sym typeface="Calibri"/>
              </a:rPr>
              <a:t>consuelo</a:t>
            </a:r>
            <a:r>
              <a:rPr lang="en-US" dirty="0">
                <a:solidFill>
                  <a:schemeClr val="dk1"/>
                </a:solidFill>
                <a:latin typeface="Calibri"/>
                <a:ea typeface="Calibri"/>
                <a:cs typeface="Calibri"/>
                <a:sym typeface="Calibri"/>
              </a:rPr>
              <a:t> saber que </a:t>
            </a:r>
            <a:r>
              <a:rPr lang="en-US" dirty="0" err="1">
                <a:solidFill>
                  <a:schemeClr val="dk1"/>
                </a:solidFill>
                <a:latin typeface="Calibri"/>
                <a:ea typeface="Calibri"/>
                <a:cs typeface="Calibri"/>
                <a:sym typeface="Calibri"/>
              </a:rPr>
              <a:t>tú</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tienes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poder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sobre</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muerte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pido</a:t>
            </a:r>
            <a:r>
              <a:rPr lang="en-US" dirty="0">
                <a:solidFill>
                  <a:schemeClr val="dk1"/>
                </a:solidFill>
                <a:latin typeface="Calibri"/>
                <a:ea typeface="Calibri"/>
                <a:cs typeface="Calibri"/>
                <a:sym typeface="Calibri"/>
              </a:rPr>
              <a:t> que me </a:t>
            </a:r>
            <a:r>
              <a:rPr lang="en-US" dirty="0" err="1">
                <a:solidFill>
                  <a:schemeClr val="dk1"/>
                </a:solidFill>
                <a:latin typeface="Calibri"/>
                <a:ea typeface="Calibri"/>
                <a:cs typeface="Calibri"/>
                <a:sym typeface="Calibri"/>
              </a:rPr>
              <a:t>ayudes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confiar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tú</a:t>
            </a:r>
            <a:r>
              <a:rPr lang="en-US" dirty="0">
                <a:solidFill>
                  <a:schemeClr val="dk1"/>
                </a:solidFill>
                <a:latin typeface="Calibri"/>
                <a:ea typeface="Calibri"/>
                <a:cs typeface="Calibri"/>
                <a:sym typeface="Calibri"/>
              </a:rPr>
              <a:t> me </a:t>
            </a:r>
            <a:r>
              <a:rPr lang="en-US" dirty="0" err="1">
                <a:solidFill>
                  <a:schemeClr val="dk1"/>
                </a:solidFill>
                <a:latin typeface="Calibri"/>
                <a:ea typeface="Calibri"/>
                <a:cs typeface="Calibri"/>
                <a:sym typeface="Calibri"/>
              </a:rPr>
              <a:t>levantarás</a:t>
            </a:r>
            <a:r>
              <a:rPr lang="en-US" dirty="0">
                <a:solidFill>
                  <a:schemeClr val="dk1"/>
                </a:solidFill>
                <a:latin typeface="Calibri"/>
                <a:ea typeface="Calibri"/>
                <a:cs typeface="Calibri"/>
                <a:sym typeface="Calibri"/>
              </a:rPr>
              <a:t> de entre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muertos</a:t>
            </a:r>
            <a:r>
              <a:rPr lang="en-US" dirty="0">
                <a:solidFill>
                  <a:schemeClr val="dk1"/>
                </a:solidFill>
                <a:latin typeface="Calibri"/>
                <a:ea typeface="Calibri"/>
                <a:cs typeface="Calibri"/>
                <a:sym typeface="Calibri"/>
              </a:rPr>
              <a:t> también a </a:t>
            </a:r>
            <a:r>
              <a:rPr lang="en-US" dirty="0" err="1">
                <a:solidFill>
                  <a:schemeClr val="dk1"/>
                </a:solidFill>
                <a:latin typeface="Calibri"/>
                <a:ea typeface="Calibri"/>
                <a:cs typeface="Calibri"/>
                <a:sym typeface="Calibri"/>
              </a:rPr>
              <a:t>mí</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último</a:t>
            </a:r>
            <a:r>
              <a:rPr lang="en-US" dirty="0">
                <a:solidFill>
                  <a:schemeClr val="dk1"/>
                </a:solidFill>
                <a:latin typeface="Calibri"/>
                <a:ea typeface="Calibri"/>
                <a:cs typeface="Calibri"/>
                <a:sym typeface="Calibri"/>
              </a:rPr>
              <a:t> día. </a:t>
            </a:r>
            <a:r>
              <a:rPr lang="en-US" dirty="0" err="1">
                <a:solidFill>
                  <a:schemeClr val="dk1"/>
                </a:solidFill>
                <a:latin typeface="Calibri"/>
                <a:ea typeface="Calibri"/>
                <a:cs typeface="Calibri"/>
                <a:sym typeface="Calibri"/>
              </a:rPr>
              <a:t>Amén</a:t>
            </a:r>
            <a:r>
              <a:rPr lang="en-US" dirty="0">
                <a:solidFill>
                  <a:schemeClr val="dk1"/>
                </a:solidFill>
                <a:latin typeface="Calibri"/>
                <a:ea typeface="Calibri"/>
                <a:cs typeface="Calibri"/>
                <a:sym typeface="Calibri"/>
              </a:rPr>
              <a:t>.</a:t>
            </a:r>
            <a:endParaRPr b="1" dirty="0">
              <a:solidFill>
                <a:schemeClr val="dk1"/>
              </a:solidFill>
              <a:latin typeface="Calibri"/>
              <a:ea typeface="Calibri"/>
              <a:cs typeface="Calibri"/>
              <a:sym typeface="Calibri"/>
            </a:endParaRPr>
          </a:p>
        </p:txBody>
      </p:sp>
      <p:sp>
        <p:nvSpPr>
          <p:cNvPr id="117" name="Google Shape;11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dirty="0" err="1">
                <a:solidFill>
                  <a:schemeClr val="dk1"/>
                </a:solidFill>
                <a:latin typeface="Calibri"/>
                <a:ea typeface="Calibri"/>
                <a:cs typeface="Calibri"/>
                <a:sym typeface="Calibri"/>
              </a:rPr>
              <a:t>Objetivos</a:t>
            </a:r>
            <a:r>
              <a:rPr lang="en-US" b="1" dirty="0">
                <a:solidFill>
                  <a:schemeClr val="dk1"/>
                </a:solidFill>
                <a:latin typeface="Calibri"/>
                <a:ea typeface="Calibri"/>
                <a:cs typeface="Calibri"/>
                <a:sym typeface="Calibri"/>
              </a:rPr>
              <a:t> de la </a:t>
            </a:r>
            <a:r>
              <a:rPr lang="en-US" b="1" dirty="0" err="1">
                <a:solidFill>
                  <a:schemeClr val="dk1"/>
                </a:solidFill>
                <a:latin typeface="Calibri"/>
                <a:ea typeface="Calibri"/>
                <a:cs typeface="Calibri"/>
                <a:sym typeface="Calibri"/>
              </a:rPr>
              <a:t>Lección</a:t>
            </a:r>
            <a:endParaRPr b="1" dirty="0">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arabicPeriod"/>
            </a:pPr>
            <a:r>
              <a:rPr lang="en-US" b="1" dirty="0">
                <a:solidFill>
                  <a:schemeClr val="dk1"/>
                </a:solidFill>
                <a:latin typeface="Calibri"/>
                <a:ea typeface="Calibri"/>
                <a:cs typeface="Calibri"/>
                <a:sym typeface="Calibri"/>
              </a:rPr>
              <a:t>Usar </a:t>
            </a:r>
            <a:r>
              <a:rPr lang="en-US" b="1" dirty="0" err="1">
                <a:solidFill>
                  <a:schemeClr val="dk1"/>
                </a:solidFill>
                <a:latin typeface="Calibri"/>
                <a:ea typeface="Calibri"/>
                <a:cs typeface="Calibri"/>
                <a:sym typeface="Calibri"/>
              </a:rPr>
              <a:t>el</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método</a:t>
            </a:r>
            <a:r>
              <a:rPr lang="en-US" b="1" dirty="0">
                <a:solidFill>
                  <a:schemeClr val="dk1"/>
                </a:solidFill>
                <a:latin typeface="Calibri"/>
                <a:ea typeface="Calibri"/>
                <a:cs typeface="Calibri"/>
                <a:sym typeface="Calibri"/>
              </a:rPr>
              <a:t> de las 4 “C” para leer y </a:t>
            </a:r>
            <a:r>
              <a:rPr lang="en-US" b="1" dirty="0" err="1">
                <a:solidFill>
                  <a:schemeClr val="dk1"/>
                </a:solidFill>
                <a:latin typeface="Calibri"/>
                <a:ea typeface="Calibri"/>
                <a:cs typeface="Calibri"/>
                <a:sym typeface="Calibri"/>
              </a:rPr>
              <a:t>entender</a:t>
            </a:r>
            <a:r>
              <a:rPr lang="en-US" b="1" dirty="0">
                <a:solidFill>
                  <a:schemeClr val="dk1"/>
                </a:solidFill>
                <a:latin typeface="Calibri"/>
                <a:ea typeface="Calibri"/>
                <a:cs typeface="Calibri"/>
                <a:sym typeface="Calibri"/>
              </a:rPr>
              <a:t> Lucas 24:1-12 y Juan 20:19-29</a:t>
            </a:r>
            <a:endParaRPr b="1" dirty="0">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arabicPeriod"/>
            </a:pPr>
            <a:r>
              <a:rPr lang="en-US" b="1" dirty="0" err="1">
                <a:solidFill>
                  <a:schemeClr val="dk1"/>
                </a:solidFill>
                <a:latin typeface="Calibri"/>
                <a:ea typeface="Calibri"/>
                <a:cs typeface="Calibri"/>
                <a:sym typeface="Calibri"/>
              </a:rPr>
              <a:t>Identificar</a:t>
            </a:r>
            <a:r>
              <a:rPr lang="en-US" b="1" dirty="0">
                <a:solidFill>
                  <a:schemeClr val="dk1"/>
                </a:solidFill>
                <a:latin typeface="Calibri"/>
                <a:ea typeface="Calibri"/>
                <a:cs typeface="Calibri"/>
                <a:sym typeface="Calibri"/>
              </a:rPr>
              <a:t> la </a:t>
            </a:r>
            <a:r>
              <a:rPr lang="en-US" b="1" dirty="0" err="1">
                <a:solidFill>
                  <a:schemeClr val="dk1"/>
                </a:solidFill>
                <a:latin typeface="Calibri"/>
                <a:ea typeface="Calibri"/>
                <a:cs typeface="Calibri"/>
                <a:sym typeface="Calibri"/>
              </a:rPr>
              <a:t>importancia</a:t>
            </a:r>
            <a:r>
              <a:rPr lang="en-US" b="1" dirty="0">
                <a:solidFill>
                  <a:schemeClr val="dk1"/>
                </a:solidFill>
                <a:latin typeface="Calibri"/>
                <a:ea typeface="Calibri"/>
                <a:cs typeface="Calibri"/>
                <a:sym typeface="Calibri"/>
              </a:rPr>
              <a:t> de la </a:t>
            </a:r>
            <a:r>
              <a:rPr lang="en-US" b="1" dirty="0" err="1">
                <a:solidFill>
                  <a:schemeClr val="dk1"/>
                </a:solidFill>
                <a:latin typeface="Calibri"/>
                <a:ea typeface="Calibri"/>
                <a:cs typeface="Calibri"/>
                <a:sym typeface="Calibri"/>
              </a:rPr>
              <a:t>resurrección</a:t>
            </a:r>
            <a:r>
              <a:rPr lang="en-US" b="1" dirty="0">
                <a:solidFill>
                  <a:schemeClr val="dk1"/>
                </a:solidFill>
                <a:latin typeface="Calibri"/>
                <a:ea typeface="Calibri"/>
                <a:cs typeface="Calibri"/>
                <a:sym typeface="Calibri"/>
              </a:rPr>
              <a:t> para </a:t>
            </a:r>
            <a:r>
              <a:rPr lang="en-US" b="1" dirty="0" err="1">
                <a:solidFill>
                  <a:schemeClr val="dk1"/>
                </a:solidFill>
                <a:latin typeface="Calibri"/>
                <a:ea typeface="Calibri"/>
                <a:cs typeface="Calibri"/>
                <a:sym typeface="Calibri"/>
              </a:rPr>
              <a:t>nosotros</a:t>
            </a:r>
            <a:endParaRPr b="1" dirty="0">
              <a:solidFill>
                <a:schemeClr val="dk1"/>
              </a:solidFill>
              <a:latin typeface="Calibri"/>
              <a:ea typeface="Calibri"/>
              <a:cs typeface="Calibri"/>
              <a:sym typeface="Calibri"/>
            </a:endParaRPr>
          </a:p>
          <a:p>
            <a:pPr marL="914400" marR="171450" lvl="1" indent="-298450" algn="l" rtl="0">
              <a:spcBef>
                <a:spcPts val="1000"/>
              </a:spcBef>
              <a:spcAft>
                <a:spcPts val="1000"/>
              </a:spcAft>
              <a:buClr>
                <a:schemeClr val="dk1"/>
              </a:buClr>
              <a:buSzPts val="1100"/>
              <a:buFont typeface="Calibri"/>
              <a:buAutoNum type="arabicPeriod"/>
            </a:pPr>
            <a:r>
              <a:rPr lang="en-US" b="1" dirty="0" err="1">
                <a:solidFill>
                  <a:schemeClr val="dk1"/>
                </a:solidFill>
                <a:latin typeface="Calibri"/>
                <a:ea typeface="Calibri"/>
                <a:cs typeface="Calibri"/>
                <a:sym typeface="Calibri"/>
              </a:rPr>
              <a:t>Aplicar</a:t>
            </a:r>
            <a:r>
              <a:rPr lang="en-US" b="1" dirty="0">
                <a:solidFill>
                  <a:schemeClr val="dk1"/>
                </a:solidFill>
                <a:latin typeface="Calibri"/>
                <a:ea typeface="Calibri"/>
                <a:cs typeface="Calibri"/>
                <a:sym typeface="Calibri"/>
              </a:rPr>
              <a:t> “La Obra del Salvador” a </a:t>
            </a:r>
            <a:r>
              <a:rPr lang="en-US" b="1" dirty="0" err="1">
                <a:solidFill>
                  <a:schemeClr val="dk1"/>
                </a:solidFill>
                <a:latin typeface="Calibri"/>
                <a:ea typeface="Calibri"/>
                <a:cs typeface="Calibri"/>
                <a:sym typeface="Calibri"/>
              </a:rPr>
              <a:t>nuestras</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vidas</a:t>
            </a:r>
            <a:endParaRPr b="1" dirty="0">
              <a:solidFill>
                <a:schemeClr val="dk1"/>
              </a:solidFill>
              <a:latin typeface="Calibri"/>
              <a:ea typeface="Calibri"/>
              <a:cs typeface="Calibri"/>
              <a:sym typeface="Calibri"/>
            </a:endParaRPr>
          </a:p>
        </p:txBody>
      </p:sp>
      <p:sp>
        <p:nvSpPr>
          <p:cNvPr id="125" name="Google Shape;125;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6e7de4e202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a:t>
            </a:r>
            <a:r>
              <a:rPr lang="en-US" b="1" dirty="0" err="1">
                <a:solidFill>
                  <a:schemeClr val="dk1"/>
                </a:solidFill>
                <a:latin typeface="Calibri"/>
                <a:ea typeface="Calibri"/>
                <a:cs typeface="Calibri"/>
                <a:sym typeface="Calibri"/>
              </a:rPr>
              <a:t>Captar</a:t>
            </a:r>
            <a:r>
              <a:rPr lang="en-US" b="1" dirty="0">
                <a:solidFill>
                  <a:schemeClr val="dk1"/>
                </a:solidFill>
                <a:latin typeface="Calibri"/>
                <a:ea typeface="Calibri"/>
                <a:cs typeface="Calibri"/>
                <a:sym typeface="Calibri"/>
              </a:rPr>
              <a:t>”</a:t>
            </a:r>
            <a:endParaRPr b="1" dirty="0">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querían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lograr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fariseos</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pedir</a:t>
            </a:r>
            <a:r>
              <a:rPr lang="en-US" dirty="0">
                <a:solidFill>
                  <a:schemeClr val="dk1"/>
                </a:solidFill>
                <a:latin typeface="Calibri"/>
                <a:ea typeface="Calibri"/>
                <a:cs typeface="Calibri"/>
                <a:sym typeface="Calibri"/>
              </a:rPr>
              <a:t> que Pilato </a:t>
            </a:r>
            <a:r>
              <a:rPr lang="en-US" dirty="0" err="1">
                <a:solidFill>
                  <a:schemeClr val="dk1"/>
                </a:solidFill>
                <a:latin typeface="Calibri"/>
                <a:ea typeface="Calibri"/>
                <a:cs typeface="Calibri"/>
                <a:sym typeface="Calibri"/>
              </a:rPr>
              <a:t>sellara</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piedra</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pusiera</a:t>
            </a:r>
            <a:r>
              <a:rPr lang="en-US" dirty="0">
                <a:solidFill>
                  <a:schemeClr val="dk1"/>
                </a:solidFill>
                <a:latin typeface="Calibri"/>
                <a:ea typeface="Calibri"/>
                <a:cs typeface="Calibri"/>
                <a:sym typeface="Calibri"/>
              </a:rPr>
              <a:t> soldados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sepulcro</a:t>
            </a:r>
            <a:r>
              <a:rPr lang="en-US" dirty="0">
                <a:solidFill>
                  <a:schemeClr val="dk1"/>
                </a:solidFill>
                <a:latin typeface="Calibri"/>
                <a:ea typeface="Calibri"/>
                <a:cs typeface="Calibri"/>
                <a:sym typeface="Calibri"/>
              </a:rPr>
              <a:t> de Jesús?</a:t>
            </a:r>
            <a:endParaRPr dirty="0">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Mateo 27:62-66 Al día </a:t>
            </a:r>
            <a:r>
              <a:rPr lang="en-US" dirty="0" err="1">
                <a:solidFill>
                  <a:schemeClr val="dk1"/>
                </a:solidFill>
                <a:latin typeface="Calibri"/>
                <a:ea typeface="Calibri"/>
                <a:cs typeface="Calibri"/>
                <a:sym typeface="Calibri"/>
              </a:rPr>
              <a:t>siguiente</a:t>
            </a:r>
            <a:r>
              <a:rPr lang="en-US" dirty="0">
                <a:solidFill>
                  <a:schemeClr val="dk1"/>
                </a:solidFill>
                <a:latin typeface="Calibri"/>
                <a:ea typeface="Calibri"/>
                <a:cs typeface="Calibri"/>
                <a:sym typeface="Calibri"/>
              </a:rPr>
              <a:t>, que es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día </a:t>
            </a:r>
            <a:r>
              <a:rPr lang="en-US" dirty="0" err="1">
                <a:solidFill>
                  <a:schemeClr val="dk1"/>
                </a:solidFill>
                <a:latin typeface="Calibri"/>
                <a:ea typeface="Calibri"/>
                <a:cs typeface="Calibri"/>
                <a:sym typeface="Calibri"/>
              </a:rPr>
              <a:t>después</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preparación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principales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sacerdotes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fariseos</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reunieron</a:t>
            </a:r>
            <a:r>
              <a:rPr lang="en-US" dirty="0">
                <a:solidFill>
                  <a:schemeClr val="dk1"/>
                </a:solidFill>
                <a:latin typeface="Calibri"/>
                <a:ea typeface="Calibri"/>
                <a:cs typeface="Calibri"/>
                <a:sym typeface="Calibri"/>
              </a:rPr>
              <a:t> ante Pilato y le </a:t>
            </a:r>
            <a:r>
              <a:rPr lang="en-US" dirty="0" err="1">
                <a:solidFill>
                  <a:schemeClr val="dk1"/>
                </a:solidFill>
                <a:latin typeface="Calibri"/>
                <a:ea typeface="Calibri"/>
                <a:cs typeface="Calibri"/>
                <a:sym typeface="Calibri"/>
              </a:rPr>
              <a:t>dijeron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Señor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acordamos</a:t>
            </a:r>
            <a:r>
              <a:rPr lang="en-US" dirty="0">
                <a:solidFill>
                  <a:schemeClr val="dk1"/>
                </a:solidFill>
                <a:latin typeface="Calibri"/>
                <a:ea typeface="Calibri"/>
                <a:cs typeface="Calibri"/>
                <a:sym typeface="Calibri"/>
              </a:rPr>
              <a:t> de que, </a:t>
            </a:r>
            <a:r>
              <a:rPr lang="en-US" dirty="0" err="1">
                <a:solidFill>
                  <a:schemeClr val="dk1"/>
                </a:solidFill>
                <a:latin typeface="Calibri"/>
                <a:ea typeface="Calibri"/>
                <a:cs typeface="Calibri"/>
                <a:sym typeface="Calibri"/>
              </a:rPr>
              <a:t>cuando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aún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vivía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aquel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engañador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dijo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Después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tres</a:t>
            </a:r>
            <a:r>
              <a:rPr lang="en-US" dirty="0">
                <a:solidFill>
                  <a:schemeClr val="dk1"/>
                </a:solidFill>
                <a:latin typeface="Calibri"/>
                <a:ea typeface="Calibri"/>
                <a:cs typeface="Calibri"/>
                <a:sym typeface="Calibri"/>
              </a:rPr>
              <a:t> días </a:t>
            </a:r>
            <a:r>
              <a:rPr lang="en-US" dirty="0" err="1">
                <a:solidFill>
                  <a:schemeClr val="dk1"/>
                </a:solidFill>
                <a:latin typeface="Calibri"/>
                <a:ea typeface="Calibri"/>
                <a:cs typeface="Calibri"/>
                <a:sym typeface="Calibri"/>
              </a:rPr>
              <a:t>resucitaré</a:t>
            </a:r>
            <a:r>
              <a:rPr lang="en-US" dirty="0">
                <a:solidFill>
                  <a:schemeClr val="dk1"/>
                </a:solidFill>
                <a:latin typeface="Calibri"/>
                <a:ea typeface="Calibri"/>
                <a:cs typeface="Calibri"/>
                <a:sym typeface="Calibri"/>
              </a:rPr>
              <a:t>.” Por lo tanto, </a:t>
            </a:r>
            <a:r>
              <a:rPr lang="en-US" dirty="0" err="1">
                <a:solidFill>
                  <a:schemeClr val="dk1"/>
                </a:solidFill>
                <a:latin typeface="Calibri"/>
                <a:ea typeface="Calibri"/>
                <a:cs typeface="Calibri"/>
                <a:sym typeface="Calibri"/>
              </a:rPr>
              <a:t>manda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asegurar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sepulcro</a:t>
            </a:r>
            <a:r>
              <a:rPr lang="en-US" dirty="0">
                <a:solidFill>
                  <a:schemeClr val="dk1"/>
                </a:solidFill>
                <a:latin typeface="Calibri"/>
                <a:ea typeface="Calibri"/>
                <a:cs typeface="Calibri"/>
                <a:sym typeface="Calibri"/>
              </a:rPr>
              <a:t> hasta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tercer</a:t>
            </a:r>
            <a:r>
              <a:rPr lang="en-US" dirty="0">
                <a:solidFill>
                  <a:schemeClr val="dk1"/>
                </a:solidFill>
                <a:latin typeface="Calibri"/>
                <a:ea typeface="Calibri"/>
                <a:cs typeface="Calibri"/>
                <a:sym typeface="Calibri"/>
              </a:rPr>
              <a:t> día; no sea que sus </a:t>
            </a:r>
            <a:r>
              <a:rPr lang="en-US" dirty="0" err="1">
                <a:solidFill>
                  <a:schemeClr val="dk1"/>
                </a:solidFill>
                <a:latin typeface="Calibri"/>
                <a:ea typeface="Calibri"/>
                <a:cs typeface="Calibri"/>
                <a:sym typeface="Calibri"/>
              </a:rPr>
              <a:t>discípulos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vayan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noche</a:t>
            </a:r>
            <a:r>
              <a:rPr lang="en-US" dirty="0">
                <a:solidFill>
                  <a:schemeClr val="dk1"/>
                </a:solidFill>
                <a:latin typeface="Calibri"/>
                <a:ea typeface="Calibri"/>
                <a:cs typeface="Calibri"/>
                <a:sym typeface="Calibri"/>
              </a:rPr>
              <a:t> y se </a:t>
            </a:r>
            <a:r>
              <a:rPr lang="en-US" dirty="0" err="1">
                <a:solidFill>
                  <a:schemeClr val="dk1"/>
                </a:solidFill>
                <a:latin typeface="Calibri"/>
                <a:ea typeface="Calibri"/>
                <a:cs typeface="Calibri"/>
                <a:sym typeface="Calibri"/>
              </a:rPr>
              <a:t>lleven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cuerpo</a:t>
            </a:r>
            <a:r>
              <a:rPr lang="en-US" dirty="0">
                <a:solidFill>
                  <a:schemeClr val="dk1"/>
                </a:solidFill>
                <a:latin typeface="Calibri"/>
                <a:ea typeface="Calibri"/>
                <a:cs typeface="Calibri"/>
                <a:sym typeface="Calibri"/>
              </a:rPr>
              <a:t> y luego </a:t>
            </a:r>
            <a:r>
              <a:rPr lang="en-US" dirty="0" err="1">
                <a:solidFill>
                  <a:schemeClr val="dk1"/>
                </a:solidFill>
                <a:latin typeface="Calibri"/>
                <a:ea typeface="Calibri"/>
                <a:cs typeface="Calibri"/>
                <a:sym typeface="Calibri"/>
              </a:rPr>
              <a:t>digan</a:t>
            </a:r>
            <a:r>
              <a:rPr lang="en-US" dirty="0">
                <a:solidFill>
                  <a:schemeClr val="dk1"/>
                </a:solidFill>
                <a:latin typeface="Calibri"/>
                <a:ea typeface="Calibri"/>
                <a:cs typeface="Calibri"/>
                <a:sym typeface="Calibri"/>
              </a:rPr>
              <a:t> al pueblo: ¡</a:t>
            </a:r>
            <a:r>
              <a:rPr lang="en-US" dirty="0" err="1">
                <a:solidFill>
                  <a:schemeClr val="dk1"/>
                </a:solidFill>
                <a:latin typeface="Calibri"/>
                <a:ea typeface="Calibri"/>
                <a:cs typeface="Calibri"/>
                <a:sym typeface="Calibri"/>
              </a:rPr>
              <a:t>Resucitó</a:t>
            </a:r>
            <a:r>
              <a:rPr lang="en-US" dirty="0">
                <a:solidFill>
                  <a:schemeClr val="dk1"/>
                </a:solidFill>
                <a:latin typeface="Calibri"/>
                <a:ea typeface="Calibri"/>
                <a:cs typeface="Calibri"/>
                <a:sym typeface="Calibri"/>
              </a:rPr>
              <a:t> de entre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muertos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Porque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entonces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último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engaño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sería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primero. Y Pilato les </a:t>
            </a:r>
            <a:r>
              <a:rPr lang="en-US" dirty="0" err="1">
                <a:solidFill>
                  <a:schemeClr val="dk1"/>
                </a:solidFill>
                <a:latin typeface="Calibri"/>
                <a:ea typeface="Calibri"/>
                <a:cs typeface="Calibri"/>
                <a:sym typeface="Calibri"/>
              </a:rPr>
              <a:t>dijo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Ahí</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tienen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guardia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Vayan</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aseguren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sepulcro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sepan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hacerlo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Entonces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fueron</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aseguraron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sepulcro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sellando</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piedra</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poniendo</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guardia</a:t>
            </a:r>
            <a:r>
              <a:rPr lang="en-US" dirty="0">
                <a:solidFill>
                  <a:schemeClr val="dk1"/>
                </a:solidFill>
                <a:latin typeface="Calibri"/>
                <a:ea typeface="Calibri"/>
                <a:cs typeface="Calibri"/>
                <a:sym typeface="Calibri"/>
              </a:rPr>
              <a:t>. (Mateo 27:62-66).  </a:t>
            </a:r>
            <a:endParaRPr dirty="0">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querían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lograr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fariseos</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todo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tenían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miedo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Los </a:t>
            </a:r>
            <a:r>
              <a:rPr lang="en-US" dirty="0" err="1">
                <a:solidFill>
                  <a:schemeClr val="dk1"/>
                </a:solidFill>
                <a:latin typeface="Calibri"/>
                <a:ea typeface="Calibri"/>
                <a:cs typeface="Calibri"/>
                <a:sym typeface="Calibri"/>
              </a:rPr>
              <a:t>temores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enemigos</a:t>
            </a:r>
            <a:r>
              <a:rPr lang="en-US" dirty="0">
                <a:solidFill>
                  <a:schemeClr val="dk1"/>
                </a:solidFill>
                <a:latin typeface="Calibri"/>
                <a:ea typeface="Calibri"/>
                <a:cs typeface="Calibri"/>
                <a:sym typeface="Calibri"/>
              </a:rPr>
              <a:t> de Jesús </a:t>
            </a:r>
            <a:r>
              <a:rPr lang="en-US" dirty="0" err="1">
                <a:solidFill>
                  <a:schemeClr val="dk1"/>
                </a:solidFill>
                <a:latin typeface="Calibri"/>
                <a:ea typeface="Calibri"/>
                <a:cs typeface="Calibri"/>
                <a:sym typeface="Calibri"/>
              </a:rPr>
              <a:t>eran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muy</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fuertes</a:t>
            </a:r>
            <a:r>
              <a:rPr lang="en-US" dirty="0">
                <a:solidFill>
                  <a:schemeClr val="dk1"/>
                </a:solidFill>
                <a:latin typeface="Calibri"/>
                <a:ea typeface="Calibri"/>
                <a:cs typeface="Calibri"/>
                <a:sym typeface="Calibri"/>
              </a:rPr>
              <a:t>. Eso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da a </a:t>
            </a:r>
            <a:r>
              <a:rPr lang="en-US" dirty="0" err="1">
                <a:solidFill>
                  <a:schemeClr val="dk1"/>
                </a:solidFill>
                <a:latin typeface="Calibri"/>
                <a:ea typeface="Calibri"/>
                <a:cs typeface="Calibri"/>
                <a:sym typeface="Calibri"/>
              </a:rPr>
              <a:t>entender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simplemente</a:t>
            </a:r>
            <a:r>
              <a:rPr lang="en-US" dirty="0">
                <a:solidFill>
                  <a:schemeClr val="dk1"/>
                </a:solidFill>
                <a:latin typeface="Calibri"/>
                <a:ea typeface="Calibri"/>
                <a:cs typeface="Calibri"/>
                <a:sym typeface="Calibri"/>
              </a:rPr>
              <a:t> que no </a:t>
            </a:r>
            <a:r>
              <a:rPr lang="en-US" dirty="0" err="1">
                <a:solidFill>
                  <a:schemeClr val="dk1"/>
                </a:solidFill>
                <a:latin typeface="Calibri"/>
                <a:ea typeface="Calibri"/>
                <a:cs typeface="Calibri"/>
                <a:sym typeface="Calibri"/>
              </a:rPr>
              <a:t>podían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olvidar</a:t>
            </a:r>
            <a:r>
              <a:rPr lang="en-US" dirty="0">
                <a:solidFill>
                  <a:schemeClr val="dk1"/>
                </a:solidFill>
                <a:latin typeface="Calibri"/>
                <a:ea typeface="Calibri"/>
                <a:cs typeface="Calibri"/>
                <a:sym typeface="Calibri"/>
              </a:rPr>
              <a:t> a Jesús </a:t>
            </a:r>
            <a:r>
              <a:rPr lang="en-US" dirty="0" err="1">
                <a:solidFill>
                  <a:schemeClr val="dk1"/>
                </a:solidFill>
                <a:latin typeface="Calibri"/>
                <a:ea typeface="Calibri"/>
                <a:cs typeface="Calibri"/>
                <a:sym typeface="Calibri"/>
              </a:rPr>
              <a:t>ahora</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estaba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muerto</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sepultado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estaban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obsesionados</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hombre que </a:t>
            </a:r>
            <a:r>
              <a:rPr lang="en-US" dirty="0" err="1">
                <a:solidFill>
                  <a:schemeClr val="dk1"/>
                </a:solidFill>
                <a:latin typeface="Calibri"/>
                <a:ea typeface="Calibri"/>
                <a:cs typeface="Calibri"/>
                <a:sym typeface="Calibri"/>
              </a:rPr>
              <a:t>odiaban</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Al </a:t>
            </a:r>
            <a:r>
              <a:rPr lang="en-US" dirty="0" err="1">
                <a:solidFill>
                  <a:schemeClr val="dk1"/>
                </a:solidFill>
                <a:latin typeface="Calibri"/>
                <a:ea typeface="Calibri"/>
                <a:cs typeface="Calibri"/>
                <a:sym typeface="Calibri"/>
              </a:rPr>
              <a:t>sellar</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piedra</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poner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guardia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principales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sacerdotes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hicieron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todo</a:t>
            </a:r>
            <a:r>
              <a:rPr lang="en-US" dirty="0">
                <a:solidFill>
                  <a:schemeClr val="dk1"/>
                </a:solidFill>
                <a:latin typeface="Calibri"/>
                <a:ea typeface="Calibri"/>
                <a:cs typeface="Calibri"/>
                <a:sym typeface="Calibri"/>
              </a:rPr>
              <a:t> lo que </a:t>
            </a:r>
            <a:r>
              <a:rPr lang="en-US" dirty="0" err="1">
                <a:solidFill>
                  <a:schemeClr val="dk1"/>
                </a:solidFill>
                <a:latin typeface="Calibri"/>
                <a:ea typeface="Calibri"/>
                <a:cs typeface="Calibri"/>
                <a:sym typeface="Calibri"/>
              </a:rPr>
              <a:t>pudieron</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hacer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ridículo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Domingo de Pascua. </a:t>
            </a:r>
            <a:r>
              <a:rPr lang="en-US" dirty="0" err="1">
                <a:solidFill>
                  <a:schemeClr val="dk1"/>
                </a:solidFill>
                <a:latin typeface="Calibri"/>
                <a:ea typeface="Calibri"/>
                <a:cs typeface="Calibri"/>
                <a:sym typeface="Calibri"/>
              </a:rPr>
              <a:t>Trataron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evitar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todos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medios</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posibilidad</a:t>
            </a:r>
            <a:r>
              <a:rPr lang="en-US" dirty="0">
                <a:solidFill>
                  <a:schemeClr val="dk1"/>
                </a:solidFill>
                <a:latin typeface="Calibri"/>
                <a:ea typeface="Calibri"/>
                <a:cs typeface="Calibri"/>
                <a:sym typeface="Calibri"/>
              </a:rPr>
              <a:t> de que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discípulos</a:t>
            </a:r>
            <a:r>
              <a:rPr lang="en-US" dirty="0">
                <a:solidFill>
                  <a:schemeClr val="dk1"/>
                </a:solidFill>
                <a:latin typeface="Calibri"/>
                <a:ea typeface="Calibri"/>
                <a:cs typeface="Calibri"/>
                <a:sym typeface="Calibri"/>
              </a:rPr>
              <a:t> de Jesús </a:t>
            </a:r>
            <a:r>
              <a:rPr lang="en-US" dirty="0" err="1">
                <a:solidFill>
                  <a:schemeClr val="dk1"/>
                </a:solidFill>
                <a:latin typeface="Calibri"/>
                <a:ea typeface="Calibri"/>
                <a:cs typeface="Calibri"/>
                <a:sym typeface="Calibri"/>
              </a:rPr>
              <a:t>pudieran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robar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cuerpo</a:t>
            </a:r>
            <a:r>
              <a:rPr lang="en-US" dirty="0">
                <a:solidFill>
                  <a:schemeClr val="dk1"/>
                </a:solidFill>
                <a:latin typeface="Calibri"/>
                <a:ea typeface="Calibri"/>
                <a:cs typeface="Calibri"/>
                <a:sym typeface="Calibri"/>
              </a:rPr>
              <a:t>. De modo que, </a:t>
            </a:r>
            <a:r>
              <a:rPr lang="en-US" dirty="0" err="1">
                <a:solidFill>
                  <a:schemeClr val="dk1"/>
                </a:solidFill>
                <a:latin typeface="Calibri"/>
                <a:ea typeface="Calibri"/>
                <a:cs typeface="Calibri"/>
                <a:sym typeface="Calibri"/>
              </a:rPr>
              <a:t>cuando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fue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evidente</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todos</a:t>
            </a:r>
            <a:r>
              <a:rPr lang="en-US" dirty="0">
                <a:solidFill>
                  <a:schemeClr val="dk1"/>
                </a:solidFill>
                <a:latin typeface="Calibri"/>
                <a:ea typeface="Calibri"/>
                <a:cs typeface="Calibri"/>
                <a:sym typeface="Calibri"/>
              </a:rPr>
              <a:t> que la </a:t>
            </a:r>
            <a:r>
              <a:rPr lang="en-US" dirty="0" err="1">
                <a:solidFill>
                  <a:schemeClr val="dk1"/>
                </a:solidFill>
                <a:latin typeface="Calibri"/>
                <a:ea typeface="Calibri"/>
                <a:cs typeface="Calibri"/>
                <a:sym typeface="Calibri"/>
              </a:rPr>
              <a:t>tumba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estaba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vacía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principales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sacerdotes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sobornaron</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guardias</a:t>
            </a:r>
            <a:r>
              <a:rPr lang="en-US" dirty="0">
                <a:solidFill>
                  <a:schemeClr val="dk1"/>
                </a:solidFill>
                <a:latin typeface="Calibri"/>
                <a:ea typeface="Calibri"/>
                <a:cs typeface="Calibri"/>
                <a:sym typeface="Calibri"/>
              </a:rPr>
              <a:t> para que </a:t>
            </a:r>
            <a:r>
              <a:rPr lang="en-US" dirty="0" err="1">
                <a:solidFill>
                  <a:schemeClr val="dk1"/>
                </a:solidFill>
                <a:latin typeface="Calibri"/>
                <a:ea typeface="Calibri"/>
                <a:cs typeface="Calibri"/>
                <a:sym typeface="Calibri"/>
              </a:rPr>
              <a:t>dijeran</a:t>
            </a:r>
            <a:r>
              <a:rPr lang="en-US" dirty="0">
                <a:solidFill>
                  <a:schemeClr val="dk1"/>
                </a:solidFill>
                <a:latin typeface="Calibri"/>
                <a:ea typeface="Calibri"/>
                <a:cs typeface="Calibri"/>
                <a:sym typeface="Calibri"/>
              </a:rPr>
              <a:t>: “Los </a:t>
            </a:r>
            <a:r>
              <a:rPr lang="en-US" dirty="0" err="1">
                <a:solidFill>
                  <a:schemeClr val="dk1"/>
                </a:solidFill>
                <a:latin typeface="Calibri"/>
                <a:ea typeface="Calibri"/>
                <a:cs typeface="Calibri"/>
                <a:sym typeface="Calibri"/>
              </a:rPr>
              <a:t>discípulos</a:t>
            </a:r>
            <a:r>
              <a:rPr lang="en-US" dirty="0">
                <a:solidFill>
                  <a:schemeClr val="dk1"/>
                </a:solidFill>
                <a:latin typeface="Calibri"/>
                <a:ea typeface="Calibri"/>
                <a:cs typeface="Calibri"/>
                <a:sym typeface="Calibri"/>
              </a:rPr>
              <a:t> de Jesús </a:t>
            </a:r>
            <a:r>
              <a:rPr lang="en-US" dirty="0" err="1">
                <a:solidFill>
                  <a:schemeClr val="dk1"/>
                </a:solidFill>
                <a:latin typeface="Calibri"/>
                <a:ea typeface="Calibri"/>
                <a:cs typeface="Calibri"/>
                <a:sym typeface="Calibri"/>
              </a:rPr>
              <a:t>vinieron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durante</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noche</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robaron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cuerpo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mientras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guardias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dormían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Cómo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podría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alguien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tomar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serio </a:t>
            </a:r>
            <a:r>
              <a:rPr lang="en-US" dirty="0" err="1">
                <a:solidFill>
                  <a:schemeClr val="dk1"/>
                </a:solidFill>
                <a:latin typeface="Calibri"/>
                <a:ea typeface="Calibri"/>
                <a:cs typeface="Calibri"/>
                <a:sym typeface="Calibri"/>
              </a:rPr>
              <a:t>tal</a:t>
            </a:r>
            <a:r>
              <a:rPr lang="en-US" dirty="0">
                <a:solidFill>
                  <a:schemeClr val="dk1"/>
                </a:solidFill>
                <a:latin typeface="Calibri"/>
                <a:ea typeface="Calibri"/>
                <a:cs typeface="Calibri"/>
                <a:sym typeface="Calibri"/>
              </a:rPr>
              <a:t> disparate? </a:t>
            </a:r>
            <a:endParaRPr dirty="0">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Al fin y al </a:t>
            </a:r>
            <a:r>
              <a:rPr lang="en-US" dirty="0" err="1">
                <a:solidFill>
                  <a:schemeClr val="dk1"/>
                </a:solidFill>
                <a:latin typeface="Calibri"/>
                <a:ea typeface="Calibri"/>
                <a:cs typeface="Calibri"/>
                <a:sym typeface="Calibri"/>
              </a:rPr>
              <a:t>cabo</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ven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tontos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Tomaron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precauciones</a:t>
            </a:r>
            <a:r>
              <a:rPr lang="en-US" dirty="0">
                <a:solidFill>
                  <a:schemeClr val="dk1"/>
                </a:solidFill>
                <a:latin typeface="Calibri"/>
                <a:ea typeface="Calibri"/>
                <a:cs typeface="Calibri"/>
                <a:sym typeface="Calibri"/>
              </a:rPr>
              <a:t> extras y </a:t>
            </a:r>
            <a:r>
              <a:rPr lang="en-US" dirty="0" err="1">
                <a:solidFill>
                  <a:schemeClr val="dk1"/>
                </a:solidFill>
                <a:latin typeface="Calibri"/>
                <a:ea typeface="Calibri"/>
                <a:cs typeface="Calibri"/>
                <a:sym typeface="Calibri"/>
              </a:rPr>
              <a:t>aun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así</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pudieron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detener</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resurrección</a:t>
            </a:r>
            <a:r>
              <a:rPr lang="en-US" dirty="0">
                <a:solidFill>
                  <a:schemeClr val="dk1"/>
                </a:solidFill>
                <a:latin typeface="Calibri"/>
                <a:ea typeface="Calibri"/>
                <a:cs typeface="Calibri"/>
                <a:sym typeface="Calibri"/>
              </a:rPr>
              <a:t> de Jesús y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planes de Dios. Hasta, la </a:t>
            </a:r>
            <a:r>
              <a:rPr lang="en-US" dirty="0" err="1">
                <a:solidFill>
                  <a:schemeClr val="dk1"/>
                </a:solidFill>
                <a:latin typeface="Calibri"/>
                <a:ea typeface="Calibri"/>
                <a:cs typeface="Calibri"/>
                <a:sym typeface="Calibri"/>
              </a:rPr>
              <a:t>presencia</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soldados </a:t>
            </a:r>
            <a:r>
              <a:rPr lang="en-US" dirty="0" err="1">
                <a:solidFill>
                  <a:schemeClr val="dk1"/>
                </a:solidFill>
                <a:latin typeface="Calibri"/>
                <a:ea typeface="Calibri"/>
                <a:cs typeface="Calibri"/>
                <a:sym typeface="Calibri"/>
              </a:rPr>
              <a:t>ayudó</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comprobar</a:t>
            </a:r>
            <a:r>
              <a:rPr lang="en-US" dirty="0">
                <a:solidFill>
                  <a:schemeClr val="dk1"/>
                </a:solidFill>
                <a:latin typeface="Calibri"/>
                <a:ea typeface="Calibri"/>
                <a:cs typeface="Calibri"/>
                <a:sym typeface="Calibri"/>
              </a:rPr>
              <a:t> que NO era un </a:t>
            </a:r>
            <a:r>
              <a:rPr lang="en-US" dirty="0" err="1">
                <a:solidFill>
                  <a:schemeClr val="dk1"/>
                </a:solidFill>
                <a:latin typeface="Calibri"/>
                <a:ea typeface="Calibri"/>
                <a:cs typeface="Calibri"/>
                <a:sym typeface="Calibri"/>
              </a:rPr>
              <a:t>robo</a:t>
            </a:r>
            <a:r>
              <a:rPr lang="en-US" dirty="0">
                <a:solidFill>
                  <a:schemeClr val="dk1"/>
                </a:solidFill>
                <a:latin typeface="Calibri"/>
                <a:ea typeface="Calibri"/>
                <a:cs typeface="Calibri"/>
                <a:sym typeface="Calibri"/>
              </a:rPr>
              <a:t>. Fue un </a:t>
            </a:r>
            <a:r>
              <a:rPr lang="en-US" dirty="0" err="1">
                <a:solidFill>
                  <a:schemeClr val="dk1"/>
                </a:solidFill>
                <a:latin typeface="Calibri"/>
                <a:ea typeface="Calibri"/>
                <a:cs typeface="Calibri"/>
                <a:sym typeface="Calibri"/>
              </a:rPr>
              <a:t>milagro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Sucedió</a:t>
            </a:r>
            <a:r>
              <a:rPr lang="en-US" dirty="0">
                <a:solidFill>
                  <a:schemeClr val="dk1"/>
                </a:solidFill>
                <a:latin typeface="Calibri"/>
                <a:ea typeface="Calibri"/>
                <a:cs typeface="Calibri"/>
                <a:sym typeface="Calibri"/>
              </a:rPr>
              <a:t> algo </a:t>
            </a:r>
            <a:r>
              <a:rPr lang="en-US" dirty="0" err="1">
                <a:solidFill>
                  <a:schemeClr val="dk1"/>
                </a:solidFill>
                <a:latin typeface="Calibri"/>
                <a:ea typeface="Calibri"/>
                <a:cs typeface="Calibri"/>
                <a:sym typeface="Calibri"/>
              </a:rPr>
              <a:t>extraordinario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sepulcro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Veamos</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historia</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None/>
            </a:pPr>
            <a:endParaRPr b="1" dirty="0">
              <a:solidFill>
                <a:schemeClr val="dk1"/>
              </a:solidFill>
              <a:latin typeface="Calibri"/>
              <a:ea typeface="Calibri"/>
              <a:cs typeface="Calibri"/>
              <a:sym typeface="Calibri"/>
            </a:endParaRPr>
          </a:p>
        </p:txBody>
      </p:sp>
      <p:sp>
        <p:nvSpPr>
          <p:cNvPr id="144" name="Google Shape;144;g26e7de4e202_0_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a:t>
            </a:r>
            <a:r>
              <a:rPr lang="en-US" b="1" dirty="0" err="1">
                <a:solidFill>
                  <a:schemeClr val="dk1"/>
                </a:solidFill>
                <a:latin typeface="Calibri"/>
                <a:ea typeface="Calibri"/>
                <a:cs typeface="Calibri"/>
                <a:sym typeface="Calibri"/>
              </a:rPr>
              <a:t>Contar</a:t>
            </a:r>
            <a:r>
              <a:rPr lang="en-US" b="1"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914400" marR="171450" lvl="0" indent="-298450" algn="l" rtl="0">
              <a:spcBef>
                <a:spcPts val="60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&lt;Se </a:t>
            </a:r>
            <a:r>
              <a:rPr lang="en-US" dirty="0" err="1">
                <a:solidFill>
                  <a:schemeClr val="dk1"/>
                </a:solidFill>
                <a:latin typeface="Calibri"/>
                <a:ea typeface="Calibri"/>
                <a:cs typeface="Calibri"/>
                <a:sym typeface="Calibri"/>
              </a:rPr>
              <a:t>cuenta</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historia</a:t>
            </a:r>
            <a:r>
              <a:rPr lang="en-US" dirty="0">
                <a:solidFill>
                  <a:schemeClr val="dk1"/>
                </a:solidFill>
                <a:latin typeface="Calibri"/>
                <a:ea typeface="Calibri"/>
                <a:cs typeface="Calibri"/>
                <a:sym typeface="Calibri"/>
              </a:rPr>
              <a:t> de Lucas 24:1-12 y Juan 20:19-29.&gt; </a:t>
            </a:r>
            <a:endParaRPr dirty="0">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None/>
            </a:pPr>
            <a:endParaRPr b="1" dirty="0">
              <a:solidFill>
                <a:schemeClr val="dk1"/>
              </a:solidFill>
              <a:latin typeface="Calibri"/>
              <a:ea typeface="Calibri"/>
              <a:cs typeface="Calibri"/>
              <a:sym typeface="Calibri"/>
            </a:endParaRPr>
          </a:p>
        </p:txBody>
      </p:sp>
      <p:sp>
        <p:nvSpPr>
          <p:cNvPr id="153" name="Google Shape;153;g26c0eec2cfd_0_2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6ba99a7413_0_4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Platicar las seis preguntas para “Considerar.” </a:t>
            </a:r>
            <a:endParaRPr b="1">
              <a:solidFill>
                <a:schemeClr val="dk1"/>
              </a:solidFill>
              <a:latin typeface="Calibri"/>
              <a:ea typeface="Calibri"/>
              <a:cs typeface="Calibri"/>
              <a:sym typeface="Calibri"/>
            </a:endParaRPr>
          </a:p>
        </p:txBody>
      </p:sp>
      <p:sp>
        <p:nvSpPr>
          <p:cNvPr id="163" name="Google Shape;163;g26ba99a7413_0_4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p1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177" name="Google Shape;177;p1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78" name="Google Shape;178;p11"/>
          <p:cNvSpPr txBox="1"/>
          <p:nvPr/>
        </p:nvSpPr>
        <p:spPr>
          <a:xfrm>
            <a:off x="4127374" y="3349425"/>
            <a:ext cx="7189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24:1-12 y Juan 20:19-29</a:t>
            </a:r>
            <a:endParaRPr sz="4800" b="0" i="0" u="none" strike="noStrike" cap="none">
              <a:solidFill>
                <a:schemeClr val="dk1"/>
              </a:solidFill>
              <a:latin typeface="Lato"/>
              <a:ea typeface="Lato"/>
              <a:cs typeface="Lato"/>
              <a:sym typeface="Lato"/>
            </a:endParaRPr>
          </a:p>
        </p:txBody>
      </p:sp>
      <p:sp>
        <p:nvSpPr>
          <p:cNvPr id="179" name="Google Shape;179;p1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0" name="Google Shape;180;p11"/>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81" name="Google Shape;181;p11"/>
          <p:cNvSpPr txBox="1"/>
          <p:nvPr/>
        </p:nvSpPr>
        <p:spPr>
          <a:xfrm>
            <a:off x="4127381" y="4163146"/>
            <a:ext cx="74325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¿Quiénes son los personajes de esta historia?</a:t>
            </a:r>
            <a:endParaRPr sz="3200" b="1" i="0" u="none" strike="noStrike" cap="none">
              <a:solidFill>
                <a:schemeClr val="dk1"/>
              </a:solidFill>
              <a:latin typeface="Lato"/>
              <a:ea typeface="Lato"/>
              <a:cs typeface="Lato"/>
              <a:sym typeface="Lato"/>
            </a:endParaRPr>
          </a:p>
        </p:txBody>
      </p:sp>
      <p:pic>
        <p:nvPicPr>
          <p:cNvPr id="182" name="Google Shape;182;p11" descr="A black background with a black square&#10;&#10;Description automatically generated with medium confidence"/>
          <p:cNvPicPr preferRelativeResize="0"/>
          <p:nvPr/>
        </p:nvPicPr>
        <p:blipFill rotWithShape="1">
          <a:blip r:embed="rId4">
            <a:alphaModFix/>
          </a:blip>
          <a:srcRect l="7105" t="10153" r="7634" b="23587"/>
          <a:stretch/>
        </p:blipFill>
        <p:spPr>
          <a:xfrm>
            <a:off x="8577182" y="1617635"/>
            <a:ext cx="1662993" cy="1292389"/>
          </a:xfrm>
          <a:prstGeom prst="rect">
            <a:avLst/>
          </a:prstGeom>
          <a:noFill/>
          <a:ln>
            <a:noFill/>
          </a:ln>
        </p:spPr>
      </p:pic>
      <p:pic>
        <p:nvPicPr>
          <p:cNvPr id="183" name="Google Shape;183;p11"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sp>
        <p:nvSpPr>
          <p:cNvPr id="188" name="Google Shape;188;p12"/>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189" name="Google Shape;189;p1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0" name="Google Shape;190;p12"/>
          <p:cNvSpPr txBox="1"/>
          <p:nvPr/>
        </p:nvSpPr>
        <p:spPr>
          <a:xfrm>
            <a:off x="4127374" y="3349425"/>
            <a:ext cx="7189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24:1-12 y Juan 20:19-29</a:t>
            </a:r>
            <a:endParaRPr sz="4800" b="0" i="0" u="none" strike="noStrike" cap="none">
              <a:solidFill>
                <a:schemeClr val="dk1"/>
              </a:solidFill>
              <a:latin typeface="Lato"/>
              <a:ea typeface="Lato"/>
              <a:cs typeface="Lato"/>
              <a:sym typeface="Lato"/>
            </a:endParaRPr>
          </a:p>
        </p:txBody>
      </p:sp>
      <p:sp>
        <p:nvSpPr>
          <p:cNvPr id="191" name="Google Shape;191;p1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2" name="Google Shape;192;p12"/>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93" name="Google Shape;193;p12"/>
          <p:cNvSpPr txBox="1"/>
          <p:nvPr/>
        </p:nvSpPr>
        <p:spPr>
          <a:xfrm>
            <a:off x="4127381" y="4163146"/>
            <a:ext cx="6727973"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¿Cuáles son los objetos (o animales) de esta historia?</a:t>
            </a:r>
            <a:endParaRPr sz="3200" b="1" i="0" u="none" strike="noStrike" cap="none">
              <a:solidFill>
                <a:schemeClr val="dk1"/>
              </a:solidFill>
              <a:latin typeface="Lato"/>
              <a:ea typeface="Lato"/>
              <a:cs typeface="Lato"/>
              <a:sym typeface="Lato"/>
            </a:endParaRPr>
          </a:p>
        </p:txBody>
      </p:sp>
      <p:pic>
        <p:nvPicPr>
          <p:cNvPr id="194" name="Google Shape;194;p12" descr="A black background with a black square&#10;&#10;Description automatically generated with medium confidence"/>
          <p:cNvPicPr preferRelativeResize="0"/>
          <p:nvPr/>
        </p:nvPicPr>
        <p:blipFill rotWithShape="1">
          <a:blip r:embed="rId4">
            <a:alphaModFix/>
          </a:blip>
          <a:srcRect/>
          <a:stretch/>
        </p:blipFill>
        <p:spPr>
          <a:xfrm>
            <a:off x="8919859" y="1460358"/>
            <a:ext cx="1266321" cy="1389026"/>
          </a:xfrm>
          <a:prstGeom prst="rect">
            <a:avLst/>
          </a:prstGeom>
          <a:noFill/>
          <a:ln>
            <a:noFill/>
          </a:ln>
        </p:spPr>
      </p:pic>
      <p:pic>
        <p:nvPicPr>
          <p:cNvPr id="195" name="Google Shape;195;p12"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sp>
        <p:nvSpPr>
          <p:cNvPr id="200" name="Google Shape;200;p13"/>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01" name="Google Shape;201;p13"/>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02" name="Google Shape;202;p13"/>
          <p:cNvSpPr txBox="1"/>
          <p:nvPr/>
        </p:nvSpPr>
        <p:spPr>
          <a:xfrm>
            <a:off x="4127374" y="3349425"/>
            <a:ext cx="7432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24:1-12 y Juan 20:19-29</a:t>
            </a:r>
            <a:endParaRPr sz="4800" b="0" i="0" u="none" strike="noStrike" cap="none">
              <a:solidFill>
                <a:schemeClr val="dk1"/>
              </a:solidFill>
              <a:latin typeface="Lato"/>
              <a:ea typeface="Lato"/>
              <a:cs typeface="Lato"/>
              <a:sym typeface="Lato"/>
            </a:endParaRPr>
          </a:p>
        </p:txBody>
      </p:sp>
      <p:sp>
        <p:nvSpPr>
          <p:cNvPr id="203" name="Google Shape;203;p1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4" name="Google Shape;204;p1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05" name="Google Shape;205;p13"/>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¿Dónde ocurrió la historia?</a:t>
            </a:r>
            <a:endParaRPr sz="3200" b="1" i="0" u="none" strike="noStrike" cap="none">
              <a:solidFill>
                <a:schemeClr val="dk1"/>
              </a:solidFill>
              <a:latin typeface="Lato"/>
              <a:ea typeface="Lato"/>
              <a:cs typeface="Lato"/>
              <a:sym typeface="Lato"/>
            </a:endParaRPr>
          </a:p>
        </p:txBody>
      </p:sp>
      <p:pic>
        <p:nvPicPr>
          <p:cNvPr id="206" name="Google Shape;206;p13" descr="A black background with a black square&#10;&#10;Description automatically generated with medium confidence"/>
          <p:cNvPicPr preferRelativeResize="0"/>
          <p:nvPr/>
        </p:nvPicPr>
        <p:blipFill rotWithShape="1">
          <a:blip r:embed="rId4">
            <a:alphaModFix/>
          </a:blip>
          <a:srcRect/>
          <a:stretch/>
        </p:blipFill>
        <p:spPr>
          <a:xfrm>
            <a:off x="9076083" y="1470749"/>
            <a:ext cx="1127705" cy="1374727"/>
          </a:xfrm>
          <a:prstGeom prst="rect">
            <a:avLst/>
          </a:prstGeom>
          <a:noFill/>
          <a:ln>
            <a:noFill/>
          </a:ln>
        </p:spPr>
      </p:pic>
      <p:pic>
        <p:nvPicPr>
          <p:cNvPr id="207" name="Google Shape;207;p13"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sp>
        <p:nvSpPr>
          <p:cNvPr id="212" name="Google Shape;212;p14"/>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13" name="Google Shape;213;p14"/>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14" name="Google Shape;214;p14"/>
          <p:cNvSpPr txBox="1"/>
          <p:nvPr/>
        </p:nvSpPr>
        <p:spPr>
          <a:xfrm>
            <a:off x="4127374" y="3349425"/>
            <a:ext cx="7189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24:1-12 y Juan 20:19-29</a:t>
            </a:r>
            <a:endParaRPr sz="4800" b="0" i="0" u="none" strike="noStrike" cap="none">
              <a:solidFill>
                <a:schemeClr val="dk1"/>
              </a:solidFill>
              <a:latin typeface="Lato"/>
              <a:ea typeface="Lato"/>
              <a:cs typeface="Lato"/>
              <a:sym typeface="Lato"/>
            </a:endParaRPr>
          </a:p>
        </p:txBody>
      </p:sp>
      <p:sp>
        <p:nvSpPr>
          <p:cNvPr id="215" name="Google Shape;215;p1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6" name="Google Shape;216;p14"/>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17" name="Google Shape;217;p14"/>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¿Cuándo ocurrió la historia?</a:t>
            </a:r>
            <a:endParaRPr sz="3200" b="1" i="0" u="none" strike="noStrike" cap="none">
              <a:solidFill>
                <a:schemeClr val="dk1"/>
              </a:solidFill>
              <a:latin typeface="Lato"/>
              <a:ea typeface="Lato"/>
              <a:cs typeface="Lato"/>
              <a:sym typeface="Lato"/>
            </a:endParaRPr>
          </a:p>
        </p:txBody>
      </p:sp>
      <p:pic>
        <p:nvPicPr>
          <p:cNvPr id="218" name="Google Shape;218;p14" descr="A black background with a black square&#10;&#10;Description automatically generated with medium confidence"/>
          <p:cNvPicPr preferRelativeResize="0"/>
          <p:nvPr/>
        </p:nvPicPr>
        <p:blipFill rotWithShape="1">
          <a:blip r:embed="rId4">
            <a:alphaModFix/>
          </a:blip>
          <a:srcRect/>
          <a:stretch/>
        </p:blipFill>
        <p:spPr>
          <a:xfrm>
            <a:off x="9269912" y="1743573"/>
            <a:ext cx="824369" cy="950227"/>
          </a:xfrm>
          <a:prstGeom prst="rect">
            <a:avLst/>
          </a:prstGeom>
          <a:noFill/>
          <a:ln>
            <a:noFill/>
          </a:ln>
        </p:spPr>
      </p:pic>
      <p:pic>
        <p:nvPicPr>
          <p:cNvPr id="219" name="Google Shape;219;p14"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sp>
        <p:nvSpPr>
          <p:cNvPr id="224" name="Google Shape;224;p15"/>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25" name="Google Shape;225;p15"/>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26" name="Google Shape;226;p15"/>
          <p:cNvSpPr txBox="1"/>
          <p:nvPr/>
        </p:nvSpPr>
        <p:spPr>
          <a:xfrm>
            <a:off x="4127374" y="3349425"/>
            <a:ext cx="7432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24:1-12 y Juan 20:19-29</a:t>
            </a:r>
            <a:endParaRPr sz="4800" b="0" i="0" u="none" strike="noStrike" cap="none">
              <a:solidFill>
                <a:schemeClr val="dk1"/>
              </a:solidFill>
              <a:latin typeface="Lato"/>
              <a:ea typeface="Lato"/>
              <a:cs typeface="Lato"/>
              <a:sym typeface="Lato"/>
            </a:endParaRPr>
          </a:p>
        </p:txBody>
      </p:sp>
      <p:sp>
        <p:nvSpPr>
          <p:cNvPr id="227" name="Google Shape;227;p15"/>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8" name="Google Shape;228;p15"/>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29" name="Google Shape;229;p15"/>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 es el problema?</a:t>
            </a:r>
            <a:endParaRPr sz="3200" b="1" i="0" u="none" strike="noStrike" cap="none">
              <a:solidFill>
                <a:schemeClr val="dk1"/>
              </a:solidFill>
              <a:latin typeface="Lato"/>
              <a:ea typeface="Lato"/>
              <a:cs typeface="Lato"/>
              <a:sym typeface="Lato"/>
            </a:endParaRPr>
          </a:p>
        </p:txBody>
      </p:sp>
      <p:pic>
        <p:nvPicPr>
          <p:cNvPr id="230" name="Google Shape;230;p15" descr="A black background with a black square&#10;&#10;Description automatically generated with medium confidence"/>
          <p:cNvPicPr preferRelativeResize="0"/>
          <p:nvPr/>
        </p:nvPicPr>
        <p:blipFill rotWithShape="1">
          <a:blip r:embed="rId4">
            <a:alphaModFix/>
          </a:blip>
          <a:srcRect/>
          <a:stretch/>
        </p:blipFill>
        <p:spPr>
          <a:xfrm>
            <a:off x="8884044" y="1460358"/>
            <a:ext cx="1405304" cy="1389026"/>
          </a:xfrm>
          <a:prstGeom prst="rect">
            <a:avLst/>
          </a:prstGeom>
          <a:noFill/>
          <a:ln>
            <a:noFill/>
          </a:ln>
        </p:spPr>
      </p:pic>
      <p:pic>
        <p:nvPicPr>
          <p:cNvPr id="231" name="Google Shape;231;p15"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sp>
        <p:nvSpPr>
          <p:cNvPr id="236" name="Google Shape;236;g2ce0180cd51_0_2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7" name="Google Shape;237;g2ce0180cd51_0_20"/>
          <p:cNvSpPr txBox="1"/>
          <p:nvPr/>
        </p:nvSpPr>
        <p:spPr>
          <a:xfrm>
            <a:off x="3721825" y="2358375"/>
            <a:ext cx="7917900" cy="2170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…porque no me abandonarás en el sepulcro, no dejarás que sufra corrupción quien te es fiel.</a:t>
            </a:r>
            <a:endParaRPr sz="33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8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Salmo 16:10</a:t>
            </a:r>
            <a:endParaRPr sz="3600" b="0" i="0" u="none" strike="noStrike" cap="none">
              <a:solidFill>
                <a:schemeClr val="dk1"/>
              </a:solidFill>
              <a:latin typeface="Lato"/>
              <a:ea typeface="Lato"/>
              <a:cs typeface="Lato"/>
              <a:sym typeface="Lato"/>
            </a:endParaRPr>
          </a:p>
        </p:txBody>
      </p:sp>
      <p:pic>
        <p:nvPicPr>
          <p:cNvPr id="238" name="Google Shape;238;g2ce0180cd51_0_20"/>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39" name="Google Shape;239;g2ce0180cd51_0_2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3"/>
        <p:cNvGrpSpPr/>
        <p:nvPr/>
      </p:nvGrpSpPr>
      <p:grpSpPr>
        <a:xfrm>
          <a:off x="0" y="0"/>
          <a:ext cx="0" cy="0"/>
          <a:chOff x="0" y="0"/>
          <a:chExt cx="0" cy="0"/>
        </a:xfrm>
      </p:grpSpPr>
      <p:sp>
        <p:nvSpPr>
          <p:cNvPr id="244" name="Google Shape;244;p16"/>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45" name="Google Shape;245;p16"/>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46" name="Google Shape;246;p16"/>
          <p:cNvSpPr txBox="1"/>
          <p:nvPr/>
        </p:nvSpPr>
        <p:spPr>
          <a:xfrm>
            <a:off x="4127374" y="3349425"/>
            <a:ext cx="77721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b="0" i="0" u="none" strike="noStrike" cap="none">
                <a:solidFill>
                  <a:schemeClr val="dk1"/>
                </a:solidFill>
                <a:latin typeface="Lato"/>
                <a:ea typeface="Lato"/>
                <a:cs typeface="Lato"/>
                <a:sym typeface="Lato"/>
              </a:rPr>
              <a:t>Lucas 24:1-12 y Juan 20:19-29</a:t>
            </a:r>
            <a:endParaRPr sz="4800" b="0" i="0" u="none" strike="noStrike" cap="none">
              <a:solidFill>
                <a:schemeClr val="dk1"/>
              </a:solidFill>
              <a:latin typeface="Lato"/>
              <a:ea typeface="Lato"/>
              <a:cs typeface="Lato"/>
              <a:sym typeface="Lato"/>
            </a:endParaRPr>
          </a:p>
        </p:txBody>
      </p:sp>
      <p:sp>
        <p:nvSpPr>
          <p:cNvPr id="247" name="Google Shape;247;p1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8" name="Google Shape;248;p16"/>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49" name="Google Shape;249;p16"/>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¿Se resuelve el problema? ¿Cómo?</a:t>
            </a:r>
            <a:endParaRPr sz="3200" b="1" i="0" u="none" strike="noStrike" cap="none">
              <a:solidFill>
                <a:schemeClr val="dk1"/>
              </a:solidFill>
              <a:latin typeface="Lato"/>
              <a:ea typeface="Lato"/>
              <a:cs typeface="Lato"/>
              <a:sym typeface="Lato"/>
            </a:endParaRPr>
          </a:p>
        </p:txBody>
      </p:sp>
      <p:pic>
        <p:nvPicPr>
          <p:cNvPr id="250" name="Google Shape;250;p16"/>
          <p:cNvPicPr preferRelativeResize="0"/>
          <p:nvPr/>
        </p:nvPicPr>
        <p:blipFill rotWithShape="1">
          <a:blip r:embed="rId4">
            <a:alphaModFix/>
          </a:blip>
          <a:srcRect/>
          <a:stretch/>
        </p:blipFill>
        <p:spPr>
          <a:xfrm>
            <a:off x="9202567" y="1460358"/>
            <a:ext cx="1078769" cy="1379086"/>
          </a:xfrm>
          <a:prstGeom prst="rect">
            <a:avLst/>
          </a:prstGeom>
          <a:noFill/>
          <a:ln>
            <a:noFill/>
          </a:ln>
        </p:spPr>
      </p:pic>
      <p:pic>
        <p:nvPicPr>
          <p:cNvPr id="251" name="Google Shape;251;p16"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p:cNvGrpSpPr/>
        <p:nvPr/>
      </p:nvGrpSpPr>
      <p:grpSpPr>
        <a:xfrm>
          <a:off x="0" y="0"/>
          <a:ext cx="0" cy="0"/>
          <a:chOff x="0" y="0"/>
          <a:chExt cx="0" cy="0"/>
        </a:xfrm>
      </p:grpSpPr>
      <p:sp>
        <p:nvSpPr>
          <p:cNvPr id="256" name="Google Shape;256;g26ba99a7413_0_523"/>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57" name="Google Shape;257;g26ba99a7413_0_523"/>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58" name="Google Shape;258;g26ba99a7413_0_523"/>
          <p:cNvSpPr txBox="1"/>
          <p:nvPr/>
        </p:nvSpPr>
        <p:spPr>
          <a:xfrm>
            <a:off x="5838738" y="3592694"/>
            <a:ext cx="4857300" cy="1289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3888">
                <a:solidFill>
                  <a:schemeClr val="dk1"/>
                </a:solidFill>
                <a:latin typeface="Lato"/>
                <a:ea typeface="Lato"/>
                <a:cs typeface="Lato"/>
                <a:sym typeface="Lato"/>
              </a:rPr>
              <a:t>Lucas 24:1-12 </a:t>
            </a:r>
            <a:endParaRPr sz="3888">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100"/>
              <a:buFont typeface="Arial"/>
              <a:buNone/>
            </a:pPr>
            <a:r>
              <a:rPr lang="en-US" sz="3888">
                <a:solidFill>
                  <a:schemeClr val="dk1"/>
                </a:solidFill>
                <a:latin typeface="Lato"/>
                <a:ea typeface="Lato"/>
                <a:cs typeface="Lato"/>
                <a:sym typeface="Lato"/>
              </a:rPr>
              <a:t>y Juan 20:19-29</a:t>
            </a:r>
            <a:endParaRPr sz="3888" b="0" i="0" u="none" strike="noStrike" cap="none">
              <a:solidFill>
                <a:schemeClr val="dk1"/>
              </a:solidFill>
              <a:latin typeface="Lato"/>
              <a:ea typeface="Lato"/>
              <a:cs typeface="Lato"/>
              <a:sym typeface="Lato"/>
            </a:endParaRPr>
          </a:p>
        </p:txBody>
      </p:sp>
      <p:sp>
        <p:nvSpPr>
          <p:cNvPr id="259" name="Google Shape;259;g26ba99a7413_0_523"/>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0" name="Google Shape;260;g26ba99a7413_0_52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61" name="Google Shape;261;g26ba99a7413_0_523"/>
          <p:cNvPicPr preferRelativeResize="0"/>
          <p:nvPr/>
        </p:nvPicPr>
        <p:blipFill rotWithShape="1">
          <a:blip r:embed="rId4">
            <a:alphaModFix/>
          </a:blip>
          <a:srcRect l="16675" r="16675"/>
          <a:stretch/>
        </p:blipFill>
        <p:spPr>
          <a:xfrm>
            <a:off x="1037477"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262" name="Google Shape;262;g26ba99a7413_0_523"/>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6"/>
        <p:cNvGrpSpPr/>
        <p:nvPr/>
      </p:nvGrpSpPr>
      <p:grpSpPr>
        <a:xfrm>
          <a:off x="0" y="0"/>
          <a:ext cx="0" cy="0"/>
          <a:chOff x="0" y="0"/>
          <a:chExt cx="0" cy="0"/>
        </a:xfrm>
      </p:grpSpPr>
      <p:sp>
        <p:nvSpPr>
          <p:cNvPr id="267" name="Google Shape;267;p18"/>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68" name="Google Shape;268;p18"/>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69" name="Google Shape;269;p18"/>
          <p:cNvSpPr txBox="1"/>
          <p:nvPr/>
        </p:nvSpPr>
        <p:spPr>
          <a:xfrm>
            <a:off x="4127375" y="3349425"/>
            <a:ext cx="7015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Lucas 24:1-12 y Juan 20:19-29</a:t>
            </a:r>
            <a:endParaRPr sz="3888" b="0" i="0" u="none" strike="noStrike" cap="none">
              <a:solidFill>
                <a:schemeClr val="dk1"/>
              </a:solidFill>
              <a:latin typeface="Lato"/>
              <a:ea typeface="Lato"/>
              <a:cs typeface="Lato"/>
              <a:sym typeface="Lato"/>
            </a:endParaRPr>
          </a:p>
        </p:txBody>
      </p:sp>
      <p:sp>
        <p:nvSpPr>
          <p:cNvPr id="270" name="Google Shape;270;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1" name="Google Shape;271;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72" name="Google Shape;272;p18"/>
          <p:cNvSpPr txBox="1"/>
          <p:nvPr/>
        </p:nvSpPr>
        <p:spPr>
          <a:xfrm>
            <a:off x="4127381" y="4163146"/>
            <a:ext cx="74325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 es el punto principal de la historia?</a:t>
            </a:r>
            <a:endParaRPr sz="3200" b="1" i="0" u="none" strike="noStrike" cap="none">
              <a:solidFill>
                <a:schemeClr val="dk1"/>
              </a:solidFill>
              <a:latin typeface="Lato"/>
              <a:ea typeface="Lato"/>
              <a:cs typeface="Lato"/>
              <a:sym typeface="Lato"/>
            </a:endParaRPr>
          </a:p>
        </p:txBody>
      </p:sp>
      <p:pic>
        <p:nvPicPr>
          <p:cNvPr id="273" name="Google Shape;273;p18" descr="A black background with a black square&#10;&#10;Description automatically generated with medium confidence"/>
          <p:cNvPicPr preferRelativeResize="0"/>
          <p:nvPr/>
        </p:nvPicPr>
        <p:blipFill rotWithShape="1">
          <a:blip r:embed="rId4">
            <a:alphaModFix/>
          </a:blip>
          <a:srcRect/>
          <a:stretch/>
        </p:blipFill>
        <p:spPr>
          <a:xfrm>
            <a:off x="9253057" y="1681917"/>
            <a:ext cx="1247432" cy="1167468"/>
          </a:xfrm>
          <a:prstGeom prst="rect">
            <a:avLst/>
          </a:prstGeom>
          <a:noFill/>
          <a:ln>
            <a:noFill/>
          </a:ln>
        </p:spPr>
      </p:pic>
      <p:pic>
        <p:nvPicPr>
          <p:cNvPr id="274" name="Google Shape;274;p18"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8"/>
        <p:cNvGrpSpPr/>
        <p:nvPr/>
      </p:nvGrpSpPr>
      <p:grpSpPr>
        <a:xfrm>
          <a:off x="0" y="0"/>
          <a:ext cx="0" cy="0"/>
          <a:chOff x="0" y="0"/>
          <a:chExt cx="0" cy="0"/>
        </a:xfrm>
      </p:grpSpPr>
      <p:sp>
        <p:nvSpPr>
          <p:cNvPr id="279" name="Google Shape;279;p19"/>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80" name="Google Shape;280;p19"/>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81" name="Google Shape;281;p19"/>
          <p:cNvSpPr txBox="1"/>
          <p:nvPr/>
        </p:nvSpPr>
        <p:spPr>
          <a:xfrm>
            <a:off x="4127374" y="3349425"/>
            <a:ext cx="74328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Lucas 24:1-12 y Juan 20:19-29</a:t>
            </a:r>
            <a:endParaRPr sz="3888" b="0" i="0" u="none" strike="noStrike" cap="none">
              <a:solidFill>
                <a:schemeClr val="dk1"/>
              </a:solidFill>
              <a:latin typeface="Lato"/>
              <a:ea typeface="Lato"/>
              <a:cs typeface="Lato"/>
              <a:sym typeface="Lato"/>
            </a:endParaRPr>
          </a:p>
        </p:txBody>
      </p:sp>
      <p:sp>
        <p:nvSpPr>
          <p:cNvPr id="282" name="Google Shape;282;p19"/>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3" name="Google Shape;283;p19"/>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84" name="Google Shape;284;p19"/>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¿Qué pecado veo en esta historia y confieso en mi vida?</a:t>
            </a:r>
            <a:endParaRPr sz="3200" b="1" i="0" u="none" strike="noStrike" cap="none">
              <a:solidFill>
                <a:schemeClr val="dk1"/>
              </a:solidFill>
              <a:latin typeface="Lato"/>
              <a:ea typeface="Lato"/>
              <a:cs typeface="Lato"/>
              <a:sym typeface="Lato"/>
            </a:endParaRPr>
          </a:p>
        </p:txBody>
      </p:sp>
      <p:pic>
        <p:nvPicPr>
          <p:cNvPr id="285" name="Google Shape;285;p19" descr="A black background with a black square&#10;&#10;Description automatically generated with medium confidence"/>
          <p:cNvPicPr preferRelativeResize="0"/>
          <p:nvPr/>
        </p:nvPicPr>
        <p:blipFill rotWithShape="1">
          <a:blip r:embed="rId4">
            <a:alphaModFix/>
          </a:blip>
          <a:srcRect/>
          <a:stretch/>
        </p:blipFill>
        <p:spPr>
          <a:xfrm>
            <a:off x="9009776" y="1619490"/>
            <a:ext cx="1490713" cy="1262317"/>
          </a:xfrm>
          <a:prstGeom prst="rect">
            <a:avLst/>
          </a:prstGeom>
          <a:noFill/>
          <a:ln>
            <a:noFill/>
          </a:ln>
        </p:spPr>
      </p:pic>
      <p:pic>
        <p:nvPicPr>
          <p:cNvPr id="286" name="Google Shape;286;p19"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621378b2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0"/>
        <p:cNvGrpSpPr/>
        <p:nvPr/>
      </p:nvGrpSpPr>
      <p:grpSpPr>
        <a:xfrm>
          <a:off x="0" y="0"/>
          <a:ext cx="0" cy="0"/>
          <a:chOff x="0" y="0"/>
          <a:chExt cx="0" cy="0"/>
        </a:xfrm>
      </p:grpSpPr>
      <p:sp>
        <p:nvSpPr>
          <p:cNvPr id="291" name="Google Shape;291;p2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92" name="Google Shape;292;p2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93" name="Google Shape;293;p20"/>
          <p:cNvSpPr txBox="1"/>
          <p:nvPr/>
        </p:nvSpPr>
        <p:spPr>
          <a:xfrm>
            <a:off x="4127374" y="3349425"/>
            <a:ext cx="7189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24:1-12 y Juan 20:19-29</a:t>
            </a:r>
            <a:endParaRPr sz="3888" b="0" i="0" u="none" strike="noStrike" cap="none">
              <a:solidFill>
                <a:schemeClr val="dk1"/>
              </a:solidFill>
              <a:latin typeface="Lato"/>
              <a:ea typeface="Lato"/>
              <a:cs typeface="Lato"/>
              <a:sym typeface="Lato"/>
            </a:endParaRPr>
          </a:p>
        </p:txBody>
      </p:sp>
      <p:sp>
        <p:nvSpPr>
          <p:cNvPr id="294" name="Google Shape;294;p2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5" name="Google Shape;295;p20"/>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96" name="Google Shape;296;p20"/>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¿En qué versos y palabras de esta historia veo el amor de Dios hacia mí?</a:t>
            </a:r>
            <a:endParaRPr sz="3200" b="1" i="0" u="none" strike="noStrike" cap="none">
              <a:solidFill>
                <a:schemeClr val="dk1"/>
              </a:solidFill>
              <a:latin typeface="Lato"/>
              <a:ea typeface="Lato"/>
              <a:cs typeface="Lato"/>
              <a:sym typeface="Lato"/>
            </a:endParaRPr>
          </a:p>
        </p:txBody>
      </p:sp>
      <p:pic>
        <p:nvPicPr>
          <p:cNvPr id="297" name="Google Shape;297;p20" descr="A black background with a black square&#10;&#10;Description automatically generated with medium confidence"/>
          <p:cNvPicPr preferRelativeResize="0"/>
          <p:nvPr/>
        </p:nvPicPr>
        <p:blipFill rotWithShape="1">
          <a:blip r:embed="rId4">
            <a:alphaModFix/>
          </a:blip>
          <a:srcRect/>
          <a:stretch/>
        </p:blipFill>
        <p:spPr>
          <a:xfrm>
            <a:off x="9384328" y="1686187"/>
            <a:ext cx="751710" cy="1092264"/>
          </a:xfrm>
          <a:prstGeom prst="rect">
            <a:avLst/>
          </a:prstGeom>
          <a:noFill/>
          <a:ln>
            <a:noFill/>
          </a:ln>
        </p:spPr>
      </p:pic>
      <p:pic>
        <p:nvPicPr>
          <p:cNvPr id="298" name="Google Shape;298;p20"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2"/>
        <p:cNvGrpSpPr/>
        <p:nvPr/>
      </p:nvGrpSpPr>
      <p:grpSpPr>
        <a:xfrm>
          <a:off x="0" y="0"/>
          <a:ext cx="0" cy="0"/>
          <a:chOff x="0" y="0"/>
          <a:chExt cx="0" cy="0"/>
        </a:xfrm>
      </p:grpSpPr>
      <p:sp>
        <p:nvSpPr>
          <p:cNvPr id="303" name="Google Shape;303;g2ce0180cd51_0_10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4" name="Google Shape;304;g2ce0180cd51_0_103"/>
          <p:cNvSpPr txBox="1"/>
          <p:nvPr/>
        </p:nvSpPr>
        <p:spPr>
          <a:xfrm>
            <a:off x="3721825" y="2129775"/>
            <a:ext cx="7917900" cy="2678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Yo soy la resurrección y la vida; el que cree en mí aunque esté muerto, vivirá. Y todo aquel que vive y cree en mí, no morirá eternamente.</a:t>
            </a:r>
            <a:endParaRPr sz="33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8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Juan 11:25</a:t>
            </a:r>
            <a:endParaRPr sz="3600" b="0" i="0" u="none" strike="noStrike" cap="none">
              <a:solidFill>
                <a:schemeClr val="dk1"/>
              </a:solidFill>
              <a:latin typeface="Lato"/>
              <a:ea typeface="Lato"/>
              <a:cs typeface="Lato"/>
              <a:sym typeface="Lato"/>
            </a:endParaRPr>
          </a:p>
        </p:txBody>
      </p:sp>
      <p:pic>
        <p:nvPicPr>
          <p:cNvPr id="305" name="Google Shape;305;g2ce0180cd51_0_103"/>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06" name="Google Shape;306;g2ce0180cd51_0_10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0"/>
        <p:cNvGrpSpPr/>
        <p:nvPr/>
      </p:nvGrpSpPr>
      <p:grpSpPr>
        <a:xfrm>
          <a:off x="0" y="0"/>
          <a:ext cx="0" cy="0"/>
          <a:chOff x="0" y="0"/>
          <a:chExt cx="0" cy="0"/>
        </a:xfrm>
      </p:grpSpPr>
      <p:sp>
        <p:nvSpPr>
          <p:cNvPr id="311" name="Google Shape;311;p2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312" name="Google Shape;312;p2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13" name="Google Shape;313;p21"/>
          <p:cNvSpPr txBox="1"/>
          <p:nvPr/>
        </p:nvSpPr>
        <p:spPr>
          <a:xfrm>
            <a:off x="4127374" y="3349425"/>
            <a:ext cx="74328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Lucas 24:1-12 y Juan 20:19-29</a:t>
            </a:r>
            <a:endParaRPr sz="3888" b="0" i="0" u="none" strike="noStrike" cap="none">
              <a:solidFill>
                <a:schemeClr val="dk1"/>
              </a:solidFill>
              <a:latin typeface="Lato"/>
              <a:ea typeface="Lato"/>
              <a:cs typeface="Lato"/>
              <a:sym typeface="Lato"/>
            </a:endParaRPr>
          </a:p>
        </p:txBody>
      </p:sp>
      <p:sp>
        <p:nvSpPr>
          <p:cNvPr id="314" name="Google Shape;314;p2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5" name="Google Shape;315;p21"/>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16" name="Google Shape;316;p21"/>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¿Qué pediré que Dios obre en mí para poner en práctica su Palabra?</a:t>
            </a:r>
            <a:endParaRPr sz="3200" b="1" i="0" u="none" strike="noStrike" cap="none">
              <a:solidFill>
                <a:schemeClr val="dk1"/>
              </a:solidFill>
              <a:latin typeface="Lato"/>
              <a:ea typeface="Lato"/>
              <a:cs typeface="Lato"/>
              <a:sym typeface="Lato"/>
            </a:endParaRPr>
          </a:p>
        </p:txBody>
      </p:sp>
      <p:pic>
        <p:nvPicPr>
          <p:cNvPr id="317" name="Google Shape;317;p21" descr="A black background with a black square&#10;&#10;Description automatically generated with medium confidence"/>
          <p:cNvPicPr preferRelativeResize="0"/>
          <p:nvPr/>
        </p:nvPicPr>
        <p:blipFill rotWithShape="1">
          <a:blip r:embed="rId4">
            <a:alphaModFix/>
          </a:blip>
          <a:srcRect/>
          <a:stretch/>
        </p:blipFill>
        <p:spPr>
          <a:xfrm>
            <a:off x="9227862" y="1722897"/>
            <a:ext cx="1016456" cy="1031081"/>
          </a:xfrm>
          <a:prstGeom prst="rect">
            <a:avLst/>
          </a:prstGeom>
          <a:noFill/>
          <a:ln>
            <a:noFill/>
          </a:ln>
        </p:spPr>
      </p:pic>
      <p:pic>
        <p:nvPicPr>
          <p:cNvPr id="318" name="Google Shape;318;p21"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2"/>
        <p:cNvGrpSpPr/>
        <p:nvPr/>
      </p:nvGrpSpPr>
      <p:grpSpPr>
        <a:xfrm>
          <a:off x="0" y="0"/>
          <a:ext cx="0" cy="0"/>
          <a:chOff x="0" y="0"/>
          <a:chExt cx="0" cy="0"/>
        </a:xfrm>
      </p:grpSpPr>
      <p:sp>
        <p:nvSpPr>
          <p:cNvPr id="323" name="Google Shape;323;g26f05933560_0_23"/>
          <p:cNvSpPr txBox="1"/>
          <p:nvPr/>
        </p:nvSpPr>
        <p:spPr>
          <a:xfrm>
            <a:off x="6933532" y="2502443"/>
            <a:ext cx="7189500" cy="383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860" b="0" i="0" u="none" strike="noStrike" cap="none">
                <a:solidFill>
                  <a:srgbClr val="009444"/>
                </a:solidFill>
                <a:latin typeface="Lato"/>
                <a:ea typeface="Lato"/>
                <a:cs typeface="Lato"/>
                <a:sym typeface="Lato"/>
              </a:rPr>
              <a:t>¿Cuál es </a:t>
            </a:r>
            <a:r>
              <a:rPr lang="en-US" sz="4860">
                <a:solidFill>
                  <a:srgbClr val="009444"/>
                </a:solidFill>
                <a:latin typeface="Lato"/>
                <a:ea typeface="Lato"/>
                <a:cs typeface="Lato"/>
                <a:sym typeface="Lato"/>
              </a:rPr>
              <a:t>la</a:t>
            </a:r>
            <a:endParaRPr sz="4860" b="0" i="0" u="none" strike="noStrike" cap="none">
              <a:solidFill>
                <a:srgbClr val="009444"/>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860">
                <a:solidFill>
                  <a:srgbClr val="009444"/>
                </a:solidFill>
                <a:latin typeface="Lato"/>
                <a:ea typeface="Lato"/>
                <a:cs typeface="Lato"/>
                <a:sym typeface="Lato"/>
              </a:rPr>
              <a:t>importancia </a:t>
            </a:r>
            <a:r>
              <a:rPr lang="en-US" sz="4860" b="0" i="0" u="none" strike="noStrike" cap="none">
                <a:solidFill>
                  <a:srgbClr val="009444"/>
                </a:solidFill>
                <a:latin typeface="Lato"/>
                <a:ea typeface="Lato"/>
                <a:cs typeface="Lato"/>
                <a:sym typeface="Lato"/>
              </a:rPr>
              <a:t>de </a:t>
            </a:r>
            <a:endParaRPr sz="4860" b="0" i="0" u="none" strike="noStrike" cap="none">
              <a:solidFill>
                <a:srgbClr val="009444"/>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860" b="0" i="0" u="none" strike="noStrike" cap="none">
                <a:solidFill>
                  <a:srgbClr val="009444"/>
                </a:solidFill>
                <a:latin typeface="Lato"/>
                <a:ea typeface="Lato"/>
                <a:cs typeface="Lato"/>
                <a:sym typeface="Lato"/>
              </a:rPr>
              <a:t>la </a:t>
            </a:r>
            <a:r>
              <a:rPr lang="en-US" sz="4860">
                <a:solidFill>
                  <a:srgbClr val="009444"/>
                </a:solidFill>
                <a:latin typeface="Lato"/>
                <a:ea typeface="Lato"/>
                <a:cs typeface="Lato"/>
                <a:sym typeface="Lato"/>
              </a:rPr>
              <a:t>resurrección</a:t>
            </a:r>
            <a:r>
              <a:rPr lang="en-US" sz="4860" b="0" i="0" u="none" strike="noStrike" cap="none">
                <a:solidFill>
                  <a:srgbClr val="009444"/>
                </a:solidFill>
                <a:latin typeface="Lato"/>
                <a:ea typeface="Lato"/>
                <a:cs typeface="Lato"/>
                <a:sym typeface="Lato"/>
              </a:rPr>
              <a:t>? </a:t>
            </a:r>
            <a:endParaRPr sz="4860" b="0" i="0" u="none" strike="noStrike" cap="none">
              <a:solidFill>
                <a:srgbClr val="009444"/>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860" b="0" i="0" u="none" strike="noStrike" cap="none">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endParaRPr sz="4860" b="0" i="0" u="none" strike="noStrike" cap="none">
              <a:solidFill>
                <a:srgbClr val="009444"/>
              </a:solidFill>
              <a:latin typeface="Lato"/>
              <a:ea typeface="Lato"/>
              <a:cs typeface="Lato"/>
              <a:sym typeface="Lato"/>
            </a:endParaRPr>
          </a:p>
        </p:txBody>
      </p:sp>
      <p:sp>
        <p:nvSpPr>
          <p:cNvPr id="324" name="Google Shape;324;g26f05933560_0_2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5" name="Google Shape;325;g26f05933560_0_2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26" name="Google Shape;326;g26f05933560_0_23"/>
          <p:cNvPicPr preferRelativeResize="0"/>
          <p:nvPr/>
        </p:nvPicPr>
        <p:blipFill rotWithShape="1">
          <a:blip r:embed="rId4">
            <a:alphaModFix/>
          </a:blip>
          <a:srcRect l="18247"/>
          <a:stretch/>
        </p:blipFill>
        <p:spPr>
          <a:xfrm>
            <a:off x="806176" y="1198962"/>
            <a:ext cx="5494650" cy="4460075"/>
          </a:xfrm>
          <a:prstGeom prst="rect">
            <a:avLst/>
          </a:prstGeom>
          <a:solidFill>
            <a:srgbClr val="FFFFFF"/>
          </a:solidFill>
          <a:ln w="76200" cap="sq" cmpd="sng">
            <a:solidFill>
              <a:srgbClr val="EAEAEA"/>
            </a:solidFill>
            <a:prstDash val="solid"/>
            <a:miter lim="8000"/>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0"/>
        <p:cNvGrpSpPr/>
        <p:nvPr/>
      </p:nvGrpSpPr>
      <p:grpSpPr>
        <a:xfrm>
          <a:off x="0" y="0"/>
          <a:ext cx="0" cy="0"/>
          <a:chOff x="0" y="0"/>
          <a:chExt cx="0" cy="0"/>
        </a:xfrm>
      </p:grpSpPr>
      <p:sp>
        <p:nvSpPr>
          <p:cNvPr id="331" name="Google Shape;331;g2ce0180cd51_0_114"/>
          <p:cNvSpPr txBox="1"/>
          <p:nvPr/>
        </p:nvSpPr>
        <p:spPr>
          <a:xfrm>
            <a:off x="2374775" y="1654450"/>
            <a:ext cx="9524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La Importancia de la Resurrección </a:t>
            </a:r>
            <a:endParaRPr sz="6000" b="0" i="0" u="none" strike="noStrike" cap="none">
              <a:solidFill>
                <a:srgbClr val="009444"/>
              </a:solidFill>
              <a:latin typeface="Lato"/>
              <a:ea typeface="Lato"/>
              <a:cs typeface="Lato"/>
              <a:sym typeface="Lato"/>
            </a:endParaRPr>
          </a:p>
        </p:txBody>
      </p:sp>
      <p:sp>
        <p:nvSpPr>
          <p:cNvPr id="332" name="Google Shape;332;g2ce0180cd51_0_11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3" name="Google Shape;333;g2ce0180cd51_0_11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34" name="Google Shape;334;g2ce0180cd51_0_114"/>
          <p:cNvSpPr txBox="1"/>
          <p:nvPr/>
        </p:nvSpPr>
        <p:spPr>
          <a:xfrm>
            <a:off x="2374775" y="2110650"/>
            <a:ext cx="9668400" cy="3540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endParaRPr sz="3200" b="1">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Prueba que Jesús es Dios.</a:t>
            </a:r>
            <a:endParaRPr sz="320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Prueba que Dios aceptó el pago que hizo por el pecado y que nuestros pecados están totalmente perdonados. </a:t>
            </a:r>
            <a:endParaRPr sz="320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Nos da la seguridad de que nosotros también resucitaremos. </a:t>
            </a:r>
            <a:endParaRPr sz="3200">
              <a:solidFill>
                <a:schemeClr val="dk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8"/>
        <p:cNvGrpSpPr/>
        <p:nvPr/>
      </p:nvGrpSpPr>
      <p:grpSpPr>
        <a:xfrm>
          <a:off x="0" y="0"/>
          <a:ext cx="0" cy="0"/>
          <a:chOff x="0" y="0"/>
          <a:chExt cx="0" cy="0"/>
        </a:xfrm>
      </p:grpSpPr>
      <p:sp>
        <p:nvSpPr>
          <p:cNvPr id="339" name="Google Shape;339;g26f05933560_0_3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0" name="Google Shape;340;g26f05933560_0_33"/>
          <p:cNvSpPr txBox="1"/>
          <p:nvPr/>
        </p:nvSpPr>
        <p:spPr>
          <a:xfrm>
            <a:off x="3721825" y="2586975"/>
            <a:ext cx="8315700" cy="217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“Yo soy la resurrección y la vida. El que cree en mí vivirá, aunque muera; y todo el que vive y cree en mí no morirá jamás.”</a:t>
            </a:r>
            <a:endParaRPr sz="33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8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b="0" i="1" u="none" strike="noStrike" cap="none">
                <a:solidFill>
                  <a:schemeClr val="dk1"/>
                </a:solidFill>
                <a:latin typeface="Lato"/>
                <a:ea typeface="Lato"/>
                <a:cs typeface="Lato"/>
                <a:sym typeface="Lato"/>
              </a:rPr>
              <a:t>Juan </a:t>
            </a:r>
            <a:r>
              <a:rPr lang="en-US" sz="2800" i="1">
                <a:solidFill>
                  <a:schemeClr val="dk1"/>
                </a:solidFill>
                <a:latin typeface="Lato"/>
                <a:ea typeface="Lato"/>
                <a:cs typeface="Lato"/>
                <a:sym typeface="Lato"/>
              </a:rPr>
              <a:t>11:25-26</a:t>
            </a:r>
            <a:endParaRPr sz="3600" b="0" i="0" u="none" strike="noStrike" cap="none">
              <a:solidFill>
                <a:schemeClr val="dk1"/>
              </a:solidFill>
              <a:latin typeface="Lato"/>
              <a:ea typeface="Lato"/>
              <a:cs typeface="Lato"/>
              <a:sym typeface="Lato"/>
            </a:endParaRPr>
          </a:p>
        </p:txBody>
      </p:sp>
      <p:pic>
        <p:nvPicPr>
          <p:cNvPr id="341" name="Google Shape;341;g26f05933560_0_33"/>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42" name="Google Shape;342;g26f05933560_0_3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6"/>
        <p:cNvGrpSpPr/>
        <p:nvPr/>
      </p:nvGrpSpPr>
      <p:grpSpPr>
        <a:xfrm>
          <a:off x="0" y="0"/>
          <a:ext cx="0" cy="0"/>
          <a:chOff x="0" y="0"/>
          <a:chExt cx="0" cy="0"/>
        </a:xfrm>
      </p:grpSpPr>
      <p:sp>
        <p:nvSpPr>
          <p:cNvPr id="347" name="Google Shape;347;g2ce0180cd51_0_201"/>
          <p:cNvSpPr txBox="1"/>
          <p:nvPr/>
        </p:nvSpPr>
        <p:spPr>
          <a:xfrm>
            <a:off x="2374775" y="740050"/>
            <a:ext cx="9524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1 Corintios 15</a:t>
            </a:r>
            <a:endParaRPr sz="6000" b="0" i="0" u="none" strike="noStrike" cap="none">
              <a:solidFill>
                <a:srgbClr val="009444"/>
              </a:solidFill>
              <a:latin typeface="Lato"/>
              <a:ea typeface="Lato"/>
              <a:cs typeface="Lato"/>
              <a:sym typeface="Lato"/>
            </a:endParaRPr>
          </a:p>
        </p:txBody>
      </p:sp>
      <p:sp>
        <p:nvSpPr>
          <p:cNvPr id="348" name="Google Shape;348;g2ce0180cd51_0_20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9" name="Google Shape;349;g2ce0180cd51_0_20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50" name="Google Shape;350;g2ce0180cd51_0_201"/>
          <p:cNvSpPr txBox="1"/>
          <p:nvPr/>
        </p:nvSpPr>
        <p:spPr>
          <a:xfrm>
            <a:off x="2374775" y="1729650"/>
            <a:ext cx="9668400" cy="4032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3200">
                <a:solidFill>
                  <a:schemeClr val="dk1"/>
                </a:solidFill>
                <a:latin typeface="Lato"/>
                <a:ea typeface="Lato"/>
                <a:cs typeface="Lato"/>
                <a:sym typeface="Lato"/>
              </a:rPr>
              <a:t>La primera carta de Pablo a los Corintios, capítulo 15 hace las siguientes declaraciones: </a:t>
            </a:r>
            <a:endParaRPr sz="320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Hubo muchos testigos de la resurrección.</a:t>
            </a:r>
            <a:endParaRPr sz="320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¡Qué triste y vacío sería todo si Cristo no hubiera resucitado (v.12-19)!</a:t>
            </a:r>
            <a:endParaRPr sz="320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Pero Cristo sí resucitó y reina sobre todo (v.20-28)</a:t>
            </a:r>
            <a:endParaRPr sz="320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Dios nos dará un cuerpo glorificado en la resurrección (v. 35-50)</a:t>
            </a:r>
            <a:endParaRPr sz="3200">
              <a:solidFill>
                <a:schemeClr val="dk1"/>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4"/>
        <p:cNvGrpSpPr/>
        <p:nvPr/>
      </p:nvGrpSpPr>
      <p:grpSpPr>
        <a:xfrm>
          <a:off x="0" y="0"/>
          <a:ext cx="0" cy="0"/>
          <a:chOff x="0" y="0"/>
          <a:chExt cx="0" cy="0"/>
        </a:xfrm>
      </p:grpSpPr>
      <p:sp>
        <p:nvSpPr>
          <p:cNvPr id="355" name="Google Shape;355;g2ce0180cd51_0_213"/>
          <p:cNvSpPr txBox="1"/>
          <p:nvPr/>
        </p:nvSpPr>
        <p:spPr>
          <a:xfrm>
            <a:off x="2374775" y="740050"/>
            <a:ext cx="9524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1 Corintios 15</a:t>
            </a:r>
            <a:endParaRPr sz="6000" b="0" i="0" u="none" strike="noStrike" cap="none">
              <a:solidFill>
                <a:srgbClr val="009444"/>
              </a:solidFill>
              <a:latin typeface="Lato"/>
              <a:ea typeface="Lato"/>
              <a:cs typeface="Lato"/>
              <a:sym typeface="Lato"/>
            </a:endParaRPr>
          </a:p>
        </p:txBody>
      </p:sp>
      <p:sp>
        <p:nvSpPr>
          <p:cNvPr id="356" name="Google Shape;356;g2ce0180cd51_0_21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7" name="Google Shape;357;g2ce0180cd51_0_21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58" name="Google Shape;358;g2ce0180cd51_0_213"/>
          <p:cNvSpPr txBox="1"/>
          <p:nvPr/>
        </p:nvSpPr>
        <p:spPr>
          <a:xfrm>
            <a:off x="2374775" y="1729650"/>
            <a:ext cx="9668400" cy="4525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3200">
                <a:solidFill>
                  <a:schemeClr val="dk1"/>
                </a:solidFill>
                <a:latin typeface="Lato"/>
                <a:ea typeface="Lato"/>
                <a:cs typeface="Lato"/>
                <a:sym typeface="Lato"/>
              </a:rPr>
              <a:t>La primera carta de Pablo a los Corintios, capítulo 15 hace las siguientes declaraciones: </a:t>
            </a:r>
            <a:endParaRPr sz="320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La resurrección de Cristo… (v. 53-58)</a:t>
            </a:r>
            <a:endParaRPr sz="3200">
              <a:solidFill>
                <a:schemeClr val="dk1"/>
              </a:solidFill>
              <a:latin typeface="Lato"/>
              <a:ea typeface="Lato"/>
              <a:cs typeface="Lato"/>
              <a:sym typeface="Lato"/>
            </a:endParaRPr>
          </a:p>
          <a:p>
            <a:pPr marL="914400" lvl="1" indent="-431800" algn="l" rtl="0">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Demuestra que la muerte no nos puede vencer</a:t>
            </a:r>
            <a:endParaRPr sz="3200">
              <a:solidFill>
                <a:schemeClr val="dk1"/>
              </a:solidFill>
              <a:latin typeface="Lato"/>
              <a:ea typeface="Lato"/>
              <a:cs typeface="Lato"/>
              <a:sym typeface="Lato"/>
            </a:endParaRPr>
          </a:p>
          <a:p>
            <a:pPr marL="914400" lvl="1" indent="-431800" algn="l" rtl="0">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Nos llena de agradecimiento por la victoria que ganó Jesucristo</a:t>
            </a:r>
            <a:endParaRPr sz="3200">
              <a:solidFill>
                <a:schemeClr val="dk1"/>
              </a:solidFill>
              <a:latin typeface="Lato"/>
              <a:ea typeface="Lato"/>
              <a:cs typeface="Lato"/>
              <a:sym typeface="Lato"/>
            </a:endParaRPr>
          </a:p>
          <a:p>
            <a:pPr marL="914400" lvl="1" indent="-431800" algn="l" rtl="0">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Nos impulsa a seguir firmes y a seguir creciendo</a:t>
            </a:r>
            <a:endParaRPr sz="3200">
              <a:solidFill>
                <a:schemeClr val="dk1"/>
              </a:solidFill>
              <a:latin typeface="Lato"/>
              <a:ea typeface="Lato"/>
              <a:cs typeface="Lato"/>
              <a:sym typeface="Lato"/>
            </a:endParaRPr>
          </a:p>
          <a:p>
            <a:pPr marL="914400" lvl="1" indent="-431800" algn="l" rtl="0">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Y nos asegura que la obra del Señor no carece de sentido</a:t>
            </a:r>
            <a:endParaRPr sz="3200">
              <a:solidFill>
                <a:schemeClr val="dk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2"/>
        <p:cNvGrpSpPr/>
        <p:nvPr/>
      </p:nvGrpSpPr>
      <p:grpSpPr>
        <a:xfrm>
          <a:off x="0" y="0"/>
          <a:ext cx="0" cy="0"/>
          <a:chOff x="0" y="0"/>
          <a:chExt cx="0" cy="0"/>
        </a:xfrm>
      </p:grpSpPr>
      <p:sp>
        <p:nvSpPr>
          <p:cNvPr id="363" name="Google Shape;363;g2ce0180cd51_0_221"/>
          <p:cNvSpPr txBox="1"/>
          <p:nvPr/>
        </p:nvSpPr>
        <p:spPr>
          <a:xfrm>
            <a:off x="3452975" y="2124600"/>
            <a:ext cx="8113200" cy="840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860">
                <a:solidFill>
                  <a:srgbClr val="009444"/>
                </a:solidFill>
                <a:latin typeface="Lato"/>
                <a:ea typeface="Lato"/>
                <a:cs typeface="Lato"/>
                <a:sym typeface="Lato"/>
              </a:rPr>
              <a:t>Grupos Pequeños de Zoom</a:t>
            </a:r>
            <a:endParaRPr sz="4860">
              <a:solidFill>
                <a:srgbClr val="009444"/>
              </a:solidFill>
              <a:latin typeface="Lato"/>
              <a:ea typeface="Lato"/>
              <a:cs typeface="Lato"/>
              <a:sym typeface="Lato"/>
            </a:endParaRPr>
          </a:p>
        </p:txBody>
      </p:sp>
      <p:sp>
        <p:nvSpPr>
          <p:cNvPr id="364" name="Google Shape;364;g2ce0180cd51_0_2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5" name="Google Shape;365;g2ce0180cd51_0_22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66" name="Google Shape;366;g2ce0180cd51_0_221"/>
          <p:cNvPicPr preferRelativeResize="0"/>
          <p:nvPr/>
        </p:nvPicPr>
        <p:blipFill>
          <a:blip r:embed="rId4">
            <a:alphaModFix/>
          </a:blip>
          <a:stretch>
            <a:fillRect/>
          </a:stretch>
        </p:blipFill>
        <p:spPr>
          <a:xfrm>
            <a:off x="-337950" y="1193687"/>
            <a:ext cx="4165800" cy="4165800"/>
          </a:xfrm>
          <a:prstGeom prst="rect">
            <a:avLst/>
          </a:prstGeom>
          <a:noFill/>
          <a:ln>
            <a:noFill/>
          </a:ln>
        </p:spPr>
      </p:pic>
      <p:sp>
        <p:nvSpPr>
          <p:cNvPr id="367" name="Google Shape;367;g2ce0180cd51_0_221"/>
          <p:cNvSpPr txBox="1"/>
          <p:nvPr/>
        </p:nvSpPr>
        <p:spPr>
          <a:xfrm>
            <a:off x="3452975" y="2964900"/>
            <a:ext cx="7568700" cy="1616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3300" b="1">
                <a:solidFill>
                  <a:schemeClr val="dk1"/>
                </a:solidFill>
                <a:latin typeface="Lato"/>
                <a:ea typeface="Lato"/>
                <a:cs typeface="Lato"/>
                <a:sym typeface="Lato"/>
              </a:rPr>
              <a:t>¿Cuál será mi oración a Dios en cuanto a mí responder a este amor que me ha manifestado en mi diario vivir?</a:t>
            </a:r>
            <a:endParaRPr sz="3300" b="1" i="1">
              <a:solidFill>
                <a:schemeClr val="dk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1"/>
        <p:cNvGrpSpPr/>
        <p:nvPr/>
      </p:nvGrpSpPr>
      <p:grpSpPr>
        <a:xfrm>
          <a:off x="0" y="0"/>
          <a:ext cx="0" cy="0"/>
          <a:chOff x="0" y="0"/>
          <a:chExt cx="0" cy="0"/>
        </a:xfrm>
      </p:grpSpPr>
      <p:sp>
        <p:nvSpPr>
          <p:cNvPr id="372" name="Google Shape;372;g2ce0180cd51_0_30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3" name="Google Shape;373;g2ce0180cd51_0_305"/>
          <p:cNvSpPr txBox="1"/>
          <p:nvPr/>
        </p:nvSpPr>
        <p:spPr>
          <a:xfrm>
            <a:off x="3721825" y="1672575"/>
            <a:ext cx="8315700" cy="369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Jesús hizo muchas otras señales milagrosas en presencia de sus discípulos, las cuales no están registradas en este libro. Pero estas se han escrito para que ustedes crean que Jesús es el Cristo, el Hijo de Dios, y para que al creer en su nombre tengan vida. </a:t>
            </a:r>
            <a:endParaRPr sz="33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8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b="0" i="1" u="none" strike="noStrike" cap="none">
                <a:solidFill>
                  <a:schemeClr val="dk1"/>
                </a:solidFill>
                <a:latin typeface="Lato"/>
                <a:ea typeface="Lato"/>
                <a:cs typeface="Lato"/>
                <a:sym typeface="Lato"/>
              </a:rPr>
              <a:t>Juan </a:t>
            </a:r>
            <a:r>
              <a:rPr lang="en-US" sz="2800" i="1">
                <a:solidFill>
                  <a:schemeClr val="dk1"/>
                </a:solidFill>
                <a:latin typeface="Lato"/>
                <a:ea typeface="Lato"/>
                <a:cs typeface="Lato"/>
                <a:sym typeface="Lato"/>
              </a:rPr>
              <a:t>20:30</a:t>
            </a:r>
            <a:endParaRPr sz="3600" b="0" i="0" u="none" strike="noStrike" cap="none">
              <a:solidFill>
                <a:schemeClr val="dk1"/>
              </a:solidFill>
              <a:latin typeface="Lato"/>
              <a:ea typeface="Lato"/>
              <a:cs typeface="Lato"/>
              <a:sym typeface="Lato"/>
            </a:endParaRPr>
          </a:p>
        </p:txBody>
      </p:sp>
      <p:pic>
        <p:nvPicPr>
          <p:cNvPr id="374" name="Google Shape;374;g2ce0180cd51_0_305"/>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75" name="Google Shape;375;g2ce0180cd51_0_30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8</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1" y="3349425"/>
            <a:ext cx="7772100" cy="1289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Jesús se Levanta de </a:t>
            </a:r>
            <a:endParaRPr sz="3888">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Entre los Muertos</a:t>
            </a:r>
            <a:endParaRPr sz="3888">
              <a:solidFill>
                <a:schemeClr val="dk1"/>
              </a:solidFill>
              <a:latin typeface="Lato"/>
              <a:ea typeface="Lato"/>
              <a:cs typeface="Lato"/>
              <a:sym typeface="Lato"/>
            </a:endParaRPr>
          </a:p>
        </p:txBody>
      </p:sp>
      <p:sp>
        <p:nvSpPr>
          <p:cNvPr id="103" name="Google Shape;103;p2"/>
          <p:cNvSpPr txBox="1"/>
          <p:nvPr/>
        </p:nvSpPr>
        <p:spPr>
          <a:xfrm>
            <a:off x="4127382" y="4655535"/>
            <a:ext cx="50178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b="0" i="0" u="none" strike="noStrike" cap="none">
                <a:solidFill>
                  <a:schemeClr val="dk1"/>
                </a:solidFill>
                <a:latin typeface="Lato"/>
                <a:ea typeface="Lato"/>
                <a:cs typeface="Lato"/>
                <a:sym typeface="Lato"/>
              </a:rPr>
              <a:t>Lucas 23:35-56</a:t>
            </a:r>
            <a:endParaRPr sz="4800" b="0" i="0" u="none" strike="noStrike" cap="none">
              <a:solidFill>
                <a:schemeClr val="dk1"/>
              </a:solidFill>
              <a:latin typeface="Lato"/>
              <a:ea typeface="Lato"/>
              <a:cs typeface="Lato"/>
              <a:sym typeface="Lato"/>
            </a:endParaRPr>
          </a:p>
        </p:txBody>
      </p:sp>
      <p:sp>
        <p:nvSpPr>
          <p:cNvPr id="104" name="Google Shape;104;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5" name="Google Shape;105;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6" name="Google Shape;106;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9"/>
        <p:cNvGrpSpPr/>
        <p:nvPr/>
      </p:nvGrpSpPr>
      <p:grpSpPr>
        <a:xfrm>
          <a:off x="0" y="0"/>
          <a:ext cx="0" cy="0"/>
          <a:chOff x="0" y="0"/>
          <a:chExt cx="0" cy="0"/>
        </a:xfrm>
      </p:grpSpPr>
      <p:sp>
        <p:nvSpPr>
          <p:cNvPr id="380" name="Google Shape;380;g26e804b7823_0_38"/>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381" name="Google Shape;381;g26e804b7823_0_38"/>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82" name="Google Shape;382;g26e804b7823_0_3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3" name="Google Shape;383;g26e804b7823_0_38"/>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84" name="Google Shape;384;g26e804b7823_0_38"/>
          <p:cNvSpPr txBox="1"/>
          <p:nvPr/>
        </p:nvSpPr>
        <p:spPr>
          <a:xfrm>
            <a:off x="4127375" y="3633850"/>
            <a:ext cx="7772100" cy="585000"/>
          </a:xfrm>
          <a:prstGeom prst="rect">
            <a:avLst/>
          </a:prstGeom>
          <a:noFill/>
          <a:ln>
            <a:noFill/>
          </a:ln>
        </p:spPr>
        <p:txBody>
          <a:bodyPr spcFirstLastPara="1" wrap="square" lIns="91425" tIns="45700" rIns="91425" bIns="45700" anchor="t" anchorCtr="0">
            <a:spAutoFit/>
          </a:bodyPr>
          <a:lstStyle/>
          <a:p>
            <a:pPr marL="457200" marR="0" lvl="0" indent="-431800" algn="l" rtl="0">
              <a:lnSpc>
                <a:spcPct val="100000"/>
              </a:lnSpc>
              <a:spcBef>
                <a:spcPts val="600"/>
              </a:spcBef>
              <a:spcAft>
                <a:spcPts val="0"/>
              </a:spcAft>
              <a:buClr>
                <a:schemeClr val="dk1"/>
              </a:buClr>
              <a:buSzPts val="3200"/>
              <a:buFont typeface="Lato"/>
              <a:buChar char="•"/>
            </a:pPr>
            <a:r>
              <a:rPr lang="en-US" sz="3200" b="1">
                <a:solidFill>
                  <a:schemeClr val="dk1"/>
                </a:solidFill>
                <a:latin typeface="Lato"/>
                <a:ea typeface="Lato"/>
                <a:cs typeface="Lato"/>
                <a:sym typeface="Lato"/>
              </a:rPr>
              <a:t>Proyecto Final</a:t>
            </a:r>
            <a:endParaRPr sz="3200" b="1" i="0" u="none" strike="noStrike" cap="none">
              <a:solidFill>
                <a:schemeClr val="dk1"/>
              </a:solidFill>
              <a:latin typeface="Lato"/>
              <a:ea typeface="Lato"/>
              <a:cs typeface="Lato"/>
              <a:sym typeface="Lato"/>
            </a:endParaRPr>
          </a:p>
        </p:txBody>
      </p:sp>
      <p:pic>
        <p:nvPicPr>
          <p:cNvPr id="385" name="Google Shape;385;g26e804b7823_0_3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9"/>
        <p:cNvGrpSpPr/>
        <p:nvPr/>
      </p:nvGrpSpPr>
      <p:grpSpPr>
        <a:xfrm>
          <a:off x="0" y="0"/>
          <a:ext cx="0" cy="0"/>
          <a:chOff x="0" y="0"/>
          <a:chExt cx="0" cy="0"/>
        </a:xfrm>
      </p:grpSpPr>
      <p:sp>
        <p:nvSpPr>
          <p:cNvPr id="390" name="Google Shape;390;g2adf1476608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391" name="Google Shape;391;g2adf1476608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2" name="Google Shape;392;g2adf1476608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393" name="Google Shape;393;g2adf1476608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7"/>
        <p:cNvGrpSpPr/>
        <p:nvPr/>
      </p:nvGrpSpPr>
      <p:grpSpPr>
        <a:xfrm>
          <a:off x="0" y="0"/>
          <a:ext cx="0" cy="0"/>
          <a:chOff x="0" y="0"/>
          <a:chExt cx="0" cy="0"/>
        </a:xfrm>
      </p:grpSpPr>
      <p:sp>
        <p:nvSpPr>
          <p:cNvPr id="398" name="Google Shape;398;g2adf1476608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399" name="Google Shape;399;g2adf1476608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0" name="Google Shape;400;g2adf1476608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401" name="Google Shape;401;g2adf1476608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7" name="Google Shape;407;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8" name="Google Shape;408;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409" name="Google Shape;409;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410" name="Google Shape;410;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11" name="Google Shape;411;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2" name="Google Shape;412;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Google Shape;111;p3"/>
          <p:cNvSpPr txBox="1"/>
          <p:nvPr/>
        </p:nvSpPr>
        <p:spPr>
          <a:xfrm>
            <a:off x="4078888" y="2741641"/>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Saludos y bienvenidos</a:t>
            </a:r>
            <a:endParaRPr sz="6000" b="0" i="0" u="none" strike="noStrike" cap="none">
              <a:solidFill>
                <a:srgbClr val="009444"/>
              </a:solidFill>
              <a:latin typeface="Lato"/>
              <a:ea typeface="Lato"/>
              <a:cs typeface="Lato"/>
              <a:sym typeface="Lato"/>
            </a:endParaRPr>
          </a:p>
        </p:txBody>
      </p:sp>
      <p:sp>
        <p:nvSpPr>
          <p:cNvPr id="112" name="Google Shape;112;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3" name="Google Shape;113;p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114" name="Google Shape;114;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4"/>
          <p:cNvSpPr txBox="1"/>
          <p:nvPr/>
        </p:nvSpPr>
        <p:spPr>
          <a:xfrm>
            <a:off x="41356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20" name="Google Shape;120;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2" name="Google Shape;122;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8" name="Google Shape;128;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sp>
        <p:nvSpPr>
          <p:cNvPr id="129" name="Google Shape;129;p5"/>
          <p:cNvSpPr/>
          <p:nvPr/>
        </p:nvSpPr>
        <p:spPr>
          <a:xfrm>
            <a:off x="745673" y="1935322"/>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1086826" y="2189073"/>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2048259" y="1934841"/>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2048259" y="1934841"/>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Usar el método de las 4 “C” para leer y entender Lucas 24:1-12</a:t>
            </a:r>
            <a:endParaRPr sz="2500">
              <a:solidFill>
                <a:schemeClr val="lt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 y Juan 20:19-29</a:t>
            </a:r>
            <a:endParaRPr sz="2500" b="0" i="0" u="none" strike="noStrike" cap="none">
              <a:solidFill>
                <a:schemeClr val="lt1"/>
              </a:solidFill>
              <a:latin typeface="Lato"/>
              <a:ea typeface="Lato"/>
              <a:cs typeface="Lato"/>
              <a:sym typeface="Lato"/>
            </a:endParaRPr>
          </a:p>
        </p:txBody>
      </p:sp>
      <p:sp>
        <p:nvSpPr>
          <p:cNvPr id="133" name="Google Shape;133;p5"/>
          <p:cNvSpPr/>
          <p:nvPr/>
        </p:nvSpPr>
        <p:spPr>
          <a:xfrm>
            <a:off x="745673" y="3192648"/>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1086826" y="34463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2048259" y="3192648"/>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2048259" y="3192648"/>
            <a:ext cx="9147600" cy="11277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Identificar la importancia de la resurrección para nosotros</a:t>
            </a:r>
            <a:endParaRPr sz="2500">
              <a:solidFill>
                <a:schemeClr val="lt1"/>
              </a:solidFill>
              <a:latin typeface="Lato"/>
              <a:ea typeface="Lato"/>
              <a:cs typeface="Lato"/>
              <a:sym typeface="Lato"/>
            </a:endParaRPr>
          </a:p>
        </p:txBody>
      </p:sp>
      <p:sp>
        <p:nvSpPr>
          <p:cNvPr id="137" name="Google Shape;137;p5"/>
          <p:cNvSpPr/>
          <p:nvPr/>
        </p:nvSpPr>
        <p:spPr>
          <a:xfrm>
            <a:off x="745673" y="4449974"/>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1086826" y="4703725"/>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2048259" y="4449974"/>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txBox="1"/>
          <p:nvPr/>
        </p:nvSpPr>
        <p:spPr>
          <a:xfrm>
            <a:off x="2048259" y="4449974"/>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Aplicar “La Obra del Salvador” a nuestras vidas</a:t>
            </a:r>
            <a:endParaRPr sz="2500" b="0" i="0" u="none" strike="noStrike" cap="none">
              <a:solidFill>
                <a:schemeClr val="lt1"/>
              </a:solidFill>
              <a:latin typeface="Lato"/>
              <a:ea typeface="Lato"/>
              <a:cs typeface="Lato"/>
              <a:sym typeface="Lato"/>
            </a:endParaRPr>
          </a:p>
        </p:txBody>
      </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g26e7de4e202_0_31"/>
          <p:cNvSpPr txBox="1"/>
          <p:nvPr/>
        </p:nvSpPr>
        <p:spPr>
          <a:xfrm>
            <a:off x="3766257" y="159579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Captar</a:t>
            </a:r>
            <a:endParaRPr sz="6000" b="0" i="0" u="none" strike="noStrike" cap="none">
              <a:solidFill>
                <a:srgbClr val="009444"/>
              </a:solidFill>
              <a:latin typeface="Lato"/>
              <a:ea typeface="Lato"/>
              <a:cs typeface="Lato"/>
              <a:sym typeface="Lato"/>
            </a:endParaRPr>
          </a:p>
        </p:txBody>
      </p:sp>
      <p:sp>
        <p:nvSpPr>
          <p:cNvPr id="147" name="Google Shape;147;g26e7de4e202_0_3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8" name="Google Shape;148;g26e7de4e202_0_31"/>
          <p:cNvPicPr preferRelativeResize="0"/>
          <p:nvPr/>
        </p:nvPicPr>
        <p:blipFill rotWithShape="1">
          <a:blip r:embed="rId3">
            <a:alphaModFix/>
          </a:blip>
          <a:srcRect l="1446" r="1434"/>
          <a:stretch/>
        </p:blipFill>
        <p:spPr>
          <a:xfrm>
            <a:off x="248051" y="1400152"/>
            <a:ext cx="3650724" cy="3759145"/>
          </a:xfrm>
          <a:prstGeom prst="rect">
            <a:avLst/>
          </a:prstGeom>
          <a:noFill/>
          <a:ln>
            <a:noFill/>
          </a:ln>
          <a:effectLst>
            <a:outerShdw blurRad="50800" dist="38100" dir="2700000" algn="tl" rotWithShape="0">
              <a:srgbClr val="000000">
                <a:alpha val="40000"/>
              </a:srgbClr>
            </a:outerShdw>
          </a:effectLst>
        </p:spPr>
      </p:pic>
      <p:pic>
        <p:nvPicPr>
          <p:cNvPr id="149" name="Google Shape;149;g26e7de4e202_0_3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50" name="Google Shape;150;g26e7de4e202_0_31"/>
          <p:cNvSpPr txBox="1"/>
          <p:nvPr/>
        </p:nvSpPr>
        <p:spPr>
          <a:xfrm>
            <a:off x="3794300" y="2671650"/>
            <a:ext cx="7972800" cy="270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a:solidFill>
                  <a:schemeClr val="dk1"/>
                </a:solidFill>
                <a:latin typeface="Lato"/>
                <a:ea typeface="Lato"/>
                <a:cs typeface="Lato"/>
                <a:sym typeface="Lato"/>
              </a:rPr>
              <a:t>¿Qué querían lograr los fariseos al pedir que Pilato sellara la piedra y pusiera soldados en el sepulcro de Jesús? </a:t>
            </a:r>
            <a:endParaRPr sz="3400" b="1">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400" b="1">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1">
                <a:solidFill>
                  <a:schemeClr val="dk1"/>
                </a:solidFill>
                <a:latin typeface="Lato"/>
                <a:ea typeface="Lato"/>
                <a:cs typeface="Lato"/>
                <a:sym typeface="Lato"/>
              </a:rPr>
              <a:t>¿De qué tenían miedo?</a:t>
            </a:r>
            <a:endParaRPr sz="3400" b="1" i="0" u="none" strike="noStrike" cap="none">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g26c0eec2cfd_0_235"/>
          <p:cNvSpPr txBox="1"/>
          <p:nvPr/>
        </p:nvSpPr>
        <p:spPr>
          <a:xfrm>
            <a:off x="4127381" y="3782146"/>
            <a:ext cx="74325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Se cuenta la historia de </a:t>
            </a:r>
            <a:r>
              <a:rPr lang="en-US" sz="3200" b="1">
                <a:solidFill>
                  <a:schemeClr val="dk1"/>
                </a:solidFill>
                <a:latin typeface="Lato"/>
                <a:ea typeface="Lato"/>
                <a:cs typeface="Lato"/>
                <a:sym typeface="Lato"/>
              </a:rPr>
              <a:t>Lucas 24:1-12 </a:t>
            </a:r>
            <a:endParaRPr sz="3200" b="1">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200"/>
              <a:buFont typeface="Arial"/>
              <a:buNone/>
            </a:pPr>
            <a:r>
              <a:rPr lang="en-US" sz="3200" b="1">
                <a:solidFill>
                  <a:schemeClr val="dk1"/>
                </a:solidFill>
                <a:latin typeface="Lato"/>
                <a:ea typeface="Lato"/>
                <a:cs typeface="Lato"/>
                <a:sym typeface="Lato"/>
              </a:rPr>
              <a:t>y Juan 20:19-29</a:t>
            </a:r>
            <a:endParaRPr sz="3200" b="1" i="0" u="none" strike="noStrike" cap="none">
              <a:solidFill>
                <a:schemeClr val="dk1"/>
              </a:solidFill>
              <a:latin typeface="Lato"/>
              <a:ea typeface="Lato"/>
              <a:cs typeface="Lato"/>
              <a:sym typeface="Lato"/>
            </a:endParaRPr>
          </a:p>
        </p:txBody>
      </p:sp>
      <p:sp>
        <p:nvSpPr>
          <p:cNvPr id="156" name="Google Shape;156;g26c0eec2cfd_0_235"/>
          <p:cNvSpPr txBox="1"/>
          <p:nvPr/>
        </p:nvSpPr>
        <p:spPr>
          <a:xfrm>
            <a:off x="4127382" y="2187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Contar</a:t>
            </a:r>
            <a:endParaRPr sz="6000" b="0" i="0" u="none" strike="noStrike" cap="none">
              <a:solidFill>
                <a:srgbClr val="009444"/>
              </a:solidFill>
              <a:latin typeface="Lato"/>
              <a:ea typeface="Lato"/>
              <a:cs typeface="Lato"/>
              <a:sym typeface="Lato"/>
            </a:endParaRPr>
          </a:p>
        </p:txBody>
      </p:sp>
      <p:cxnSp>
        <p:nvCxnSpPr>
          <p:cNvPr id="157" name="Google Shape;157;g26c0eec2cfd_0_235"/>
          <p:cNvCxnSpPr/>
          <p:nvPr/>
        </p:nvCxnSpPr>
        <p:spPr>
          <a:xfrm>
            <a:off x="4230827" y="3356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58" name="Google Shape;158;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9" name="Google Shape;159;g26c0eec2cfd_0_235"/>
          <p:cNvPicPr preferRelativeResize="0"/>
          <p:nvPr/>
        </p:nvPicPr>
        <p:blipFill rotWithShape="1">
          <a:blip r:embed="rId3">
            <a:alphaModFix/>
          </a:blip>
          <a:srcRect l="1437" r="1447"/>
          <a:stretch/>
        </p:blipFill>
        <p:spPr>
          <a:xfrm>
            <a:off x="95650" y="1323950"/>
            <a:ext cx="3982775" cy="4101062"/>
          </a:xfrm>
          <a:prstGeom prst="rect">
            <a:avLst/>
          </a:prstGeom>
          <a:noFill/>
          <a:ln>
            <a:noFill/>
          </a:ln>
          <a:effectLst>
            <a:outerShdw blurRad="50800" dist="38100" dir="2700000" algn="tl" rotWithShape="0">
              <a:srgbClr val="000000">
                <a:alpha val="40000"/>
              </a:srgbClr>
            </a:outerShdw>
          </a:effectLst>
        </p:spPr>
      </p:pic>
      <p:pic>
        <p:nvPicPr>
          <p:cNvPr id="160" name="Google Shape;160;g26c0eec2cfd_0_23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g26ba99a7413_0_427"/>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166" name="Google Shape;166;g26ba99a7413_0_427"/>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67" name="Google Shape;167;g26ba99a7413_0_427"/>
          <p:cNvSpPr txBox="1"/>
          <p:nvPr/>
        </p:nvSpPr>
        <p:spPr>
          <a:xfrm>
            <a:off x="5838738" y="3592694"/>
            <a:ext cx="4857300" cy="1289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Lucas 24:1-12 </a:t>
            </a:r>
            <a:endParaRPr sz="3888">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y Juan 20:19-29</a:t>
            </a:r>
            <a:endParaRPr sz="4800" b="0" i="0" u="none" strike="noStrike" cap="none">
              <a:solidFill>
                <a:schemeClr val="dk1"/>
              </a:solidFill>
              <a:latin typeface="Lato"/>
              <a:ea typeface="Lato"/>
              <a:cs typeface="Lato"/>
              <a:sym typeface="Lato"/>
            </a:endParaRPr>
          </a:p>
        </p:txBody>
      </p:sp>
      <p:sp>
        <p:nvSpPr>
          <p:cNvPr id="168" name="Google Shape;168;g26ba99a7413_0_427"/>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9" name="Google Shape;169;g26ba99a7413_0_42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70" name="Google Shape;170;g26ba99a7413_0_427"/>
          <p:cNvPicPr preferRelativeResize="0"/>
          <p:nvPr/>
        </p:nvPicPr>
        <p:blipFill rotWithShape="1">
          <a:blip r:embed="rId4">
            <a:alphaModFix/>
          </a:blip>
          <a:srcRect l="16675" r="16675"/>
          <a:stretch/>
        </p:blipFill>
        <p:spPr>
          <a:xfrm>
            <a:off x="1034702"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171" name="Google Shape;171;g26ba99a7413_0_427"/>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2624</Words>
  <Application>Microsoft Office PowerPoint</Application>
  <PresentationFormat>Widescreen</PresentationFormat>
  <Paragraphs>184</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Calibri</vt:lpstr>
      <vt:lpstr>Arial</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Carola Del Pino</cp:lastModifiedBy>
  <cp:revision>1</cp:revision>
  <dcterms:created xsi:type="dcterms:W3CDTF">2023-11-29T19:33:05Z</dcterms:created>
  <dcterms:modified xsi:type="dcterms:W3CDTF">2024-12-17T01:38:01Z</dcterms:modified>
</cp:coreProperties>
</file>