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37"/>
  </p:notesMasterIdLst>
  <p:sldIdLst>
    <p:sldId id="256" r:id="rId5"/>
    <p:sldId id="311" r:id="rId6"/>
    <p:sldId id="330" r:id="rId7"/>
    <p:sldId id="257" r:id="rId8"/>
    <p:sldId id="258" r:id="rId9"/>
    <p:sldId id="312" r:id="rId10"/>
    <p:sldId id="331" r:id="rId11"/>
    <p:sldId id="336" r:id="rId12"/>
    <p:sldId id="337" r:id="rId13"/>
    <p:sldId id="338" r:id="rId14"/>
    <p:sldId id="339" r:id="rId15"/>
    <p:sldId id="340" r:id="rId16"/>
    <p:sldId id="341" r:id="rId17"/>
    <p:sldId id="342" r:id="rId18"/>
    <p:sldId id="265" r:id="rId19"/>
    <p:sldId id="268" r:id="rId20"/>
    <p:sldId id="279" r:id="rId21"/>
    <p:sldId id="343" r:id="rId22"/>
    <p:sldId id="344" r:id="rId23"/>
    <p:sldId id="270" r:id="rId24"/>
    <p:sldId id="264" r:id="rId25"/>
    <p:sldId id="345" r:id="rId26"/>
    <p:sldId id="346" r:id="rId27"/>
    <p:sldId id="319" r:id="rId28"/>
    <p:sldId id="332" r:id="rId29"/>
    <p:sldId id="347" r:id="rId30"/>
    <p:sldId id="273" r:id="rId31"/>
    <p:sldId id="351" r:id="rId32"/>
    <p:sldId id="275" r:id="rId33"/>
    <p:sldId id="348" r:id="rId34"/>
    <p:sldId id="349" r:id="rId35"/>
    <p:sldId id="350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C74DB3-6D26-4E83-B41C-862FDB38C32A}" v="5" dt="2021-10-03T13:11:57.585"/>
    <p1510:client id="{F42133E1-525A-C4DA-2232-12E2832D8446}" v="1" dt="2022-02-22T16:35:38.2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0" autoAdjust="0"/>
    <p:restoredTop sz="88451" autoAdjust="0"/>
  </p:normalViewPr>
  <p:slideViewPr>
    <p:cSldViewPr snapToGrid="0">
      <p:cViewPr varScale="1">
        <p:scale>
          <a:sx n="55" d="100"/>
          <a:sy n="55" d="100"/>
        </p:scale>
        <p:origin x="22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E738C5-61D2-4629-9833-ADF2CB4BDB36}" type="datetimeFigureOut">
              <a:rPr lang="en-US" smtClean="0"/>
              <a:t>1/28/23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4494A9-D7C6-465E-A913-491587F47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747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7551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8239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7886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441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702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https://www.pxfuel.com/en/free-photo-qjsau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2677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  <a:p>
            <a:r>
              <a:rPr lang="en-US" dirty="0"/>
              <a:t>http://freebibleimages.org/photos/lumo-ascension/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9693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http://freebibleimages.org/illustrations/ed-four-horsemen/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337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http://freebibleimages.org/illustrations/gnpi-082-final-judgement/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1920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https://pxhere.com/en/photo/1324554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7503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https://www.nicepik.com/woman-wearing-beaded-white-bracelet-holding-her-hands-up-high-buddhist-prayer-beads-religion-free-photo-109240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042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9721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https://pxhere.com/en/photo/62738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9100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s-419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Academia Cristo brinda </a:t>
            </a:r>
            <a:r>
              <a:rPr lang="es-419" sz="18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capacitación</a:t>
            </a:r>
            <a:r>
              <a:rPr lang="es-419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para cumplir la Gran Comisión de Jesucristo ("Vayan y hagan discípulos de todas las naciones"), ayudándoles a crecer en el conocimiento de la Biblia y </a:t>
            </a:r>
            <a:r>
              <a:rPr lang="es-419" sz="18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orientándoles</a:t>
            </a:r>
            <a:r>
              <a:rPr lang="es-419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en cómo llevar la Palabra a otros.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s-419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 apropiarnos de ese conocimiento del amor de Cristo entendemos que no se puede quedar con nosotros, y tal como Jesucristo nos llama deseamos compartir la Palabra a otros.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-"/>
              <a:tabLst/>
              <a:defRPr/>
            </a:pPr>
            <a:r>
              <a:rPr lang="es-419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Algunos nos han comentado:  "Deseo hacer un grupo de estudio de la Palabra donde vivo y compartir lo aprendido.  </a:t>
            </a:r>
            <a:r>
              <a:rPr lang="es-ES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¿Pueden orientarme?"</a:t>
            </a:r>
            <a:endParaRPr lang="en-US" sz="18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marR="0" lvl="0" indent="-342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-"/>
            </a:pPr>
            <a:endParaRPr sz="1100" dirty="0"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urier New"/>
              <a:buChar char="o"/>
            </a:pPr>
            <a:r>
              <a:rPr lang="en-US" sz="1100" dirty="0">
                <a:latin typeface="Calibri"/>
                <a:ea typeface="Calibri"/>
                <a:cs typeface="Calibri"/>
                <a:sym typeface="Calibri"/>
              </a:rPr>
              <a:t>Claro que </a:t>
            </a:r>
            <a:r>
              <a:rPr lang="en-US" sz="1100" dirty="0" err="1">
                <a:latin typeface="Calibri"/>
                <a:ea typeface="Calibri"/>
                <a:cs typeface="Calibri"/>
                <a:sym typeface="Calibri"/>
              </a:rPr>
              <a:t>sí</a:t>
            </a:r>
            <a:r>
              <a:rPr lang="en-US" sz="1100" dirty="0">
                <a:latin typeface="Calibri"/>
                <a:ea typeface="Calibri"/>
                <a:cs typeface="Calibri"/>
                <a:sym typeface="Calibri"/>
              </a:rPr>
              <a:t>.  </a:t>
            </a:r>
            <a:r>
              <a:rPr lang="en-US" sz="1100" dirty="0" err="1">
                <a:latin typeface="Calibri"/>
                <a:ea typeface="Calibri"/>
                <a:cs typeface="Calibri"/>
                <a:sym typeface="Calibri"/>
              </a:rPr>
              <a:t>Nuestros</a:t>
            </a:r>
            <a:r>
              <a:rPr lang="en-US" sz="11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100" dirty="0" err="1">
                <a:latin typeface="Calibri"/>
                <a:ea typeface="Calibri"/>
                <a:cs typeface="Calibri"/>
                <a:sym typeface="Calibri"/>
              </a:rPr>
              <a:t>profesores</a:t>
            </a:r>
            <a:r>
              <a:rPr lang="en-US" sz="1100" dirty="0">
                <a:latin typeface="Calibri"/>
                <a:ea typeface="Calibri"/>
                <a:cs typeface="Calibri"/>
                <a:sym typeface="Calibri"/>
              </a:rPr>
              <a:t> los </a:t>
            </a:r>
            <a:r>
              <a:rPr lang="en-US" sz="1100" dirty="0" err="1">
                <a:latin typeface="Calibri"/>
                <a:ea typeface="Calibri"/>
                <a:cs typeface="Calibri"/>
                <a:sym typeface="Calibri"/>
              </a:rPr>
              <a:t>pueden</a:t>
            </a:r>
            <a:r>
              <a:rPr lang="en-US" sz="11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100" dirty="0" err="1">
                <a:latin typeface="Calibri"/>
                <a:ea typeface="Calibri"/>
                <a:cs typeface="Calibri"/>
                <a:sym typeface="Calibri"/>
              </a:rPr>
              <a:t>orientar</a:t>
            </a:r>
            <a:r>
              <a:rPr lang="en-US" sz="1100" dirty="0">
                <a:latin typeface="Calibri"/>
                <a:ea typeface="Calibri"/>
                <a:cs typeface="Calibri"/>
                <a:sym typeface="Calibri"/>
              </a:rPr>
              <a:t> o </a:t>
            </a:r>
            <a:r>
              <a:rPr lang="en-US" sz="1100" dirty="0" err="1">
                <a:latin typeface="Calibri"/>
                <a:ea typeface="Calibri"/>
                <a:cs typeface="Calibri"/>
                <a:sym typeface="Calibri"/>
              </a:rPr>
              <a:t>dirigirlos</a:t>
            </a:r>
            <a:r>
              <a:rPr lang="en-US" sz="1100" dirty="0">
                <a:latin typeface="Calibri"/>
                <a:ea typeface="Calibri"/>
                <a:cs typeface="Calibri"/>
                <a:sym typeface="Calibri"/>
              </a:rPr>
              <a:t> a uno de </a:t>
            </a:r>
            <a:r>
              <a:rPr lang="en-US" sz="1100" dirty="0" err="1">
                <a:latin typeface="Calibri"/>
                <a:ea typeface="Calibri"/>
                <a:cs typeface="Calibri"/>
                <a:sym typeface="Calibri"/>
              </a:rPr>
              <a:t>nuestros</a:t>
            </a:r>
            <a:r>
              <a:rPr lang="en-US" sz="11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100" dirty="0" err="1">
                <a:latin typeface="Calibri"/>
                <a:ea typeface="Calibri"/>
                <a:cs typeface="Calibri"/>
                <a:sym typeface="Calibri"/>
              </a:rPr>
              <a:t>asesores</a:t>
            </a:r>
            <a:r>
              <a:rPr lang="en-US" sz="11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100" dirty="0" err="1">
                <a:latin typeface="Calibri"/>
                <a:ea typeface="Calibri"/>
                <a:cs typeface="Calibri"/>
                <a:sym typeface="Calibri"/>
              </a:rPr>
              <a:t>quienes</a:t>
            </a:r>
            <a:r>
              <a:rPr lang="en-US" sz="1100" dirty="0">
                <a:latin typeface="Calibri"/>
                <a:ea typeface="Calibri"/>
                <a:cs typeface="Calibri"/>
                <a:sym typeface="Calibri"/>
              </a:rPr>
              <a:t> les </a:t>
            </a:r>
            <a:r>
              <a:rPr lang="en-US" sz="1100" dirty="0" err="1">
                <a:latin typeface="Calibri"/>
                <a:ea typeface="Calibri"/>
                <a:cs typeface="Calibri"/>
                <a:sym typeface="Calibri"/>
              </a:rPr>
              <a:t>ayudarán</a:t>
            </a:r>
            <a:r>
              <a:rPr lang="en-US" sz="11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100" dirty="0" err="1"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1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100" dirty="0" err="1">
                <a:latin typeface="Calibri"/>
                <a:ea typeface="Calibri"/>
                <a:cs typeface="Calibri"/>
                <a:sym typeface="Calibri"/>
              </a:rPr>
              <a:t>formar</a:t>
            </a:r>
            <a:r>
              <a:rPr lang="en-US" sz="1100" dirty="0">
                <a:latin typeface="Calibri"/>
                <a:ea typeface="Calibri"/>
                <a:cs typeface="Calibri"/>
                <a:sym typeface="Calibri"/>
              </a:rPr>
              <a:t> un Grupo </a:t>
            </a:r>
            <a:r>
              <a:rPr lang="en-US" sz="1100" dirty="0" err="1">
                <a:latin typeface="Calibri"/>
                <a:ea typeface="Calibri"/>
                <a:cs typeface="Calibri"/>
                <a:sym typeface="Calibri"/>
              </a:rPr>
              <a:t>Sembrador</a:t>
            </a:r>
            <a:r>
              <a:rPr lang="en-US" sz="1100" dirty="0">
                <a:latin typeface="Calibri"/>
                <a:ea typeface="Calibri"/>
                <a:cs typeface="Calibri"/>
                <a:sym typeface="Calibri"/>
              </a:rPr>
              <a:t>.</a:t>
            </a:r>
            <a:endParaRPr lang="en-US" sz="1200" dirty="0">
              <a:effectLst/>
              <a:latin typeface="+mn-lt"/>
              <a:ea typeface="+mn-ea"/>
              <a:cs typeface="+mn-cs"/>
              <a:sym typeface="Calibri"/>
            </a:endParaRPr>
          </a:p>
          <a:p>
            <a:pPr marL="742950" marR="0" lvl="1" indent="-28575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urier New"/>
              <a:buChar char="o"/>
            </a:pPr>
            <a:r>
              <a:rPr lang="es-419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Qué es un grupo sembrador:  </a:t>
            </a:r>
            <a:r>
              <a:rPr lang="es-419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 un grupo de personas que estudian la Palabra, oran y comparten con otros alabando al Señor. Existe para crecer juntos en las Buenas Nuevas de Jesucristo y es el primer paso para plantar una iglesia.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urier New"/>
              <a:buChar char="o"/>
            </a:pPr>
            <a:r>
              <a:rPr lang="es-419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algunos casos de ser necesario puede hacerse una consulta presencial con uno de   nuestros asesores y sin costo alguno. 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urier New"/>
              <a:buChar char="o"/>
            </a:pPr>
            <a:r>
              <a:rPr lang="es-419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Recuerde si le interesa plantar un Grupo Sembrador, hágaselo saber a su profesor o a cualquiera de nuestros asesores. 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urier New"/>
              <a:buChar char="o"/>
            </a:pPr>
            <a:r>
              <a:rPr lang="es-419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Somos de Cristo.  Y los cristianos se reúnen:  &gt;&gt; No dejemos de congregarnos, como es la costumbre de algunos, sino animémonos unos a otros; y con más razón ahora que vemos que aquel día se acerca.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&lt;&lt; (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Hebreos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10:25)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1590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urier New"/>
              <a:buNone/>
            </a:pPr>
            <a:endParaRPr sz="1100" b="1" dirty="0"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1590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urier New"/>
              <a:buNone/>
            </a:pPr>
            <a:endParaRPr sz="11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95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US" sz="1800" b="1" dirty="0">
                <a:solidFill>
                  <a:srgbClr val="5E3D22"/>
                </a:solidFill>
                <a:latin typeface="Berlin Sans FB Demi" panose="020E0802020502020306" pitchFamily="34" charset="0"/>
                <a:ea typeface="Overlock"/>
                <a:cs typeface="Overlock"/>
                <a:sym typeface="Overlock"/>
              </a:rPr>
              <a:t>“</a:t>
            </a:r>
            <a:r>
              <a:rPr lang="en-US" sz="1800" b="1" dirty="0" err="1">
                <a:solidFill>
                  <a:srgbClr val="5E3D22"/>
                </a:solidFill>
                <a:latin typeface="Berlin Sans FB Demi" panose="020E0802020502020306" pitchFamily="34" charset="0"/>
                <a:ea typeface="Overlock"/>
                <a:cs typeface="Overlock"/>
                <a:sym typeface="Overlock"/>
              </a:rPr>
              <a:t>Deseo</a:t>
            </a:r>
            <a:r>
              <a:rPr lang="en-US" sz="1800" b="1" dirty="0">
                <a:solidFill>
                  <a:srgbClr val="5E3D22"/>
                </a:solidFill>
                <a:latin typeface="Berlin Sans FB Demi" panose="020E0802020502020306" pitchFamily="34" charset="0"/>
                <a:ea typeface="Overlock"/>
                <a:cs typeface="Overlock"/>
                <a:sym typeface="Overlock"/>
              </a:rPr>
              <a:t> </a:t>
            </a:r>
            <a:r>
              <a:rPr lang="en-US" sz="1800" b="1" dirty="0" err="1">
                <a:solidFill>
                  <a:srgbClr val="5E3D22"/>
                </a:solidFill>
                <a:latin typeface="Berlin Sans FB Demi" panose="020E0802020502020306" pitchFamily="34" charset="0"/>
                <a:ea typeface="Overlock"/>
                <a:cs typeface="Overlock"/>
                <a:sym typeface="Overlock"/>
              </a:rPr>
              <a:t>unirme</a:t>
            </a:r>
            <a:r>
              <a:rPr lang="en-US" sz="1800" b="1" dirty="0">
                <a:solidFill>
                  <a:srgbClr val="5E3D22"/>
                </a:solidFill>
                <a:latin typeface="Berlin Sans FB Demi" panose="020E0802020502020306" pitchFamily="34" charset="0"/>
                <a:ea typeface="Overlock"/>
                <a:cs typeface="Overlock"/>
                <a:sym typeface="Overlock"/>
              </a:rPr>
              <a:t> a </a:t>
            </a:r>
            <a:r>
              <a:rPr lang="en-US" sz="1800" b="1" dirty="0" err="1">
                <a:solidFill>
                  <a:srgbClr val="5E3D22"/>
                </a:solidFill>
                <a:latin typeface="Berlin Sans FB Demi" panose="020E0802020502020306" pitchFamily="34" charset="0"/>
                <a:ea typeface="Overlock"/>
                <a:cs typeface="Overlock"/>
                <a:sym typeface="Overlock"/>
              </a:rPr>
              <a:t>ustedes</a:t>
            </a:r>
            <a:r>
              <a:rPr lang="en-US" sz="1800" b="1" dirty="0">
                <a:solidFill>
                  <a:srgbClr val="5E3D22"/>
                </a:solidFill>
                <a:latin typeface="Berlin Sans FB Demi" panose="020E0802020502020306" pitchFamily="34" charset="0"/>
                <a:ea typeface="Overlock"/>
                <a:cs typeface="Overlock"/>
                <a:sym typeface="Overlock"/>
              </a:rPr>
              <a:t>: ¿</a:t>
            </a:r>
            <a:r>
              <a:rPr lang="en-US" sz="1800" b="1" dirty="0" err="1">
                <a:solidFill>
                  <a:srgbClr val="5E3D22"/>
                </a:solidFill>
                <a:latin typeface="Berlin Sans FB Demi" panose="020E0802020502020306" pitchFamily="34" charset="0"/>
                <a:ea typeface="Overlock"/>
                <a:cs typeface="Overlock"/>
                <a:sym typeface="Overlock"/>
              </a:rPr>
              <a:t>Qué</a:t>
            </a:r>
            <a:r>
              <a:rPr lang="en-US" sz="1800" b="1" dirty="0">
                <a:solidFill>
                  <a:srgbClr val="5E3D22"/>
                </a:solidFill>
                <a:latin typeface="Berlin Sans FB Demi" panose="020E0802020502020306" pitchFamily="34" charset="0"/>
                <a:ea typeface="Overlock"/>
                <a:cs typeface="Overlock"/>
                <a:sym typeface="Overlock"/>
              </a:rPr>
              <a:t> </a:t>
            </a:r>
            <a:r>
              <a:rPr lang="en-US" sz="1800" b="1" dirty="0" err="1">
                <a:solidFill>
                  <a:srgbClr val="5E3D22"/>
                </a:solidFill>
                <a:latin typeface="Berlin Sans FB Demi" panose="020E0802020502020306" pitchFamily="34" charset="0"/>
                <a:ea typeface="Overlock"/>
                <a:cs typeface="Overlock"/>
                <a:sym typeface="Overlock"/>
              </a:rPr>
              <a:t>debo</a:t>
            </a:r>
            <a:r>
              <a:rPr lang="en-US" sz="1800" b="1" dirty="0">
                <a:solidFill>
                  <a:srgbClr val="5E3D22"/>
                </a:solidFill>
                <a:latin typeface="Berlin Sans FB Demi" panose="020E0802020502020306" pitchFamily="34" charset="0"/>
                <a:ea typeface="Overlock"/>
                <a:cs typeface="Overlock"/>
                <a:sym typeface="Overlock"/>
              </a:rPr>
              <a:t> </a:t>
            </a:r>
            <a:r>
              <a:rPr lang="en-US" sz="1800" b="1" dirty="0" err="1">
                <a:solidFill>
                  <a:srgbClr val="5E3D22"/>
                </a:solidFill>
                <a:latin typeface="Berlin Sans FB Demi" panose="020E0802020502020306" pitchFamily="34" charset="0"/>
                <a:ea typeface="Overlock"/>
                <a:cs typeface="Overlock"/>
                <a:sym typeface="Overlock"/>
              </a:rPr>
              <a:t>hacer</a:t>
            </a:r>
            <a:r>
              <a:rPr lang="en-US" sz="1800" b="1" dirty="0">
                <a:solidFill>
                  <a:srgbClr val="5E3D22"/>
                </a:solidFill>
                <a:latin typeface="Berlin Sans FB Demi" panose="020E0802020502020306" pitchFamily="34" charset="0"/>
                <a:ea typeface="Overlock"/>
                <a:cs typeface="Overlock"/>
                <a:sym typeface="Overlock"/>
              </a:rPr>
              <a:t>?”</a:t>
            </a:r>
            <a:endParaRPr lang="es-419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just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s-419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Comuníquele a su Profesor este deseo, él puede orientarle cómo empezar el proceso para establecer Unidad Doctrinal. 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s-419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Para nosotros es importante que tengamos las mismas creencias. Así podemos colaborar y apoyar mejor, como dice el Apóstol Pablo: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romanLcPeriod"/>
            </a:pPr>
            <a:r>
              <a:rPr lang="es-419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&gt;&gt; Hermanos, les ruego por el nombre de nuestro Señor Jesucristo, que se pongan de acuerdo y que no haya divisiones entre ustedes, sino que estén perfectamente unidos en un mismo sentir y en un mismo parecer.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&lt;&lt; (1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Corintios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1:10)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lang="en-US" i="1" dirty="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 i="1" dirty="0"/>
              <a:t>Nota para los </a:t>
            </a:r>
            <a:r>
              <a:rPr lang="en-US" i="1" dirty="0" err="1"/>
              <a:t>profesores</a:t>
            </a:r>
            <a:r>
              <a:rPr lang="en-US" i="1" dirty="0"/>
              <a:t>:  Si </a:t>
            </a:r>
            <a:r>
              <a:rPr lang="en-US" i="1" dirty="0" err="1"/>
              <a:t>alguien</a:t>
            </a:r>
            <a:r>
              <a:rPr lang="en-US" i="1" dirty="0"/>
              <a:t> </a:t>
            </a:r>
            <a:r>
              <a:rPr lang="en-US" i="1" dirty="0" err="1"/>
              <a:t>menciona</a:t>
            </a:r>
            <a:r>
              <a:rPr lang="en-US" i="1" dirty="0"/>
              <a:t> </a:t>
            </a:r>
            <a:r>
              <a:rPr lang="en-US" i="1" dirty="0" err="1"/>
              <a:t>especificamente</a:t>
            </a:r>
            <a:r>
              <a:rPr lang="en-US" i="1" dirty="0"/>
              <a:t> el </a:t>
            </a:r>
            <a:r>
              <a:rPr lang="en-US" i="1" dirty="0" err="1"/>
              <a:t>deseo</a:t>
            </a:r>
            <a:r>
              <a:rPr lang="en-US" i="1" dirty="0"/>
              <a:t> de </a:t>
            </a:r>
            <a:r>
              <a:rPr lang="en-US" i="1" dirty="0" err="1"/>
              <a:t>unirse</a:t>
            </a:r>
            <a:r>
              <a:rPr lang="en-US" i="1" dirty="0"/>
              <a:t> </a:t>
            </a:r>
            <a:r>
              <a:rPr lang="en-US" i="1" dirty="0" err="1"/>
              <a:t>en</a:t>
            </a:r>
            <a:r>
              <a:rPr lang="en-US" i="1" dirty="0"/>
              <a:t> </a:t>
            </a:r>
            <a:r>
              <a:rPr lang="en-US" i="1" dirty="0" err="1"/>
              <a:t>acuerdo</a:t>
            </a:r>
            <a:r>
              <a:rPr lang="en-US" i="1" dirty="0"/>
              <a:t> doctrinal o de </a:t>
            </a:r>
            <a:r>
              <a:rPr lang="en-US" i="1" dirty="0" err="1"/>
              <a:t>formar</a:t>
            </a:r>
            <a:r>
              <a:rPr lang="en-US" i="1" dirty="0"/>
              <a:t> un </a:t>
            </a:r>
            <a:r>
              <a:rPr lang="en-US" i="1" dirty="0" err="1"/>
              <a:t>grupo</a:t>
            </a:r>
            <a:r>
              <a:rPr lang="en-US" i="1" dirty="0"/>
              <a:t> </a:t>
            </a:r>
            <a:r>
              <a:rPr lang="en-US" i="1" dirty="0" err="1"/>
              <a:t>sembrador</a:t>
            </a:r>
            <a:r>
              <a:rPr lang="en-US" i="1" dirty="0"/>
              <a:t>, se le </a:t>
            </a:r>
            <a:r>
              <a:rPr lang="en-US" i="1" dirty="0" err="1"/>
              <a:t>pide</a:t>
            </a:r>
            <a:r>
              <a:rPr lang="en-US" i="1" dirty="0"/>
              <a:t> </a:t>
            </a:r>
            <a:r>
              <a:rPr lang="en-US" i="1" dirty="0" err="1"/>
              <a:t>hacer</a:t>
            </a:r>
            <a:r>
              <a:rPr lang="en-US" i="1" dirty="0"/>
              <a:t> dos </a:t>
            </a:r>
            <a:r>
              <a:rPr lang="en-US" i="1" dirty="0" err="1"/>
              <a:t>cosas</a:t>
            </a:r>
            <a:r>
              <a:rPr lang="en-US" i="1" dirty="0"/>
              <a:t>: 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dirty="0"/>
              <a:t>1) </a:t>
            </a:r>
            <a:r>
              <a:rPr lang="en-US" i="1" dirty="0" err="1"/>
              <a:t>Avisar</a:t>
            </a:r>
            <a:r>
              <a:rPr lang="en-US" i="1" dirty="0"/>
              <a:t> de </a:t>
            </a:r>
            <a:r>
              <a:rPr lang="en-US" i="1" dirty="0" err="1"/>
              <a:t>inmediato</a:t>
            </a:r>
            <a:r>
              <a:rPr lang="en-US" i="1" dirty="0"/>
              <a:t> al director </a:t>
            </a:r>
            <a:r>
              <a:rPr lang="en-US" i="1" dirty="0" err="1"/>
              <a:t>estudiantil</a:t>
            </a:r>
            <a:r>
              <a:rPr lang="en-US" i="1" dirty="0"/>
              <a:t>, director </a:t>
            </a:r>
            <a:r>
              <a:rPr lang="en-US" i="1" dirty="0" err="1"/>
              <a:t>académico</a:t>
            </a:r>
            <a:r>
              <a:rPr lang="en-US" i="1" dirty="0"/>
              <a:t>, o </a:t>
            </a:r>
            <a:r>
              <a:rPr lang="en-US" i="1" dirty="0" err="1"/>
              <a:t>cualquier</a:t>
            </a:r>
            <a:r>
              <a:rPr lang="en-US" i="1" dirty="0"/>
              <a:t> de </a:t>
            </a:r>
            <a:r>
              <a:rPr lang="en-US" i="1" dirty="0" err="1"/>
              <a:t>nuestros</a:t>
            </a:r>
            <a:r>
              <a:rPr lang="en-US" i="1" dirty="0"/>
              <a:t> </a:t>
            </a:r>
            <a:r>
              <a:rPr lang="en-US" i="1" dirty="0" err="1"/>
              <a:t>misioneros</a:t>
            </a:r>
            <a:r>
              <a:rPr lang="en-US" i="1" dirty="0"/>
              <a:t> o </a:t>
            </a:r>
            <a:r>
              <a:rPr lang="en-US" i="1" dirty="0" err="1"/>
              <a:t>representantes</a:t>
            </a:r>
            <a:r>
              <a:rPr lang="en-US" i="1" dirty="0"/>
              <a:t> de Academia Cristo.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dirty="0"/>
              <a:t>2) </a:t>
            </a:r>
            <a:r>
              <a:rPr lang="en-US" i="1" dirty="0" err="1"/>
              <a:t>Notarlo</a:t>
            </a:r>
            <a:r>
              <a:rPr lang="en-US" i="1" dirty="0"/>
              <a:t> </a:t>
            </a:r>
            <a:r>
              <a:rPr lang="en-US" i="1" dirty="0" err="1"/>
              <a:t>en</a:t>
            </a:r>
            <a:r>
              <a:rPr lang="en-US" i="1" dirty="0"/>
              <a:t> el </a:t>
            </a:r>
            <a:r>
              <a:rPr lang="en-US" i="1" dirty="0" err="1"/>
              <a:t>informe</a:t>
            </a:r>
            <a:r>
              <a:rPr lang="en-US" i="1" dirty="0"/>
              <a:t> al final de la </a:t>
            </a:r>
            <a:r>
              <a:rPr lang="en-US" i="1" dirty="0" err="1"/>
              <a:t>clase</a:t>
            </a:r>
            <a:r>
              <a:rPr lang="en-US" i="1" dirty="0"/>
              <a:t>.  </a:t>
            </a:r>
            <a:endParaRPr dirty="0"/>
          </a:p>
        </p:txBody>
      </p:sp>
      <p:sp>
        <p:nvSpPr>
          <p:cNvPr id="103" name="Google Shape;103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5654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4370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4579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4963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1449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9153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333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E02954-25F9-4732-B437-023E48B7DE35}" type="datetime1">
              <a:rPr lang="en-US" smtClean="0"/>
              <a:t>1/28/23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F7D44-C05C-457F-B21B-0DD3974D3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865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155E42-F586-451C-AA5D-CC6B20DE6FB7}" type="datetime1">
              <a:rPr lang="en-US" smtClean="0"/>
              <a:t>1/28/23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F7D44-C05C-457F-B21B-0DD3974D3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725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D7C0E7-6BE4-4E93-A90A-3DE7C52E32B8}" type="datetime1">
              <a:rPr lang="en-US" smtClean="0"/>
              <a:t>1/28/23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F7D44-C05C-457F-B21B-0DD3974D3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61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4BD97B-322C-40C0-8FE1-A1F4096600A2}" type="datetime1">
              <a:rPr lang="en-US" smtClean="0"/>
              <a:t>1/28/23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F7D44-C05C-457F-B21B-0DD3974D36C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775" y="6033819"/>
            <a:ext cx="1047750" cy="68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822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29ECEF-38E4-4902-9E4F-14E138F4146A}" type="datetime1">
              <a:rPr lang="en-US" smtClean="0"/>
              <a:t>1/28/23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F7D44-C05C-457F-B21B-0DD3974D3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017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0D951A-7F0C-4B34-ACED-5F91484CA363}" type="datetime1">
              <a:rPr lang="en-US" smtClean="0"/>
              <a:t>1/28/23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F7D44-C05C-457F-B21B-0DD3974D3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239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7313FC-B4EE-44D6-9617-9099126A80A3}" type="datetime1">
              <a:rPr lang="en-US" smtClean="0"/>
              <a:t>1/28/23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F7D44-C05C-457F-B21B-0DD3974D3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055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D16D1-6795-49D1-ADE5-782C194AD1F6}" type="datetime1">
              <a:rPr lang="en-US" smtClean="0"/>
              <a:t>1/28/23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F7D44-C05C-457F-B21B-0DD3974D3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326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CC8059-35F7-433A-82F7-4CEE9CD8B4CB}" type="datetime1">
              <a:rPr lang="en-US" smtClean="0"/>
              <a:t>1/28/23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F7D44-C05C-457F-B21B-0DD3974D3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916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713A6F-4051-464A-98EA-9D889F30DC14}" type="datetime1">
              <a:rPr lang="en-US" smtClean="0"/>
              <a:t>1/28/23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F7D44-C05C-457F-B21B-0DD3974D3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475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57250C-70A6-49DC-9CE7-B8F47FA8D0DE}" type="datetime1">
              <a:rPr lang="en-US" smtClean="0"/>
              <a:t>1/28/23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F7D44-C05C-457F-B21B-0DD3974D3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256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3150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Berlin Sans FB" panose="020E0602020502020306" pitchFamily="34" charset="0"/>
              </a:defRPr>
            </a:lvl1pPr>
          </a:lstStyle>
          <a:p>
            <a:r>
              <a:rPr lang="es-ES"/>
              <a:t>Las Enseñanzas de Jesús #2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F7D44-C05C-457F-B21B-0DD3974D36C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775" y="6033819"/>
            <a:ext cx="1047750" cy="68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313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m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36" y="265451"/>
            <a:ext cx="10168128" cy="667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7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538706"/>
            <a:ext cx="10515600" cy="1780587"/>
          </a:xfrm>
        </p:spPr>
        <p:txBody>
          <a:bodyPr>
            <a:normAutofit/>
          </a:bodyPr>
          <a:lstStyle/>
          <a:p>
            <a:r>
              <a:rPr lang="es-EC" sz="4400" dirty="0">
                <a:latin typeface="Berlin Sans FB" panose="020E0602020502020306" pitchFamily="34" charset="0"/>
                <a:cs typeface="Arial" panose="020B0604020202020204" pitchFamily="34" charset="0"/>
              </a:rPr>
              <a:t> Jesús murió por </a:t>
            </a:r>
            <a:r>
              <a:rPr lang="es-EC" sz="4400" u="sng" dirty="0">
                <a:latin typeface="Berlin Sans FB" panose="020E0602020502020306" pitchFamily="34" charset="0"/>
                <a:cs typeface="Arial" panose="020B0604020202020204" pitchFamily="34" charset="0"/>
              </a:rPr>
              <a:t>todos los pecados</a:t>
            </a:r>
            <a:r>
              <a:rPr lang="es-EC" sz="4400" dirty="0">
                <a:latin typeface="Berlin Sans FB" panose="020E0602020502020306" pitchFamily="34" charset="0"/>
                <a:cs typeface="Arial" panose="020B0604020202020204" pitchFamily="34" charset="0"/>
              </a:rPr>
              <a:t> de </a:t>
            </a:r>
            <a:r>
              <a:rPr lang="es-EC" sz="4400" u="sng" dirty="0">
                <a:latin typeface="Berlin Sans FB" panose="020E0602020502020306" pitchFamily="34" charset="0"/>
                <a:cs typeface="Arial" panose="020B0604020202020204" pitchFamily="34" charset="0"/>
              </a:rPr>
              <a:t>todas las personas</a:t>
            </a:r>
            <a:r>
              <a:rPr lang="es-EC" sz="4400" dirty="0">
                <a:latin typeface="Berlin Sans FB" panose="020E0602020502020306" pitchFamily="34" charset="0"/>
                <a:cs typeface="Arial" panose="020B0604020202020204" pitchFamily="34" charset="0"/>
              </a:rPr>
              <a:t> de </a:t>
            </a:r>
            <a:r>
              <a:rPr lang="es-EC" sz="4400" u="sng" dirty="0">
                <a:latin typeface="Berlin Sans FB" panose="020E0602020502020306" pitchFamily="34" charset="0"/>
                <a:cs typeface="Arial" panose="020B0604020202020204" pitchFamily="34" charset="0"/>
              </a:rPr>
              <a:t>todos los tiempos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979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060" y="2475875"/>
            <a:ext cx="11537879" cy="1906250"/>
          </a:xfrm>
        </p:spPr>
        <p:txBody>
          <a:bodyPr>
            <a:normAutofit/>
          </a:bodyPr>
          <a:lstStyle/>
          <a:p>
            <a:pPr algn="ctr"/>
            <a:r>
              <a:rPr lang="es-EC" dirty="0">
                <a:latin typeface="Berlin Sans FB" panose="020E0602020502020306" pitchFamily="34" charset="0"/>
                <a:cs typeface="Arial" panose="020B0604020202020204" pitchFamily="34" charset="0"/>
              </a:rPr>
              <a:t>¿Qué declaró Dios en la muerte de Cristo?</a:t>
            </a:r>
            <a:endParaRPr lang="en-US" dirty="0">
              <a:latin typeface="Berlin Sans FB" panose="020E0602020502020306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3804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75426"/>
            <a:ext cx="10515600" cy="3202376"/>
          </a:xfrm>
        </p:spPr>
        <p:txBody>
          <a:bodyPr>
            <a:normAutofit/>
          </a:bodyPr>
          <a:lstStyle/>
          <a:p>
            <a:r>
              <a:rPr lang="es-EC" sz="4400" dirty="0">
                <a:latin typeface="Berlin Sans FB" panose="020E0602020502020306" pitchFamily="34" charset="0"/>
                <a:cs typeface="Arial" panose="020B0604020202020204" pitchFamily="34" charset="0"/>
              </a:rPr>
              <a:t> En la muerte de Cristo (y confirmada por la resurrección de Jesús), Dios declaró a todas las personas inocentes ante él y perfectas a sus ojos</a:t>
            </a:r>
            <a:endParaRPr lang="es-EC" sz="4400" u="sng" dirty="0">
              <a:latin typeface="Berlin Sans FB" panose="020E0602020502020306" pitchFamily="34" charset="0"/>
              <a:cs typeface="Arial" panose="020B0604020202020204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14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322" y="133565"/>
            <a:ext cx="11537879" cy="5722706"/>
          </a:xfrm>
        </p:spPr>
        <p:txBody>
          <a:bodyPr>
            <a:normAutofit/>
          </a:bodyPr>
          <a:lstStyle/>
          <a:p>
            <a:pPr algn="ctr"/>
            <a:r>
              <a:rPr lang="es-EC" dirty="0">
                <a:latin typeface="Berlin Sans FB" panose="020E0602020502020306" pitchFamily="34" charset="0"/>
                <a:cs typeface="Arial" panose="020B0604020202020204" pitchFamily="34" charset="0"/>
              </a:rPr>
              <a:t>¿Qué nos conecta con la bendición de salvación de Jesús?</a:t>
            </a:r>
            <a:endParaRPr lang="en-US" dirty="0">
              <a:latin typeface="Berlin Sans FB" panose="020E0602020502020306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8462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31904"/>
            <a:ext cx="10515600" cy="2194191"/>
          </a:xfrm>
        </p:spPr>
        <p:txBody>
          <a:bodyPr>
            <a:normAutofit/>
          </a:bodyPr>
          <a:lstStyle/>
          <a:p>
            <a:r>
              <a:rPr lang="es-EC" sz="4400" dirty="0">
                <a:latin typeface="Berlin Sans FB" panose="020E0602020502020306" pitchFamily="34" charset="0"/>
                <a:cs typeface="Arial" panose="020B0604020202020204" pitchFamily="34" charset="0"/>
              </a:rPr>
              <a:t> El don de la fe, nuestra simple confianza en las promesas de Dios, nos conecta con la salvación que Dios ganó para nosotros</a:t>
            </a:r>
            <a:endParaRPr lang="es-EC" sz="4400" u="sng" dirty="0">
              <a:latin typeface="Berlin Sans FB" panose="020E0602020502020306" pitchFamily="34" charset="0"/>
              <a:cs typeface="Arial" panose="020B0604020202020204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846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35708"/>
            <a:ext cx="10515600" cy="2386583"/>
          </a:xfrm>
        </p:spPr>
        <p:txBody>
          <a:bodyPr>
            <a:noAutofit/>
          </a:bodyPr>
          <a:lstStyle/>
          <a:p>
            <a:pPr algn="ctr"/>
            <a:r>
              <a:rPr lang="es-EC" dirty="0">
                <a:latin typeface="Berlin Sans FB Demi" panose="020E0802020502020306" pitchFamily="34" charset="0"/>
                <a:cs typeface="Arial" panose="020B0604020202020204" pitchFamily="34" charset="0"/>
              </a:rPr>
              <a:t>Lección 8</a:t>
            </a:r>
            <a:br>
              <a:rPr lang="es-EC" sz="10000" dirty="0">
                <a:latin typeface="Berlin Sans FB Demi" panose="020E0802020502020306" pitchFamily="34" charset="0"/>
                <a:cs typeface="Arial" panose="020B0604020202020204" pitchFamily="34" charset="0"/>
              </a:rPr>
            </a:br>
            <a:r>
              <a:rPr lang="es-EC" sz="4000" dirty="0">
                <a:latin typeface="Berlin Sans FB Demi" panose="020E0802020502020306" pitchFamily="34" charset="0"/>
                <a:cs typeface="Arial" panose="020B0604020202020204" pitchFamily="34" charset="0"/>
              </a:rPr>
              <a:t>(40 minutos)</a:t>
            </a:r>
            <a:endParaRPr lang="en-US" sz="4000" dirty="0"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4075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 dirty="0"/>
          </a:p>
        </p:txBody>
      </p:sp>
      <p:pic>
        <p:nvPicPr>
          <p:cNvPr id="6" name="Content Placeholder 5" descr="Screen Clippi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925365"/>
          </a:xfrm>
        </p:spPr>
      </p:pic>
    </p:spTree>
    <p:extLst>
      <p:ext uri="{BB962C8B-B14F-4D97-AF65-F5344CB8AC3E}">
        <p14:creationId xmlns:p14="http://schemas.microsoft.com/office/powerpoint/2010/main" val="38210749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 dirty="0"/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855118"/>
          </a:xfrm>
        </p:spPr>
      </p:pic>
    </p:spTree>
    <p:extLst>
      <p:ext uri="{BB962C8B-B14F-4D97-AF65-F5344CB8AC3E}">
        <p14:creationId xmlns:p14="http://schemas.microsoft.com/office/powerpoint/2010/main" val="4030118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 dirty="0"/>
          </a:p>
        </p:txBody>
      </p:sp>
      <p:pic>
        <p:nvPicPr>
          <p:cNvPr id="6" name="Content Placeholder 5" descr="Screen Clippi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451721"/>
          </a:xfrm>
        </p:spPr>
      </p:pic>
    </p:spTree>
    <p:extLst>
      <p:ext uri="{BB962C8B-B14F-4D97-AF65-F5344CB8AC3E}">
        <p14:creationId xmlns:p14="http://schemas.microsoft.com/office/powerpoint/2010/main" val="13528744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 dirty="0"/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7344" cy="8486014"/>
          </a:xfrm>
        </p:spPr>
      </p:pic>
    </p:spTree>
    <p:extLst>
      <p:ext uri="{BB962C8B-B14F-4D97-AF65-F5344CB8AC3E}">
        <p14:creationId xmlns:p14="http://schemas.microsoft.com/office/powerpoint/2010/main" val="4136754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Screen Clippi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919" y="-59946"/>
            <a:ext cx="14864377" cy="699500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9223" y="2756928"/>
            <a:ext cx="6468092" cy="1344143"/>
          </a:xfrm>
          <a:solidFill>
            <a:schemeClr val="bg1">
              <a:alpha val="68000"/>
            </a:schemeClr>
          </a:solidFill>
          <a:ln>
            <a:gradFill>
              <a:gsLst>
                <a:gs pos="1000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softEdge rad="127000"/>
          </a:effectLst>
        </p:spPr>
        <p:txBody>
          <a:bodyPr>
            <a:noAutofit/>
          </a:bodyPr>
          <a:lstStyle/>
          <a:p>
            <a:pPr algn="ctr"/>
            <a:r>
              <a:rPr lang="es-EC" dirty="0">
                <a:latin typeface="Berlin Sans FB Demi" panose="020E0802020502020306" pitchFamily="34" charset="0"/>
                <a:cs typeface="Arial" panose="020B0604020202020204" pitchFamily="34" charset="0"/>
              </a:rPr>
              <a:t>Las Enseñanzas de Jesús</a:t>
            </a:r>
            <a:endParaRPr lang="en-US" dirty="0"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4203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35708"/>
            <a:ext cx="10515600" cy="2386583"/>
          </a:xfrm>
        </p:spPr>
        <p:txBody>
          <a:bodyPr>
            <a:noAutofit/>
          </a:bodyPr>
          <a:lstStyle/>
          <a:p>
            <a:pPr algn="ctr"/>
            <a:r>
              <a:rPr lang="es-EC" dirty="0">
                <a:latin typeface="Berlin Sans FB Demi" panose="020E0802020502020306" pitchFamily="34" charset="0"/>
                <a:cs typeface="Arial" panose="020B0604020202020204" pitchFamily="34" charset="0"/>
              </a:rPr>
              <a:t>Preguntas</a:t>
            </a:r>
            <a:endParaRPr lang="en-US" dirty="0"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7302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266"/>
            <a:ext cx="12298166" cy="689172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7011" y="1666686"/>
            <a:ext cx="11244143" cy="3519821"/>
          </a:xfrm>
          <a:solidFill>
            <a:schemeClr val="bg2">
              <a:alpha val="73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C" sz="4800" dirty="0">
                <a:latin typeface="Berlin Sans FB" panose="020E0602020502020306" pitchFamily="34" charset="0"/>
                <a:cs typeface="Arial" panose="020B0604020202020204" pitchFamily="34" charset="0"/>
              </a:rPr>
              <a:t>¿El arrebatamiento?</a:t>
            </a:r>
          </a:p>
          <a:p>
            <a:pPr marL="0" indent="0" algn="ctr">
              <a:buNone/>
            </a:pPr>
            <a:endParaRPr lang="es-EC" sz="4800" dirty="0">
              <a:latin typeface="Berlin Sans FB" panose="020E0602020502020306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s-ES" sz="4800" dirty="0">
                <a:latin typeface="Berlin Sans FB" panose="020E0602020502020306" pitchFamily="34" charset="0"/>
              </a:rPr>
              <a:t> ¿Cómo va esa enseñanza contra la salvación en Cristo solo por fe solamente?</a:t>
            </a:r>
            <a:endParaRPr lang="es-EC" sz="4800" dirty="0">
              <a:latin typeface="Berlin Sans FB" panose="020E0602020502020306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7500" dirty="0">
              <a:latin typeface="Berlin Sans FB" panose="020E0602020502020306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7236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7800"/>
            <a:ext cx="10515600" cy="58118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C" sz="4000" dirty="0">
                <a:latin typeface="Berlin Sans FB" panose="020E0602020502020306" pitchFamily="34" charset="0"/>
              </a:rPr>
              <a:t>1 Tesalonicenses 4:13-18, “</a:t>
            </a:r>
            <a:r>
              <a:rPr lang="es-ES" sz="4000" dirty="0">
                <a:latin typeface="Berlin Sans FB" panose="020E0602020502020306" pitchFamily="34" charset="0"/>
              </a:rPr>
              <a:t>Hermanos, no queremos que ustedes se queden sin saber lo que pasará con los que ya han muerto, ni que se pongan tristes, como los que no tienen esperanza. </a:t>
            </a:r>
            <a:r>
              <a:rPr lang="es-ES" sz="4000" baseline="30000" dirty="0">
                <a:latin typeface="Berlin Sans FB" panose="020E0602020502020306" pitchFamily="34" charset="0"/>
              </a:rPr>
              <a:t>14 </a:t>
            </a:r>
            <a:r>
              <a:rPr lang="es-ES" sz="4000" dirty="0">
                <a:latin typeface="Berlin Sans FB" panose="020E0602020502020306" pitchFamily="34" charset="0"/>
              </a:rPr>
              <a:t>Así como creemos que Jesús murió y resucitó, así también Dios levantará con Jesús a los que murieron en él. </a:t>
            </a:r>
            <a:r>
              <a:rPr lang="es-ES" sz="4000" baseline="30000" dirty="0">
                <a:latin typeface="Berlin Sans FB" panose="020E0602020502020306" pitchFamily="34" charset="0"/>
              </a:rPr>
              <a:t>15 </a:t>
            </a:r>
            <a:r>
              <a:rPr lang="es-ES" sz="4000" dirty="0">
                <a:latin typeface="Berlin Sans FB" panose="020E0602020502020306" pitchFamily="34" charset="0"/>
              </a:rPr>
              <a:t>Les decimos esto como una enseñanza del Señor: Nosotros, los que vivimos, los que habremos quedado hasta que el Señor venga, no nos adelantaremos a los que murieron, </a:t>
            </a:r>
            <a:endParaRPr lang="en-US" sz="4000" dirty="0">
              <a:latin typeface="Berlin Sans FB" panose="020E0602020502020306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876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98643"/>
            <a:ext cx="10515600" cy="54783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S" sz="4000" baseline="30000" dirty="0">
                <a:latin typeface="Berlin Sans FB" panose="020E0602020502020306" pitchFamily="34" charset="0"/>
              </a:rPr>
              <a:t>16 </a:t>
            </a:r>
            <a:r>
              <a:rPr lang="es-ES" sz="4000" dirty="0">
                <a:latin typeface="Berlin Sans FB" panose="020E0602020502020306" pitchFamily="34" charset="0"/>
              </a:rPr>
              <a:t>sino que el Señor mismo descenderá del cielo con voz de mando, con voz de arcángel y con trompeta de Dios, y los muertos en Cristo resucitarán primero. </a:t>
            </a:r>
            <a:r>
              <a:rPr lang="es-ES" sz="4000" baseline="30000" dirty="0">
                <a:latin typeface="Berlin Sans FB" panose="020E0602020502020306" pitchFamily="34" charset="0"/>
              </a:rPr>
              <a:t>17 </a:t>
            </a:r>
            <a:r>
              <a:rPr lang="es-ES" sz="4000" dirty="0">
                <a:latin typeface="Berlin Sans FB" panose="020E0602020502020306" pitchFamily="34" charset="0"/>
              </a:rPr>
              <a:t>Luego nosotros, los que aún vivamos y hayamos quedado, seremos arrebatados juntamente con ellos en las nubes, para recibir en el aire al Señor, y así estaremos con el Señor siempre. </a:t>
            </a:r>
            <a:r>
              <a:rPr lang="es-ES" sz="4000" baseline="30000" dirty="0">
                <a:latin typeface="Berlin Sans FB" panose="020E0602020502020306" pitchFamily="34" charset="0"/>
              </a:rPr>
              <a:t>18 </a:t>
            </a:r>
            <a:r>
              <a:rPr lang="es-ES" sz="4000" dirty="0">
                <a:latin typeface="Berlin Sans FB" panose="020E0602020502020306" pitchFamily="34" charset="0"/>
              </a:rPr>
              <a:t>Por lo tanto, anímense unos a otros con estas palabras.”</a:t>
            </a:r>
            <a:endParaRPr lang="en-US" sz="4000" dirty="0">
              <a:latin typeface="Berlin Sans FB" panose="020E0602020502020306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6697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33512"/>
            <a:ext cx="10515600" cy="624668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s-EC" sz="4000" b="1" dirty="0">
                <a:latin typeface="Berlin Sans FB" panose="020E0602020502020306" pitchFamily="34" charset="0"/>
                <a:cs typeface="Arial" panose="020B0604020202020204" pitchFamily="34" charset="0"/>
              </a:rPr>
              <a:t>¿</a:t>
            </a:r>
            <a:r>
              <a:rPr lang="es-EC" sz="4300" b="1" dirty="0">
                <a:latin typeface="Berlin Sans FB" panose="020E0602020502020306" pitchFamily="34" charset="0"/>
                <a:cs typeface="Arial" panose="020B0604020202020204" pitchFamily="34" charset="0"/>
              </a:rPr>
              <a:t>En quién debemos poner nuestra confianza para la vida eterna?</a:t>
            </a:r>
          </a:p>
          <a:p>
            <a:r>
              <a:rPr lang="es-EC" sz="4300" dirty="0">
                <a:latin typeface="Berlin Sans FB" panose="020E0602020502020306" pitchFamily="34" charset="0"/>
                <a:cs typeface="Arial" panose="020B0604020202020204" pitchFamily="34" charset="0"/>
              </a:rPr>
              <a:t> En Jesús</a:t>
            </a:r>
          </a:p>
          <a:p>
            <a:r>
              <a:rPr lang="es-EC" sz="4300" dirty="0">
                <a:latin typeface="Berlin Sans FB" panose="020E0602020502020306" pitchFamily="34" charset="0"/>
                <a:cs typeface="Arial" panose="020B0604020202020204" pitchFamily="34" charset="0"/>
              </a:rPr>
              <a:t> Juan 10:25-30, “</a:t>
            </a:r>
            <a:r>
              <a:rPr lang="es-ES" sz="4300" dirty="0">
                <a:latin typeface="Berlin Sans FB" panose="020E0602020502020306" pitchFamily="34" charset="0"/>
              </a:rPr>
              <a:t>Jesús les respondió: Ya se lo he dicho, y ustedes no creen; pero las obras que yo hago en nombre de mi Padre son las que dan testimonio de mí. </a:t>
            </a:r>
            <a:r>
              <a:rPr lang="es-ES" sz="4300" baseline="30000" dirty="0">
                <a:latin typeface="Berlin Sans FB" panose="020E0602020502020306" pitchFamily="34" charset="0"/>
              </a:rPr>
              <a:t>26 </a:t>
            </a:r>
            <a:r>
              <a:rPr lang="es-ES" sz="4300" dirty="0">
                <a:latin typeface="Berlin Sans FB" panose="020E0602020502020306" pitchFamily="34" charset="0"/>
              </a:rPr>
              <a:t>Si ustedes no creen, es porque no son de mis ovejas. </a:t>
            </a:r>
            <a:r>
              <a:rPr lang="es-ES" sz="4300" baseline="30000" dirty="0">
                <a:latin typeface="Berlin Sans FB" panose="020E0602020502020306" pitchFamily="34" charset="0"/>
              </a:rPr>
              <a:t>27 </a:t>
            </a:r>
            <a:r>
              <a:rPr lang="es-ES" sz="4300" dirty="0">
                <a:latin typeface="Berlin Sans FB" panose="020E0602020502020306" pitchFamily="34" charset="0"/>
              </a:rPr>
              <a:t>Las que son mis ovejas, oyen mi voz; y yo las conozco, y ellas me siguen. </a:t>
            </a:r>
            <a:r>
              <a:rPr lang="es-ES" sz="4300" baseline="30000" dirty="0">
                <a:latin typeface="Berlin Sans FB" panose="020E0602020502020306" pitchFamily="34" charset="0"/>
              </a:rPr>
              <a:t>28 </a:t>
            </a:r>
            <a:r>
              <a:rPr lang="es-ES" sz="4300" dirty="0">
                <a:latin typeface="Berlin Sans FB" panose="020E0602020502020306" pitchFamily="34" charset="0"/>
              </a:rPr>
              <a:t>Y yo les doy vida eterna; y no perecerán jamás, ni nadie las arrebatará de mi mano. </a:t>
            </a:r>
            <a:r>
              <a:rPr lang="es-ES" sz="4300" baseline="30000" dirty="0">
                <a:latin typeface="Berlin Sans FB" panose="020E0602020502020306" pitchFamily="34" charset="0"/>
              </a:rPr>
              <a:t>29 </a:t>
            </a:r>
            <a:r>
              <a:rPr lang="es-ES" sz="4300" dirty="0">
                <a:latin typeface="Berlin Sans FB" panose="020E0602020502020306" pitchFamily="34" charset="0"/>
              </a:rPr>
              <a:t>Mi Padre, que me las dio, es mayor que todos, y nadie las puede arrebatar de la mano de mi Padre. </a:t>
            </a:r>
            <a:r>
              <a:rPr lang="es-ES" sz="4300" baseline="30000" dirty="0">
                <a:latin typeface="Berlin Sans FB" panose="020E0602020502020306" pitchFamily="34" charset="0"/>
              </a:rPr>
              <a:t>30 </a:t>
            </a:r>
            <a:r>
              <a:rPr lang="es-ES" sz="4300" dirty="0">
                <a:latin typeface="Berlin Sans FB" panose="020E0602020502020306" pitchFamily="34" charset="0"/>
              </a:rPr>
              <a:t>El Padre y yo somos uno.”</a:t>
            </a:r>
            <a:endParaRPr lang="es-EC" sz="4300" dirty="0">
              <a:latin typeface="Berlin Sans FB" panose="020E0602020502020306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EC" sz="3600" dirty="0">
              <a:latin typeface="Museo Sans 500" panose="02000000000000000000" pitchFamily="50" charset="0"/>
              <a:cs typeface="Arial" panose="020B0604020202020204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18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04126"/>
            <a:ext cx="10515600" cy="58768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C" sz="4000" b="1" dirty="0">
                <a:latin typeface="Berlin Sans FB" panose="020E0602020502020306" pitchFamily="34" charset="0"/>
                <a:cs typeface="Arial" panose="020B0604020202020204" pitchFamily="34" charset="0"/>
              </a:rPr>
              <a:t>¿Cómo esta cita mencionada del sitio de web usa la ley incorrectamente?</a:t>
            </a:r>
          </a:p>
          <a:p>
            <a:r>
              <a:rPr lang="es-EC" sz="4000" dirty="0">
                <a:latin typeface="Berlin Sans FB" panose="020E0602020502020306" pitchFamily="34" charset="0"/>
                <a:cs typeface="Arial" panose="020B0604020202020204" pitchFamily="34" charset="0"/>
              </a:rPr>
              <a:t> Busca utilizar la ley como un medio para prepararnos para la venida de Cristo mediante nuestras propias acciones y mejoras</a:t>
            </a:r>
          </a:p>
          <a:p>
            <a:r>
              <a:rPr lang="es-EC" sz="4000" dirty="0">
                <a:latin typeface="Berlin Sans FB" panose="020E0602020502020306" pitchFamily="34" charset="0"/>
                <a:cs typeface="Arial" panose="020B0604020202020204" pitchFamily="34" charset="0"/>
              </a:rPr>
              <a:t> La ley muestra nuestro pecado preparándonos para el mensaje de Jesús (Romanos 3:20)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97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04126"/>
            <a:ext cx="10515600" cy="58768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C" sz="4000" b="1" dirty="0">
                <a:latin typeface="Berlin Sans FB" panose="020E0602020502020306" pitchFamily="34" charset="0"/>
                <a:cs typeface="Arial" panose="020B0604020202020204" pitchFamily="34" charset="0"/>
              </a:rPr>
              <a:t>¿Cómo esta cita hace que los cristianos se sientan inseguros en su salvación?</a:t>
            </a:r>
          </a:p>
          <a:p>
            <a:r>
              <a:rPr lang="es-EC" sz="4000" dirty="0">
                <a:latin typeface="Berlin Sans FB" panose="020E0602020502020306" pitchFamily="34" charset="0"/>
                <a:cs typeface="Arial" panose="020B0604020202020204" pitchFamily="34" charset="0"/>
              </a:rPr>
              <a:t> Hace que los creyentes se miren a sí mismos en busca de su confianza en lugar de a Jesús, el autor y perfeccionador de nuestra fe (Hebreos 12:2)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4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2203"/>
            <a:ext cx="12192000" cy="821415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6430" y="5197702"/>
            <a:ext cx="4380094" cy="827960"/>
          </a:xfrm>
          <a:solidFill>
            <a:schemeClr val="bg1">
              <a:alpha val="74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C" sz="4400" dirty="0">
                <a:latin typeface="Berlin Sans FB Demi" panose="020E0802020502020306" pitchFamily="34" charset="0"/>
                <a:cs typeface="Arial" panose="020B0604020202020204" pitchFamily="34" charset="0"/>
              </a:rPr>
              <a:t>La Oración</a:t>
            </a:r>
          </a:p>
        </p:txBody>
      </p:sp>
    </p:spTree>
    <p:extLst>
      <p:ext uri="{BB962C8B-B14F-4D97-AF65-F5344CB8AC3E}">
        <p14:creationId xmlns:p14="http://schemas.microsoft.com/office/powerpoint/2010/main" val="42498549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n 5" descr="Texto&#10;&#10;Descripción generada automáticamente">
            <a:extLst>
              <a:ext uri="{FF2B5EF4-FFF2-40B4-BE49-F238E27FC236}">
                <a16:creationId xmlns:a16="http://schemas.microsoft.com/office/drawing/2014/main" id="{F5BE6981-62E2-40F5-8DAF-F210581C64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F327B78-3693-457A-A6B9-C6C842CF8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endParaRPr lang="en-US" kern="1200" dirty="0">
              <a:solidFill>
                <a:srgbClr val="FFFFFF"/>
              </a:solidFill>
              <a:latin typeface="+mn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72481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4195"/>
            <a:ext cx="12192000" cy="804993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00564" y="491674"/>
            <a:ext cx="10515600" cy="463264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C" sz="4400" dirty="0">
                <a:latin typeface="Berlin Sans FB Demi" panose="020E0802020502020306" pitchFamily="34" charset="0"/>
                <a:cs typeface="Arial" panose="020B0604020202020204" pitchFamily="34" charset="0"/>
              </a:rPr>
              <a:t>La Despedida</a:t>
            </a:r>
          </a:p>
        </p:txBody>
      </p:sp>
    </p:spTree>
    <p:extLst>
      <p:ext uri="{BB962C8B-B14F-4D97-AF65-F5344CB8AC3E}">
        <p14:creationId xmlns:p14="http://schemas.microsoft.com/office/powerpoint/2010/main" val="36274717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95282"/>
            <a:ext cx="10515600" cy="33246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4400" dirty="0">
                <a:latin typeface="Berlin Sans FB" panose="020E0602020502020306" pitchFamily="34" charset="0"/>
              </a:rPr>
              <a:t>Querido Padre Celestial, te damos gracias por el amor inmerecido que nos has mostrado en la gran obra de salvación. Ayúdanos a apreciar tu gracia más y más. En el nombre de Jesús oramos, Amén.</a:t>
            </a:r>
            <a:endParaRPr lang="es-EC" sz="4400" dirty="0">
              <a:latin typeface="Berlin Sans FB" panose="020E0602020502020306" pitchFamily="34" charset="0"/>
              <a:cs typeface="Arial" panose="020B0604020202020204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533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E3D22"/>
              </a:buClr>
              <a:buSzPts val="4400"/>
              <a:buFont typeface="Overlock"/>
              <a:buNone/>
            </a:pPr>
            <a:r>
              <a:rPr lang="en-US" b="1" dirty="0" err="1">
                <a:solidFill>
                  <a:srgbClr val="5E3D22"/>
                </a:solidFill>
                <a:latin typeface="Berlin Sans FB Demi" panose="020E0802020502020306" pitchFamily="34" charset="0"/>
                <a:ea typeface="Overlock"/>
                <a:cs typeface="Overlock"/>
                <a:sym typeface="Overlock"/>
              </a:rPr>
              <a:t>Propósito</a:t>
            </a:r>
            <a:r>
              <a:rPr lang="en-US" b="1" dirty="0">
                <a:solidFill>
                  <a:srgbClr val="5E3D22"/>
                </a:solidFill>
                <a:latin typeface="Berlin Sans FB Demi" panose="020E0802020502020306" pitchFamily="34" charset="0"/>
                <a:ea typeface="Overlock"/>
                <a:cs typeface="Overlock"/>
                <a:sym typeface="Overlock"/>
              </a:rPr>
              <a:t> de Academia Cristo</a:t>
            </a:r>
            <a:endParaRPr b="1" dirty="0">
              <a:latin typeface="Berlin Sans FB Demi" panose="020E0802020502020306" pitchFamily="34" charset="0"/>
            </a:endParaRPr>
          </a:p>
        </p:txBody>
      </p:sp>
      <p:sp>
        <p:nvSpPr>
          <p:cNvPr id="90" name="Google Shape;90;p1"/>
          <p:cNvSpPr txBox="1">
            <a:spLocks noGrp="1"/>
          </p:cNvSpPr>
          <p:nvPr>
            <p:ph type="body" idx="1"/>
          </p:nvPr>
        </p:nvSpPr>
        <p:spPr>
          <a:xfrm>
            <a:off x="4613800" y="1926450"/>
            <a:ext cx="6870600" cy="42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85800" lvl="0" indent="-3429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7837"/>
              </a:buClr>
              <a:buSzPts val="3600"/>
              <a:buChar char="•"/>
            </a:pPr>
            <a:r>
              <a:rPr lang="en-US" sz="4000" dirty="0" err="1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Capacitar</a:t>
            </a:r>
            <a:r>
              <a:rPr lang="en-US" sz="4000" dirty="0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 para </a:t>
            </a:r>
            <a:r>
              <a:rPr lang="en-US" sz="4000" dirty="0" err="1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cumplir</a:t>
            </a:r>
            <a:r>
              <a:rPr lang="en-US" sz="4000" dirty="0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 la Gran </a:t>
            </a:r>
            <a:r>
              <a:rPr lang="en-US" sz="4000" dirty="0" err="1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Comisión</a:t>
            </a:r>
            <a:r>
              <a:rPr lang="en-US" sz="4000" dirty="0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. </a:t>
            </a:r>
            <a:endParaRPr sz="4000" dirty="0">
              <a:latin typeface="Berlin Sans FB" panose="020E0602020502020306" pitchFamily="34" charset="0"/>
            </a:endParaRPr>
          </a:p>
          <a:p>
            <a:pPr marL="685800" lvl="0" indent="-3429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7837"/>
              </a:buClr>
              <a:buSzPts val="3600"/>
              <a:buChar char="•"/>
            </a:pPr>
            <a:r>
              <a:rPr lang="en-US" sz="4000" dirty="0" err="1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Ayudar</a:t>
            </a:r>
            <a:r>
              <a:rPr lang="en-US" sz="4000" dirty="0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 a </a:t>
            </a:r>
            <a:r>
              <a:rPr lang="en-US" sz="4000" dirty="0" err="1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crecer</a:t>
            </a:r>
            <a:r>
              <a:rPr lang="en-US" sz="4000" dirty="0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 </a:t>
            </a:r>
            <a:r>
              <a:rPr lang="en-US" sz="4000" dirty="0" err="1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en</a:t>
            </a:r>
            <a:r>
              <a:rPr lang="en-US" sz="4000" dirty="0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 el </a:t>
            </a:r>
            <a:r>
              <a:rPr lang="en-US" sz="4000" dirty="0" err="1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conocimiento</a:t>
            </a:r>
            <a:r>
              <a:rPr lang="en-US" sz="4000" dirty="0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 de la Palabra. </a:t>
            </a:r>
            <a:endParaRPr sz="4000" dirty="0">
              <a:latin typeface="Berlin Sans FB" panose="020E0602020502020306" pitchFamily="34" charset="0"/>
            </a:endParaRPr>
          </a:p>
          <a:p>
            <a:pPr marL="685800" lvl="0" indent="-3429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7837"/>
              </a:buClr>
              <a:buSzPts val="3600"/>
              <a:buChar char="•"/>
            </a:pPr>
            <a:r>
              <a:rPr lang="en-US" sz="4000" dirty="0" err="1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Orientar</a:t>
            </a:r>
            <a:r>
              <a:rPr lang="en-US" sz="4000" dirty="0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 </a:t>
            </a:r>
            <a:r>
              <a:rPr lang="en-US" sz="4000" dirty="0" err="1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en</a:t>
            </a:r>
            <a:r>
              <a:rPr lang="en-US" sz="4000" dirty="0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 </a:t>
            </a:r>
            <a:r>
              <a:rPr lang="en-US" sz="4000" dirty="0" err="1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cómo</a:t>
            </a:r>
            <a:r>
              <a:rPr lang="en-US" sz="4000" dirty="0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 </a:t>
            </a:r>
            <a:r>
              <a:rPr lang="en-US" sz="4000" dirty="0" err="1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llevar</a:t>
            </a:r>
            <a:r>
              <a:rPr lang="en-US" sz="4000" dirty="0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 la Palabra a </a:t>
            </a:r>
            <a:r>
              <a:rPr lang="en-US" sz="4000" dirty="0" err="1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otros</a:t>
            </a:r>
            <a:r>
              <a:rPr lang="en-US" sz="4000" dirty="0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. </a:t>
            </a:r>
            <a:endParaRPr sz="4000" dirty="0">
              <a:latin typeface="Berlin Sans FB" panose="020E0602020502020306" pitchFamily="34" charset="0"/>
              <a:ea typeface="Overlock"/>
              <a:cs typeface="Overlock"/>
              <a:sym typeface="Overlock"/>
            </a:endParaRPr>
          </a:p>
        </p:txBody>
      </p:sp>
      <p:pic>
        <p:nvPicPr>
          <p:cNvPr id="91" name="Google Shape;91;p1" descr="A close up of a sig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1238" y="2396258"/>
            <a:ext cx="3273208" cy="20654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E3D22"/>
              </a:buClr>
              <a:buSzPts val="4400"/>
              <a:buFont typeface="Overlock"/>
              <a:buNone/>
            </a:pPr>
            <a:r>
              <a:rPr lang="en-US" sz="4400" b="1" dirty="0">
                <a:solidFill>
                  <a:srgbClr val="5E3D22"/>
                </a:solidFill>
                <a:latin typeface="Berlin Sans FB Demi" panose="020E0802020502020306" pitchFamily="34" charset="0"/>
                <a:ea typeface="Overlock"/>
                <a:cs typeface="Overlock"/>
                <a:sym typeface="Overlock"/>
              </a:rPr>
              <a:t>“</a:t>
            </a:r>
            <a:r>
              <a:rPr lang="en-US" sz="4400" b="1" dirty="0" err="1">
                <a:solidFill>
                  <a:srgbClr val="5E3D22"/>
                </a:solidFill>
                <a:latin typeface="Berlin Sans FB Demi" panose="020E0802020502020306" pitchFamily="34" charset="0"/>
                <a:ea typeface="Overlock"/>
                <a:cs typeface="Overlock"/>
                <a:sym typeface="Overlock"/>
              </a:rPr>
              <a:t>Quiero</a:t>
            </a:r>
            <a:r>
              <a:rPr lang="en-US" sz="4400" b="1" dirty="0">
                <a:solidFill>
                  <a:srgbClr val="5E3D22"/>
                </a:solidFill>
                <a:latin typeface="Berlin Sans FB Demi" panose="020E0802020502020306" pitchFamily="34" charset="0"/>
                <a:ea typeface="Overlock"/>
                <a:cs typeface="Overlock"/>
                <a:sym typeface="Overlock"/>
              </a:rPr>
              <a:t> </a:t>
            </a:r>
            <a:r>
              <a:rPr lang="en-US" sz="4400" b="1" dirty="0" err="1">
                <a:solidFill>
                  <a:srgbClr val="5E3D22"/>
                </a:solidFill>
                <a:latin typeface="Berlin Sans FB Demi" panose="020E0802020502020306" pitchFamily="34" charset="0"/>
                <a:ea typeface="Overlock"/>
                <a:cs typeface="Overlock"/>
                <a:sym typeface="Overlock"/>
              </a:rPr>
              <a:t>hacer</a:t>
            </a:r>
            <a:r>
              <a:rPr lang="en-US" sz="4400" b="1" dirty="0">
                <a:solidFill>
                  <a:srgbClr val="5E3D22"/>
                </a:solidFill>
                <a:latin typeface="Berlin Sans FB Demi" panose="020E0802020502020306" pitchFamily="34" charset="0"/>
                <a:ea typeface="Overlock"/>
                <a:cs typeface="Overlock"/>
                <a:sym typeface="Overlock"/>
              </a:rPr>
              <a:t> un </a:t>
            </a:r>
            <a:r>
              <a:rPr lang="en-US" sz="4400" b="1" dirty="0" err="1">
                <a:solidFill>
                  <a:srgbClr val="5E3D22"/>
                </a:solidFill>
                <a:latin typeface="Berlin Sans FB Demi" panose="020E0802020502020306" pitchFamily="34" charset="0"/>
                <a:ea typeface="Overlock"/>
                <a:cs typeface="Overlock"/>
                <a:sym typeface="Overlock"/>
              </a:rPr>
              <a:t>grupo</a:t>
            </a:r>
            <a:r>
              <a:rPr lang="en-US" sz="4400" b="1" dirty="0">
                <a:solidFill>
                  <a:srgbClr val="5E3D22"/>
                </a:solidFill>
                <a:latin typeface="Berlin Sans FB Demi" panose="020E0802020502020306" pitchFamily="34" charset="0"/>
                <a:ea typeface="Overlock"/>
                <a:cs typeface="Overlock"/>
                <a:sym typeface="Overlock"/>
              </a:rPr>
              <a:t> de </a:t>
            </a:r>
            <a:r>
              <a:rPr lang="en-US" sz="4400" b="1" dirty="0" err="1">
                <a:solidFill>
                  <a:srgbClr val="5E3D22"/>
                </a:solidFill>
                <a:latin typeface="Berlin Sans FB Demi" panose="020E0802020502020306" pitchFamily="34" charset="0"/>
                <a:ea typeface="Overlock"/>
                <a:cs typeface="Overlock"/>
                <a:sym typeface="Overlock"/>
              </a:rPr>
              <a:t>estudio</a:t>
            </a:r>
            <a:r>
              <a:rPr lang="en-US" sz="4400" b="1" dirty="0">
                <a:solidFill>
                  <a:srgbClr val="5E3D22"/>
                </a:solidFill>
                <a:latin typeface="Berlin Sans FB Demi" panose="020E0802020502020306" pitchFamily="34" charset="0"/>
                <a:ea typeface="Overlock"/>
                <a:cs typeface="Overlock"/>
                <a:sym typeface="Overlock"/>
              </a:rPr>
              <a:t> de la Palabra. ¿</a:t>
            </a:r>
            <a:r>
              <a:rPr lang="en-US" sz="4400" b="1" dirty="0" err="1">
                <a:solidFill>
                  <a:srgbClr val="5E3D22"/>
                </a:solidFill>
                <a:latin typeface="Berlin Sans FB Demi" panose="020E0802020502020306" pitchFamily="34" charset="0"/>
                <a:ea typeface="Overlock"/>
                <a:cs typeface="Overlock"/>
                <a:sym typeface="Overlock"/>
              </a:rPr>
              <a:t>Pueden</a:t>
            </a:r>
            <a:r>
              <a:rPr lang="en-US" sz="4400" b="1" dirty="0">
                <a:solidFill>
                  <a:srgbClr val="5E3D22"/>
                </a:solidFill>
                <a:latin typeface="Berlin Sans FB Demi" panose="020E0802020502020306" pitchFamily="34" charset="0"/>
                <a:ea typeface="Overlock"/>
                <a:cs typeface="Overlock"/>
                <a:sym typeface="Overlock"/>
              </a:rPr>
              <a:t> </a:t>
            </a:r>
            <a:r>
              <a:rPr lang="en-US" sz="4400" b="1" dirty="0" err="1">
                <a:solidFill>
                  <a:srgbClr val="5E3D22"/>
                </a:solidFill>
                <a:latin typeface="Berlin Sans FB Demi" panose="020E0802020502020306" pitchFamily="34" charset="0"/>
                <a:ea typeface="Overlock"/>
                <a:cs typeface="Overlock"/>
                <a:sym typeface="Overlock"/>
              </a:rPr>
              <a:t>orientarme</a:t>
            </a:r>
            <a:r>
              <a:rPr lang="en-US" sz="4400" b="1" dirty="0">
                <a:solidFill>
                  <a:srgbClr val="5E3D22"/>
                </a:solidFill>
                <a:latin typeface="Berlin Sans FB Demi" panose="020E0802020502020306" pitchFamily="34" charset="0"/>
                <a:ea typeface="Overlock"/>
                <a:cs typeface="Overlock"/>
                <a:sym typeface="Overlock"/>
              </a:rPr>
              <a:t>?”</a:t>
            </a:r>
            <a:endParaRPr sz="4400" b="1" dirty="0">
              <a:latin typeface="Berlin Sans FB Demi" panose="020E0802020502020306" pitchFamily="34" charset="0"/>
              <a:ea typeface="Overlock"/>
              <a:cs typeface="Overlock"/>
              <a:sym typeface="Overlock"/>
            </a:endParaRPr>
          </a:p>
        </p:txBody>
      </p:sp>
      <p:sp>
        <p:nvSpPr>
          <p:cNvPr id="98" name="Google Shape;98;p2"/>
          <p:cNvSpPr txBox="1">
            <a:spLocks noGrp="1"/>
          </p:cNvSpPr>
          <p:nvPr>
            <p:ph type="body" idx="1"/>
          </p:nvPr>
        </p:nvSpPr>
        <p:spPr>
          <a:xfrm>
            <a:off x="4999266" y="2067132"/>
            <a:ext cx="6542103" cy="4250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3429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7837"/>
              </a:buClr>
              <a:buSzPts val="3600"/>
              <a:buChar char="•"/>
            </a:pPr>
            <a:r>
              <a:rPr lang="en-US" sz="3200" dirty="0" err="1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Comuníquese</a:t>
            </a:r>
            <a:r>
              <a:rPr lang="en-US" sz="3200" dirty="0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 con </a:t>
            </a:r>
            <a:r>
              <a:rPr lang="en-US" sz="3200" dirty="0" err="1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su</a:t>
            </a:r>
            <a:r>
              <a:rPr lang="en-US" sz="3200" dirty="0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 </a:t>
            </a:r>
            <a:r>
              <a:rPr lang="en-US" sz="3200" dirty="0" err="1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profesor</a:t>
            </a:r>
            <a:r>
              <a:rPr lang="en-US" sz="3200" dirty="0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.</a:t>
            </a:r>
            <a:endParaRPr sz="3200" dirty="0">
              <a:solidFill>
                <a:srgbClr val="0C7837"/>
              </a:solidFill>
              <a:latin typeface="Berlin Sans FB" panose="020E0602020502020306" pitchFamily="34" charset="0"/>
              <a:ea typeface="Overlock"/>
              <a:cs typeface="Overlock"/>
              <a:sym typeface="Overlock"/>
            </a:endParaRPr>
          </a:p>
          <a:p>
            <a:pPr marL="228600" lvl="0" indent="-3429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7837"/>
              </a:buClr>
              <a:buSzPts val="3600"/>
              <a:buChar char="•"/>
            </a:pPr>
            <a:r>
              <a:rPr lang="en-US" sz="3200" dirty="0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Grupo </a:t>
            </a:r>
            <a:r>
              <a:rPr lang="en-US" sz="3200" dirty="0" err="1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Sembrador</a:t>
            </a:r>
            <a:r>
              <a:rPr lang="en-US" sz="3200" dirty="0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: </a:t>
            </a:r>
            <a:r>
              <a:rPr lang="en-US" sz="3200" dirty="0" err="1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crecer</a:t>
            </a:r>
            <a:r>
              <a:rPr lang="en-US" sz="3200" dirty="0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, </a:t>
            </a:r>
            <a:r>
              <a:rPr lang="en-US" sz="3200" dirty="0" err="1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orar</a:t>
            </a:r>
            <a:r>
              <a:rPr lang="en-US" sz="3200" dirty="0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,  </a:t>
            </a:r>
            <a:r>
              <a:rPr lang="en-US" sz="3200" dirty="0" err="1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alabar</a:t>
            </a:r>
            <a:r>
              <a:rPr lang="en-US" sz="3200" dirty="0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, y </a:t>
            </a:r>
            <a:r>
              <a:rPr lang="en-US" sz="3200" dirty="0" err="1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llevar</a:t>
            </a:r>
            <a:r>
              <a:rPr lang="en-US" sz="3200" dirty="0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 la palabra a </a:t>
            </a:r>
            <a:r>
              <a:rPr lang="en-US" sz="3200" dirty="0" err="1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otros</a:t>
            </a:r>
            <a:r>
              <a:rPr lang="en-US" sz="3200" dirty="0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.</a:t>
            </a:r>
          </a:p>
          <a:p>
            <a:pPr marL="228600" lvl="0" indent="-3429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7837"/>
              </a:buClr>
              <a:buSzPts val="3600"/>
              <a:buChar char="•"/>
            </a:pPr>
            <a:r>
              <a:rPr lang="en-US" sz="2800" b="0" i="1" dirty="0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&gt;&gt;No </a:t>
            </a:r>
            <a:r>
              <a:rPr lang="en-US" sz="2800" b="0" i="1" dirty="0" err="1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dejemos</a:t>
            </a:r>
            <a:r>
              <a:rPr lang="en-US" sz="2800" b="0" i="1" dirty="0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 de </a:t>
            </a:r>
            <a:r>
              <a:rPr lang="en-US" sz="2800" b="0" i="1" dirty="0" err="1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congregarnos</a:t>
            </a:r>
            <a:r>
              <a:rPr lang="en-US" sz="2800" b="0" i="1" dirty="0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, </a:t>
            </a:r>
            <a:r>
              <a:rPr lang="en-US" sz="2800" b="0" i="1" dirty="0" err="1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como</a:t>
            </a:r>
            <a:r>
              <a:rPr lang="en-US" sz="2800" b="0" i="1" dirty="0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 es la </a:t>
            </a:r>
            <a:r>
              <a:rPr lang="en-US" sz="2800" b="0" i="1" dirty="0" err="1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costumbre</a:t>
            </a:r>
            <a:r>
              <a:rPr lang="en-US" sz="2800" b="0" i="1" dirty="0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 de </a:t>
            </a:r>
            <a:r>
              <a:rPr lang="en-US" sz="2800" b="0" i="1" dirty="0" err="1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algunos</a:t>
            </a:r>
            <a:r>
              <a:rPr lang="en-US" sz="2800" b="0" i="1" dirty="0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, </a:t>
            </a:r>
            <a:r>
              <a:rPr lang="en-US" sz="2800" b="0" i="1" dirty="0" err="1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sino</a:t>
            </a:r>
            <a:r>
              <a:rPr lang="en-US" sz="2800" b="0" i="1" dirty="0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 </a:t>
            </a:r>
            <a:r>
              <a:rPr lang="en-US" sz="2800" b="0" i="1" dirty="0" err="1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animémonos</a:t>
            </a:r>
            <a:r>
              <a:rPr lang="en-US" sz="2800" b="0" i="1" dirty="0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 </a:t>
            </a:r>
            <a:r>
              <a:rPr lang="en-US" sz="2800" b="0" i="1" dirty="0" err="1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unos</a:t>
            </a:r>
            <a:r>
              <a:rPr lang="en-US" sz="2800" b="0" i="1" dirty="0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 a </a:t>
            </a:r>
            <a:r>
              <a:rPr lang="en-US" sz="2800" b="0" i="1" dirty="0" err="1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otros</a:t>
            </a:r>
            <a:r>
              <a:rPr lang="en-US" sz="2800" b="0" i="1" dirty="0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; y con </a:t>
            </a:r>
            <a:r>
              <a:rPr lang="en-US" sz="2800" b="0" i="1" dirty="0" err="1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más</a:t>
            </a:r>
            <a:r>
              <a:rPr lang="en-US" sz="2800" b="0" i="1" dirty="0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 </a:t>
            </a:r>
            <a:r>
              <a:rPr lang="en-US" sz="2800" b="0" i="1" dirty="0" err="1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razón</a:t>
            </a:r>
            <a:r>
              <a:rPr lang="en-US" sz="2800" b="0" i="1" dirty="0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 </a:t>
            </a:r>
            <a:r>
              <a:rPr lang="en-US" sz="2800" b="0" i="1" dirty="0" err="1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ahora</a:t>
            </a:r>
            <a:r>
              <a:rPr lang="en-US" sz="2800" b="0" i="1" dirty="0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 que </a:t>
            </a:r>
            <a:r>
              <a:rPr lang="en-US" sz="2800" b="0" i="1" dirty="0" err="1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vemos</a:t>
            </a:r>
            <a:r>
              <a:rPr lang="en-US" sz="2800" b="0" i="1" dirty="0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 que </a:t>
            </a:r>
            <a:r>
              <a:rPr lang="en-US" sz="2800" b="0" i="1" dirty="0" err="1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aquel</a:t>
            </a:r>
            <a:r>
              <a:rPr lang="en-US" sz="2800" b="0" i="1" dirty="0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 </a:t>
            </a:r>
            <a:r>
              <a:rPr lang="en-US" sz="2800" b="0" i="1" dirty="0" err="1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día</a:t>
            </a:r>
            <a:r>
              <a:rPr lang="en-US" sz="2800" b="0" i="1" dirty="0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 se </a:t>
            </a:r>
            <a:r>
              <a:rPr lang="en-US" sz="2800" b="0" i="1" dirty="0" err="1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acerca</a:t>
            </a:r>
            <a:r>
              <a:rPr lang="en-US" sz="2800" b="0" i="1" dirty="0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.&lt;&lt; </a:t>
            </a:r>
            <a:r>
              <a:rPr lang="en-US" sz="2800" dirty="0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 </a:t>
            </a:r>
            <a:r>
              <a:rPr lang="en-US" sz="2800" b="0" i="0" dirty="0" err="1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Hebreos</a:t>
            </a:r>
            <a:r>
              <a:rPr lang="en-US" sz="2800" b="0" i="0" dirty="0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 10:25 </a:t>
            </a:r>
            <a:endParaRPr sz="2800" dirty="0">
              <a:solidFill>
                <a:srgbClr val="0C7837"/>
              </a:solidFill>
              <a:latin typeface="Berlin Sans FB" panose="020E0602020502020306" pitchFamily="34" charset="0"/>
              <a:ea typeface="Overlock"/>
              <a:cs typeface="Overlock"/>
              <a:sym typeface="Overlock"/>
            </a:endParaRPr>
          </a:p>
        </p:txBody>
      </p:sp>
      <p:pic>
        <p:nvPicPr>
          <p:cNvPr id="99" name="Google Shape;99;p2" descr="A close up of a sig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1238" y="2396258"/>
            <a:ext cx="3273208" cy="20654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997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E3D22"/>
              </a:buClr>
              <a:buSzPts val="4400"/>
              <a:buFont typeface="Overlock"/>
              <a:buNone/>
            </a:pPr>
            <a:r>
              <a:rPr lang="en-US" b="1" dirty="0">
                <a:solidFill>
                  <a:srgbClr val="5E3D22"/>
                </a:solidFill>
                <a:latin typeface="Berlin Sans FB Demi" panose="020E0802020502020306" pitchFamily="34" charset="0"/>
                <a:ea typeface="Overlock"/>
                <a:cs typeface="Overlock"/>
                <a:sym typeface="Overlock"/>
              </a:rPr>
              <a:t>“</a:t>
            </a:r>
            <a:r>
              <a:rPr lang="en-US" b="1" dirty="0" err="1">
                <a:solidFill>
                  <a:srgbClr val="5E3D22"/>
                </a:solidFill>
                <a:latin typeface="Berlin Sans FB Demi" panose="020E0802020502020306" pitchFamily="34" charset="0"/>
                <a:ea typeface="Overlock"/>
                <a:cs typeface="Overlock"/>
                <a:sym typeface="Overlock"/>
              </a:rPr>
              <a:t>Deseo</a:t>
            </a:r>
            <a:r>
              <a:rPr lang="en-US" b="1" dirty="0">
                <a:solidFill>
                  <a:srgbClr val="5E3D22"/>
                </a:solidFill>
                <a:latin typeface="Berlin Sans FB Demi" panose="020E0802020502020306" pitchFamily="34" charset="0"/>
                <a:ea typeface="Overlock"/>
                <a:cs typeface="Overlock"/>
                <a:sym typeface="Overlock"/>
              </a:rPr>
              <a:t> </a:t>
            </a:r>
            <a:r>
              <a:rPr lang="en-US" b="1" dirty="0" err="1">
                <a:solidFill>
                  <a:srgbClr val="5E3D22"/>
                </a:solidFill>
                <a:latin typeface="Berlin Sans FB Demi" panose="020E0802020502020306" pitchFamily="34" charset="0"/>
                <a:ea typeface="Overlock"/>
                <a:cs typeface="Overlock"/>
                <a:sym typeface="Overlock"/>
              </a:rPr>
              <a:t>unirme</a:t>
            </a:r>
            <a:r>
              <a:rPr lang="en-US" b="1" dirty="0">
                <a:solidFill>
                  <a:srgbClr val="5E3D22"/>
                </a:solidFill>
                <a:latin typeface="Berlin Sans FB Demi" panose="020E0802020502020306" pitchFamily="34" charset="0"/>
                <a:ea typeface="Overlock"/>
                <a:cs typeface="Overlock"/>
                <a:sym typeface="Overlock"/>
              </a:rPr>
              <a:t> a </a:t>
            </a:r>
            <a:r>
              <a:rPr lang="en-US" b="1" dirty="0" err="1">
                <a:solidFill>
                  <a:srgbClr val="5E3D22"/>
                </a:solidFill>
                <a:latin typeface="Berlin Sans FB Demi" panose="020E0802020502020306" pitchFamily="34" charset="0"/>
                <a:ea typeface="Overlock"/>
                <a:cs typeface="Overlock"/>
                <a:sym typeface="Overlock"/>
              </a:rPr>
              <a:t>ustedes</a:t>
            </a:r>
            <a:r>
              <a:rPr lang="en-US" b="1" dirty="0">
                <a:solidFill>
                  <a:srgbClr val="5E3D22"/>
                </a:solidFill>
                <a:latin typeface="Berlin Sans FB Demi" panose="020E0802020502020306" pitchFamily="34" charset="0"/>
                <a:ea typeface="Overlock"/>
                <a:cs typeface="Overlock"/>
                <a:sym typeface="Overlock"/>
              </a:rPr>
              <a:t>: </a:t>
            </a:r>
            <a:br>
              <a:rPr lang="en-US" b="1" dirty="0">
                <a:solidFill>
                  <a:srgbClr val="5E3D22"/>
                </a:solidFill>
                <a:latin typeface="Berlin Sans FB Demi" panose="020E0802020502020306" pitchFamily="34" charset="0"/>
                <a:ea typeface="Overlock"/>
                <a:cs typeface="Overlock"/>
                <a:sym typeface="Overlock"/>
              </a:rPr>
            </a:br>
            <a:r>
              <a:rPr lang="en-US" b="1" dirty="0">
                <a:solidFill>
                  <a:srgbClr val="5E3D22"/>
                </a:solidFill>
                <a:latin typeface="Berlin Sans FB Demi" panose="020E0802020502020306" pitchFamily="34" charset="0"/>
                <a:ea typeface="Overlock"/>
                <a:cs typeface="Overlock"/>
                <a:sym typeface="Overlock"/>
              </a:rPr>
              <a:t>¿</a:t>
            </a:r>
            <a:r>
              <a:rPr lang="en-US" b="1" dirty="0" err="1">
                <a:solidFill>
                  <a:srgbClr val="5E3D22"/>
                </a:solidFill>
                <a:latin typeface="Berlin Sans FB Demi" panose="020E0802020502020306" pitchFamily="34" charset="0"/>
                <a:ea typeface="Overlock"/>
                <a:cs typeface="Overlock"/>
                <a:sym typeface="Overlock"/>
              </a:rPr>
              <a:t>Qué</a:t>
            </a:r>
            <a:r>
              <a:rPr lang="en-US" b="1" dirty="0">
                <a:solidFill>
                  <a:srgbClr val="5E3D22"/>
                </a:solidFill>
                <a:latin typeface="Berlin Sans FB Demi" panose="020E0802020502020306" pitchFamily="34" charset="0"/>
                <a:ea typeface="Overlock"/>
                <a:cs typeface="Overlock"/>
                <a:sym typeface="Overlock"/>
              </a:rPr>
              <a:t> </a:t>
            </a:r>
            <a:r>
              <a:rPr lang="en-US" b="1" dirty="0" err="1">
                <a:solidFill>
                  <a:srgbClr val="5E3D22"/>
                </a:solidFill>
                <a:latin typeface="Berlin Sans FB Demi" panose="020E0802020502020306" pitchFamily="34" charset="0"/>
                <a:ea typeface="Overlock"/>
                <a:cs typeface="Overlock"/>
                <a:sym typeface="Overlock"/>
              </a:rPr>
              <a:t>debo</a:t>
            </a:r>
            <a:r>
              <a:rPr lang="en-US" b="1" dirty="0">
                <a:solidFill>
                  <a:srgbClr val="5E3D22"/>
                </a:solidFill>
                <a:latin typeface="Berlin Sans FB Demi" panose="020E0802020502020306" pitchFamily="34" charset="0"/>
                <a:ea typeface="Overlock"/>
                <a:cs typeface="Overlock"/>
                <a:sym typeface="Overlock"/>
              </a:rPr>
              <a:t> </a:t>
            </a:r>
            <a:r>
              <a:rPr lang="en-US" b="1" dirty="0" err="1">
                <a:solidFill>
                  <a:srgbClr val="5E3D22"/>
                </a:solidFill>
                <a:latin typeface="Berlin Sans FB Demi" panose="020E0802020502020306" pitchFamily="34" charset="0"/>
                <a:ea typeface="Overlock"/>
                <a:cs typeface="Overlock"/>
                <a:sym typeface="Overlock"/>
              </a:rPr>
              <a:t>hacer</a:t>
            </a:r>
            <a:r>
              <a:rPr lang="en-US" b="1" dirty="0">
                <a:solidFill>
                  <a:srgbClr val="5E3D22"/>
                </a:solidFill>
                <a:latin typeface="Berlin Sans FB Demi" panose="020E0802020502020306" pitchFamily="34" charset="0"/>
                <a:ea typeface="Overlock"/>
                <a:cs typeface="Overlock"/>
                <a:sym typeface="Overlock"/>
              </a:rPr>
              <a:t>?”</a:t>
            </a:r>
            <a:endParaRPr b="1" dirty="0">
              <a:latin typeface="Berlin Sans FB Demi" panose="020E0802020502020306" pitchFamily="34" charset="0"/>
            </a:endParaRPr>
          </a:p>
        </p:txBody>
      </p:sp>
      <p:sp>
        <p:nvSpPr>
          <p:cNvPr id="106" name="Google Shape;106;p3"/>
          <p:cNvSpPr txBox="1">
            <a:spLocks noGrp="1"/>
          </p:cNvSpPr>
          <p:nvPr>
            <p:ph type="body" idx="1"/>
          </p:nvPr>
        </p:nvSpPr>
        <p:spPr>
          <a:xfrm>
            <a:off x="4936442" y="1974030"/>
            <a:ext cx="6898858" cy="4350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7837"/>
              </a:buClr>
              <a:buSzPts val="3400"/>
              <a:buChar char="•"/>
            </a:pPr>
            <a:r>
              <a:rPr lang="en-US" sz="3200" dirty="0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 </a:t>
            </a:r>
            <a:r>
              <a:rPr lang="en-US" sz="3200" dirty="0" err="1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Comuníquese</a:t>
            </a:r>
            <a:r>
              <a:rPr lang="en-US" sz="3200" dirty="0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 con </a:t>
            </a:r>
            <a:r>
              <a:rPr lang="en-US" sz="3200" dirty="0" err="1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su</a:t>
            </a:r>
            <a:r>
              <a:rPr lang="en-US" sz="3200" dirty="0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 </a:t>
            </a:r>
            <a:r>
              <a:rPr lang="en-US" sz="3200" dirty="0" err="1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profesor</a:t>
            </a:r>
            <a:endParaRPr sz="3200" dirty="0">
              <a:solidFill>
                <a:srgbClr val="0C7837"/>
              </a:solidFill>
              <a:latin typeface="Berlin Sans FB" panose="020E0602020502020306" pitchFamily="34" charset="0"/>
              <a:ea typeface="Overlock"/>
              <a:cs typeface="Overlock"/>
              <a:sym typeface="Overlock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7837"/>
              </a:buClr>
              <a:buSzPts val="3400"/>
              <a:buChar char="•"/>
            </a:pPr>
            <a:r>
              <a:rPr lang="en-US" sz="3200" dirty="0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 </a:t>
            </a:r>
            <a:r>
              <a:rPr lang="en-US" sz="3200" dirty="0" err="1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Proceso</a:t>
            </a:r>
            <a:r>
              <a:rPr lang="en-US" sz="3200" dirty="0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 Unidad Doctrinal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7837"/>
              </a:buClr>
              <a:buSzPts val="3400"/>
              <a:buChar char="•"/>
            </a:pPr>
            <a:r>
              <a:rPr lang="en-US" sz="3200" i="1" dirty="0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&gt;&gt;Hermanos, les </a:t>
            </a:r>
            <a:r>
              <a:rPr lang="en-US" sz="3200" i="1" dirty="0" err="1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ruego</a:t>
            </a:r>
            <a:r>
              <a:rPr lang="en-US" sz="3200" i="1" dirty="0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 por el </a:t>
            </a:r>
            <a:r>
              <a:rPr lang="en-US" sz="3200" i="1" dirty="0" err="1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nombre</a:t>
            </a:r>
            <a:r>
              <a:rPr lang="en-US" sz="3200" i="1" dirty="0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 de </a:t>
            </a:r>
            <a:r>
              <a:rPr lang="en-US" sz="3200" i="1" dirty="0" err="1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nuestro</a:t>
            </a:r>
            <a:r>
              <a:rPr lang="en-US" sz="3200" i="1" dirty="0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 </a:t>
            </a:r>
            <a:r>
              <a:rPr lang="en-US" sz="3200" i="1" dirty="0" err="1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Señor</a:t>
            </a:r>
            <a:r>
              <a:rPr lang="en-US" sz="3200" i="1" dirty="0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 </a:t>
            </a:r>
            <a:r>
              <a:rPr lang="en-US" sz="3200" i="1" dirty="0" err="1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Jesucristo</a:t>
            </a:r>
            <a:r>
              <a:rPr lang="en-US" sz="3200" i="1" dirty="0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, que se </a:t>
            </a:r>
            <a:r>
              <a:rPr lang="en-US" sz="3200" i="1" dirty="0" err="1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pongan</a:t>
            </a:r>
            <a:r>
              <a:rPr lang="en-US" sz="3200" i="1" dirty="0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 de </a:t>
            </a:r>
            <a:r>
              <a:rPr lang="en-US" sz="3200" i="1" dirty="0" err="1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acuerdo</a:t>
            </a:r>
            <a:r>
              <a:rPr lang="en-US" sz="3200" i="1" dirty="0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 y que no </a:t>
            </a:r>
            <a:r>
              <a:rPr lang="en-US" sz="3200" i="1" dirty="0" err="1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haya</a:t>
            </a:r>
            <a:r>
              <a:rPr lang="en-US" sz="3200" i="1" dirty="0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 </a:t>
            </a:r>
            <a:r>
              <a:rPr lang="en-US" sz="3200" i="1" dirty="0" err="1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divisiones</a:t>
            </a:r>
            <a:r>
              <a:rPr lang="en-US" sz="3200" i="1" dirty="0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 entre </a:t>
            </a:r>
            <a:r>
              <a:rPr lang="en-US" sz="3200" i="1" dirty="0" err="1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ustedes</a:t>
            </a:r>
            <a:r>
              <a:rPr lang="en-US" sz="3200" i="1" dirty="0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, </a:t>
            </a:r>
            <a:r>
              <a:rPr lang="en-US" sz="3200" i="1" dirty="0" err="1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sino</a:t>
            </a:r>
            <a:r>
              <a:rPr lang="en-US" sz="3200" i="1" dirty="0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 que </a:t>
            </a:r>
            <a:r>
              <a:rPr lang="en-US" sz="3200" i="1" dirty="0" err="1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estén</a:t>
            </a:r>
            <a:r>
              <a:rPr lang="en-US" sz="3200" i="1" dirty="0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 </a:t>
            </a:r>
            <a:r>
              <a:rPr lang="en-US" sz="3200" i="1" dirty="0" err="1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perfectamente</a:t>
            </a:r>
            <a:r>
              <a:rPr lang="en-US" sz="3200" i="1" dirty="0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 </a:t>
            </a:r>
            <a:r>
              <a:rPr lang="en-US" sz="3200" i="1" dirty="0" err="1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unidos</a:t>
            </a:r>
            <a:r>
              <a:rPr lang="en-US" sz="3200" i="1" dirty="0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 </a:t>
            </a:r>
            <a:r>
              <a:rPr lang="en-US" sz="3200" i="1" dirty="0" err="1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en</a:t>
            </a:r>
            <a:r>
              <a:rPr lang="en-US" sz="3200" i="1" dirty="0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 un </a:t>
            </a:r>
            <a:r>
              <a:rPr lang="en-US" sz="3200" i="1" dirty="0" err="1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mismo</a:t>
            </a:r>
            <a:r>
              <a:rPr lang="en-US" sz="3200" i="1" dirty="0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 </a:t>
            </a:r>
            <a:r>
              <a:rPr lang="en-US" sz="3200" i="1" dirty="0" err="1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sentir</a:t>
            </a:r>
            <a:r>
              <a:rPr lang="en-US" sz="3200" i="1" dirty="0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 y </a:t>
            </a:r>
            <a:r>
              <a:rPr lang="en-US" sz="3200" i="1" dirty="0" err="1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en</a:t>
            </a:r>
            <a:r>
              <a:rPr lang="en-US" sz="3200" i="1" dirty="0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 un </a:t>
            </a:r>
            <a:r>
              <a:rPr lang="en-US" sz="3200" i="1" dirty="0" err="1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mismo</a:t>
            </a:r>
            <a:r>
              <a:rPr lang="en-US" sz="3200" i="1" dirty="0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 </a:t>
            </a:r>
            <a:r>
              <a:rPr lang="en-US" sz="3200" i="1" dirty="0" err="1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parecer</a:t>
            </a:r>
            <a:r>
              <a:rPr lang="en-US" sz="3200" i="1" dirty="0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.&lt;&lt;            </a:t>
            </a:r>
            <a:r>
              <a:rPr lang="en-US" sz="3200" dirty="0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1 </a:t>
            </a:r>
            <a:r>
              <a:rPr lang="en-US" sz="3200" dirty="0" err="1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Corintios</a:t>
            </a:r>
            <a:r>
              <a:rPr lang="en-US" sz="3200" dirty="0">
                <a:solidFill>
                  <a:srgbClr val="0C7837"/>
                </a:solidFill>
                <a:latin typeface="Berlin Sans FB" panose="020E0602020502020306" pitchFamily="34" charset="0"/>
                <a:ea typeface="Overlock"/>
                <a:cs typeface="Overlock"/>
                <a:sym typeface="Overlock"/>
              </a:rPr>
              <a:t> 1:10</a:t>
            </a:r>
            <a:endParaRPr sz="3200" dirty="0">
              <a:solidFill>
                <a:srgbClr val="0C7837"/>
              </a:solidFill>
              <a:latin typeface="Berlin Sans FB" panose="020E0602020502020306" pitchFamily="34" charset="0"/>
              <a:ea typeface="Overlock"/>
              <a:cs typeface="Overlock"/>
              <a:sym typeface="Overlock"/>
            </a:endParaRPr>
          </a:p>
        </p:txBody>
      </p:sp>
      <p:pic>
        <p:nvPicPr>
          <p:cNvPr id="107" name="Google Shape;107;p3" descr="A close up of a sig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1238" y="2396258"/>
            <a:ext cx="3273208" cy="20654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44506"/>
            <a:ext cx="10515600" cy="2386583"/>
          </a:xfrm>
        </p:spPr>
        <p:txBody>
          <a:bodyPr>
            <a:noAutofit/>
          </a:bodyPr>
          <a:lstStyle/>
          <a:p>
            <a:pPr algn="ctr"/>
            <a:r>
              <a:rPr lang="es-EC" dirty="0">
                <a:latin typeface="Berlin Sans FB Demi" panose="020E0802020502020306" pitchFamily="34" charset="0"/>
                <a:cs typeface="Arial" panose="020B0604020202020204" pitchFamily="34" charset="0"/>
              </a:rPr>
              <a:t>Las Preguntas de Repaso</a:t>
            </a:r>
            <a:br>
              <a:rPr lang="es-EC" sz="10000" dirty="0">
                <a:latin typeface="Berlin Sans FB" panose="020E0602020502020306" pitchFamily="34" charset="0"/>
                <a:cs typeface="Arial" panose="020B0604020202020204" pitchFamily="34" charset="0"/>
              </a:rPr>
            </a:br>
            <a:r>
              <a:rPr lang="es-EC" sz="4000" dirty="0">
                <a:latin typeface="Berlin Sans FB" panose="020E0602020502020306" pitchFamily="34" charset="0"/>
                <a:cs typeface="Arial" panose="020B0604020202020204" pitchFamily="34" charset="0"/>
              </a:rPr>
              <a:t>(10 minutos)</a:t>
            </a:r>
            <a:endParaRPr lang="en-US" sz="4000" dirty="0">
              <a:latin typeface="Berlin Sans FB" panose="020E0602020502020306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1198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79158"/>
            <a:ext cx="12192000" cy="6099683"/>
          </a:xfrm>
        </p:spPr>
        <p:txBody>
          <a:bodyPr>
            <a:normAutofit/>
          </a:bodyPr>
          <a:lstStyle/>
          <a:p>
            <a:pPr algn="ctr"/>
            <a:r>
              <a:rPr lang="es-EC" dirty="0">
                <a:latin typeface="Berlin Sans FB" panose="020E0602020502020306" pitchFamily="34" charset="0"/>
                <a:cs typeface="Arial" panose="020B0604020202020204" pitchFamily="34" charset="0"/>
              </a:rPr>
              <a:t>¿Cuál es nuestro estado natural sin Dios?</a:t>
            </a:r>
            <a:endParaRPr lang="en-US" dirty="0">
              <a:latin typeface="Berlin Sans FB" panose="020E0602020502020306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7510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30548"/>
            <a:ext cx="10515600" cy="2170745"/>
          </a:xfrm>
        </p:spPr>
        <p:txBody>
          <a:bodyPr>
            <a:normAutofit/>
          </a:bodyPr>
          <a:lstStyle/>
          <a:p>
            <a:r>
              <a:rPr lang="es-EC" sz="4400" dirty="0">
                <a:latin typeface="Berlin Sans FB" panose="020E0602020502020306" pitchFamily="34" charset="0"/>
                <a:cs typeface="Arial" panose="020B0604020202020204" pitchFamily="34" charset="0"/>
              </a:rPr>
              <a:t> Estamos muertos en nuestras ofensas y pecados y somos incapaces de salvarnos a nosotros mismos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79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060" y="567647"/>
            <a:ext cx="11537879" cy="5722706"/>
          </a:xfrm>
        </p:spPr>
        <p:txBody>
          <a:bodyPr>
            <a:normAutofit/>
          </a:bodyPr>
          <a:lstStyle/>
          <a:p>
            <a:pPr algn="ctr"/>
            <a:r>
              <a:rPr lang="es-EC" dirty="0">
                <a:latin typeface="Berlin Sans FB" panose="020E0602020502020306" pitchFamily="34" charset="0"/>
                <a:cs typeface="Arial" panose="020B0604020202020204" pitchFamily="34" charset="0"/>
              </a:rPr>
              <a:t>¿Cómo fue la vida de obediencia de Jesús una sustitución?</a:t>
            </a:r>
            <a:endParaRPr lang="en-US" dirty="0">
              <a:latin typeface="Berlin Sans FB" panose="020E0602020502020306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4418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7361"/>
            <a:ext cx="10515600" cy="4666662"/>
          </a:xfrm>
        </p:spPr>
        <p:txBody>
          <a:bodyPr>
            <a:normAutofit/>
          </a:bodyPr>
          <a:lstStyle/>
          <a:p>
            <a:r>
              <a:rPr lang="es-EC" sz="4400" dirty="0">
                <a:latin typeface="Berlin Sans FB" panose="020E0602020502020306" pitchFamily="34" charset="0"/>
                <a:cs typeface="Arial" panose="020B0604020202020204" pitchFamily="34" charset="0"/>
              </a:rPr>
              <a:t> Jesús vivió la vida perfecta y no podíamos vivir</a:t>
            </a:r>
          </a:p>
          <a:p>
            <a:r>
              <a:rPr lang="es-EC" sz="4400" dirty="0">
                <a:latin typeface="Berlin Sans FB" panose="020E0602020502020306" pitchFamily="34" charset="0"/>
                <a:cs typeface="Arial" panose="020B0604020202020204" pitchFamily="34" charset="0"/>
              </a:rPr>
              <a:t> Nos dio toda su perfección y buenas obras</a:t>
            </a:r>
          </a:p>
          <a:p>
            <a:r>
              <a:rPr lang="es-EC" sz="4400" dirty="0">
                <a:latin typeface="Berlin Sans FB" panose="020E0602020502020306" pitchFamily="34" charset="0"/>
                <a:cs typeface="Arial" panose="020B0604020202020204" pitchFamily="34" charset="0"/>
              </a:rPr>
              <a:t> Tenemos un registro perfecto ante nuestro Padre en el cielo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250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060" y="522031"/>
            <a:ext cx="11537879" cy="5722706"/>
          </a:xfrm>
        </p:spPr>
        <p:txBody>
          <a:bodyPr>
            <a:normAutofit/>
          </a:bodyPr>
          <a:lstStyle/>
          <a:p>
            <a:pPr algn="ctr"/>
            <a:r>
              <a:rPr lang="es-EC" dirty="0">
                <a:latin typeface="Berlin Sans FB" panose="020E0602020502020306" pitchFamily="34" charset="0"/>
                <a:cs typeface="Arial" panose="020B0604020202020204" pitchFamily="34" charset="0"/>
              </a:rPr>
              <a:t>¿Por quién murió Jesús?</a:t>
            </a:r>
            <a:endParaRPr lang="en-US" dirty="0">
              <a:latin typeface="Berlin Sans FB" panose="020E0602020502020306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897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69A67C346E6B04F8F3828DDC292199C" ma:contentTypeVersion="12" ma:contentTypeDescription="Create a new document." ma:contentTypeScope="" ma:versionID="3b386052cdcae805b5e9dbb63766ea1c">
  <xsd:schema xmlns:xsd="http://www.w3.org/2001/XMLSchema" xmlns:xs="http://www.w3.org/2001/XMLSchema" xmlns:p="http://schemas.microsoft.com/office/2006/metadata/properties" xmlns:ns2="d9dd568f-92e7-4aa1-8e50-87aa9ffea924" xmlns:ns3="c29a6dd2-512b-4752-8473-975d37cb7242" targetNamespace="http://schemas.microsoft.com/office/2006/metadata/properties" ma:root="true" ma:fieldsID="9e3e1bc91848d3cbc5e7c196aa929577" ns2:_="" ns3:_="">
    <xsd:import namespace="d9dd568f-92e7-4aa1-8e50-87aa9ffea924"/>
    <xsd:import namespace="c29a6dd2-512b-4752-8473-975d37cb7242"/>
    <xsd:element name="properties">
      <xsd:complexType>
        <xsd:sequence>
          <xsd:element name="documentManagement">
            <xsd:complexType>
              <xsd:all>
                <xsd:element ref="ns2:Doc_x0020__x0023_" minOccurs="0"/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dd568f-92e7-4aa1-8e50-87aa9ffea924" elementFormDefault="qualified">
    <xsd:import namespace="http://schemas.microsoft.com/office/2006/documentManagement/types"/>
    <xsd:import namespace="http://schemas.microsoft.com/office/infopath/2007/PartnerControls"/>
    <xsd:element name="Doc_x0020__x0023_" ma:index="8" nillable="true" ma:displayName="Doc #" ma:internalName="Doc_x0020__x0023_">
      <xsd:simpleType>
        <xsd:restriction base="dms:Text">
          <xsd:maxLength value="255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9a6dd2-512b-4752-8473-975d37cb7242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_x0020__x0023_ xmlns="d9dd568f-92e7-4aa1-8e50-87aa9ffea924" xsi:nil="true"/>
  </documentManagement>
</p:properties>
</file>

<file path=customXml/itemProps1.xml><?xml version="1.0" encoding="utf-8"?>
<ds:datastoreItem xmlns:ds="http://schemas.openxmlformats.org/officeDocument/2006/customXml" ds:itemID="{1E2A5164-4EC4-47DF-87EB-A3706C4EE1C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9dd568f-92e7-4aa1-8e50-87aa9ffea924"/>
    <ds:schemaRef ds:uri="c29a6dd2-512b-4752-8473-975d37cb72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D390143-436F-468C-BC48-5B7A8312166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3735CD3-14B6-4E89-9048-003DA2C7B5A7}">
  <ds:schemaRefs>
    <ds:schemaRef ds:uri="http://schemas.microsoft.com/office/2006/metadata/properties"/>
    <ds:schemaRef ds:uri="http://schemas.microsoft.com/office/infopath/2007/PartnerControls"/>
    <ds:schemaRef ds:uri="d9dd568f-92e7-4aa1-8e50-87aa9ffea92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14499</TotalTime>
  <Words>1488</Words>
  <Application>Microsoft Macintosh PowerPoint</Application>
  <PresentationFormat>Widescreen</PresentationFormat>
  <Paragraphs>117</Paragraphs>
  <Slides>32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Arial</vt:lpstr>
      <vt:lpstr>Berlin Sans FB</vt:lpstr>
      <vt:lpstr>Berlin Sans FB Demi</vt:lpstr>
      <vt:lpstr>Calibri</vt:lpstr>
      <vt:lpstr>Calibri Light</vt:lpstr>
      <vt:lpstr>Courier New</vt:lpstr>
      <vt:lpstr>Museo Sans 500</vt:lpstr>
      <vt:lpstr>Overlock</vt:lpstr>
      <vt:lpstr>Office Theme</vt:lpstr>
      <vt:lpstr>PowerPoint Presentation</vt:lpstr>
      <vt:lpstr>Las Enseñanzas de Jesús</vt:lpstr>
      <vt:lpstr>PowerPoint Presentation</vt:lpstr>
      <vt:lpstr>Las Preguntas de Repaso (10 minutos)</vt:lpstr>
      <vt:lpstr>¿Cuál es nuestro estado natural sin Dios?</vt:lpstr>
      <vt:lpstr>PowerPoint Presentation</vt:lpstr>
      <vt:lpstr>¿Cómo fue la vida de obediencia de Jesús una sustitución?</vt:lpstr>
      <vt:lpstr>PowerPoint Presentation</vt:lpstr>
      <vt:lpstr>¿Por quién murió Jesús?</vt:lpstr>
      <vt:lpstr>PowerPoint Presentation</vt:lpstr>
      <vt:lpstr>¿Qué declaró Dios en la muerte de Cristo?</vt:lpstr>
      <vt:lpstr>PowerPoint Presentation</vt:lpstr>
      <vt:lpstr>¿Qué nos conecta con la bendición de salvación de Jesús?</vt:lpstr>
      <vt:lpstr>PowerPoint Presentation</vt:lpstr>
      <vt:lpstr>Lección 8 (40 minutos)</vt:lpstr>
      <vt:lpstr>PowerPoint Presentation</vt:lpstr>
      <vt:lpstr>PowerPoint Presentation</vt:lpstr>
      <vt:lpstr>PowerPoint Presentation</vt:lpstr>
      <vt:lpstr>PowerPoint Presentation</vt:lpstr>
      <vt:lpstr>Preguntas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Propósito de Academia Cristo</vt:lpstr>
      <vt:lpstr>“Quiero hacer un grupo de estudio de la Palabra. ¿Pueden orientarme?”</vt:lpstr>
      <vt:lpstr>“Deseo unirme a ustedes:  ¿Qué debo hacer?”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Nathan Schulte</dc:creator>
  <cp:lastModifiedBy>juan david escobar amaya</cp:lastModifiedBy>
  <cp:revision>129</cp:revision>
  <dcterms:created xsi:type="dcterms:W3CDTF">2019-08-24T17:54:58Z</dcterms:created>
  <dcterms:modified xsi:type="dcterms:W3CDTF">2023-01-28T22:35:24Z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0x010100469A67C346E6B04F8F3828DDC292199C</vt:lpwstr>
  </property>
</Properties>
</file>