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5"/>
  </p:notesMasterIdLst>
  <p:sldIdLst>
    <p:sldId id="290" r:id="rId2"/>
    <p:sldId id="257" r:id="rId3"/>
    <p:sldId id="259" r:id="rId4"/>
    <p:sldId id="260" r:id="rId5"/>
    <p:sldId id="263" r:id="rId6"/>
    <p:sldId id="295" r:id="rId7"/>
    <p:sldId id="325" r:id="rId8"/>
    <p:sldId id="326" r:id="rId9"/>
    <p:sldId id="296" r:id="rId10"/>
    <p:sldId id="297" r:id="rId11"/>
    <p:sldId id="310" r:id="rId12"/>
    <p:sldId id="298" r:id="rId13"/>
    <p:sldId id="299" r:id="rId14"/>
    <p:sldId id="300" r:id="rId15"/>
    <p:sldId id="327" r:id="rId16"/>
    <p:sldId id="330" r:id="rId17"/>
    <p:sldId id="274" r:id="rId18"/>
    <p:sldId id="311" r:id="rId19"/>
    <p:sldId id="301" r:id="rId20"/>
    <p:sldId id="302" r:id="rId21"/>
    <p:sldId id="303" r:id="rId22"/>
    <p:sldId id="291" r:id="rId23"/>
    <p:sldId id="262" r:id="rId24"/>
    <p:sldId id="329" r:id="rId25"/>
    <p:sldId id="292" r:id="rId26"/>
    <p:sldId id="277" r:id="rId27"/>
    <p:sldId id="278" r:id="rId28"/>
    <p:sldId id="322" r:id="rId29"/>
    <p:sldId id="280" r:id="rId30"/>
    <p:sldId id="328" r:id="rId31"/>
    <p:sldId id="331" r:id="rId32"/>
    <p:sldId id="286" r:id="rId33"/>
    <p:sldId id="289" r:id="rId34"/>
  </p:sldIdLst>
  <p:sldSz cx="12192000" cy="6858000"/>
  <p:notesSz cx="6858000" cy="9144000"/>
  <p:embeddedFontLst>
    <p:embeddedFont>
      <p:font typeface="Lato" panose="020F0502020204030203" pitchFamily="34" charset="0"/>
      <p:regular r:id="rId36"/>
      <p:bold r:id="rId37"/>
      <p:italic r:id="rId38"/>
      <p:boldItalic r:id="rId39"/>
    </p:embeddedFont>
    <p:embeddedFont>
      <p:font typeface="Overlock"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hUnneEO/LAV5SPzMt1eWCnuH72/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Jensen"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14"/>
    <p:restoredTop sz="41956"/>
  </p:normalViewPr>
  <p:slideViewPr>
    <p:cSldViewPr snapToGrid="0">
      <p:cViewPr varScale="1">
        <p:scale>
          <a:sx n="27" d="100"/>
          <a:sy n="27" d="100"/>
        </p:scale>
        <p:origin x="54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53"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LQAliJmptcc"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youtube.com/watch?v=ThPnCRTKBh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buNone/>
            </a:pPr>
            <a:r>
              <a:rPr lang="es-ES" sz="1800" b="1" u="sng" dirty="0">
                <a:effectLst/>
                <a:latin typeface="Calibri" panose="020F0502020204030204" pitchFamily="34" charset="0"/>
                <a:ea typeface="Arial Unicode MS" panose="020B0604020202020204" pitchFamily="34" charset="-128"/>
              </a:rPr>
              <a:t>TAREA PARA LECCIÓN 3</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i="1" dirty="0">
                <a:solidFill>
                  <a:srgbClr val="00B050"/>
                </a:solidFill>
                <a:effectLst/>
                <a:latin typeface="Calibri" panose="020F0502020204030204" pitchFamily="34" charset="0"/>
                <a:ea typeface="Arial Unicode MS" panose="020B0604020202020204" pitchFamily="34" charset="-128"/>
              </a:rPr>
              <a:t>Antes de la clase en vivo, el docente compartirá lo siguiente en el grupo de WhatsApp:</a:t>
            </a:r>
          </a:p>
          <a:p>
            <a:pPr marL="0" marR="0">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1. Ver el siguiente video de instrucción: </a:t>
            </a:r>
            <a:r>
              <a:rPr lang="es-ES" sz="1800" u="sng" dirty="0">
                <a:effectLst/>
                <a:latin typeface="Calibri" panose="020F0502020204030204" pitchFamily="34" charset="0"/>
                <a:ea typeface="Arial Unicode MS" panose="020B0604020202020204" pitchFamily="34" charset="-128"/>
                <a:hlinkClick r:id="rId3"/>
              </a:rPr>
              <a:t>https://www.youtube.com/watch?v=LQAliJmptcc</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2. Leer la historia de </a:t>
            </a:r>
            <a:r>
              <a:rPr lang="es-ES" sz="1800" b="1" dirty="0">
                <a:effectLst/>
                <a:latin typeface="Calibri" panose="020F0502020204030204" pitchFamily="34" charset="0"/>
                <a:ea typeface="Arial Unicode MS" panose="020B0604020202020204" pitchFamily="34" charset="-128"/>
              </a:rPr>
              <a:t>Génesis 3:1-24</a:t>
            </a:r>
            <a:r>
              <a:rPr lang="es-ES" sz="1800" dirty="0">
                <a:effectLst/>
                <a:latin typeface="Calibri" panose="020F0502020204030204" pitchFamily="34" charset="0"/>
                <a:ea typeface="Arial Unicode MS" panose="020B0604020202020204" pitchFamily="34" charset="-128"/>
              </a:rPr>
              <a:t> en sus Biblias.</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3. Reflexionar: En esta historia veremos </a:t>
            </a:r>
            <a:r>
              <a:rPr lang="es-ES" sz="1800" b="1" dirty="0">
                <a:effectLst/>
                <a:latin typeface="Calibri" panose="020F0502020204030204" pitchFamily="34" charset="0"/>
                <a:ea typeface="Arial Unicode MS" panose="020B0604020202020204" pitchFamily="34" charset="-128"/>
              </a:rPr>
              <a:t>la caída en el pecado</a:t>
            </a:r>
            <a:r>
              <a:rPr lang="es-ES" sz="1800" dirty="0">
                <a:effectLst/>
                <a:latin typeface="Calibri" panose="020F0502020204030204" pitchFamily="34" charset="0"/>
                <a:ea typeface="Arial Unicode MS" panose="020B0604020202020204" pitchFamily="34" charset="-128"/>
              </a:rPr>
              <a:t>. ¿De qué manera cambió el mundo a partir de ese momento? Comparen el mundo </a:t>
            </a:r>
            <a:r>
              <a:rPr lang="es-ES" sz="1800" b="1" dirty="0">
                <a:effectLst/>
                <a:latin typeface="Calibri" panose="020F0502020204030204" pitchFamily="34" charset="0"/>
                <a:ea typeface="Arial Unicode MS" panose="020B0604020202020204" pitchFamily="34" charset="-128"/>
              </a:rPr>
              <a:t>antes</a:t>
            </a:r>
            <a:r>
              <a:rPr lang="es-ES" sz="1800" dirty="0">
                <a:effectLst/>
                <a:latin typeface="Calibri" panose="020F0502020204030204" pitchFamily="34" charset="0"/>
                <a:ea typeface="Arial Unicode MS" panose="020B0604020202020204" pitchFamily="34" charset="-128"/>
              </a:rPr>
              <a:t> y </a:t>
            </a:r>
            <a:r>
              <a:rPr lang="es-ES" sz="1800" b="1" dirty="0">
                <a:effectLst/>
                <a:latin typeface="Calibri" panose="020F0502020204030204" pitchFamily="34" charset="0"/>
                <a:ea typeface="Arial Unicode MS" panose="020B0604020202020204" pitchFamily="34" charset="-128"/>
              </a:rPr>
              <a:t>después</a:t>
            </a:r>
            <a:r>
              <a:rPr lang="es-ES" sz="1800" dirty="0">
                <a:effectLst/>
                <a:latin typeface="Calibri" panose="020F0502020204030204" pitchFamily="34" charset="0"/>
                <a:ea typeface="Arial Unicode MS" panose="020B0604020202020204" pitchFamily="34" charset="-128"/>
              </a:rPr>
              <a:t> de la caída en pecado utilizando pistas del texto. </a:t>
            </a:r>
            <a:endParaRPr lang="en-US" sz="180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615107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2. ¿Cuáles son los objetos de esta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Los árboles del jardín (v. 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fruto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El árbol que está en medio del jardín (v.3)</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Hojas de higuera (v. 7)</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Túnicas de pieles (v.21)</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una espada encendida (v.24)</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552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3. ¿Dónde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En el Jardín de Edén</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85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4. ¿Cuándo ocurrió la historia?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Después del día séptimo. No sabemos cuánto tiempo había pasado</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5550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200" b="1" dirty="0">
                <a:solidFill>
                  <a:srgbClr val="000000"/>
                </a:solidFill>
                <a:effectLst/>
                <a:latin typeface="Calibri" panose="020F0502020204030204" pitchFamily="34" charset="0"/>
                <a:ea typeface="Times New Roman" panose="02020603050405020304" pitchFamily="18" charset="0"/>
              </a:rPr>
              <a:t>5. ¿Cuál es el problema? </a:t>
            </a:r>
          </a:p>
          <a:p>
            <a:pPr marL="0" marR="0" indent="0">
              <a:spcBef>
                <a:spcPts val="0"/>
              </a:spcBef>
              <a:spcAft>
                <a:spcPts val="0"/>
              </a:spcAft>
              <a:buFontTx/>
              <a:buNone/>
              <a:tabLst>
                <a:tab pos="772795" algn="l"/>
              </a:tabLst>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serpiente viene tentada; la mujer y el hombre caen</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a:t>
            </a:r>
            <a:r>
              <a:rPr lang="es-ES" sz="1200" u="sng" dirty="0">
                <a:solidFill>
                  <a:srgbClr val="000000"/>
                </a:solidFill>
                <a:effectLst/>
                <a:latin typeface="Calibri" panose="020F0502020204030204" pitchFamily="34" charset="0"/>
                <a:ea typeface="Times New Roman" panose="02020603050405020304" pitchFamily="18" charset="0"/>
              </a:rPr>
              <a:t>Es verdad</a:t>
            </a:r>
            <a:r>
              <a:rPr lang="es-ES" sz="1200" dirty="0">
                <a:solidFill>
                  <a:srgbClr val="000000"/>
                </a:solidFill>
                <a:effectLst/>
                <a:latin typeface="Calibri" panose="020F0502020204030204" pitchFamily="34" charset="0"/>
                <a:ea typeface="Times New Roman" panose="02020603050405020304" pitchFamily="18" charset="0"/>
              </a:rPr>
              <a:t> que Dios les dijo que no comieran de ningún árbol del jardín? (v. 1) Fueran tentados a cuestionar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Pecado entro el mundo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En ese momento se les abrieron los ojos. (v.7)</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Dolores en el parto y la dominación del hombre (v. 16)</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Duro trabajo (v.17-18)</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La muerte (v.19)</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200" dirty="0">
                <a:solidFill>
                  <a:srgbClr val="000000"/>
                </a:solidFill>
                <a:effectLst/>
                <a:latin typeface="Calibri" panose="020F0502020204030204" pitchFamily="34" charset="0"/>
                <a:ea typeface="Times New Roman" panose="02020603050405020304" pitchFamily="18" charset="0"/>
              </a:rPr>
              <a:t>Mujer y hombre fueron expulsado del jardín (v.23)</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0070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tabLst>
                <a:tab pos="772795" algn="l"/>
              </a:tabLst>
            </a:pPr>
            <a:r>
              <a:rPr lang="es-ES" sz="1800" b="1" dirty="0">
                <a:solidFill>
                  <a:srgbClr val="000000"/>
                </a:solidFill>
                <a:effectLst/>
                <a:latin typeface="Calibri" panose="020F0502020204030204" pitchFamily="34" charset="0"/>
                <a:ea typeface="Times New Roman" panose="02020603050405020304" pitchFamily="18" charset="0"/>
              </a:rPr>
              <a:t>6. ¿Se soluciona el problema? </a:t>
            </a:r>
          </a:p>
          <a:p>
            <a:pPr marL="0" marR="0" indent="0">
              <a:spcBef>
                <a:spcPts val="0"/>
              </a:spcBef>
              <a:spcAft>
                <a:spcPts val="0"/>
              </a:spcAft>
              <a:buFontTx/>
              <a:buNone/>
              <a:tabLst>
                <a:tab pos="772795"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tabLst>
                <a:tab pos="772795" algn="l"/>
              </a:tabLst>
            </a:pPr>
            <a:r>
              <a:rPr lang="es-ES" sz="1800" dirty="0">
                <a:solidFill>
                  <a:srgbClr val="000000"/>
                </a:solidFill>
                <a:effectLst/>
                <a:latin typeface="Calibri" panose="020F0502020204030204" pitchFamily="34" charset="0"/>
                <a:ea typeface="Times New Roman" panose="02020603050405020304" pitchFamily="18" charset="0"/>
              </a:rPr>
              <a:t>Pues, sí. Examinamos Génesis 3:15</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533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Génesis 3:15 Y pondré enemistad entre ti y la mujer, y entre tu simiente y la simiente suya; esta te herirá en la cabeza, y tú le herirás en el calcañar.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Este versículo es la primera proclamación del Evangelio en la Biblia. Aunque fue pronunciado como parte del juicio sobre la serpiente, es al mismo tiempo una palabra de esperanza para la humanidad caída.</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Dios interviene directamente y declara la guerra entre la serpiente (Satanás) y la mujer (la humanidad). No deja que la unión pecaminosa entre la serpiente y los seres humanos continúe; en cambio, pone enemistad, es decir, una oposición espiritual entre los seguidores de Dios y los del maligno.</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expresión </a:t>
            </a:r>
            <a:r>
              <a:rPr lang="es-ES" sz="1800" b="1" dirty="0">
                <a:effectLst/>
                <a:latin typeface="Calibri" panose="020F0502020204030204" pitchFamily="34" charset="0"/>
                <a:ea typeface="Arial Unicode MS" panose="020B0604020202020204" pitchFamily="34" charset="-128"/>
              </a:rPr>
              <a:t>“su simiente” </a:t>
            </a:r>
            <a:r>
              <a:rPr lang="es-ES" sz="1800" dirty="0">
                <a:effectLst/>
                <a:latin typeface="Calibri" panose="020F0502020204030204" pitchFamily="34" charset="0"/>
                <a:ea typeface="Arial Unicode MS" panose="020B0604020202020204" pitchFamily="34" charset="-128"/>
              </a:rPr>
              <a:t>(literalmente, descendencia de ella) apunta no solo a la humanidad en general, sino en forma más específica y profética a Cristo, quien nacería de mujer sin intervención de hombre (Gálatas 4:4).</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Esta promesa anuncia que de la línea humana vendrá un Salvador que destruirá finalmente el poder del diablo. Por medio de su sufrimiento y muerte, Cristo </a:t>
            </a:r>
            <a:r>
              <a:rPr lang="es-ES" sz="1800" b="1" dirty="0">
                <a:effectLst/>
                <a:latin typeface="Calibri" panose="020F0502020204030204" pitchFamily="34" charset="0"/>
                <a:ea typeface="Arial Unicode MS" panose="020B0604020202020204" pitchFamily="34" charset="-128"/>
              </a:rPr>
              <a:t>“herido en el talón” </a:t>
            </a:r>
            <a:r>
              <a:rPr lang="es-ES" sz="1800" dirty="0">
                <a:effectLst/>
                <a:latin typeface="Calibri" panose="020F0502020204030204" pitchFamily="34" charset="0"/>
                <a:ea typeface="Arial Unicode MS" panose="020B0604020202020204" pitchFamily="34" charset="-128"/>
              </a:rPr>
              <a:t>en la cruz, </a:t>
            </a:r>
            <a:r>
              <a:rPr lang="es-ES" sz="1800" b="1" dirty="0">
                <a:effectLst/>
                <a:latin typeface="Calibri" panose="020F0502020204030204" pitchFamily="34" charset="0"/>
                <a:ea typeface="Arial Unicode MS" panose="020B0604020202020204" pitchFamily="34" charset="-128"/>
              </a:rPr>
              <a:t>aplasta la cabeza </a:t>
            </a:r>
            <a:r>
              <a:rPr lang="es-ES" sz="1800" dirty="0">
                <a:effectLst/>
                <a:latin typeface="Calibri" panose="020F0502020204030204" pitchFamily="34" charset="0"/>
                <a:ea typeface="Arial Unicode MS" panose="020B0604020202020204" pitchFamily="34" charset="-128"/>
              </a:rPr>
              <a:t>de Satanás — destruye su dominio y poder sobre el pecado y la muerte.</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palabra </a:t>
            </a:r>
            <a:r>
              <a:rPr lang="es-ES" sz="1800" b="1" dirty="0">
                <a:effectLst/>
                <a:latin typeface="Calibri" panose="020F0502020204030204" pitchFamily="34" charset="0"/>
                <a:ea typeface="Arial Unicode MS" panose="020B0604020202020204" pitchFamily="34" charset="-128"/>
              </a:rPr>
              <a:t>“enemistad” </a:t>
            </a:r>
            <a:r>
              <a:rPr lang="es-ES" sz="1800" dirty="0">
                <a:effectLst/>
                <a:latin typeface="Calibri" panose="020F0502020204030204" pitchFamily="34" charset="0"/>
                <a:ea typeface="Arial Unicode MS" panose="020B0604020202020204" pitchFamily="34" charset="-128"/>
              </a:rPr>
              <a:t>indica una separación radical entre los hijos de Dios y los hijos del maligno. El texto revela el inicio del conflicto espiritual que atraviesa toda la historia humana — la lucha entre la fe y la incredulidad, la Iglesia y el mundo, Cristo y Satanás. Dios mismo establece esta enemistad, preservando así la promesa de salvación y evitando que el ser humano permanezca aliado al mal.</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Aunque Adán y Eva escucharon palabras de maldición y consecuencia, la primera palabra de gracia también vino ese mismo día. Dios no destruyó a los pecadores, sino que prometió un Redentor.</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Esta promesa de Génesis 3:15 se cumple plenamente en Jesucristo, quien vence a Satanás y restaura la relación rota entre Dios y el ser</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062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c1ba269cb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4. CONSOLIDAR</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En el paso de “consolidar” deseamos aplicar la historia a nuestra vida personal. </a:t>
            </a:r>
            <a:endParaRPr lang="en-US" sz="1800" dirty="0">
              <a:effectLst/>
              <a:latin typeface="Times New Roman" panose="02020603050405020304" pitchFamily="18" charset="0"/>
              <a:ea typeface="Arial Unicode MS" panose="020B0604020202020204" pitchFamily="34" charset="-128"/>
            </a:endParaRPr>
          </a:p>
          <a:p>
            <a:pPr marL="228600" lvl="0" indent="0" algn="l" rtl="0">
              <a:lnSpc>
                <a:spcPct val="100000"/>
              </a:lnSpc>
              <a:spcBef>
                <a:spcPts val="0"/>
              </a:spcBef>
              <a:spcAft>
                <a:spcPts val="600"/>
              </a:spcAft>
              <a:buClr>
                <a:schemeClr val="dk1"/>
              </a:buClr>
              <a:buSzPts val="1100"/>
              <a:buFont typeface="Arial"/>
              <a:buNone/>
            </a:pPr>
            <a:endParaRPr dirty="0"/>
          </a:p>
        </p:txBody>
      </p:sp>
      <p:sp>
        <p:nvSpPr>
          <p:cNvPr id="345" name="Google Shape;345;g2ac1ba269cb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1. ¿Cuál es el punto principal de la historia? </a:t>
            </a:r>
          </a:p>
          <a:p>
            <a:pPr marL="0" marR="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solidFill>
                  <a:srgbClr val="000000"/>
                </a:solidFill>
                <a:effectLst/>
                <a:latin typeface="Calibri" panose="020F0502020204030204" pitchFamily="34" charset="0"/>
                <a:ea typeface="Times New Roman" panose="02020603050405020304" pitchFamily="18" charset="0"/>
              </a:rPr>
              <a:t>El hombre y la mujer pecaron, pero Dios promete un Salvador.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2. ¿Qué pecado veo en esta historia y confieso en mi vida? </a:t>
            </a: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En Génesis 3 vemos el propósito de Satán a sembrar la duda en la mente de Eva para que desconfiara de Dios. Puso en duda el amor de Dios. Retrató al Señor, el dador de toda bendición, como a un ser egoísta y envidioso, en vez del Dios misericordioso y generoso. Satán nos tenta a nosotros de la misma manera diciendo que “Realmente Dios y su voluntad no son buenos.”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Dudamos la bondad de Dios. Dudamos la Palabra de Dios. Pecamos con incredulidad.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Deseamos lo que ha sido prohibido por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Adán, el señalado para ser la cabeza de la familia, abandonó su liderazgo y escuchó a su esposa en vez de a Dios.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Creemos la mentira “¡Ciertamente no morirás!” Muchos creen que el infierno no existe. O creen que al final todas las personas serán salvas y nadie será condenado.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Tenemos vergüenza y temor de Dios como Adán y Eva.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Echamos la culpa en otros como Adán y Eva. </a:t>
            </a:r>
            <a:endParaRPr lang="en-US" sz="12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0784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200" b="1" dirty="0">
                <a:solidFill>
                  <a:srgbClr val="000000"/>
                </a:solidFill>
                <a:effectLst/>
                <a:latin typeface="Calibri" panose="020F0502020204030204" pitchFamily="34" charset="0"/>
                <a:ea typeface="Times New Roman" panose="02020603050405020304" pitchFamily="18" charset="0"/>
              </a:rPr>
              <a:t>3. ¿En qué versos y palabras de esta historia veo el amor de Dios para conmigo? </a:t>
            </a:r>
          </a:p>
          <a:p>
            <a:pPr marL="0" marR="0" indent="0">
              <a:spcBef>
                <a:spcPts val="0"/>
              </a:spcBef>
              <a:spcAft>
                <a:spcPts val="0"/>
              </a:spcAft>
              <a:buFontTx/>
              <a:buNone/>
            </a:pP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v.8 Jehová Dios paseaba en el huerto…</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Jehová: el Dios Salvador que vino amorosamente en busca de sus criaturas caídas y reveló la fidelidad de su amor.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el Creador cuya majestad había atacada por el pecado y quien había venido a señalarles su culpa.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v.15 Y pondré enemistad entre ti y la mujer, y entre tu simiente y la simiente suya; ésta te herirá en la cabeza, y tú le herirás en el talón.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les da la promesa de un Salvador quien vencería a Satanás por ellos y por nosotros.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20 Eva en hebreo significa “vida.” Adán está mostrando su fe en la promesa de vida.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21 Jehová hizo túnicas de pieles y los vistió. </a:t>
            </a:r>
            <a:endParaRPr lang="en-US" sz="12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200" dirty="0">
                <a:solidFill>
                  <a:srgbClr val="000000"/>
                </a:solidFill>
                <a:effectLst/>
                <a:latin typeface="Calibri" panose="020F0502020204030204" pitchFamily="34" charset="0"/>
                <a:ea typeface="Times New Roman" panose="02020603050405020304" pitchFamily="18" charset="0"/>
              </a:rPr>
              <a:t>v. 224 Echó el hombre afuera del jardín y puso querubines para guardar el árbol de la vida. </a:t>
            </a:r>
            <a:endParaRPr lang="en-US"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Courier New" panose="02070309020205020404" pitchFamily="49" charset="0"/>
              <a:buChar char="o"/>
            </a:pPr>
            <a:r>
              <a:rPr lang="es-ES" sz="1200" dirty="0">
                <a:solidFill>
                  <a:srgbClr val="000000"/>
                </a:solidFill>
                <a:effectLst/>
                <a:latin typeface="Calibri" panose="020F0502020204030204" pitchFamily="34" charset="0"/>
                <a:ea typeface="Times New Roman" panose="02020603050405020304" pitchFamily="18" charset="0"/>
              </a:rPr>
              <a:t>Dios no quería que vivieran eternamente en cuerpos esclavizados por el pecado, como los condenados al infierno; esto habría hecho imposible la gran obra de restauración de Cristo. </a:t>
            </a:r>
            <a:endParaRPr lang="en-US" sz="12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6684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Arial Unicode MS" panose="020B0604020202020204" pitchFamily="34" charset="-128"/>
              </a:rPr>
              <a:t>BIENVENIDA Y ORACIÓN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1. Bienvenida y saludos.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i="1"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1" dirty="0">
                <a:effectLst/>
                <a:latin typeface="Calibri" panose="020F0502020204030204" pitchFamily="34" charset="0"/>
                <a:ea typeface="Arial Unicode MS" panose="020B0604020202020204" pitchFamily="34" charset="-128"/>
              </a:rPr>
              <a:t>2. Introducción a la Lección 3: Adán y Eva Pecan</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solidFill>
                  <a:srgbClr val="000000"/>
                </a:solidFill>
                <a:effectLst/>
                <a:latin typeface="Calibri" panose="020F0502020204030204" pitchFamily="34" charset="0"/>
                <a:ea typeface="Arial Unicode MS" panose="020B0604020202020204" pitchFamily="34" charset="-128"/>
              </a:rPr>
              <a:t>En nuestras lecciones anteriores vimos la maravillosa y perfecta creación de Dios. Después de cada cosa que Él hizo, escuchamos su veredicto santo y justo: “Todo era bueno en gran manera”, es decir, perfecto. Hoy veremos cómo el pecado entró en el mundo por la desobediencia de Adán y Eva, y cómo ese pecado también nos afecta a nosotros. Pero aun después de la caída, Dios no abandonó su creación, sino que les dio la promesa de enviar un Salvador.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95" name="Google Shape;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4. ¿Qué pediré que Dios obre en mi para poner en práctica esta palabra de Dios?</a:t>
            </a:r>
            <a:endParaRPr lang="en-US" sz="1800" b="1" dirty="0">
              <a:solidFill>
                <a:srgbClr val="000000"/>
              </a:solidFill>
              <a:effectLst/>
              <a:latin typeface="Times New Roman" panose="02020603050405020304" pitchFamily="18" charset="0"/>
              <a:ea typeface="Times New Roman" panose="02020603050405020304" pitchFamily="18" charset="0"/>
            </a:endParaRPr>
          </a:p>
          <a:p>
            <a:pPr marL="0" marR="0" indent="0">
              <a:spcBef>
                <a:spcPts val="0"/>
              </a:spcBef>
              <a:spcAft>
                <a:spcPts val="0"/>
              </a:spcAft>
              <a:buFontTx/>
              <a:buNone/>
            </a:pPr>
            <a:endParaRPr lang="en-US" sz="1800" b="1" dirty="0">
              <a:solidFill>
                <a:srgbClr val="000000"/>
              </a:solidFill>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Que Dios fortalezca mi fe para confiar siempre en su Palabra y obedecerle con amor. </a:t>
            </a:r>
            <a:endParaRPr lang="en-US" sz="1800" dirty="0">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Que me ayude a reconocer el pecado y la tentación cuando buscan sembrar duda en mi corazón. </a:t>
            </a:r>
            <a:endParaRPr lang="en-US" sz="1800" dirty="0">
              <a:effectLst/>
              <a:latin typeface="Times New Roman" panose="02020603050405020304" pitchFamily="18" charset="0"/>
              <a:ea typeface="Arial Unicode MS" panose="020B0604020202020204" pitchFamily="34" charset="-128"/>
            </a:endParaRPr>
          </a:p>
          <a:p>
            <a:pPr marL="285750" marR="0" indent="-285750">
              <a:spcBef>
                <a:spcPts val="0"/>
              </a:spcBef>
              <a:spcAft>
                <a:spcPts val="0"/>
              </a:spcAft>
            </a:pPr>
            <a:r>
              <a:rPr lang="es-ES" sz="1800" dirty="0">
                <a:effectLst/>
                <a:latin typeface="Calibri" panose="020F0502020204030204" pitchFamily="34" charset="0"/>
                <a:ea typeface="Arial Unicode MS" panose="020B0604020202020204" pitchFamily="34" charset="-128"/>
              </a:rPr>
              <a:t>Que, al recordar la caída, viva con gratitud por la promesa de redención y esperanza en Jesús, el descendiente prometido que venció al enemigo. </a:t>
            </a:r>
            <a:endParaRPr lang="en-US" sz="18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385" name="Google Shape;38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4215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2: Analizar la importancia de las preguntas de “Consolidar”.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3133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ac1ba269cb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1. ¿Por qué “Consolidar” es la última de las Cuatro “C”?</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Primero debemos leer y entender la historia completa antes de aplicarla a nuestras vidas.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Puede ser muy peligroso tomar un solo detalle o versículo fuera de contexto y aplicarlo mal.</a:t>
            </a:r>
            <a:endParaRPr lang="en-US" sz="1800" dirty="0">
              <a:effectLst/>
              <a:latin typeface="Times New Roman" panose="02020603050405020304" pitchFamily="18" charset="0"/>
              <a:ea typeface="Arial Unicode MS" panose="020B0604020202020204" pitchFamily="34" charset="-128"/>
            </a:endParaRPr>
          </a:p>
          <a:p>
            <a:pPr marL="228600" lvl="0" indent="0" algn="l" rtl="0">
              <a:spcBef>
                <a:spcPts val="0"/>
              </a:spcBef>
              <a:spcAft>
                <a:spcPts val="0"/>
              </a:spcAft>
              <a:buNone/>
            </a:pPr>
            <a:endParaRPr dirty="0"/>
          </a:p>
        </p:txBody>
      </p:sp>
      <p:sp>
        <p:nvSpPr>
          <p:cNvPr id="164" name="Google Shape;164;g2ac1ba269c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1712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buFontTx/>
              <a:buNone/>
            </a:pPr>
            <a:r>
              <a:rPr lang="es-ES" sz="1800" dirty="0">
                <a:effectLst/>
                <a:latin typeface="Calibri" panose="020F0502020204030204" pitchFamily="34" charset="0"/>
                <a:ea typeface="Arial Unicode MS" panose="020B0604020202020204" pitchFamily="34" charset="-128"/>
              </a:rPr>
              <a:t>2. ¿Por qué son importantes las preguntas de “Consolidar”?</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Hacemos estas cuatro preguntas para afirmar la Palabra de Dios en nuestros corazones y ponerla en práctica en nuestra vida diaria.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Palabra de Dios es viva y eficaz; deseamos escuchar la voz de Dios más que la nuestra. Estas preguntas nos ayudan a reflexionar profundamente en lugar de quedarnos con lo que simplemente “queremos escuchar.”</a:t>
            </a:r>
          </a:p>
          <a:p>
            <a:pPr marL="285750" marR="0" lvl="0" indent="-285750"/>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3. La primera pregunta: ¿Cuál es el punto principal de la historia?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Esta pregunta nos ayuda a identificar el mensaje central que Dios nos comunica, y no solo los detalles que nos parecen interesantes.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Nos guía a preguntar: “¿Qué me está diciendo Dios aquí?” en vez de “¿Qué parte me llama más la atención?”</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4. La segunda y tercera pregunta: ¿Qué pecado veo en esta historia y confieso en mi vida? ¿En qué versos y palabras de esta historia veo el amor de Dios hacia mí?</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Estas dos preguntas nos enseñan a aplicar correctamente la Ley y el Evangelio.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Ley nos muestra nuestro pecado, el problema: nunca podremos cumplir la voluntad de Dios perfectamente.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Evangelio nos muestra a nuestro Salvador, la solución: Cristo obedeció la Ley y sufrió el castigo por nuestro pecado en nuestro lugar. El Evangelio es el poder de Dios para la salvación de todo aquel que cree.</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Toda la Biblia enseña estas dos verdades fundamentales, y ambas apuntan siempre a Cristo.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i="1" dirty="0">
                <a:solidFill>
                  <a:srgbClr val="00B050"/>
                </a:solidFill>
                <a:effectLst/>
                <a:latin typeface="Calibri" panose="020F0502020204030204" pitchFamily="34" charset="0"/>
                <a:ea typeface="Arial Unicode MS" panose="020B0604020202020204" pitchFamily="34" charset="-128"/>
              </a:rPr>
              <a:t>Menciona que tenemos un curso completo en Nivel Discipulado sobre: La Ley y el Evangelio.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a:buNone/>
            </a:pPr>
            <a:r>
              <a:rPr lang="es-ES" sz="1800" dirty="0">
                <a:effectLst/>
                <a:latin typeface="Calibri" panose="020F0502020204030204" pitchFamily="34" charset="0"/>
                <a:ea typeface="Arial Unicode MS" panose="020B0604020202020204" pitchFamily="34" charset="-128"/>
              </a:rPr>
              <a:t>5. La cuarta pregunta: ¿Qué pediré que Dios obre en mí para poner en práctica su Palabra?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Después de ver el Evangelio en la historia, reconocemos que el amor inmerecido de Dios nos motiva a responderle con amor y obediencia.</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Pero también recordamos que no podemos cambiar nuestros corazones por nuestra propia fuerza; esta es la obra del Espíritu Santo.</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Por eso esta última pregunta nos guía a orar, pidiendo al Espíritu Santo que obre en nosotros de maneras concretas según lo aprendido en el texto.</a:t>
            </a:r>
            <a:endParaRPr lang="en-US" sz="1800" dirty="0">
              <a:effectLst/>
              <a:latin typeface="Times New Roman" panose="02020603050405020304" pitchFamily="18" charset="0"/>
              <a:ea typeface="Arial Unicode MS" panose="020B0604020202020204" pitchFamily="34" charset="-128"/>
            </a:endParaRPr>
          </a:p>
          <a:p>
            <a:pPr marL="228600" marR="0">
              <a:buNone/>
            </a:pP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b="0" dirty="0">
                <a:effectLst/>
                <a:latin typeface="Calibri" panose="020F0502020204030204" pitchFamily="34" charset="0"/>
                <a:ea typeface="Arial Unicode MS" panose="020B0604020202020204" pitchFamily="34" charset="-128"/>
              </a:rPr>
              <a:t>6. En resumen: Las preguntas de </a:t>
            </a:r>
            <a:r>
              <a:rPr lang="es-ES" sz="1800" b="0" i="1" dirty="0">
                <a:effectLst/>
                <a:latin typeface="Calibri" panose="020F0502020204030204" pitchFamily="34" charset="0"/>
                <a:ea typeface="Arial Unicode MS" panose="020B0604020202020204" pitchFamily="34" charset="-128"/>
              </a:rPr>
              <a:t>“Consolidar”</a:t>
            </a:r>
            <a:r>
              <a:rPr lang="es-ES" sz="1800" b="0" dirty="0">
                <a:effectLst/>
                <a:latin typeface="Calibri" panose="020F0502020204030204" pitchFamily="34" charset="0"/>
                <a:ea typeface="Arial Unicode MS" panose="020B0604020202020204" pitchFamily="34" charset="-128"/>
              </a:rPr>
              <a:t> nos ayudan a aplicar la Palabra de Dios correctamente en nuestras vidas, distinguiendo entre la Ley y el Evangelio. Así, no solo entendemos la historia, sino que vivimos en la certeza del perdón y en el gozo de la salvación en Cristo.</a:t>
            </a:r>
            <a:endParaRPr lang="en-US" sz="1800" b="0" dirty="0">
              <a:effectLst/>
              <a:latin typeface="Times New Roman" panose="02020603050405020304" pitchFamily="18" charset="0"/>
              <a:ea typeface="Arial Unicode MS" panose="020B0604020202020204" pitchFamily="34" charset="-128"/>
            </a:endParaRPr>
          </a:p>
          <a:p>
            <a:endParaRPr lang="en-US" dirty="0"/>
          </a:p>
        </p:txBody>
      </p:sp>
    </p:spTree>
    <p:extLst>
      <p:ext uri="{BB962C8B-B14F-4D97-AF65-F5344CB8AC3E}">
        <p14:creationId xmlns:p14="http://schemas.microsoft.com/office/powerpoint/2010/main" val="277314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3: Definir el concepto de pecado original.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47045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1. Nacimos en pecado</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Cuando vemos a un bebé recién nacido, solemos decir: “¡Qué bonito! ¡Tan inocente es! ¡Es un angelito!”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En cierto sentido, es verdad: el bebé es una maravillosa creación de Dios.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Pero en otro sentido, debemos recordar que todo ser humano nace separado de Dios y necesitado de su gracia. La Biblia enseña que, desde el momento de la concepción, ya somos pecadores. </a:t>
            </a:r>
            <a:endParaRPr lang="en-US" sz="1800" dirty="0">
              <a:effectLst/>
              <a:latin typeface="Times New Roman" panose="02020603050405020304" pitchFamily="18" charset="0"/>
              <a:ea typeface="Arial Unicode MS" panose="020B0604020202020204" pitchFamily="34" charset="-128"/>
            </a:endParaRPr>
          </a:p>
          <a:p>
            <a:pPr marL="0" lvl="0" indent="228600" algn="l" rtl="0">
              <a:spcBef>
                <a:spcPts val="0"/>
              </a:spcBef>
              <a:spcAft>
                <a:spcPts val="0"/>
              </a:spcAft>
              <a:buNone/>
            </a:pPr>
            <a:endParaRPr b="1" dirty="0">
              <a:solidFill>
                <a:schemeClr val="dk1"/>
              </a:solidFill>
              <a:latin typeface="Calibri"/>
              <a:ea typeface="Calibri"/>
              <a:cs typeface="Calibri"/>
              <a:sym typeface="Calibri"/>
            </a:endParaRPr>
          </a:p>
        </p:txBody>
      </p:sp>
      <p:sp>
        <p:nvSpPr>
          <p:cNvPr id="369" name="Google Shape;369;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8e7fd72870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spcBef>
                <a:spcPts val="0"/>
              </a:spcBef>
              <a:spcAft>
                <a:spcPts val="0"/>
              </a:spcAft>
              <a:buFontTx/>
              <a:buNone/>
            </a:pPr>
            <a:r>
              <a:rPr lang="es-ES" sz="1800" dirty="0">
                <a:solidFill>
                  <a:srgbClr val="000000"/>
                </a:solidFill>
                <a:effectLst/>
                <a:latin typeface="Calibri" panose="020F0502020204030204" pitchFamily="34" charset="0"/>
                <a:ea typeface="Times New Roman" panose="02020603050405020304" pitchFamily="18" charset="0"/>
              </a:rPr>
              <a:t>David confesó, “Mírame! ¡Yo fui formado en la maldad! ¡Mi madre me concibió en pecado!” Salmo 51:5 Este pecado ha sido llamado pecado original (pecado de la raíz). </a:t>
            </a:r>
          </a:p>
          <a:p>
            <a:pPr marL="0" marR="0" lvl="0" indent="0">
              <a:spcBef>
                <a:spcPts val="0"/>
              </a:spcBef>
              <a:spcAft>
                <a:spcPts val="0"/>
              </a:spcAft>
              <a:buFontTx/>
              <a:buNone/>
            </a:pPr>
            <a:endParaRPr lang="es-ES"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dirty="0">
                <a:latin typeface="Overlock"/>
                <a:ea typeface="Overlock"/>
                <a:cs typeface="Overlock"/>
                <a:sym typeface="Overlock"/>
              </a:rPr>
              <a:t>Romanos 3:12, “Todos se desviaron, a una se han corrompido. No hay quien haga lo bueno, ¡no hay ni siquiera uno!”</a:t>
            </a:r>
          </a:p>
          <a:p>
            <a:pPr marL="0" marR="0" lvl="0" indent="0">
              <a:spcBef>
                <a:spcPts val="0"/>
              </a:spcBef>
              <a:spcAft>
                <a:spcPts val="0"/>
              </a:spcAft>
              <a:buFontTx/>
              <a:buNone/>
            </a:pPr>
            <a:endParaRPr lang="en-US" sz="1800" dirty="0">
              <a:effectLst/>
              <a:latin typeface="Times New Roman" panose="02020603050405020304" pitchFamily="18" charset="0"/>
              <a:ea typeface="Times New Roman" panose="02020603050405020304" pitchFamily="18" charset="0"/>
            </a:endParaRPr>
          </a:p>
          <a:p>
            <a:pPr marL="914400" lvl="1"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381" name="Google Shape;381;g28e7fd72870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2. El pecado original</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La Biblia presenta este pecado como culpa y corrupción hereditaria.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Desde el momento de concepción, compartimos la naturaleza caída de Adán y caemos bajo la misma condenación que Dios pronunció sobre él por el primer pecado.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Romanos 5:12 </a:t>
            </a:r>
            <a:r>
              <a:rPr lang="es-ES" sz="1800" i="1" dirty="0">
                <a:effectLst/>
                <a:latin typeface="Calibri" panose="020F0502020204030204" pitchFamily="34" charset="0"/>
                <a:ea typeface="Arial Unicode MS" panose="020B0604020202020204" pitchFamily="34" charset="-128"/>
              </a:rPr>
              <a:t>“Por tanto, como el pecado entró en el mundo por un solo hombre, y por medio del pecado entró la muerte, así la muerte pasó a todos los humanos, por cuanto todos pecaron.”</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El pecado y la culpa de Adán se transmiten a todos sus descendientes. Por eso, al nacer, ya estamos espiritualmente muertos y separados de Dios, porque hemos heredado esa culpa y corrupción.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Efesios 2:3 </a:t>
            </a:r>
            <a:r>
              <a:rPr lang="es-ES" sz="1800" i="1" dirty="0">
                <a:effectLst/>
                <a:latin typeface="Calibri" panose="020F0502020204030204" pitchFamily="34" charset="0"/>
                <a:ea typeface="Arial Unicode MS" panose="020B0604020202020204" pitchFamily="34" charset="-128"/>
              </a:rPr>
              <a:t>“Por naturaleza éramos objetos de ira de Dios.”</a:t>
            </a:r>
            <a:r>
              <a:rPr lang="es-ES" sz="1800" dirty="0">
                <a:effectLst/>
                <a:latin typeface="Calibri" panose="020F0502020204030204" pitchFamily="34" charset="0"/>
                <a:ea typeface="Arial Unicode MS" panose="020B0604020202020204" pitchFamily="34" charset="-128"/>
              </a:rPr>
              <a:t>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dirty="0">
                <a:effectLst/>
                <a:latin typeface="Calibri" panose="020F0502020204030204" pitchFamily="34" charset="0"/>
                <a:ea typeface="Arial Unicode MS" panose="020B0604020202020204" pitchFamily="34" charset="-128"/>
              </a:rPr>
              <a:t> En resumen: El pecado original es la culpa y la corrupción que todos heredamos de Adán, por la cual somos culpables ante Dios y estamos inclinados al mal desde nuestro nacimiento. </a:t>
            </a:r>
          </a:p>
          <a:p>
            <a:pPr marL="0" marR="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s-ES" sz="1800" b="1" dirty="0">
                <a:effectLst/>
                <a:latin typeface="Calibri" panose="020F0502020204030204" pitchFamily="34" charset="0"/>
                <a:ea typeface="Arial Unicode MS" panose="020B0604020202020204" pitchFamily="34" charset="-128"/>
              </a:rPr>
              <a:t>Pero Dios no nos dejó en nuestro pecado: </a:t>
            </a:r>
            <a:endParaRPr lang="en-US" sz="1800" b="1" dirty="0">
              <a:effectLst/>
              <a:latin typeface="Times New Roman" panose="02020603050405020304" pitchFamily="18" charset="0"/>
              <a:ea typeface="Arial Unicode MS" panose="020B0604020202020204" pitchFamily="34" charset="-128"/>
            </a:endParaRP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1000"/>
              </a:spcAft>
              <a:buNone/>
            </a:pPr>
            <a:endParaRPr lang="en-US" dirty="0">
              <a:solidFill>
                <a:schemeClr val="dk1"/>
              </a:solidFill>
              <a:latin typeface="Calibri"/>
              <a:ea typeface="Calibri"/>
              <a:cs typeface="Calibri"/>
              <a:sym typeface="Calibri"/>
            </a:endParaRPr>
          </a:p>
        </p:txBody>
      </p:sp>
      <p:sp>
        <p:nvSpPr>
          <p:cNvPr id="401" name="Google Shape;40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ade6f91ee9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3. La salvación en Cristo. </a:t>
            </a:r>
          </a:p>
          <a:p>
            <a:pPr marL="0" marR="0">
              <a:buNone/>
            </a:pP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Pero Dios no nos dejó en nuestro pecado: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Romanos 5:18-19 “</a:t>
            </a:r>
            <a:r>
              <a:rPr lang="es-ES" sz="1800" i="1" dirty="0">
                <a:effectLst/>
                <a:latin typeface="Calibri" panose="020F0502020204030204" pitchFamily="34" charset="0"/>
                <a:ea typeface="Arial Unicode MS" panose="020B0604020202020204" pitchFamily="34" charset="-128"/>
              </a:rPr>
              <a:t>Por tanto, así como una sola transgresión causó la condenación de todos, también un solo acto de justicia produjo la justificación que da vida a todos. Porque, así como por la desobediencia de uno solo muchos fueron constituidos pecadores, también por la obediencia de uno solo muchos serán constituidos justos.”</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Jesucristo obedeció perfectamente en nuestro lugar y murió por nuestros pecados. </a:t>
            </a:r>
            <a:endParaRPr lang="en-US" sz="1800" dirty="0">
              <a:effectLst/>
              <a:latin typeface="Times New Roman" panose="02020603050405020304" pitchFamily="18" charset="0"/>
              <a:ea typeface="Arial Unicode MS" panose="020B0604020202020204" pitchFamily="34" charset="-128"/>
            </a:endParaRPr>
          </a:p>
          <a:p>
            <a:pPr marL="285750" marR="0" lvl="0" indent="-285750"/>
            <a:r>
              <a:rPr lang="es-ES" sz="1800" dirty="0">
                <a:effectLst/>
                <a:latin typeface="Calibri" panose="020F0502020204030204" pitchFamily="34" charset="0"/>
                <a:ea typeface="Arial Unicode MS" panose="020B0604020202020204" pitchFamily="34" charset="-128"/>
              </a:rPr>
              <a:t>Así como por Adán vino el pecado y la muerte, por Cristo viene el perdón, la vida y la salvación a todos los que creen. </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100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391" name="Google Shape;391;g2ade6f91ee9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10813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solidFill>
                  <a:srgbClr val="000000"/>
                </a:solidFill>
                <a:effectLst/>
                <a:latin typeface="Calibri" panose="020F0502020204030204" pitchFamily="34" charset="0"/>
                <a:ea typeface="Arial Unicode MS" panose="020B0604020202020204" pitchFamily="34" charset="-128"/>
              </a:rPr>
              <a:t>3. Oración</a:t>
            </a:r>
            <a:r>
              <a:rPr lang="es-ES" sz="1800" dirty="0">
                <a:solidFill>
                  <a:srgbClr val="000000"/>
                </a:solidFill>
                <a:effectLst/>
                <a:latin typeface="Calibri" panose="020F0502020204030204" pitchFamily="34" charset="0"/>
                <a:ea typeface="Arial Unicode MS" panose="020B0604020202020204" pitchFamily="34" charset="-128"/>
              </a:rPr>
              <a:t> </a:t>
            </a:r>
            <a:r>
              <a:rPr lang="es-ES" sz="1800" i="1" dirty="0">
                <a:solidFill>
                  <a:srgbClr val="00B050"/>
                </a:solidFill>
                <a:effectLst/>
                <a:latin typeface="Calibri" panose="020F0502020204030204" pitchFamily="34" charset="0"/>
                <a:ea typeface="Arial Unicode MS" panose="020B0604020202020204" pitchFamily="34" charset="-128"/>
              </a:rPr>
              <a:t>Comienza con la siguiente oración (o tu propia): </a:t>
            </a:r>
          </a:p>
          <a:p>
            <a:pPr marL="0" marR="0" indent="0">
              <a:buFontTx/>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solidFill>
                  <a:srgbClr val="000000"/>
                </a:solidFill>
                <a:effectLst/>
                <a:latin typeface="Calibri" panose="020F0502020204030204" pitchFamily="34" charset="0"/>
                <a:ea typeface="Arial Unicode MS" panose="020B0604020202020204" pitchFamily="34" charset="-128"/>
              </a:rPr>
              <a:t>Amado Padre y Creador, qué triste es pensar cómo el pecado entró en el mundo. Pero te damos gracias porque en tu gran amor prometiste un Salvador. Somos pecadores, Señor, pero creemos que tu Hijo Jesús obedeció perfectamente tu santa voluntad en nuestro lugar y pagó el castigo por nuestros pecados. Perdónanos, Padre, y ayúdanos, por gratitud a ti, a vivir de una manera que te agrada. Que tu Espíritu Santo nos fortalezca cada día en la fe en Jesucristo. En su nombre oramos. Amén. </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0"/>
              </a:spcBef>
              <a:spcAft>
                <a:spcPts val="0"/>
              </a:spcAft>
              <a:buSzPts val="1100"/>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6E3405D1-D193-E4D8-2A96-A427118C9E6F}"/>
            </a:ext>
          </a:extLst>
        </p:cNvPr>
        <p:cNvGrpSpPr/>
        <p:nvPr/>
      </p:nvGrpSpPr>
      <p:grpSpPr>
        <a:xfrm>
          <a:off x="0" y="0"/>
          <a:ext cx="0" cy="0"/>
          <a:chOff x="0" y="0"/>
          <a:chExt cx="0" cy="0"/>
        </a:xfrm>
      </p:grpSpPr>
      <p:sp>
        <p:nvSpPr>
          <p:cNvPr id="390" name="Google Shape;390;g2ade6f91ee9_0_37:notes">
            <a:extLst>
              <a:ext uri="{FF2B5EF4-FFF2-40B4-BE49-F238E27FC236}">
                <a16:creationId xmlns:a16="http://schemas.microsoft.com/office/drawing/2014/main" id="{9CD9FBEB-AA7D-1EA0-DF78-06CB09FB6DD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ES" sz="1800" dirty="0">
                <a:effectLst/>
                <a:latin typeface="Calibri" panose="020F0502020204030204" pitchFamily="34" charset="0"/>
                <a:ea typeface="Arial Unicode MS" panose="020B0604020202020204" pitchFamily="34" charset="-128"/>
              </a:rPr>
              <a:t>Por la fe en Jesucristo, tendremos comunión perfecta con Dios de nuevo, el en cielo, el nuevo Edén. (Apocalipsis 22:1-5) </a:t>
            </a:r>
          </a:p>
          <a:p>
            <a:pPr marL="0" marR="0" lvl="0" indent="0">
              <a:buFontTx/>
              <a:buNone/>
            </a:pPr>
            <a:endParaRPr lang="es-ES" sz="1800" dirty="0">
              <a:effectLst/>
              <a:latin typeface="Calibri" panose="020F0502020204030204" pitchFamily="34" charset="0"/>
              <a:ea typeface="Arial Unicode MS" panose="020B0604020202020204" pitchFamily="34" charset="-128"/>
            </a:endParaRPr>
          </a:p>
          <a:p>
            <a:pPr marL="0" marR="0" lvl="0" indent="0">
              <a:buFontTx/>
              <a:buNone/>
            </a:pPr>
            <a:r>
              <a:rPr lang="en-US" sz="3200" b="0" i="0" u="none" strike="noStrike" dirty="0" err="1">
                <a:solidFill>
                  <a:srgbClr val="000000"/>
                </a:solidFill>
                <a:effectLst/>
                <a:latin typeface="system-ui"/>
              </a:rPr>
              <a:t>Después</a:t>
            </a:r>
            <a:r>
              <a:rPr lang="en-US" sz="3200" b="0" i="0" u="none" strike="noStrike" dirty="0">
                <a:solidFill>
                  <a:srgbClr val="000000"/>
                </a:solidFill>
                <a:effectLst/>
                <a:latin typeface="system-ui"/>
              </a:rPr>
              <a:t> me </a:t>
            </a:r>
            <a:r>
              <a:rPr lang="en-US" sz="3200" b="0" i="0" u="none" strike="noStrike" dirty="0" err="1">
                <a:solidFill>
                  <a:srgbClr val="000000"/>
                </a:solidFill>
                <a:effectLst/>
                <a:latin typeface="system-ui"/>
              </a:rPr>
              <a:t>mostró</a:t>
            </a:r>
            <a:r>
              <a:rPr lang="en-US" sz="3200" b="0" i="0" u="none" strike="noStrike" dirty="0">
                <a:solidFill>
                  <a:srgbClr val="000000"/>
                </a:solidFill>
                <a:effectLst/>
                <a:latin typeface="system-ui"/>
              </a:rPr>
              <a:t> un </a:t>
            </a:r>
            <a:r>
              <a:rPr lang="en-US" sz="3200" b="0" i="0" u="none" strike="noStrike" dirty="0" err="1">
                <a:solidFill>
                  <a:srgbClr val="000000"/>
                </a:solidFill>
                <a:effectLst/>
                <a:latin typeface="system-ui"/>
              </a:rPr>
              <a:t>río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límpido</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agua</a:t>
            </a:r>
            <a:r>
              <a:rPr lang="en-US" sz="3200" b="0" i="0" u="none" strike="noStrike" dirty="0">
                <a:solidFill>
                  <a:srgbClr val="000000"/>
                </a:solidFill>
                <a:effectLst/>
                <a:latin typeface="system-ui"/>
              </a:rPr>
              <a:t> de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Era </a:t>
            </a:r>
            <a:r>
              <a:rPr lang="en-US" sz="3200" b="0" i="0" u="none" strike="noStrike" dirty="0" err="1">
                <a:solidFill>
                  <a:srgbClr val="000000"/>
                </a:solidFill>
                <a:effectLst/>
                <a:latin typeface="system-ui"/>
              </a:rPr>
              <a:t>resplandeciente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como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cristal</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salía</a:t>
            </a:r>
            <a:r>
              <a:rPr lang="en-US" sz="3200" b="0" i="0" u="none" strike="noStrike" dirty="0">
                <a:solidFill>
                  <a:srgbClr val="000000"/>
                </a:solidFill>
                <a:effectLst/>
                <a:latin typeface="system-ui"/>
              </a:rPr>
              <a:t> del </a:t>
            </a:r>
            <a:r>
              <a:rPr lang="en-US" sz="3200" b="0" i="0" u="none" strike="noStrike" dirty="0" err="1">
                <a:solidFill>
                  <a:srgbClr val="000000"/>
                </a:solidFill>
                <a:effectLst/>
                <a:latin typeface="system-ui"/>
              </a:rPr>
              <a:t>trono</a:t>
            </a:r>
            <a:r>
              <a:rPr lang="en-US" sz="3200" b="0" i="0" u="none" strike="noStrike" dirty="0">
                <a:solidFill>
                  <a:srgbClr val="000000"/>
                </a:solidFill>
                <a:effectLst/>
                <a:latin typeface="system-ui"/>
              </a:rPr>
              <a:t> de Dios y del Cordero. </a:t>
            </a:r>
            <a:r>
              <a:rPr lang="en-US" sz="3200" b="1" i="0" u="none" strike="noStrike" baseline="30000" dirty="0">
                <a:solidFill>
                  <a:srgbClr val="000000"/>
                </a:solidFill>
                <a:effectLst/>
                <a:latin typeface="system-ui"/>
              </a:rPr>
              <a:t>2 </a:t>
            </a:r>
            <a:r>
              <a:rPr lang="en-US" sz="3200" b="0" i="0" u="none" strike="noStrike" dirty="0">
                <a:solidFill>
                  <a:srgbClr val="000000"/>
                </a:solidFill>
                <a:effectLst/>
                <a:latin typeface="system-ui"/>
              </a:rPr>
              <a:t>En medio de la </a:t>
            </a:r>
            <a:r>
              <a:rPr lang="en-US" sz="3200" b="0" i="0" u="none" strike="noStrike" dirty="0" err="1">
                <a:solidFill>
                  <a:srgbClr val="000000"/>
                </a:solidFill>
                <a:effectLst/>
                <a:latin typeface="system-ui"/>
              </a:rPr>
              <a:t>calle</a:t>
            </a:r>
            <a:r>
              <a:rPr lang="en-US" sz="3200" b="0" i="0" u="none" strike="noStrike" dirty="0">
                <a:solidFill>
                  <a:srgbClr val="000000"/>
                </a:solidFill>
                <a:effectLst/>
                <a:latin typeface="system-ui"/>
              </a:rPr>
              <a:t> de la ciudad, y a </a:t>
            </a:r>
            <a:r>
              <a:rPr lang="en-US" sz="3200" b="0" i="0" u="none" strike="noStrike" dirty="0" err="1">
                <a:solidFill>
                  <a:srgbClr val="000000"/>
                </a:solidFill>
                <a:effectLst/>
                <a:latin typeface="system-ui"/>
              </a:rPr>
              <a:t>cada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lado</a:t>
            </a:r>
            <a:r>
              <a:rPr lang="en-US" sz="3200" b="0" i="0" u="none" strike="noStrike" dirty="0">
                <a:solidFill>
                  <a:srgbClr val="000000"/>
                </a:solidFill>
                <a:effectLst/>
                <a:latin typeface="system-ui"/>
              </a:rPr>
              <a:t> del </a:t>
            </a:r>
            <a:r>
              <a:rPr lang="en-US" sz="3200" b="0" i="0" u="none" strike="noStrike" dirty="0" err="1">
                <a:solidFill>
                  <a:srgbClr val="000000"/>
                </a:solidFill>
                <a:effectLst/>
                <a:latin typeface="system-ui"/>
              </a:rPr>
              <a:t>río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estaba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árbol de la </a:t>
            </a:r>
            <a:r>
              <a:rPr lang="en-US" sz="3200" b="0" i="0" u="none" strike="noStrike" dirty="0" err="1">
                <a:solidFill>
                  <a:srgbClr val="000000"/>
                </a:solidFill>
                <a:effectLst/>
                <a:latin typeface="system-ui"/>
              </a:rPr>
              <a:t>vida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cual</a:t>
            </a:r>
            <a:r>
              <a:rPr lang="en-US" sz="3200" b="0" i="0" u="none" strike="noStrike" dirty="0">
                <a:solidFill>
                  <a:srgbClr val="000000"/>
                </a:solidFill>
                <a:effectLst/>
                <a:latin typeface="system-ui"/>
              </a:rPr>
              <a:t> produce </a:t>
            </a:r>
            <a:r>
              <a:rPr lang="en-US" sz="3200" b="0" i="0" u="none" strike="noStrike" dirty="0" err="1">
                <a:solidFill>
                  <a:srgbClr val="000000"/>
                </a:solidFill>
                <a:effectLst/>
                <a:latin typeface="system-ui"/>
              </a:rPr>
              <a:t>doce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frutos</a:t>
            </a:r>
            <a:r>
              <a:rPr lang="en-US" sz="3200" b="0" i="0" u="none" strike="noStrike" dirty="0">
                <a:solidFill>
                  <a:srgbClr val="000000"/>
                </a:solidFill>
                <a:effectLst/>
                <a:latin typeface="system-ui"/>
              </a:rPr>
              <a:t> y da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fruto</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cada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mes</a:t>
            </a:r>
            <a:r>
              <a:rPr lang="en-US" sz="3200" b="0" i="0" u="none" strike="noStrike" dirty="0">
                <a:solidFill>
                  <a:srgbClr val="000000"/>
                </a:solidFill>
                <a:effectLst/>
                <a:latin typeface="system-ui"/>
              </a:rPr>
              <a:t>; las hojas del árbol </a:t>
            </a:r>
            <a:r>
              <a:rPr lang="en-US" sz="3200" b="0" i="0" u="none" strike="noStrike" dirty="0" err="1">
                <a:solidFill>
                  <a:srgbClr val="000000"/>
                </a:solidFill>
                <a:effectLst/>
                <a:latin typeface="system-ui"/>
              </a:rPr>
              <a:t>eran</a:t>
            </a:r>
            <a:r>
              <a:rPr lang="en-US" sz="3200" b="0" i="0" u="none" strike="noStrike" dirty="0">
                <a:solidFill>
                  <a:srgbClr val="000000"/>
                </a:solidFill>
                <a:effectLst/>
                <a:latin typeface="system-ui"/>
              </a:rPr>
              <a:t> para la </a:t>
            </a:r>
            <a:r>
              <a:rPr lang="en-US" sz="3200" b="0" i="0" u="none" strike="noStrike" dirty="0" err="1">
                <a:solidFill>
                  <a:srgbClr val="000000"/>
                </a:solidFill>
                <a:effectLst/>
                <a:latin typeface="system-ui"/>
              </a:rPr>
              <a:t>sanidad</a:t>
            </a:r>
            <a:r>
              <a:rPr lang="en-US" sz="3200" b="0" i="0" u="none" strike="noStrike" dirty="0">
                <a:solidFill>
                  <a:srgbClr val="000000"/>
                </a:solidFill>
                <a:effectLst/>
                <a:latin typeface="system-ui"/>
              </a:rPr>
              <a:t> de las </a:t>
            </a:r>
            <a:r>
              <a:rPr lang="en-US" sz="3200" b="0" i="0" u="none" strike="noStrike" dirty="0" err="1">
                <a:solidFill>
                  <a:srgbClr val="000000"/>
                </a:solidFill>
                <a:effectLst/>
                <a:latin typeface="system-ui"/>
              </a:rPr>
              <a:t>naciones</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3 </a:t>
            </a:r>
            <a:r>
              <a:rPr lang="en-US" sz="3200" b="0" i="0" u="none" strike="noStrike" dirty="0" err="1">
                <a:solidFill>
                  <a:srgbClr val="000000"/>
                </a:solidFill>
                <a:effectLst/>
                <a:latin typeface="system-ui"/>
              </a:rPr>
              <a:t>Allí</a:t>
            </a:r>
            <a:r>
              <a:rPr lang="en-US" sz="3200" b="0" i="0" u="none" strike="noStrike" dirty="0">
                <a:solidFill>
                  <a:srgbClr val="000000"/>
                </a:solidFill>
                <a:effectLst/>
                <a:latin typeface="system-ui"/>
              </a:rPr>
              <a:t> no </a:t>
            </a:r>
            <a:r>
              <a:rPr lang="en-US" sz="3200" b="0" i="0" u="none" strike="noStrike" dirty="0" err="1">
                <a:solidFill>
                  <a:srgbClr val="000000"/>
                </a:solidFill>
                <a:effectLst/>
                <a:latin typeface="system-ui"/>
              </a:rPr>
              <a:t>habrá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maldición</a:t>
            </a:r>
            <a:r>
              <a:rPr lang="en-US" sz="3200" b="0" i="0" u="none" strike="noStrike" dirty="0">
                <a:solidFill>
                  <a:srgbClr val="000000"/>
                </a:solidFill>
                <a:effectLst/>
                <a:latin typeface="system-ui"/>
              </a:rPr>
              <a:t>. El </a:t>
            </a:r>
            <a:r>
              <a:rPr lang="en-US" sz="3200" b="0" i="0" u="none" strike="noStrike" dirty="0" err="1">
                <a:solidFill>
                  <a:srgbClr val="000000"/>
                </a:solidFill>
                <a:effectLst/>
                <a:latin typeface="system-ui"/>
              </a:rPr>
              <a:t>trono</a:t>
            </a:r>
            <a:r>
              <a:rPr lang="en-US" sz="3200" b="0" i="0" u="none" strike="noStrike" dirty="0">
                <a:solidFill>
                  <a:srgbClr val="000000"/>
                </a:solidFill>
                <a:effectLst/>
                <a:latin typeface="system-ui"/>
              </a:rPr>
              <a:t> de Dios y del Cordero </a:t>
            </a:r>
            <a:r>
              <a:rPr lang="en-US" sz="3200" b="0" i="0" u="none" strike="noStrike" dirty="0" err="1">
                <a:solidFill>
                  <a:srgbClr val="000000"/>
                </a:solidFill>
                <a:effectLst/>
                <a:latin typeface="system-ui"/>
              </a:rPr>
              <a:t>estará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medio de </a:t>
            </a:r>
            <a:r>
              <a:rPr lang="en-US" sz="3200" b="0" i="0" u="none" strike="noStrike" dirty="0" err="1">
                <a:solidFill>
                  <a:srgbClr val="000000"/>
                </a:solidFill>
                <a:effectLst/>
                <a:latin typeface="system-ui"/>
              </a:rPr>
              <a:t>ella</a:t>
            </a:r>
            <a:r>
              <a:rPr lang="en-US" sz="3200" b="0" i="0" u="none" strike="noStrike" dirty="0">
                <a:solidFill>
                  <a:srgbClr val="000000"/>
                </a:solidFill>
                <a:effectLst/>
                <a:latin typeface="system-ui"/>
              </a:rPr>
              <a:t>, y sus </a:t>
            </a:r>
            <a:r>
              <a:rPr lang="en-US" sz="3200" b="0" i="0" u="none" strike="noStrike" dirty="0" err="1">
                <a:solidFill>
                  <a:srgbClr val="000000"/>
                </a:solidFill>
                <a:effectLst/>
                <a:latin typeface="system-ui"/>
              </a:rPr>
              <a:t>siervos</a:t>
            </a:r>
            <a:r>
              <a:rPr lang="en-US" sz="3200" b="0" i="0" u="none" strike="noStrike" dirty="0">
                <a:solidFill>
                  <a:srgbClr val="000000"/>
                </a:solidFill>
                <a:effectLst/>
                <a:latin typeface="system-ui"/>
              </a:rPr>
              <a:t> lo </a:t>
            </a:r>
            <a:r>
              <a:rPr lang="en-US" sz="3200" b="0" i="0" u="none" strike="noStrike" dirty="0" err="1">
                <a:solidFill>
                  <a:srgbClr val="000000"/>
                </a:solidFill>
                <a:effectLst/>
                <a:latin typeface="system-ui"/>
              </a:rPr>
              <a:t>adorarán</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4 </a:t>
            </a:r>
            <a:r>
              <a:rPr lang="en-US" sz="3200" b="0" i="0" u="none" strike="noStrike" dirty="0">
                <a:solidFill>
                  <a:srgbClr val="000000"/>
                </a:solidFill>
                <a:effectLst/>
                <a:latin typeface="system-ui"/>
              </a:rPr>
              <a:t>y </a:t>
            </a:r>
            <a:r>
              <a:rPr lang="en-US" sz="3200" b="0" i="0" u="none" strike="noStrike" dirty="0" err="1">
                <a:solidFill>
                  <a:srgbClr val="000000"/>
                </a:solidFill>
                <a:effectLst/>
                <a:latin typeface="system-ui"/>
              </a:rPr>
              <a:t>verán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rostro, y </a:t>
            </a:r>
            <a:r>
              <a:rPr lang="en-US" sz="3200" b="0" i="0" u="none" strike="noStrike" dirty="0" err="1">
                <a:solidFill>
                  <a:srgbClr val="000000"/>
                </a:solidFill>
                <a:effectLst/>
                <a:latin typeface="system-ui"/>
              </a:rPr>
              <a:t>llevarán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su</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nombre</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en</a:t>
            </a:r>
            <a:r>
              <a:rPr lang="en-US" sz="3200" b="0" i="0" u="none" strike="noStrike" dirty="0">
                <a:solidFill>
                  <a:srgbClr val="000000"/>
                </a:solidFill>
                <a:effectLst/>
                <a:latin typeface="system-ui"/>
              </a:rPr>
              <a:t> la </a:t>
            </a:r>
            <a:r>
              <a:rPr lang="en-US" sz="3200" b="0" i="0" u="none" strike="noStrike" dirty="0" err="1">
                <a:solidFill>
                  <a:srgbClr val="000000"/>
                </a:solidFill>
                <a:effectLst/>
                <a:latin typeface="system-ui"/>
              </a:rPr>
              <a:t>frente</a:t>
            </a:r>
            <a:r>
              <a:rPr lang="en-US" sz="3200" b="0" i="0" u="none" strike="noStrike" dirty="0">
                <a:solidFill>
                  <a:srgbClr val="000000"/>
                </a:solidFill>
                <a:effectLst/>
                <a:latin typeface="system-ui"/>
              </a:rPr>
              <a:t>. </a:t>
            </a:r>
            <a:r>
              <a:rPr lang="en-US" sz="3200" b="1" i="0" u="none" strike="noStrike" baseline="30000" dirty="0">
                <a:solidFill>
                  <a:srgbClr val="000000"/>
                </a:solidFill>
                <a:effectLst/>
                <a:latin typeface="system-ui"/>
              </a:rPr>
              <a:t>5 </a:t>
            </a:r>
            <a:r>
              <a:rPr lang="en-US" sz="3200" b="0" i="0" u="none" strike="noStrike" dirty="0" err="1">
                <a:solidFill>
                  <a:srgbClr val="000000"/>
                </a:solidFill>
                <a:effectLst/>
                <a:latin typeface="system-ui"/>
              </a:rPr>
              <a:t>Allí</a:t>
            </a:r>
            <a:r>
              <a:rPr lang="en-US" sz="3200" b="0" i="0" u="none" strike="noStrike" dirty="0">
                <a:solidFill>
                  <a:srgbClr val="000000"/>
                </a:solidFill>
                <a:effectLst/>
                <a:latin typeface="system-ui"/>
              </a:rPr>
              <a:t> no </a:t>
            </a:r>
            <a:r>
              <a:rPr lang="en-US" sz="3200" b="0" i="0" u="none" strike="noStrike" dirty="0" err="1">
                <a:solidFill>
                  <a:srgbClr val="000000"/>
                </a:solidFill>
                <a:effectLst/>
                <a:latin typeface="system-ui"/>
              </a:rPr>
              <a:t>volverá</a:t>
            </a:r>
            <a:r>
              <a:rPr lang="en-US" sz="3200" b="0" i="0" u="none" strike="noStrike" dirty="0">
                <a:solidFill>
                  <a:srgbClr val="000000"/>
                </a:solidFill>
                <a:effectLst/>
                <a:latin typeface="system-ui"/>
              </a:rPr>
              <a:t> a </a:t>
            </a:r>
            <a:r>
              <a:rPr lang="en-US" sz="3200" b="0" i="0" u="none" strike="noStrike" dirty="0" err="1">
                <a:solidFill>
                  <a:srgbClr val="000000"/>
                </a:solidFill>
                <a:effectLst/>
                <a:latin typeface="system-ui"/>
              </a:rPr>
              <a:t>haber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noche</a:t>
            </a:r>
            <a:r>
              <a:rPr lang="en-US" sz="3200" b="0" i="0" u="none" strike="noStrike" dirty="0">
                <a:solidFill>
                  <a:srgbClr val="000000"/>
                </a:solidFill>
                <a:effectLst/>
                <a:latin typeface="system-ui"/>
              </a:rPr>
              <a:t>; no </a:t>
            </a:r>
            <a:r>
              <a:rPr lang="en-US" sz="3200" b="0" i="0" u="none" strike="noStrike" dirty="0" err="1">
                <a:solidFill>
                  <a:srgbClr val="000000"/>
                </a:solidFill>
                <a:effectLst/>
                <a:latin typeface="system-ui"/>
              </a:rPr>
              <a:t>hará</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falta</a:t>
            </a:r>
            <a:r>
              <a:rPr lang="en-US" sz="3200" b="0" i="0" u="none" strike="noStrike" dirty="0">
                <a:solidFill>
                  <a:srgbClr val="000000"/>
                </a:solidFill>
                <a:effectLst/>
                <a:latin typeface="system-ui"/>
              </a:rPr>
              <a:t> la luz de </a:t>
            </a:r>
            <a:r>
              <a:rPr lang="en-US" sz="3200" b="0" i="0" u="none" strike="noStrike" dirty="0" err="1">
                <a:solidFill>
                  <a:srgbClr val="000000"/>
                </a:solidFill>
                <a:effectLst/>
                <a:latin typeface="system-ui"/>
              </a:rPr>
              <a:t>ninguna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lámpara</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ni</a:t>
            </a:r>
            <a:r>
              <a:rPr lang="en-US" sz="3200" b="0" i="0" u="none" strike="noStrike" dirty="0">
                <a:solidFill>
                  <a:srgbClr val="000000"/>
                </a:solidFill>
                <a:effectLst/>
                <a:latin typeface="system-ui"/>
              </a:rPr>
              <a:t> la luz del sol, </a:t>
            </a:r>
            <a:r>
              <a:rPr lang="en-US" sz="3200" b="0" i="0" u="none" strike="noStrike" dirty="0" err="1">
                <a:solidFill>
                  <a:srgbClr val="000000"/>
                </a:solidFill>
                <a:effectLst/>
                <a:latin typeface="system-ui"/>
              </a:rPr>
              <a:t>porque</a:t>
            </a:r>
            <a:r>
              <a:rPr lang="en-US" sz="3200" b="0" i="0" u="none" strike="noStrike" dirty="0">
                <a:solidFill>
                  <a:srgbClr val="000000"/>
                </a:solidFill>
                <a:effectLst/>
                <a:latin typeface="system-ui"/>
              </a:rPr>
              <a:t> Dios </a:t>
            </a:r>
            <a:r>
              <a:rPr lang="en-US" sz="3200" b="0" i="0" u="none" strike="noStrike" dirty="0" err="1">
                <a:solidFill>
                  <a:srgbClr val="000000"/>
                </a:solidFill>
                <a:effectLst/>
                <a:latin typeface="system-ui"/>
              </a:rPr>
              <a:t>el</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Señor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iluminará</a:t>
            </a:r>
            <a:r>
              <a:rPr lang="en-US" sz="3200" b="0" i="0" u="none" strike="noStrike" dirty="0">
                <a:solidFill>
                  <a:srgbClr val="000000"/>
                </a:solidFill>
                <a:effectLst/>
                <a:latin typeface="system-ui"/>
              </a:rPr>
              <a:t>. Y </a:t>
            </a:r>
            <a:r>
              <a:rPr lang="en-US" sz="3200" b="0" i="0" u="none" strike="noStrike" dirty="0" err="1">
                <a:solidFill>
                  <a:srgbClr val="000000"/>
                </a:solidFill>
                <a:effectLst/>
                <a:latin typeface="system-ui"/>
              </a:rPr>
              <a:t>reinarán</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por</a:t>
            </a:r>
            <a:r>
              <a:rPr lang="en-US" sz="3200" b="0" i="0" u="none" strike="noStrike" dirty="0">
                <a:solidFill>
                  <a:srgbClr val="000000"/>
                </a:solidFill>
                <a:effectLst/>
                <a:latin typeface="system-ui"/>
              </a:rPr>
              <a:t>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siglos de </a:t>
            </a:r>
            <a:r>
              <a:rPr lang="en-US" sz="3200" b="0" i="0" u="none" strike="noStrike" dirty="0" err="1">
                <a:solidFill>
                  <a:srgbClr val="000000"/>
                </a:solidFill>
                <a:effectLst/>
                <a:latin typeface="system-ui"/>
              </a:rPr>
              <a:t>los</a:t>
            </a:r>
            <a:r>
              <a:rPr lang="en-US" sz="3200" b="0" i="0" u="none" strike="noStrike" dirty="0">
                <a:solidFill>
                  <a:srgbClr val="000000"/>
                </a:solidFill>
                <a:effectLst/>
                <a:latin typeface="system-ui"/>
              </a:rPr>
              <a:t> siglos.</a:t>
            </a:r>
            <a:endParaRPr lang="en-US" sz="1800" dirty="0">
              <a:effectLst/>
              <a:latin typeface="Times New Roman" panose="02020603050405020304" pitchFamily="18" charset="0"/>
              <a:ea typeface="Arial Unicode MS" panose="020B0604020202020204" pitchFamily="34" charset="-128"/>
            </a:endParaRPr>
          </a:p>
          <a:p>
            <a:pPr marL="914400" lvl="1" indent="-298450" algn="l" rtl="0">
              <a:spcBef>
                <a:spcPts val="0"/>
              </a:spcBef>
              <a:spcAft>
                <a:spcPts val="1000"/>
              </a:spcAft>
              <a:buClr>
                <a:schemeClr val="dk1"/>
              </a:buClr>
              <a:buSzPts val="1100"/>
              <a:buFont typeface="Calibri"/>
              <a:buAutoNum type="arabicPeriod"/>
            </a:pPr>
            <a:endParaRPr lang="en-US" dirty="0">
              <a:solidFill>
                <a:schemeClr val="dk1"/>
              </a:solidFill>
              <a:latin typeface="Calibri"/>
              <a:ea typeface="Calibri"/>
              <a:cs typeface="Calibri"/>
              <a:sym typeface="Calibri"/>
            </a:endParaRPr>
          </a:p>
        </p:txBody>
      </p:sp>
      <p:sp>
        <p:nvSpPr>
          <p:cNvPr id="391" name="Google Shape;391;g2ade6f91ee9_0_37:notes">
            <a:extLst>
              <a:ext uri="{FF2B5EF4-FFF2-40B4-BE49-F238E27FC236}">
                <a16:creationId xmlns:a16="http://schemas.microsoft.com/office/drawing/2014/main" id="{1CF7B462-B837-2BFB-47E9-517BE44FA98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297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spcBef>
                <a:spcPts val="0"/>
              </a:spcBef>
              <a:spcAft>
                <a:spcPts val="0"/>
              </a:spcAft>
              <a:buFontTx/>
              <a:buNone/>
            </a:pPr>
            <a:r>
              <a:rPr lang="es-ES" sz="1800" b="1" dirty="0">
                <a:solidFill>
                  <a:srgbClr val="000000"/>
                </a:solidFill>
                <a:effectLst/>
                <a:latin typeface="Calibri" panose="020F0502020204030204" pitchFamily="34" charset="0"/>
                <a:ea typeface="Times New Roman" panose="02020603050405020304" pitchFamily="18" charset="0"/>
              </a:rPr>
              <a:t>Tarea para Lección 4</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Ver el siguiente video de instrucción: </a:t>
            </a:r>
            <a:r>
              <a:rPr lang="es-ES" sz="1800" u="sng" dirty="0">
                <a:solidFill>
                  <a:srgbClr val="0563C1"/>
                </a:solidFill>
                <a:effectLst/>
                <a:latin typeface="Calibri" panose="020F0502020204030204" pitchFamily="34" charset="0"/>
                <a:ea typeface="Times New Roman" panose="02020603050405020304" pitchFamily="18" charset="0"/>
                <a:hlinkClick r:id="rId3"/>
              </a:rPr>
              <a:t>https://www.youtube.com/watch?v=ThPnCRTKBhg</a:t>
            </a:r>
            <a:r>
              <a:rPr lang="es-ES" sz="1800" dirty="0">
                <a:effectLst/>
                <a:latin typeface="Calibri" panose="020F050202020403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itchFamily="2" charset="2"/>
              <a:buChar char=""/>
            </a:pPr>
            <a:r>
              <a:rPr lang="es-ES" sz="1800" dirty="0">
                <a:effectLst/>
                <a:latin typeface="Calibri" panose="020F0502020204030204" pitchFamily="34" charset="0"/>
                <a:ea typeface="Times New Roman" panose="02020603050405020304" pitchFamily="18" charset="0"/>
              </a:rPr>
              <a:t>Leer la historia de Génesis 6-9:17 en sus Biblias. </a:t>
            </a:r>
            <a:endParaRPr lang="en-US" sz="1800" dirty="0">
              <a:effectLst/>
              <a:latin typeface="Times New Roman" panose="02020603050405020304" pitchFamily="18" charset="0"/>
              <a:ea typeface="Times New Roman" panose="02020603050405020304" pitchFamily="18" charset="0"/>
            </a:endParaRPr>
          </a:p>
          <a:p>
            <a:pPr marL="914400" lvl="0" indent="-298450" algn="l" rtl="0">
              <a:spcBef>
                <a:spcPts val="0"/>
              </a:spcBef>
              <a:spcAft>
                <a:spcPts val="0"/>
              </a:spcAft>
              <a:buClr>
                <a:schemeClr val="dk1"/>
              </a:buClr>
              <a:buSzPts val="1100"/>
              <a:buFont typeface="Calibri"/>
              <a:buAutoNum type="arabicPeriod"/>
            </a:pPr>
            <a:endParaRPr dirty="0">
              <a:solidFill>
                <a:schemeClr val="dk1"/>
              </a:solidFill>
              <a:latin typeface="Calibri"/>
              <a:ea typeface="Calibri"/>
              <a:cs typeface="Calibri"/>
              <a:sym typeface="Calibri"/>
            </a:endParaRPr>
          </a:p>
        </p:txBody>
      </p:sp>
      <p:sp>
        <p:nvSpPr>
          <p:cNvPr id="496" name="Google Shape;49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Amado Padre celestial, reconocemos con tristeza que el pecado entró en el mundo por la desobediencia de Adán y Eva, y que también nosotros hemos heredado esa naturaleza pecaminosa. Te confesamos nuestras faltas y te damos gracias porque, en tu gran amor, no nos dejaste perdidos, sino que nos diste la promesa de un Salvador.</a:t>
            </a:r>
          </a:p>
          <a:p>
            <a:pPr marL="0" marR="0">
              <a:buNone/>
            </a:pPr>
            <a:endParaRPr lang="en-US" sz="1800" dirty="0">
              <a:effectLst/>
              <a:latin typeface="Times New Roman" panose="02020603050405020304" pitchFamily="18" charset="0"/>
              <a:ea typeface="Arial Unicode MS" panose="020B0604020202020204" pitchFamily="34" charset="-128"/>
            </a:endParaRPr>
          </a:p>
          <a:p>
            <a:pPr marL="0" marR="0" indent="0">
              <a:buFontTx/>
              <a:buNone/>
            </a:pPr>
            <a:r>
              <a:rPr lang="es-ES" sz="1800" dirty="0">
                <a:effectLst/>
                <a:latin typeface="Calibri" panose="020F0502020204030204" pitchFamily="34" charset="0"/>
                <a:ea typeface="Arial Unicode MS" panose="020B0604020202020204" pitchFamily="34" charset="-128"/>
              </a:rPr>
              <a:t>Gracias, Señor Jesús, porque cumpliste esa promesa. Tú obedeciste perfectamente en nuestro lugar y llevaste sobre ti el castigo que merecíamos. Fortalece nuestra fe en tu perdón, y haz que, por gratitud, vivamos confiando en tu gracia y obedeciendo tu Palabra. Que tu Espíritu Santo nos guíe cada día a vivir como hijos redimidos, esperando el día en que viviremos contigo para siempre. En el nombre de Jesús, nuestro Salvador. </a:t>
            </a:r>
            <a:r>
              <a:rPr lang="es-ES" sz="1800" b="0" dirty="0">
                <a:effectLst/>
                <a:latin typeface="Calibri" panose="020F0502020204030204" pitchFamily="34" charset="0"/>
                <a:ea typeface="Arial Unicode MS" panose="020B0604020202020204" pitchFamily="34" charset="-128"/>
              </a:rPr>
              <a:t>Amén.</a:t>
            </a:r>
            <a:endParaRPr lang="en-US" sz="1800" b="0" dirty="0">
              <a:effectLst/>
              <a:latin typeface="Times New Roman" panose="02020603050405020304" pitchFamily="18" charset="0"/>
              <a:ea typeface="Arial Unicode MS" panose="020B0604020202020204" pitchFamily="34" charset="-128"/>
            </a:endParaRPr>
          </a:p>
          <a:p>
            <a:pPr marL="0" lvl="0" indent="0" algn="l" rtl="0">
              <a:spcBef>
                <a:spcPts val="0"/>
              </a:spcBef>
              <a:spcAft>
                <a:spcPts val="0"/>
              </a:spcAft>
              <a:buNone/>
            </a:pPr>
            <a:endParaRPr dirty="0"/>
          </a:p>
        </p:txBody>
      </p:sp>
      <p:sp>
        <p:nvSpPr>
          <p:cNvPr id="548" name="Google Shape;54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b="1" dirty="0">
                <a:effectLst/>
                <a:latin typeface="Calibri" panose="020F0502020204030204" pitchFamily="34" charset="0"/>
                <a:ea typeface="Arial Unicode MS" panose="020B0604020202020204" pitchFamily="34" charset="-128"/>
              </a:rPr>
              <a:t>OBJETIVO 1: Utilizar el método de las Cuatro “C” para leer y entender Génesis 3:1-24.</a:t>
            </a:r>
            <a:endParaRPr lang="en-US" sz="1800" dirty="0">
              <a:effectLst/>
              <a:latin typeface="Times New Roman" panose="02020603050405020304" pitchFamily="18" charset="0"/>
              <a:ea typeface="Arial Unicode MS" panose="020B0604020202020204" pitchFamily="34" charset="-128"/>
            </a:endParaRPr>
          </a:p>
          <a:p>
            <a:pPr marL="0" lvl="0" indent="0" algn="l" rtl="0">
              <a:lnSpc>
                <a:spcPct val="100000"/>
              </a:lnSpc>
              <a:spcBef>
                <a:spcPts val="1000"/>
              </a:spcBef>
              <a:spcAft>
                <a:spcPts val="0"/>
              </a:spcAft>
              <a:buSzPts val="1100"/>
              <a:buNone/>
            </a:pPr>
            <a:endParaRPr dirty="0"/>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100" dirty="0">
                <a:effectLst/>
                <a:latin typeface="Calibri" panose="020F0502020204030204" pitchFamily="34" charset="0"/>
                <a:ea typeface="Arial Unicode MS" panose="020B0604020202020204" pitchFamily="34" charset="-128"/>
              </a:rPr>
              <a:t>1. CAPTAR</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“captar” es la introducción. Debe ser algo interesante que atraiga la atención de los estudiantes y los haga reflexionar sobre el tema. </a:t>
            </a:r>
            <a:br>
              <a:rPr lang="es-ES" sz="1100" dirty="0">
                <a:effectLst/>
                <a:latin typeface="Calibri" panose="020F0502020204030204" pitchFamily="34" charset="0"/>
                <a:ea typeface="Arial Unicode MS" panose="020B0604020202020204" pitchFamily="34" charset="-128"/>
              </a:rPr>
            </a:b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Nuestro Captar de hoy es la pregunta de la tarea: En Génesis 3 vemos </a:t>
            </a:r>
            <a:r>
              <a:rPr lang="es-ES" sz="1100" b="1" dirty="0">
                <a:effectLst/>
                <a:latin typeface="Calibri" panose="020F0502020204030204" pitchFamily="34" charset="0"/>
                <a:ea typeface="Arial Unicode MS" panose="020B0604020202020204" pitchFamily="34" charset="-128"/>
              </a:rPr>
              <a:t>la caída en el pecado</a:t>
            </a:r>
            <a:r>
              <a:rPr lang="es-ES" sz="1100" dirty="0">
                <a:effectLst/>
                <a:latin typeface="Calibri" panose="020F0502020204030204" pitchFamily="34" charset="0"/>
                <a:ea typeface="Arial Unicode MS" panose="020B0604020202020204" pitchFamily="34" charset="-128"/>
              </a:rPr>
              <a:t>. ¿De qué manera cambió el mundo a partir de ese momento? Comparen el mundo </a:t>
            </a:r>
            <a:r>
              <a:rPr lang="es-ES" sz="1100" b="1" dirty="0">
                <a:effectLst/>
                <a:latin typeface="Calibri" panose="020F0502020204030204" pitchFamily="34" charset="0"/>
                <a:ea typeface="Arial Unicode MS" panose="020B0604020202020204" pitchFamily="34" charset="-128"/>
              </a:rPr>
              <a:t>antes</a:t>
            </a:r>
            <a:r>
              <a:rPr lang="es-ES" sz="1100" dirty="0">
                <a:effectLst/>
                <a:latin typeface="Calibri" panose="020F0502020204030204" pitchFamily="34" charset="0"/>
                <a:ea typeface="Arial Unicode MS" panose="020B0604020202020204" pitchFamily="34" charset="-128"/>
              </a:rPr>
              <a:t> y </a:t>
            </a:r>
            <a:r>
              <a:rPr lang="es-ES" sz="1100" b="1" dirty="0">
                <a:effectLst/>
                <a:latin typeface="Calibri" panose="020F0502020204030204" pitchFamily="34" charset="0"/>
                <a:ea typeface="Arial Unicode MS" panose="020B0604020202020204" pitchFamily="34" charset="-128"/>
              </a:rPr>
              <a:t>después</a:t>
            </a:r>
            <a:r>
              <a:rPr lang="es-ES" sz="1100" dirty="0">
                <a:effectLst/>
                <a:latin typeface="Calibri" panose="020F0502020204030204" pitchFamily="34" charset="0"/>
                <a:ea typeface="Arial Unicode MS" panose="020B0604020202020204" pitchFamily="34" charset="-128"/>
              </a:rPr>
              <a:t> de la caída en pecado utilizando pistas del texto.</a:t>
            </a:r>
          </a:p>
          <a:p>
            <a:pPr marL="171450" marR="0" lvl="0" indent="-171450"/>
            <a:endParaRPr lang="es-ES" sz="1100" i="1" dirty="0">
              <a:solidFill>
                <a:srgbClr val="00B050"/>
              </a:solidFill>
              <a:effectLst/>
              <a:latin typeface="Calibri" panose="020F0502020204030204" pitchFamily="34" charset="0"/>
              <a:ea typeface="Arial Unicode MS" panose="020B0604020202020204" pitchFamily="34" charset="-128"/>
            </a:endParaRPr>
          </a:p>
          <a:p>
            <a:pPr marL="171450" marR="0" lvl="0" indent="-171450"/>
            <a:r>
              <a:rPr lang="es-ES" sz="1100" i="1" dirty="0">
                <a:solidFill>
                  <a:srgbClr val="00B050"/>
                </a:solidFill>
                <a:effectLst/>
                <a:latin typeface="Calibri" panose="020F0502020204030204" pitchFamily="34" charset="0"/>
                <a:ea typeface="Arial Unicode MS" panose="020B0604020202020204" pitchFamily="34" charset="-128"/>
              </a:rPr>
              <a:t>Pide que los estudiantes respondan primero. </a:t>
            </a:r>
          </a:p>
          <a:p>
            <a:pPr marL="171450" marR="0" lvl="0" indent="-171450"/>
            <a:endParaRPr lang="en-US" sz="1200" i="0" dirty="0">
              <a:solidFill>
                <a:srgbClr val="00B050"/>
              </a:solidFill>
              <a:effectLst/>
              <a:latin typeface="Times New Roman" panose="02020603050405020304" pitchFamily="18" charset="0"/>
              <a:ea typeface="Arial Unicode MS" panose="020B0604020202020204" pitchFamily="34" charset="-128"/>
            </a:endParaRPr>
          </a:p>
          <a:p>
            <a:pPr marL="171450" marR="0" lvl="0" indent="-171450"/>
            <a:r>
              <a:rPr lang="es-ES" sz="1100" i="0" dirty="0">
                <a:effectLst/>
                <a:latin typeface="Calibri" panose="020F0502020204030204" pitchFamily="34" charset="0"/>
                <a:ea typeface="Arial Unicode MS" panose="020B0604020202020204" pitchFamily="34" charset="-128"/>
              </a:rPr>
              <a:t>Antes: Perfectos; Después: pecaminosos, sin posibilidad de ser perfectos</a:t>
            </a:r>
            <a:endParaRPr lang="en-US" sz="1200" i="0" dirty="0">
              <a:effectLst/>
              <a:latin typeface="Times New Roman" panose="02020603050405020304" pitchFamily="18" charset="0"/>
              <a:ea typeface="Arial Unicode MS" panose="020B0604020202020204" pitchFamily="34" charset="-128"/>
            </a:endParaRPr>
          </a:p>
          <a:p>
            <a:pPr marL="171450" marR="0" lvl="0" indent="-171450"/>
            <a:r>
              <a:rPr lang="es-ES" sz="1100" i="0" dirty="0">
                <a:effectLst/>
                <a:latin typeface="Calibri" panose="020F0502020204030204" pitchFamily="34" charset="0"/>
                <a:ea typeface="Arial Unicode MS" panose="020B0604020202020204" pitchFamily="34" charset="-128"/>
              </a:rPr>
              <a:t>Antes: Vivirían para siempre, inmortales; Después: mortales</a:t>
            </a:r>
            <a:endParaRPr lang="en-US" sz="1200" i="0" dirty="0">
              <a:effectLst/>
              <a:latin typeface="Times New Roman" panose="02020603050405020304" pitchFamily="18" charset="0"/>
              <a:ea typeface="Arial Unicode MS" panose="020B0604020202020204" pitchFamily="34" charset="-128"/>
            </a:endParaRPr>
          </a:p>
          <a:p>
            <a:pPr marL="171450" marR="0" lvl="0" indent="-171450"/>
            <a:r>
              <a:rPr lang="es-ES" sz="1100" i="0" dirty="0">
                <a:effectLst/>
                <a:latin typeface="Calibri" panose="020F0502020204030204" pitchFamily="34" charset="0"/>
                <a:ea typeface="Arial Unicode MS" panose="020B0604020202020204" pitchFamily="34" charset="-128"/>
              </a:rPr>
              <a:t>Antes: El trabajo era algo de gozo; Después: dolor en el parto para las mujeres y un deseo desordenado hacía su marido, El hombre sufriría en su trabajo</a:t>
            </a:r>
            <a:endParaRPr lang="en-US" sz="1200" i="0" dirty="0">
              <a:effectLst/>
              <a:latin typeface="Times New Roman" panose="02020603050405020304" pitchFamily="18" charset="0"/>
              <a:ea typeface="Arial Unicode MS" panose="020B0604020202020204" pitchFamily="34" charset="-128"/>
            </a:endParaRPr>
          </a:p>
          <a:p>
            <a:pPr marL="171450" marR="0" lvl="0" indent="-171450"/>
            <a:r>
              <a:rPr lang="es-ES" sz="1100" i="0" dirty="0">
                <a:effectLst/>
                <a:latin typeface="Calibri" panose="020F0502020204030204" pitchFamily="34" charset="0"/>
                <a:ea typeface="Arial Unicode MS" panose="020B0604020202020204" pitchFamily="34" charset="-128"/>
              </a:rPr>
              <a:t>Antes: una creación perfecta en pura armonía; Después: La creación fue corrompida (calamidades, enfermedades, muerte.)</a:t>
            </a:r>
            <a:endParaRPr lang="en-US" sz="1200" i="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buNone/>
            </a:pPr>
            <a:r>
              <a:rPr lang="es-ES" sz="1800" dirty="0">
                <a:effectLst/>
                <a:latin typeface="Calibri" panose="020F0502020204030204" pitchFamily="34" charset="0"/>
                <a:ea typeface="Arial Unicode MS" panose="020B0604020202020204" pitchFamily="34" charset="-128"/>
              </a:rPr>
              <a:t>2. CONTAR</a:t>
            </a:r>
          </a:p>
          <a:p>
            <a:pPr marL="0" marR="0">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dirty="0">
                <a:effectLst/>
                <a:latin typeface="Calibri" panose="020F0502020204030204" pitchFamily="34" charset="0"/>
                <a:ea typeface="Arial Unicode MS" panose="020B0604020202020204" pitchFamily="34" charset="-128"/>
              </a:rPr>
              <a:t>El “Contar” es el momento en el que leemos una historia de la Palabra de Dios o la narramos con nuestras propias palabras, teniendo cuidado de ser fieles al texto. Deseamos que sea la Palabra la que habla, por lo tanto, evitamos explicar, añadir comentarios o dar nuestras opiniones. </a:t>
            </a: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0" marR="0" lvl="0" indent="0">
              <a:buFontTx/>
              <a:buNone/>
            </a:pPr>
            <a:r>
              <a:rPr lang="es-ES" sz="1800" i="1" dirty="0">
                <a:solidFill>
                  <a:srgbClr val="00B050"/>
                </a:solidFill>
                <a:effectLst/>
                <a:latin typeface="Calibri" panose="020F0502020204030204" pitchFamily="34" charset="0"/>
                <a:ea typeface="Arial Unicode MS" panose="020B0604020202020204" pitchFamily="34" charset="-128"/>
              </a:rPr>
              <a:t>Pida un voluntario entre los estudiantes para demostrar cómo contar la historia de Génesis 3:1-24 en sus propias palabras, manteniéndose fiel al texto bíblico. </a:t>
            </a:r>
          </a:p>
          <a:p>
            <a:pPr marL="0" marR="0" lvl="0" indent="0">
              <a:buFontTx/>
              <a:buNone/>
            </a:pPr>
            <a:endParaRPr lang="es-ES" sz="1800" b="0" i="1" u="none" strike="noStrike" dirty="0">
              <a:solidFill>
                <a:srgbClr val="00B050"/>
              </a:solidFill>
              <a:effectLst/>
              <a:latin typeface="Calibri" panose="020F0502020204030204" pitchFamily="34" charset="0"/>
              <a:ea typeface="Arial Unicode MS" panose="020B0604020202020204" pitchFamily="34" charset="-128"/>
            </a:endParaRPr>
          </a:p>
          <a:p>
            <a:pPr marL="457200" marR="0" lvl="0" indent="-457200"/>
            <a:r>
              <a:rPr lang="en-US" sz="3200" b="0" i="0" u="none" strike="noStrike" dirty="0">
                <a:solidFill>
                  <a:srgbClr val="000000"/>
                </a:solidFill>
                <a:effectLst/>
              </a:rPr>
              <a:t>La </a:t>
            </a:r>
            <a:r>
              <a:rPr lang="en-US" sz="3200" b="0" i="0" u="none" strike="noStrike" dirty="0" err="1">
                <a:solidFill>
                  <a:srgbClr val="000000"/>
                </a:solidFill>
                <a:effectLst/>
              </a:rPr>
              <a:t>serpiente</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animal </a:t>
            </a:r>
            <a:r>
              <a:rPr lang="en-US" sz="3200" b="0" i="0" u="none" strike="noStrike" dirty="0" err="1">
                <a:solidFill>
                  <a:srgbClr val="000000"/>
                </a:solidFill>
                <a:effectLst/>
              </a:rPr>
              <a:t>más</a:t>
            </a:r>
            <a:r>
              <a:rPr lang="en-US" sz="3200" b="0" i="0" u="none" strike="noStrike" dirty="0">
                <a:solidFill>
                  <a:srgbClr val="000000"/>
                </a:solidFill>
                <a:effectLst/>
              </a:rPr>
              <a:t> </a:t>
            </a:r>
            <a:r>
              <a:rPr lang="en-US" sz="3200" b="0" i="0" u="none" strike="noStrike" dirty="0" err="1">
                <a:solidFill>
                  <a:srgbClr val="000000"/>
                </a:solidFill>
                <a:effectLst/>
              </a:rPr>
              <a:t>astuto</a:t>
            </a:r>
            <a:r>
              <a:rPr lang="en-US" sz="3200" b="0" i="0" u="none" strike="noStrike" dirty="0">
                <a:solidFill>
                  <a:srgbClr val="000000"/>
                </a:solidFill>
                <a:effectLst/>
              </a:rPr>
              <a:t> de </a:t>
            </a:r>
            <a:r>
              <a:rPr lang="en-US" sz="3200" b="0" i="0" u="none" strike="noStrike" dirty="0" err="1">
                <a:solidFill>
                  <a:srgbClr val="000000"/>
                </a:solidFill>
                <a:effectLst/>
              </a:rPr>
              <a:t>todos</a:t>
            </a:r>
            <a:r>
              <a:rPr lang="en-US" sz="3200" b="0" i="0" u="none" strike="noStrike" dirty="0">
                <a:solidFill>
                  <a:srgbClr val="000000"/>
                </a:solidFill>
                <a:effectLst/>
              </a:rPr>
              <a:t> </a:t>
            </a:r>
            <a:r>
              <a:rPr lang="en-US" sz="3200" b="0" i="0" u="none" strike="noStrike" dirty="0" err="1">
                <a:solidFill>
                  <a:srgbClr val="000000"/>
                </a:solidFill>
                <a:effectLst/>
              </a:rPr>
              <a:t>los</a:t>
            </a:r>
            <a:r>
              <a:rPr lang="en-US" sz="3200" b="0" i="0" u="none" strike="noStrike" dirty="0">
                <a:solidFill>
                  <a:srgbClr val="000000"/>
                </a:solidFill>
                <a:effectLst/>
              </a:rPr>
              <a:t> que Dios </a:t>
            </a:r>
            <a:r>
              <a:rPr lang="en-US" sz="3200" b="0" i="0" u="none" strike="noStrike" dirty="0" err="1">
                <a:solidFill>
                  <a:srgbClr val="000000"/>
                </a:solidFill>
                <a:effectLst/>
              </a:rPr>
              <a:t>había</a:t>
            </a:r>
            <a:r>
              <a:rPr lang="en-US" sz="3200" b="0" i="0" u="none" strike="noStrike" dirty="0">
                <a:solidFill>
                  <a:srgbClr val="000000"/>
                </a:solidFill>
                <a:effectLst/>
              </a:rPr>
              <a:t> </a:t>
            </a:r>
            <a:r>
              <a:rPr lang="en-US" sz="3200" b="0" i="0" u="none" strike="noStrike" dirty="0" err="1">
                <a:solidFill>
                  <a:srgbClr val="000000"/>
                </a:solidFill>
                <a:effectLst/>
              </a:rPr>
              <a:t>creado</a:t>
            </a:r>
            <a:r>
              <a:rPr lang="en-US" sz="3200" b="0" i="0" u="none" strike="noStrike" dirty="0">
                <a:solidFill>
                  <a:srgbClr val="000000"/>
                </a:solidFill>
                <a:effectLst/>
              </a:rPr>
              <a:t>, se </a:t>
            </a:r>
            <a:r>
              <a:rPr lang="en-US" sz="3200" b="0" i="0" u="none" strike="noStrike" dirty="0" err="1">
                <a:solidFill>
                  <a:srgbClr val="000000"/>
                </a:solidFill>
                <a:effectLst/>
              </a:rPr>
              <a:t>acercó</a:t>
            </a:r>
            <a:r>
              <a:rPr lang="en-US" sz="3200" b="0" i="0" u="none" strike="noStrike" dirty="0">
                <a:solidFill>
                  <a:srgbClr val="000000"/>
                </a:solidFill>
                <a:effectLst/>
              </a:rPr>
              <a:t> a la </a:t>
            </a:r>
            <a:r>
              <a:rPr lang="en-US" sz="3200" b="0" i="0" u="none" strike="noStrike" dirty="0" err="1">
                <a:solidFill>
                  <a:srgbClr val="000000"/>
                </a:solidFill>
                <a:effectLst/>
              </a:rPr>
              <a:t>mujer</a:t>
            </a:r>
            <a:r>
              <a:rPr lang="en-US" sz="3200" b="0" i="0" u="none" strike="noStrike" dirty="0">
                <a:solidFill>
                  <a:srgbClr val="000000"/>
                </a:solidFill>
                <a:effectLst/>
              </a:rPr>
              <a:t> y le </a:t>
            </a:r>
            <a:r>
              <a:rPr lang="en-US" sz="3200" b="0" i="0" u="none" strike="noStrike" dirty="0" err="1">
                <a:solidFill>
                  <a:srgbClr val="000000"/>
                </a:solidFill>
                <a:effectLst/>
              </a:rPr>
              <a:t>preguntó</a:t>
            </a:r>
            <a:r>
              <a:rPr lang="en-US" sz="3200" b="0" i="0" u="none" strike="noStrike" dirty="0">
                <a:solidFill>
                  <a:srgbClr val="000000"/>
                </a:solidFill>
                <a:effectLst/>
              </a:rPr>
              <a:t>: «¿De </a:t>
            </a:r>
            <a:r>
              <a:rPr lang="en-US" sz="3200" b="0" i="0" u="none" strike="noStrike" dirty="0" err="1">
                <a:solidFill>
                  <a:srgbClr val="000000"/>
                </a:solidFill>
                <a:effectLst/>
              </a:rPr>
              <a:t>veras</a:t>
            </a:r>
            <a:r>
              <a:rPr lang="en-US" sz="3200" b="0" i="0" u="none" strike="noStrike" dirty="0">
                <a:solidFill>
                  <a:srgbClr val="000000"/>
                </a:solidFill>
                <a:effectLst/>
              </a:rPr>
              <a:t> Dios les ha </a:t>
            </a:r>
            <a:r>
              <a:rPr lang="en-US" sz="3200" b="0" i="0" u="none" strike="noStrike" dirty="0" err="1">
                <a:solidFill>
                  <a:srgbClr val="000000"/>
                </a:solidFill>
                <a:effectLst/>
              </a:rPr>
              <a:t>dicho</a:t>
            </a:r>
            <a:r>
              <a:rPr lang="en-US" sz="3200" b="0" i="0" u="none" strike="noStrike" dirty="0">
                <a:solidFill>
                  <a:srgbClr val="000000"/>
                </a:solidFill>
                <a:effectLst/>
              </a:rPr>
              <a:t> que no </a:t>
            </a:r>
            <a:r>
              <a:rPr lang="en-US" sz="3200" b="0" i="0" u="none" strike="noStrike" dirty="0" err="1">
                <a:solidFill>
                  <a:srgbClr val="000000"/>
                </a:solidFill>
                <a:effectLst/>
              </a:rPr>
              <a:t>coman</a:t>
            </a:r>
            <a:r>
              <a:rPr lang="en-US" sz="3200" b="0" i="0" u="none" strike="noStrike" dirty="0">
                <a:solidFill>
                  <a:srgbClr val="000000"/>
                </a:solidFill>
                <a:effectLst/>
              </a:rPr>
              <a:t> de </a:t>
            </a:r>
            <a:r>
              <a:rPr lang="en-US" sz="3200" b="0" i="0" u="none" strike="noStrike" dirty="0" err="1">
                <a:solidFill>
                  <a:srgbClr val="000000"/>
                </a:solidFill>
                <a:effectLst/>
              </a:rPr>
              <a:t>ningún</a:t>
            </a:r>
            <a:r>
              <a:rPr lang="en-US" sz="3200" b="0" i="0" u="none" strike="noStrike" dirty="0">
                <a:solidFill>
                  <a:srgbClr val="000000"/>
                </a:solidFill>
                <a:effectLst/>
              </a:rPr>
              <a:t> árbol del </a:t>
            </a:r>
            <a:r>
              <a:rPr lang="en-US" sz="3200" b="0" i="0" u="none" strike="noStrike" dirty="0" err="1">
                <a:solidFill>
                  <a:srgbClr val="000000"/>
                </a:solidFill>
                <a:effectLst/>
              </a:rPr>
              <a:t>jardín</a:t>
            </a:r>
            <a:r>
              <a:rPr lang="en-US" sz="3200" b="0" i="0" u="none" strike="noStrike" dirty="0">
                <a:solidFill>
                  <a:srgbClr val="000000"/>
                </a:solidFill>
                <a:effectLst/>
              </a:rPr>
              <a:t>?»</a:t>
            </a:r>
          </a:p>
          <a:p>
            <a:pPr marL="457200" marR="0" lvl="0" indent="-457200"/>
            <a:endParaRPr lang="en-US" sz="3200" b="0" i="0" u="none" strike="noStrike" dirty="0">
              <a:solidFill>
                <a:srgbClr val="000000"/>
              </a:solidFill>
              <a:effectLst/>
            </a:endParaRPr>
          </a:p>
          <a:p>
            <a:pPr marL="457200" marR="0" lvl="0" indent="-457200"/>
            <a:r>
              <a:rPr lang="en-US" sz="3200" b="0" i="0" u="none" strike="noStrike" dirty="0">
                <a:solidFill>
                  <a:srgbClr val="000000"/>
                </a:solidFill>
                <a:effectLst/>
              </a:rPr>
              <a:t>La </a:t>
            </a:r>
            <a:r>
              <a:rPr lang="en-US" sz="3200" b="0" i="0" u="none" strike="noStrike" dirty="0" err="1">
                <a:solidFill>
                  <a:srgbClr val="000000"/>
                </a:solidFill>
                <a:effectLst/>
              </a:rPr>
              <a:t>mujer</a:t>
            </a:r>
            <a:r>
              <a:rPr lang="en-US" sz="3200" b="0" i="0" u="none" strike="noStrike" dirty="0">
                <a:solidFill>
                  <a:srgbClr val="000000"/>
                </a:solidFill>
                <a:effectLst/>
              </a:rPr>
              <a:t> </a:t>
            </a:r>
            <a:r>
              <a:rPr lang="en-US" sz="3200" b="0" i="0" u="none" strike="noStrike" dirty="0" err="1">
                <a:solidFill>
                  <a:srgbClr val="000000"/>
                </a:solidFill>
                <a:effectLst/>
              </a:rPr>
              <a:t>respondió</a:t>
            </a:r>
            <a:r>
              <a:rPr lang="en-US" sz="3200" b="0" i="0" u="none" strike="noStrike" dirty="0">
                <a:solidFill>
                  <a:srgbClr val="000000"/>
                </a:solidFill>
                <a:effectLst/>
              </a:rPr>
              <a:t>: «Podemos comer del </a:t>
            </a:r>
            <a:r>
              <a:rPr lang="en-US" sz="3200" b="0" i="0" u="none" strike="noStrike" dirty="0" err="1">
                <a:solidFill>
                  <a:srgbClr val="000000"/>
                </a:solidFill>
                <a:effectLst/>
              </a:rPr>
              <a:t>fruto</a:t>
            </a:r>
            <a:r>
              <a:rPr lang="en-US" sz="3200" b="0" i="0" u="none" strike="noStrike" dirty="0">
                <a:solidFill>
                  <a:srgbClr val="000000"/>
                </a:solidFill>
                <a:effectLst/>
              </a:rPr>
              <a:t> de </a:t>
            </a:r>
            <a:r>
              <a:rPr lang="en-US" sz="3200" b="0" i="0" u="none" strike="noStrike" dirty="0" err="1">
                <a:solidFill>
                  <a:srgbClr val="000000"/>
                </a:solidFill>
                <a:effectLst/>
              </a:rPr>
              <a:t>los</a:t>
            </a:r>
            <a:r>
              <a:rPr lang="en-US" sz="3200" b="0" i="0" u="none" strike="noStrike" dirty="0">
                <a:solidFill>
                  <a:srgbClr val="000000"/>
                </a:solidFill>
                <a:effectLst/>
              </a:rPr>
              <a:t> </a:t>
            </a:r>
            <a:r>
              <a:rPr lang="en-US" sz="3200" b="0" i="0" u="none" strike="noStrike" dirty="0" err="1">
                <a:solidFill>
                  <a:srgbClr val="000000"/>
                </a:solidFill>
                <a:effectLst/>
              </a:rPr>
              <a:t>árboles</a:t>
            </a:r>
            <a:r>
              <a:rPr lang="en-US" sz="3200" b="0" i="0" u="none" strike="noStrike" dirty="0">
                <a:solidFill>
                  <a:srgbClr val="000000"/>
                </a:solidFill>
                <a:effectLst/>
              </a:rPr>
              <a:t> del </a:t>
            </a:r>
            <a:r>
              <a:rPr lang="en-US" sz="3200" b="0" i="0" u="none" strike="noStrike" dirty="0" err="1">
                <a:solidFill>
                  <a:srgbClr val="000000"/>
                </a:solidFill>
                <a:effectLst/>
              </a:rPr>
              <a:t>jardín</a:t>
            </a:r>
            <a:r>
              <a:rPr lang="en-US" sz="3200" b="0" i="0" u="none" strike="noStrike" dirty="0">
                <a:solidFill>
                  <a:srgbClr val="000000"/>
                </a:solidFill>
                <a:effectLst/>
              </a:rPr>
              <a:t>, </a:t>
            </a:r>
            <a:r>
              <a:rPr lang="en-US" sz="3200" b="0" i="0" u="none" strike="noStrike" dirty="0" err="1">
                <a:solidFill>
                  <a:srgbClr val="000000"/>
                </a:solidFill>
                <a:effectLst/>
              </a:rPr>
              <a:t>pero</a:t>
            </a:r>
            <a:r>
              <a:rPr lang="en-US" sz="3200" b="0" i="0" u="none" strike="noStrike" dirty="0">
                <a:solidFill>
                  <a:srgbClr val="000000"/>
                </a:solidFill>
                <a:effectLst/>
              </a:rPr>
              <a:t> Dios </a:t>
            </a:r>
            <a:r>
              <a:rPr lang="en-US" sz="3200" b="0" i="0" u="none" strike="noStrike" dirty="0" err="1">
                <a:solidFill>
                  <a:srgbClr val="000000"/>
                </a:solidFill>
                <a:effectLst/>
              </a:rPr>
              <a:t>dijo</a:t>
            </a:r>
            <a:r>
              <a:rPr lang="en-US" sz="3200" b="0" i="0" u="none" strike="noStrike" dirty="0">
                <a:solidFill>
                  <a:srgbClr val="000000"/>
                </a:solidFill>
                <a:effectLst/>
              </a:rPr>
              <a:t> que no </a:t>
            </a:r>
            <a:r>
              <a:rPr lang="en-US" sz="3200" b="0" i="0" u="none" strike="noStrike" dirty="0" err="1">
                <a:solidFill>
                  <a:srgbClr val="000000"/>
                </a:solidFill>
                <a:effectLst/>
              </a:rPr>
              <a:t>comamos</a:t>
            </a:r>
            <a:r>
              <a:rPr lang="en-US" sz="3200" b="0" i="0" u="none" strike="noStrike" dirty="0">
                <a:solidFill>
                  <a:srgbClr val="000000"/>
                </a:solidFill>
                <a:effectLst/>
              </a:rPr>
              <a:t> del </a:t>
            </a:r>
            <a:r>
              <a:rPr lang="en-US" sz="3200" b="0" i="0" u="none" strike="noStrike" dirty="0" err="1">
                <a:solidFill>
                  <a:srgbClr val="000000"/>
                </a:solidFill>
                <a:effectLst/>
              </a:rPr>
              <a:t>fruto</a:t>
            </a:r>
            <a:r>
              <a:rPr lang="en-US" sz="3200" b="0" i="0" u="none" strike="noStrike" dirty="0">
                <a:solidFill>
                  <a:srgbClr val="000000"/>
                </a:solidFill>
                <a:effectLst/>
              </a:rPr>
              <a:t> del árbol que </a:t>
            </a:r>
            <a:r>
              <a:rPr lang="en-US" sz="3200" b="0" i="0" u="none" strike="noStrike" dirty="0" err="1">
                <a:solidFill>
                  <a:srgbClr val="000000"/>
                </a:solidFill>
                <a:effectLst/>
              </a:rPr>
              <a:t>está</a:t>
            </a:r>
            <a:r>
              <a:rPr lang="en-US" sz="3200" b="0" i="0" u="none" strike="noStrike" dirty="0">
                <a:solidFill>
                  <a:srgbClr val="000000"/>
                </a:solidFill>
                <a:effectLst/>
              </a:rPr>
              <a:t> </a:t>
            </a:r>
            <a:r>
              <a:rPr lang="en-US" sz="3200" b="0" i="0" u="none" strike="noStrike" dirty="0" err="1">
                <a:solidFill>
                  <a:srgbClr val="000000"/>
                </a:solidFill>
                <a:effectLst/>
              </a:rPr>
              <a:t>en</a:t>
            </a:r>
            <a:r>
              <a:rPr lang="en-US" sz="3200" b="0" i="0" u="none" strike="noStrike" dirty="0">
                <a:solidFill>
                  <a:srgbClr val="000000"/>
                </a:solidFill>
                <a:effectLst/>
              </a:rPr>
              <a:t> medio del </a:t>
            </a:r>
            <a:r>
              <a:rPr lang="en-US" sz="3200" b="0" i="0" u="none" strike="noStrike" dirty="0" err="1">
                <a:solidFill>
                  <a:srgbClr val="000000"/>
                </a:solidFill>
                <a:effectLst/>
              </a:rPr>
              <a:t>jardín</a:t>
            </a:r>
            <a:r>
              <a:rPr lang="en-US" sz="3200" b="0" i="0" u="none" strike="noStrike" dirty="0">
                <a:solidFill>
                  <a:srgbClr val="000000"/>
                </a:solidFill>
                <a:effectLst/>
              </a:rPr>
              <a:t>, </a:t>
            </a:r>
            <a:r>
              <a:rPr lang="en-US" sz="3200" b="0" i="0" u="none" strike="noStrike" dirty="0" err="1">
                <a:solidFill>
                  <a:srgbClr val="000000"/>
                </a:solidFill>
                <a:effectLst/>
              </a:rPr>
              <a:t>ni</a:t>
            </a:r>
            <a:r>
              <a:rPr lang="en-US" sz="3200" b="0" i="0" u="none" strike="noStrike" dirty="0">
                <a:solidFill>
                  <a:srgbClr val="000000"/>
                </a:solidFill>
                <a:effectLst/>
              </a:rPr>
              <a:t> lo </a:t>
            </a:r>
            <a:r>
              <a:rPr lang="en-US" sz="3200" b="0" i="0" u="none" strike="noStrike" dirty="0" err="1">
                <a:solidFill>
                  <a:srgbClr val="000000"/>
                </a:solidFill>
                <a:effectLst/>
              </a:rPr>
              <a:t>toquemos</a:t>
            </a:r>
            <a:r>
              <a:rPr lang="en-US" sz="3200" b="0" i="0" u="none" strike="noStrike" dirty="0">
                <a:solidFill>
                  <a:srgbClr val="000000"/>
                </a:solidFill>
                <a:effectLst/>
              </a:rPr>
              <a:t>, para que no </a:t>
            </a:r>
            <a:r>
              <a:rPr lang="en-US" sz="3200" b="0" i="0" u="none" strike="noStrike" dirty="0" err="1">
                <a:solidFill>
                  <a:srgbClr val="000000"/>
                </a:solidFill>
                <a:effectLst/>
              </a:rPr>
              <a:t>muramos</a:t>
            </a:r>
            <a:r>
              <a:rPr lang="en-US" sz="3200" b="0" i="0" u="none" strike="noStrike" dirty="0">
                <a:solidFill>
                  <a:srgbClr val="000000"/>
                </a:solidFill>
                <a:effectLst/>
              </a:rPr>
              <a:t>.»</a:t>
            </a:r>
          </a:p>
          <a:p>
            <a:pPr marL="457200" marR="0" lvl="0" indent="-457200"/>
            <a:endParaRPr lang="en-US" sz="3200" b="0" i="0" u="none" strike="noStrike" dirty="0">
              <a:solidFill>
                <a:srgbClr val="000000"/>
              </a:solidFill>
              <a:effectLst/>
            </a:endParaRPr>
          </a:p>
          <a:p>
            <a:pPr marL="457200" marR="0" lvl="0" indent="-457200"/>
            <a:r>
              <a:rPr lang="en-US" sz="3200" b="0" i="0" u="none" strike="noStrike" dirty="0" err="1">
                <a:solidFill>
                  <a:srgbClr val="000000"/>
                </a:solidFill>
                <a:effectLst/>
              </a:rPr>
              <a:t>Entonces</a:t>
            </a:r>
            <a:r>
              <a:rPr lang="en-US" sz="3200" b="0" i="0" u="none" strike="noStrike" dirty="0">
                <a:solidFill>
                  <a:srgbClr val="000000"/>
                </a:solidFill>
                <a:effectLst/>
              </a:rPr>
              <a:t> la </a:t>
            </a:r>
            <a:r>
              <a:rPr lang="en-US" sz="3200" b="0" i="0" u="none" strike="noStrike" dirty="0" err="1">
                <a:solidFill>
                  <a:srgbClr val="000000"/>
                </a:solidFill>
                <a:effectLst/>
              </a:rPr>
              <a:t>serpiente</a:t>
            </a:r>
            <a:r>
              <a:rPr lang="en-US" sz="3200" b="0" i="0" u="none" strike="noStrike" dirty="0">
                <a:solidFill>
                  <a:srgbClr val="000000"/>
                </a:solidFill>
                <a:effectLst/>
              </a:rPr>
              <a:t> </a:t>
            </a:r>
            <a:r>
              <a:rPr lang="en-US" sz="3200" b="0" i="0" u="none" strike="noStrike" dirty="0" err="1">
                <a:solidFill>
                  <a:srgbClr val="000000"/>
                </a:solidFill>
                <a:effectLst/>
              </a:rPr>
              <a:t>dijo</a:t>
            </a:r>
            <a:r>
              <a:rPr lang="en-US" sz="3200" b="0" i="0" u="none" strike="noStrike" dirty="0">
                <a:solidFill>
                  <a:srgbClr val="000000"/>
                </a:solidFill>
                <a:effectLst/>
              </a:rPr>
              <a:t>: «¡No es </a:t>
            </a:r>
            <a:r>
              <a:rPr lang="en-US" sz="3200" b="0" i="0" u="none" strike="noStrike" dirty="0" err="1">
                <a:solidFill>
                  <a:srgbClr val="000000"/>
                </a:solidFill>
                <a:effectLst/>
              </a:rPr>
              <a:t>cierto</a:t>
            </a:r>
            <a:r>
              <a:rPr lang="en-US" sz="3200" b="0" i="0" u="none" strike="noStrike" dirty="0">
                <a:solidFill>
                  <a:srgbClr val="000000"/>
                </a:solidFill>
                <a:effectLst/>
              </a:rPr>
              <a:t>! No </a:t>
            </a:r>
            <a:r>
              <a:rPr lang="en-US" sz="3200" b="0" i="0" u="none" strike="noStrike" dirty="0" err="1">
                <a:solidFill>
                  <a:srgbClr val="000000"/>
                </a:solidFill>
                <a:effectLst/>
              </a:rPr>
              <a:t>morirán</a:t>
            </a:r>
            <a:r>
              <a:rPr lang="en-US" sz="3200" b="0" i="0" u="none" strike="noStrike" dirty="0">
                <a:solidFill>
                  <a:srgbClr val="000000"/>
                </a:solidFill>
                <a:effectLst/>
              </a:rPr>
              <a:t>. Dios sabe que </a:t>
            </a:r>
            <a:r>
              <a:rPr lang="en-US" sz="3200" b="0" i="0" u="none" strike="noStrike" dirty="0" err="1">
                <a:solidFill>
                  <a:srgbClr val="000000"/>
                </a:solidFill>
                <a:effectLst/>
              </a:rPr>
              <a:t>cuando</a:t>
            </a:r>
            <a:r>
              <a:rPr lang="en-US" sz="3200" b="0" i="0" u="none" strike="noStrike" dirty="0">
                <a:solidFill>
                  <a:srgbClr val="000000"/>
                </a:solidFill>
                <a:effectLst/>
              </a:rPr>
              <a:t> </a:t>
            </a:r>
            <a:r>
              <a:rPr lang="en-US" sz="3200" b="0" i="0" u="none" strike="noStrike" dirty="0" err="1">
                <a:solidFill>
                  <a:srgbClr val="000000"/>
                </a:solidFill>
                <a:effectLst/>
              </a:rPr>
              <a:t>coman</a:t>
            </a:r>
            <a:r>
              <a:rPr lang="en-US" sz="3200" b="0" i="0" u="none" strike="noStrike" dirty="0">
                <a:solidFill>
                  <a:srgbClr val="000000"/>
                </a:solidFill>
                <a:effectLst/>
              </a:rPr>
              <a:t> de </a:t>
            </a:r>
            <a:r>
              <a:rPr lang="en-US" sz="3200" b="0" i="0" u="none" strike="noStrike" dirty="0" err="1">
                <a:solidFill>
                  <a:srgbClr val="000000"/>
                </a:solidFill>
                <a:effectLst/>
              </a:rPr>
              <a:t>él</a:t>
            </a:r>
            <a:r>
              <a:rPr lang="en-US" sz="3200" b="0" i="0" u="none" strike="noStrike" dirty="0">
                <a:solidFill>
                  <a:srgbClr val="000000"/>
                </a:solidFill>
                <a:effectLst/>
              </a:rPr>
              <a:t>, sus ojos se </a:t>
            </a:r>
            <a:r>
              <a:rPr lang="en-US" sz="3200" b="0" i="0" u="none" strike="noStrike" dirty="0" err="1">
                <a:solidFill>
                  <a:srgbClr val="000000"/>
                </a:solidFill>
                <a:effectLst/>
              </a:rPr>
              <a:t>abrirán</a:t>
            </a:r>
            <a:r>
              <a:rPr lang="en-US" sz="3200" b="0" i="0" u="none" strike="noStrike" dirty="0">
                <a:solidFill>
                  <a:srgbClr val="000000"/>
                </a:solidFill>
                <a:effectLst/>
              </a:rPr>
              <a:t> y </a:t>
            </a:r>
            <a:r>
              <a:rPr lang="en-US" sz="3200" b="0" i="0" u="none" strike="noStrike" dirty="0" err="1">
                <a:solidFill>
                  <a:srgbClr val="000000"/>
                </a:solidFill>
                <a:effectLst/>
              </a:rPr>
              <a:t>serán</a:t>
            </a:r>
            <a:r>
              <a:rPr lang="en-US" sz="3200" b="0" i="0" u="none" strike="noStrike" dirty="0">
                <a:solidFill>
                  <a:srgbClr val="000000"/>
                </a:solidFill>
                <a:effectLst/>
              </a:rPr>
              <a:t> </a:t>
            </a:r>
            <a:r>
              <a:rPr lang="en-US" sz="3200" b="0" i="0" u="none" strike="noStrike" dirty="0" err="1">
                <a:solidFill>
                  <a:srgbClr val="000000"/>
                </a:solidFill>
                <a:effectLst/>
              </a:rPr>
              <a:t>como</a:t>
            </a:r>
            <a:r>
              <a:rPr lang="en-US" sz="3200" b="0" i="0" u="none" strike="noStrike" dirty="0">
                <a:solidFill>
                  <a:srgbClr val="000000"/>
                </a:solidFill>
                <a:effectLst/>
              </a:rPr>
              <a:t> Dios, </a:t>
            </a:r>
            <a:r>
              <a:rPr lang="en-US" sz="3200" b="0" i="0" u="none" strike="noStrike" dirty="0" err="1">
                <a:solidFill>
                  <a:srgbClr val="000000"/>
                </a:solidFill>
                <a:effectLst/>
              </a:rPr>
              <a:t>conociendo</a:t>
            </a:r>
            <a:r>
              <a:rPr lang="en-US" sz="3200" b="0" i="0" u="none" strike="noStrike" dirty="0">
                <a:solidFill>
                  <a:srgbClr val="000000"/>
                </a:solidFill>
                <a:effectLst/>
              </a:rPr>
              <a:t> </a:t>
            </a:r>
            <a:r>
              <a:rPr lang="en-US" sz="3200" b="0" i="0" u="none" strike="noStrike" dirty="0" err="1">
                <a:solidFill>
                  <a:srgbClr val="000000"/>
                </a:solidFill>
                <a:effectLst/>
              </a:rPr>
              <a:t>el</a:t>
            </a:r>
            <a:r>
              <a:rPr lang="en-US" sz="3200" b="0" i="0" u="none" strike="noStrike" dirty="0">
                <a:solidFill>
                  <a:srgbClr val="000000"/>
                </a:solidFill>
                <a:effectLst/>
              </a:rPr>
              <a:t> bien y </a:t>
            </a:r>
            <a:r>
              <a:rPr lang="en-US" sz="3200" b="0" i="0" u="none" strike="noStrike" dirty="0" err="1">
                <a:solidFill>
                  <a:srgbClr val="000000"/>
                </a:solidFill>
                <a:effectLst/>
              </a:rPr>
              <a:t>el</a:t>
            </a:r>
            <a:r>
              <a:rPr lang="en-US" sz="3200" b="0" i="0" u="none" strike="noStrike" dirty="0">
                <a:solidFill>
                  <a:srgbClr val="000000"/>
                </a:solidFill>
                <a:effectLst/>
              </a:rPr>
              <a:t> mal.»</a:t>
            </a:r>
          </a:p>
          <a:p>
            <a:pPr marL="457200" marR="0" lvl="0" indent="-457200"/>
            <a:endParaRPr lang="en-US" sz="3200" b="0" i="0" u="none" strike="noStrike" dirty="0">
              <a:solidFill>
                <a:srgbClr val="000000"/>
              </a:solidFill>
              <a:effectLst/>
            </a:endParaRPr>
          </a:p>
          <a:p>
            <a:pPr marL="457200" marR="0" lvl="0" indent="-457200"/>
            <a:r>
              <a:rPr lang="en-US" sz="3200" b="0" i="0" u="none" strike="noStrike" dirty="0">
                <a:solidFill>
                  <a:srgbClr val="000000"/>
                </a:solidFill>
                <a:effectLst/>
              </a:rPr>
              <a:t>La </a:t>
            </a:r>
            <a:r>
              <a:rPr lang="en-US" sz="3200" b="0" i="0" u="none" strike="noStrike" dirty="0" err="1">
                <a:solidFill>
                  <a:srgbClr val="000000"/>
                </a:solidFill>
                <a:effectLst/>
              </a:rPr>
              <a:t>mujer</a:t>
            </a:r>
            <a:r>
              <a:rPr lang="en-US" sz="3200" b="0" i="0" u="none" strike="noStrike" dirty="0">
                <a:solidFill>
                  <a:srgbClr val="000000"/>
                </a:solidFill>
                <a:effectLst/>
              </a:rPr>
              <a:t> </a:t>
            </a:r>
            <a:r>
              <a:rPr lang="en-US" sz="3200" b="0" i="0" u="none" strike="noStrike" dirty="0" err="1">
                <a:solidFill>
                  <a:srgbClr val="000000"/>
                </a:solidFill>
                <a:effectLst/>
              </a:rPr>
              <a:t>vio</a:t>
            </a:r>
            <a:r>
              <a:rPr lang="en-US" sz="3200" b="0" i="0" u="none" strike="noStrike" dirty="0">
                <a:solidFill>
                  <a:srgbClr val="000000"/>
                </a:solidFill>
                <a:effectLst/>
              </a:rPr>
              <a:t> que </a:t>
            </a:r>
            <a:r>
              <a:rPr lang="en-US" sz="3200" b="0" i="0" u="none" strike="noStrike" dirty="0" err="1">
                <a:solidFill>
                  <a:srgbClr val="000000"/>
                </a:solidFill>
                <a:effectLst/>
              </a:rPr>
              <a:t>el</a:t>
            </a:r>
            <a:r>
              <a:rPr lang="en-US" sz="3200" b="0" i="0" u="none" strike="noStrike" dirty="0">
                <a:solidFill>
                  <a:srgbClr val="000000"/>
                </a:solidFill>
                <a:effectLst/>
              </a:rPr>
              <a:t> </a:t>
            </a:r>
            <a:r>
              <a:rPr lang="en-US" sz="3200" b="0" i="0" u="none" strike="noStrike" dirty="0" err="1">
                <a:solidFill>
                  <a:srgbClr val="000000"/>
                </a:solidFill>
                <a:effectLst/>
              </a:rPr>
              <a:t>fruto</a:t>
            </a:r>
            <a:r>
              <a:rPr lang="en-US" sz="3200" b="0" i="0" u="none" strike="noStrike" dirty="0">
                <a:solidFill>
                  <a:srgbClr val="000000"/>
                </a:solidFill>
                <a:effectLst/>
              </a:rPr>
              <a:t> era </a:t>
            </a:r>
            <a:r>
              <a:rPr lang="en-US" sz="3200" b="0" i="0" u="none" strike="noStrike" dirty="0" err="1">
                <a:solidFill>
                  <a:srgbClr val="000000"/>
                </a:solidFill>
                <a:effectLst/>
              </a:rPr>
              <a:t>hermoso</a:t>
            </a:r>
            <a:r>
              <a:rPr lang="en-US" sz="3200" b="0" i="0" u="none" strike="noStrike" dirty="0">
                <a:solidFill>
                  <a:srgbClr val="000000"/>
                </a:solidFill>
                <a:effectLst/>
              </a:rPr>
              <a:t> y </a:t>
            </a:r>
            <a:r>
              <a:rPr lang="en-US" sz="3200" b="0" i="0" u="none" strike="noStrike" dirty="0" err="1">
                <a:solidFill>
                  <a:srgbClr val="000000"/>
                </a:solidFill>
                <a:effectLst/>
              </a:rPr>
              <a:t>deseable</a:t>
            </a:r>
            <a:r>
              <a:rPr lang="en-US" sz="3200" b="0" i="0" u="none" strike="noStrike" dirty="0">
                <a:solidFill>
                  <a:srgbClr val="000000"/>
                </a:solidFill>
                <a:effectLst/>
              </a:rPr>
              <a:t> para </a:t>
            </a:r>
            <a:r>
              <a:rPr lang="en-US" sz="3200" b="0" i="0" u="none" strike="noStrike" dirty="0" err="1">
                <a:solidFill>
                  <a:srgbClr val="000000"/>
                </a:solidFill>
                <a:effectLst/>
              </a:rPr>
              <a:t>alcanzar</a:t>
            </a:r>
            <a:r>
              <a:rPr lang="en-US" sz="3200" b="0" i="0" u="none" strike="noStrike" dirty="0">
                <a:solidFill>
                  <a:srgbClr val="000000"/>
                </a:solidFill>
                <a:effectLst/>
              </a:rPr>
              <a:t> </a:t>
            </a:r>
            <a:r>
              <a:rPr lang="en-US" sz="3200" b="0" i="0" u="none" strike="noStrike" dirty="0" err="1">
                <a:solidFill>
                  <a:srgbClr val="000000"/>
                </a:solidFill>
                <a:effectLst/>
              </a:rPr>
              <a:t>sabiduría</a:t>
            </a:r>
            <a:r>
              <a:rPr lang="en-US" sz="3200" b="0" i="0" u="none" strike="noStrike" dirty="0">
                <a:solidFill>
                  <a:srgbClr val="000000"/>
                </a:solidFill>
                <a:effectLst/>
              </a:rPr>
              <a:t>. Tomó del </a:t>
            </a:r>
            <a:r>
              <a:rPr lang="en-US" sz="3200" b="0" i="0" u="none" strike="noStrike" dirty="0" err="1">
                <a:solidFill>
                  <a:srgbClr val="000000"/>
                </a:solidFill>
                <a:effectLst/>
              </a:rPr>
              <a:t>fruto</a:t>
            </a:r>
            <a:r>
              <a:rPr lang="en-US" sz="3200" b="0" i="0" u="none" strike="noStrike" dirty="0">
                <a:solidFill>
                  <a:srgbClr val="000000"/>
                </a:solidFill>
                <a:effectLst/>
              </a:rPr>
              <a:t> y </a:t>
            </a:r>
            <a:r>
              <a:rPr lang="en-US" sz="3200" b="0" i="0" u="none" strike="noStrike" dirty="0" err="1">
                <a:solidFill>
                  <a:srgbClr val="000000"/>
                </a:solidFill>
                <a:effectLst/>
              </a:rPr>
              <a:t>comió</a:t>
            </a:r>
            <a:r>
              <a:rPr lang="en-US" sz="3200" b="0" i="0" u="none" strike="noStrike" dirty="0">
                <a:solidFill>
                  <a:srgbClr val="000000"/>
                </a:solidFill>
                <a:effectLst/>
              </a:rPr>
              <a:t>, y también </a:t>
            </a:r>
            <a:r>
              <a:rPr lang="en-US" sz="3200" b="0" i="0" u="none" strike="noStrike" dirty="0" err="1">
                <a:solidFill>
                  <a:srgbClr val="000000"/>
                </a:solidFill>
                <a:effectLst/>
              </a:rPr>
              <a:t>dio</a:t>
            </a:r>
            <a:r>
              <a:rPr lang="en-US" sz="3200" b="0" i="0" u="none" strike="noStrike" dirty="0">
                <a:solidFill>
                  <a:srgbClr val="000000"/>
                </a:solidFill>
                <a:effectLst/>
              </a:rPr>
              <a:t> a </a:t>
            </a:r>
            <a:r>
              <a:rPr lang="en-US" sz="3200" b="0" i="0" u="none" strike="noStrike" dirty="0" err="1">
                <a:solidFill>
                  <a:srgbClr val="000000"/>
                </a:solidFill>
                <a:effectLst/>
              </a:rPr>
              <a:t>su</a:t>
            </a:r>
            <a:r>
              <a:rPr lang="en-US" sz="3200" b="0" i="0" u="none" strike="noStrike" dirty="0">
                <a:solidFill>
                  <a:srgbClr val="000000"/>
                </a:solidFill>
                <a:effectLst/>
              </a:rPr>
              <a:t> </a:t>
            </a:r>
            <a:r>
              <a:rPr lang="en-US" sz="3200" b="0" i="0" u="none" strike="noStrike" dirty="0" err="1">
                <a:solidFill>
                  <a:srgbClr val="000000"/>
                </a:solidFill>
                <a:effectLst/>
              </a:rPr>
              <a:t>esposo</a:t>
            </a:r>
            <a:r>
              <a:rPr lang="en-US" sz="3200" b="0" i="0" u="none" strike="noStrike" dirty="0">
                <a:solidFill>
                  <a:srgbClr val="000000"/>
                </a:solidFill>
                <a:effectLst/>
              </a:rPr>
              <a:t>, que </a:t>
            </a:r>
            <a:r>
              <a:rPr lang="en-US" sz="3200" b="0" i="0" u="none" strike="noStrike" dirty="0" err="1">
                <a:solidFill>
                  <a:srgbClr val="000000"/>
                </a:solidFill>
                <a:effectLst/>
              </a:rPr>
              <a:t>estaba</a:t>
            </a:r>
            <a:r>
              <a:rPr lang="en-US" sz="3200" b="0" i="0" u="none" strike="noStrike" dirty="0">
                <a:solidFill>
                  <a:srgbClr val="000000"/>
                </a:solidFill>
                <a:effectLst/>
              </a:rPr>
              <a:t> con </a:t>
            </a:r>
            <a:r>
              <a:rPr lang="en-US" sz="3200" b="0" i="0" u="none" strike="noStrike" dirty="0" err="1">
                <a:solidFill>
                  <a:srgbClr val="000000"/>
                </a:solidFill>
                <a:effectLst/>
              </a:rPr>
              <a:t>ella</a:t>
            </a:r>
            <a:r>
              <a:rPr lang="en-US" sz="3200" b="0" i="0" u="none" strike="noStrike" dirty="0">
                <a:solidFill>
                  <a:srgbClr val="000000"/>
                </a:solidFill>
                <a:effectLst/>
              </a:rPr>
              <a:t>, y </a:t>
            </a:r>
            <a:r>
              <a:rPr lang="en-US" sz="3200" b="0" i="0" u="none" strike="noStrike" dirty="0" err="1">
                <a:solidFill>
                  <a:srgbClr val="000000"/>
                </a:solidFill>
                <a:effectLst/>
              </a:rPr>
              <a:t>él</a:t>
            </a:r>
            <a:r>
              <a:rPr lang="en-US" sz="3200" b="0" i="0" u="none" strike="noStrike" dirty="0">
                <a:solidFill>
                  <a:srgbClr val="000000"/>
                </a:solidFill>
                <a:effectLst/>
              </a:rPr>
              <a:t> </a:t>
            </a:r>
            <a:r>
              <a:rPr lang="en-US" sz="3200" b="0" i="0" u="none" strike="noStrike" dirty="0" err="1">
                <a:solidFill>
                  <a:srgbClr val="000000"/>
                </a:solidFill>
                <a:effectLst/>
              </a:rPr>
              <a:t>comió</a:t>
            </a:r>
            <a:r>
              <a:rPr lang="en-US" sz="3200" b="0" i="0" u="none" strike="noStrike" dirty="0">
                <a:solidFill>
                  <a:srgbClr val="000000"/>
                </a:solidFill>
                <a:effectLst/>
              </a:rPr>
              <a:t>.</a:t>
            </a:r>
          </a:p>
          <a:p>
            <a:pPr marL="457200" marR="0" lvl="0" indent="-457200"/>
            <a:endParaRPr lang="en-US" sz="3200" b="0" i="0" u="none" strike="noStrike" dirty="0">
              <a:solidFill>
                <a:srgbClr val="000000"/>
              </a:solidFill>
              <a:effectLst/>
            </a:endParaRPr>
          </a:p>
          <a:p>
            <a:pPr marL="457200" marR="0" lvl="0" indent="-457200"/>
            <a:r>
              <a:rPr lang="en-US" sz="3200" b="0" i="0" u="none" strike="noStrike" dirty="0" err="1">
                <a:solidFill>
                  <a:srgbClr val="000000"/>
                </a:solidFill>
                <a:effectLst/>
              </a:rPr>
              <a:t>Entonces</a:t>
            </a:r>
            <a:r>
              <a:rPr lang="en-US" sz="3200" b="0" i="0" u="none" strike="noStrike" dirty="0">
                <a:solidFill>
                  <a:srgbClr val="000000"/>
                </a:solidFill>
                <a:effectLst/>
              </a:rPr>
              <a:t> se les </a:t>
            </a:r>
            <a:r>
              <a:rPr lang="en-US" sz="3200" b="0" i="0" u="none" strike="noStrike" dirty="0" err="1">
                <a:solidFill>
                  <a:srgbClr val="000000"/>
                </a:solidFill>
                <a:effectLst/>
              </a:rPr>
              <a:t>abrieron</a:t>
            </a:r>
            <a:r>
              <a:rPr lang="en-US" sz="3200" b="0" i="0" u="none" strike="noStrike" dirty="0">
                <a:solidFill>
                  <a:srgbClr val="000000"/>
                </a:solidFill>
                <a:effectLst/>
              </a:rPr>
              <a:t> </a:t>
            </a:r>
            <a:r>
              <a:rPr lang="en-US" sz="3200" b="0" i="0" u="none" strike="noStrike" dirty="0" err="1">
                <a:solidFill>
                  <a:srgbClr val="000000"/>
                </a:solidFill>
                <a:effectLst/>
              </a:rPr>
              <a:t>los</a:t>
            </a:r>
            <a:r>
              <a:rPr lang="en-US" sz="3200" b="0" i="0" u="none" strike="noStrike" dirty="0">
                <a:solidFill>
                  <a:srgbClr val="000000"/>
                </a:solidFill>
                <a:effectLst/>
              </a:rPr>
              <a:t> ojos, y se </a:t>
            </a:r>
            <a:r>
              <a:rPr lang="en-US" sz="3200" b="0" i="0" u="none" strike="noStrike" dirty="0" err="1">
                <a:solidFill>
                  <a:srgbClr val="000000"/>
                </a:solidFill>
                <a:effectLst/>
              </a:rPr>
              <a:t>dieron</a:t>
            </a:r>
            <a:r>
              <a:rPr lang="en-US" sz="3200" b="0" i="0" u="none" strike="noStrike" dirty="0">
                <a:solidFill>
                  <a:srgbClr val="000000"/>
                </a:solidFill>
                <a:effectLst/>
              </a:rPr>
              <a:t> </a:t>
            </a:r>
            <a:r>
              <a:rPr lang="en-US" sz="3200" b="0" i="0" u="none" strike="noStrike" dirty="0" err="1">
                <a:solidFill>
                  <a:srgbClr val="000000"/>
                </a:solidFill>
                <a:effectLst/>
              </a:rPr>
              <a:t>cuenta</a:t>
            </a:r>
            <a:r>
              <a:rPr lang="en-US" sz="3200" b="0" i="0" u="none" strike="noStrike" dirty="0">
                <a:solidFill>
                  <a:srgbClr val="000000"/>
                </a:solidFill>
                <a:effectLst/>
              </a:rPr>
              <a:t> de que </a:t>
            </a:r>
            <a:r>
              <a:rPr lang="en-US" sz="3200" b="0" i="0" u="none" strike="noStrike" dirty="0" err="1">
                <a:solidFill>
                  <a:srgbClr val="000000"/>
                </a:solidFill>
                <a:effectLst/>
              </a:rPr>
              <a:t>estaban</a:t>
            </a:r>
            <a:r>
              <a:rPr lang="en-US" sz="3200" b="0" i="0" u="none" strike="noStrike" dirty="0">
                <a:solidFill>
                  <a:srgbClr val="000000"/>
                </a:solidFill>
                <a:effectLst/>
              </a:rPr>
              <a:t> </a:t>
            </a:r>
            <a:r>
              <a:rPr lang="en-US" sz="3200" b="0" i="0" u="none" strike="noStrike" dirty="0" err="1">
                <a:solidFill>
                  <a:srgbClr val="000000"/>
                </a:solidFill>
                <a:effectLst/>
              </a:rPr>
              <a:t>desnudos</a:t>
            </a:r>
            <a:r>
              <a:rPr lang="en-US" sz="3200" b="0" i="0" u="none" strike="noStrike" dirty="0">
                <a:solidFill>
                  <a:srgbClr val="000000"/>
                </a:solidFill>
                <a:effectLst/>
              </a:rPr>
              <a:t>; </a:t>
            </a:r>
            <a:r>
              <a:rPr lang="en-US" sz="3200" b="0" i="0" u="none" strike="noStrike" dirty="0" err="1">
                <a:solidFill>
                  <a:srgbClr val="000000"/>
                </a:solidFill>
                <a:effectLst/>
              </a:rPr>
              <a:t>cosieron</a:t>
            </a:r>
            <a:r>
              <a:rPr lang="en-US" sz="3200" b="0" i="0" u="none" strike="noStrike" dirty="0">
                <a:solidFill>
                  <a:srgbClr val="000000"/>
                </a:solidFill>
                <a:effectLst/>
              </a:rPr>
              <a:t> hojas de </a:t>
            </a:r>
            <a:r>
              <a:rPr lang="en-US" sz="3200" b="0" i="0" u="none" strike="noStrike" dirty="0" err="1">
                <a:solidFill>
                  <a:srgbClr val="000000"/>
                </a:solidFill>
                <a:effectLst/>
              </a:rPr>
              <a:t>higuera</a:t>
            </a:r>
            <a:r>
              <a:rPr lang="en-US" sz="3200" b="0" i="0" u="none" strike="noStrike" dirty="0">
                <a:solidFill>
                  <a:srgbClr val="000000"/>
                </a:solidFill>
                <a:effectLst/>
              </a:rPr>
              <a:t> e </a:t>
            </a:r>
            <a:r>
              <a:rPr lang="en-US" sz="3200" b="0" i="0" u="none" strike="noStrike" dirty="0" err="1">
                <a:solidFill>
                  <a:srgbClr val="000000"/>
                </a:solidFill>
                <a:effectLst/>
              </a:rPr>
              <a:t>hicieron</a:t>
            </a:r>
            <a:r>
              <a:rPr lang="en-US" sz="3200" b="0" i="0" u="none" strike="noStrike" dirty="0">
                <a:solidFill>
                  <a:srgbClr val="000000"/>
                </a:solidFill>
                <a:effectLst/>
              </a:rPr>
              <a:t> </a:t>
            </a:r>
            <a:r>
              <a:rPr lang="en-US" sz="3200" b="0" i="0" u="none" strike="noStrike" dirty="0" err="1">
                <a:solidFill>
                  <a:srgbClr val="000000"/>
                </a:solidFill>
                <a:effectLst/>
              </a:rPr>
              <a:t>delantales</a:t>
            </a:r>
            <a:r>
              <a:rPr lang="en-US" sz="3200" b="0" i="0" u="none" strike="noStrike" dirty="0">
                <a:solidFill>
                  <a:srgbClr val="000000"/>
                </a:solidFill>
                <a:effectLst/>
              </a:rPr>
              <a:t> para </a:t>
            </a:r>
            <a:r>
              <a:rPr lang="en-US" sz="3200" b="0" i="0" u="none" strike="noStrike" dirty="0" err="1">
                <a:solidFill>
                  <a:srgbClr val="000000"/>
                </a:solidFill>
                <a:effectLst/>
              </a:rPr>
              <a:t>cubrirse</a:t>
            </a:r>
            <a:r>
              <a:rPr lang="en-US" sz="3200" b="0" i="0" u="none" strike="noStrike" dirty="0">
                <a:solidFill>
                  <a:srgbClr val="000000"/>
                </a:solidFill>
                <a:effectLst/>
              </a:rPr>
              <a:t>.</a:t>
            </a:r>
          </a:p>
          <a:p>
            <a:pPr marL="0" marR="0" lvl="0" indent="0">
              <a:buFontTx/>
              <a:buNone/>
            </a:pPr>
            <a:endParaRPr lang="en-US" sz="1800" dirty="0">
              <a:effectLst/>
              <a:latin typeface="Times New Roman" panose="02020603050405020304" pitchFamily="18" charset="0"/>
              <a:ea typeface="Arial Unicode MS" panose="020B0604020202020204" pitchFamily="34" charset="-128"/>
            </a:endParaRP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103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indent="-298450" algn="l"/>
            <a:r>
              <a:rPr lang="en-US" b="0" i="0" u="none" strike="noStrike" dirty="0">
                <a:solidFill>
                  <a:srgbClr val="000000"/>
                </a:solidFill>
                <a:effectLst/>
              </a:rPr>
              <a:t>Cuando </a:t>
            </a:r>
            <a:r>
              <a:rPr lang="en-US" b="0" i="0" u="none" strike="noStrike" dirty="0" err="1">
                <a:solidFill>
                  <a:srgbClr val="000000"/>
                </a:solidFill>
                <a:effectLst/>
              </a:rPr>
              <a:t>oyeron</a:t>
            </a:r>
            <a:r>
              <a:rPr lang="en-US" b="0" i="0" u="none" strike="noStrike" dirty="0">
                <a:solidFill>
                  <a:srgbClr val="000000"/>
                </a:solidFill>
                <a:effectLst/>
              </a:rPr>
              <a:t> la </a:t>
            </a:r>
            <a:r>
              <a:rPr lang="en-US" b="0" i="0" u="none" strike="noStrike" dirty="0" err="1">
                <a:solidFill>
                  <a:srgbClr val="000000"/>
                </a:solidFill>
                <a:effectLst/>
              </a:rPr>
              <a:t>voz</a:t>
            </a:r>
            <a:r>
              <a:rPr lang="en-US" b="0" i="0" u="none" strike="noStrike" dirty="0">
                <a:solidFill>
                  <a:srgbClr val="000000"/>
                </a:solidFill>
                <a:effectLst/>
              </a:rPr>
              <a:t> del </a:t>
            </a:r>
            <a:r>
              <a:rPr lang="en-US" b="0" i="0" u="none" strike="noStrike" dirty="0" err="1">
                <a:solidFill>
                  <a:srgbClr val="000000"/>
                </a:solidFill>
                <a:effectLst/>
              </a:rPr>
              <a:t>Señor</a:t>
            </a:r>
            <a:r>
              <a:rPr lang="en-US" b="0" i="0" u="none" strike="noStrike" dirty="0">
                <a:solidFill>
                  <a:srgbClr val="000000"/>
                </a:solidFill>
                <a:effectLst/>
              </a:rPr>
              <a:t> Dios que </a:t>
            </a:r>
            <a:r>
              <a:rPr lang="en-US" b="0" i="0" u="none" strike="noStrike" dirty="0" err="1">
                <a:solidFill>
                  <a:srgbClr val="000000"/>
                </a:solidFill>
                <a:effectLst/>
              </a:rPr>
              <a:t>paseaba</a:t>
            </a:r>
            <a:r>
              <a:rPr lang="en-US" b="0" i="0" u="none" strike="noStrike" dirty="0">
                <a:solidFill>
                  <a:srgbClr val="000000"/>
                </a:solidFill>
                <a:effectLst/>
              </a:rPr>
              <a:t> </a:t>
            </a:r>
            <a:r>
              <a:rPr lang="en-US" b="0" i="0" u="none" strike="noStrike" dirty="0" err="1">
                <a:solidFill>
                  <a:srgbClr val="000000"/>
                </a:solidFill>
                <a:effectLst/>
              </a:rPr>
              <a:t>por</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jardín</a:t>
            </a:r>
            <a:r>
              <a:rPr lang="en-US" b="0" i="0" u="none" strike="noStrike" dirty="0">
                <a:solidFill>
                  <a:srgbClr val="000000"/>
                </a:solidFill>
                <a:effectLst/>
              </a:rPr>
              <a:t>, se </a:t>
            </a:r>
            <a:r>
              <a:rPr lang="en-US" b="0" i="0" u="none" strike="noStrike" dirty="0" err="1">
                <a:solidFill>
                  <a:srgbClr val="000000"/>
                </a:solidFill>
                <a:effectLst/>
              </a:rPr>
              <a:t>escondieron</a:t>
            </a:r>
            <a:r>
              <a:rPr lang="en-US" b="0" i="0" u="none" strike="noStrike" dirty="0">
                <a:solidFill>
                  <a:srgbClr val="000000"/>
                </a:solidFill>
                <a:effectLst/>
              </a:rPr>
              <a:t> entre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árboles</a:t>
            </a:r>
            <a:r>
              <a:rPr lang="en-US" b="0" i="0" u="none" strike="noStrike" dirty="0">
                <a:solidFill>
                  <a:srgbClr val="000000"/>
                </a:solidFill>
                <a:effectLst/>
              </a:rPr>
              <a:t>. Pero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llamó</a:t>
            </a:r>
            <a:r>
              <a:rPr lang="en-US" b="0" i="0" u="none" strike="noStrike" dirty="0">
                <a:solidFill>
                  <a:srgbClr val="000000"/>
                </a:solidFill>
                <a:effectLst/>
              </a:rPr>
              <a:t>: «¿</a:t>
            </a:r>
            <a:r>
              <a:rPr lang="en-US" b="0" i="0" u="none" strike="noStrike" dirty="0" err="1">
                <a:solidFill>
                  <a:srgbClr val="000000"/>
                </a:solidFill>
                <a:effectLst/>
              </a:rPr>
              <a:t>Dónde</a:t>
            </a:r>
            <a:r>
              <a:rPr lang="en-US" b="0" i="0" u="none" strike="noStrike" dirty="0">
                <a:solidFill>
                  <a:srgbClr val="000000"/>
                </a:solidFill>
                <a:effectLst/>
              </a:rPr>
              <a:t> </a:t>
            </a:r>
            <a:r>
              <a:rPr lang="en-US" b="0" i="0" u="none" strike="noStrike" dirty="0" err="1">
                <a:solidFill>
                  <a:srgbClr val="000000"/>
                </a:solidFill>
                <a:effectLst/>
              </a:rPr>
              <a:t>estás</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Adán </a:t>
            </a:r>
            <a:r>
              <a:rPr lang="en-US" b="0" i="0" u="none" strike="noStrike" dirty="0" err="1">
                <a:solidFill>
                  <a:srgbClr val="000000"/>
                </a:solidFill>
                <a:effectLst/>
              </a:rPr>
              <a:t>respondió</a:t>
            </a:r>
            <a:r>
              <a:rPr lang="en-US" b="0" i="0" u="none" strike="noStrike" dirty="0">
                <a:solidFill>
                  <a:srgbClr val="000000"/>
                </a:solidFill>
                <a:effectLst/>
              </a:rPr>
              <a:t>: «</a:t>
            </a:r>
            <a:r>
              <a:rPr lang="en-US" b="0" i="0" u="none" strike="noStrike" dirty="0" err="1">
                <a:solidFill>
                  <a:srgbClr val="000000"/>
                </a:solidFill>
                <a:effectLst/>
              </a:rPr>
              <a:t>Oí</a:t>
            </a:r>
            <a:r>
              <a:rPr lang="en-US" b="0" i="0" u="none" strike="noStrike" dirty="0">
                <a:solidFill>
                  <a:srgbClr val="000000"/>
                </a:solidFill>
                <a:effectLst/>
              </a:rPr>
              <a:t>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voz</a:t>
            </a:r>
            <a:r>
              <a:rPr lang="en-US" b="0" i="0" u="none" strike="noStrike" dirty="0">
                <a:solidFill>
                  <a:srgbClr val="000000"/>
                </a:solidFill>
                <a:effectLst/>
              </a:rPr>
              <a:t> y </a:t>
            </a:r>
            <a:r>
              <a:rPr lang="en-US" b="0" i="0" u="none" strike="noStrike" dirty="0" err="1">
                <a:solidFill>
                  <a:srgbClr val="000000"/>
                </a:solidFill>
                <a:effectLst/>
              </a:rPr>
              <a:t>tuve</a:t>
            </a:r>
            <a:r>
              <a:rPr lang="en-US" b="0" i="0" u="none" strike="noStrike" dirty="0">
                <a:solidFill>
                  <a:srgbClr val="000000"/>
                </a:solidFill>
                <a:effectLst/>
              </a:rPr>
              <a:t> </a:t>
            </a:r>
            <a:r>
              <a:rPr lang="en-US" b="0" i="0" u="none" strike="noStrike" dirty="0" err="1">
                <a:solidFill>
                  <a:srgbClr val="000000"/>
                </a:solidFill>
                <a:effectLst/>
              </a:rPr>
              <a:t>miedo</a:t>
            </a:r>
            <a:r>
              <a:rPr lang="en-US" b="0" i="0" u="none" strike="noStrike" dirty="0">
                <a:solidFill>
                  <a:srgbClr val="000000"/>
                </a:solidFill>
                <a:effectLst/>
              </a:rPr>
              <a:t> </a:t>
            </a:r>
            <a:r>
              <a:rPr lang="en-US" b="0" i="0" u="none" strike="noStrike" dirty="0" err="1">
                <a:solidFill>
                  <a:srgbClr val="000000"/>
                </a:solidFill>
                <a:effectLst/>
              </a:rPr>
              <a:t>porque</a:t>
            </a:r>
            <a:r>
              <a:rPr lang="en-US" b="0" i="0" u="none" strike="noStrike" dirty="0">
                <a:solidFill>
                  <a:srgbClr val="000000"/>
                </a:solidFill>
                <a:effectLst/>
              </a:rPr>
              <a:t> </a:t>
            </a:r>
            <a:r>
              <a:rPr lang="en-US" b="0" i="0" u="none" strike="noStrike" dirty="0" err="1">
                <a:solidFill>
                  <a:srgbClr val="000000"/>
                </a:solidFill>
                <a:effectLst/>
              </a:rPr>
              <a:t>estaba</a:t>
            </a:r>
            <a:r>
              <a:rPr lang="en-US" b="0" i="0" u="none" strike="noStrike" dirty="0">
                <a:solidFill>
                  <a:srgbClr val="000000"/>
                </a:solidFill>
                <a:effectLst/>
              </a:rPr>
              <a:t> </a:t>
            </a:r>
            <a:r>
              <a:rPr lang="en-US" b="0" i="0" u="none" strike="noStrike" dirty="0" err="1">
                <a:solidFill>
                  <a:srgbClr val="000000"/>
                </a:solidFill>
                <a:effectLst/>
              </a:rPr>
              <a:t>desnudo</a:t>
            </a:r>
            <a:r>
              <a:rPr lang="en-US" b="0" i="0" u="none" strike="noStrike" dirty="0">
                <a:solidFill>
                  <a:srgbClr val="000000"/>
                </a:solidFill>
                <a:effectLst/>
              </a:rPr>
              <a:t>, y me </a:t>
            </a:r>
            <a:r>
              <a:rPr lang="en-US" b="0" i="0" u="none" strike="noStrike" dirty="0" err="1">
                <a:solidFill>
                  <a:srgbClr val="000000"/>
                </a:solidFill>
                <a:effectLst/>
              </a:rPr>
              <a:t>escondí</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Dios le </a:t>
            </a:r>
            <a:r>
              <a:rPr lang="en-US" b="0" i="0" u="none" strike="noStrike" dirty="0" err="1">
                <a:solidFill>
                  <a:srgbClr val="000000"/>
                </a:solidFill>
                <a:effectLst/>
              </a:rPr>
              <a:t>preguntó</a:t>
            </a:r>
            <a:r>
              <a:rPr lang="en-US" b="0" i="0" u="none" strike="noStrike" dirty="0">
                <a:solidFill>
                  <a:srgbClr val="000000"/>
                </a:solidFill>
                <a:effectLst/>
              </a:rPr>
              <a:t>: «¿</a:t>
            </a:r>
            <a:r>
              <a:rPr lang="en-US" b="0" i="0" u="none" strike="noStrike" dirty="0" err="1">
                <a:solidFill>
                  <a:srgbClr val="000000"/>
                </a:solidFill>
                <a:effectLst/>
              </a:rPr>
              <a:t>Quién</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enseñó</a:t>
            </a:r>
            <a:r>
              <a:rPr lang="en-US" b="0" i="0" u="none" strike="noStrike" dirty="0">
                <a:solidFill>
                  <a:srgbClr val="000000"/>
                </a:solidFill>
                <a:effectLst/>
              </a:rPr>
              <a:t> que </a:t>
            </a:r>
            <a:r>
              <a:rPr lang="en-US" b="0" i="0" u="none" strike="noStrike" dirty="0" err="1">
                <a:solidFill>
                  <a:srgbClr val="000000"/>
                </a:solidFill>
                <a:effectLst/>
              </a:rPr>
              <a:t>estabas</a:t>
            </a:r>
            <a:r>
              <a:rPr lang="en-US" b="0" i="0" u="none" strike="noStrike" dirty="0">
                <a:solidFill>
                  <a:srgbClr val="000000"/>
                </a:solidFill>
                <a:effectLst/>
              </a:rPr>
              <a:t> </a:t>
            </a:r>
            <a:r>
              <a:rPr lang="en-US" b="0" i="0" u="none" strike="noStrike" dirty="0" err="1">
                <a:solidFill>
                  <a:srgbClr val="000000"/>
                </a:solidFill>
                <a:effectLst/>
              </a:rPr>
              <a:t>desnudo</a:t>
            </a:r>
            <a:r>
              <a:rPr lang="en-US" b="0" i="0" u="none" strike="noStrike" dirty="0">
                <a:solidFill>
                  <a:srgbClr val="000000"/>
                </a:solidFill>
                <a:effectLst/>
              </a:rPr>
              <a:t>? ¿</a:t>
            </a:r>
            <a:r>
              <a:rPr lang="en-US" b="0" i="0" u="none" strike="noStrike" dirty="0" err="1">
                <a:solidFill>
                  <a:srgbClr val="000000"/>
                </a:solidFill>
                <a:effectLst/>
              </a:rPr>
              <a:t>Comiste</a:t>
            </a:r>
            <a:r>
              <a:rPr lang="en-US" b="0" i="0" u="none" strike="noStrike" dirty="0">
                <a:solidFill>
                  <a:srgbClr val="000000"/>
                </a:solidFill>
                <a:effectLst/>
              </a:rPr>
              <a:t> del árbol del que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mandé</a:t>
            </a:r>
            <a:r>
              <a:rPr lang="en-US" b="0" i="0" u="none" strike="noStrike" dirty="0">
                <a:solidFill>
                  <a:srgbClr val="000000"/>
                </a:solidFill>
                <a:effectLst/>
              </a:rPr>
              <a:t> que no </a:t>
            </a:r>
            <a:r>
              <a:rPr lang="en-US" b="0" i="0" u="none" strike="noStrike" dirty="0" err="1">
                <a:solidFill>
                  <a:srgbClr val="000000"/>
                </a:solidFill>
                <a:effectLst/>
              </a:rPr>
              <a:t>comieras</a:t>
            </a:r>
            <a:r>
              <a:rPr lang="en-US" b="0" i="0" u="none" strike="noStrike" dirty="0">
                <a:solidFill>
                  <a:srgbClr val="000000"/>
                </a:solidFill>
                <a:effectLst/>
              </a:rPr>
              <a:t>?» Adán </a:t>
            </a:r>
            <a:r>
              <a:rPr lang="en-US" b="0" i="0" u="none" strike="noStrike" dirty="0" err="1">
                <a:solidFill>
                  <a:srgbClr val="000000"/>
                </a:solidFill>
                <a:effectLst/>
              </a:rPr>
              <a:t>respondió</a:t>
            </a:r>
            <a:r>
              <a:rPr lang="en-US" b="0" i="0" u="none" strike="noStrike" dirty="0">
                <a:solidFill>
                  <a:srgbClr val="000000"/>
                </a:solidFill>
                <a:effectLst/>
              </a:rPr>
              <a:t>: «La </a:t>
            </a:r>
            <a:r>
              <a:rPr lang="en-US" b="0" i="0" u="none" strike="noStrike" dirty="0" err="1">
                <a:solidFill>
                  <a:srgbClr val="000000"/>
                </a:solidFill>
                <a:effectLst/>
              </a:rPr>
              <a:t>mujer</a:t>
            </a:r>
            <a:r>
              <a:rPr lang="en-US" b="0" i="0" u="none" strike="noStrike" dirty="0">
                <a:solidFill>
                  <a:srgbClr val="000000"/>
                </a:solidFill>
                <a:effectLst/>
              </a:rPr>
              <a:t> que me </a:t>
            </a:r>
            <a:r>
              <a:rPr lang="en-US" b="0" i="0" u="none" strike="noStrike" dirty="0" err="1">
                <a:solidFill>
                  <a:srgbClr val="000000"/>
                </a:solidFill>
                <a:effectLst/>
              </a:rPr>
              <a:t>diste</a:t>
            </a:r>
            <a:r>
              <a:rPr lang="en-US" b="0" i="0" u="none" strike="noStrike" dirty="0">
                <a:solidFill>
                  <a:srgbClr val="000000"/>
                </a:solidFill>
                <a:effectLst/>
              </a:rPr>
              <a:t> </a:t>
            </a:r>
            <a:r>
              <a:rPr lang="en-US" b="0" i="0" u="none" strike="noStrike" dirty="0" err="1">
                <a:solidFill>
                  <a:srgbClr val="000000"/>
                </a:solidFill>
                <a:effectLst/>
              </a:rPr>
              <a:t>por</a:t>
            </a:r>
            <a:r>
              <a:rPr lang="en-US" b="0" i="0" u="none" strike="noStrike" dirty="0">
                <a:solidFill>
                  <a:srgbClr val="000000"/>
                </a:solidFill>
                <a:effectLst/>
              </a:rPr>
              <a:t> </a:t>
            </a:r>
            <a:r>
              <a:rPr lang="en-US" b="0" i="0" u="none" strike="noStrike" dirty="0" err="1">
                <a:solidFill>
                  <a:srgbClr val="000000"/>
                </a:solidFill>
                <a:effectLst/>
              </a:rPr>
              <a:t>compañera</a:t>
            </a:r>
            <a:r>
              <a:rPr lang="en-US" b="0" i="0" u="none" strike="noStrike" dirty="0">
                <a:solidFill>
                  <a:srgbClr val="000000"/>
                </a:solidFill>
                <a:effectLst/>
              </a:rPr>
              <a:t> me </a:t>
            </a:r>
            <a:r>
              <a:rPr lang="en-US" b="0" i="0" u="none" strike="noStrike" dirty="0" err="1">
                <a:solidFill>
                  <a:srgbClr val="000000"/>
                </a:solidFill>
                <a:effectLst/>
              </a:rPr>
              <a:t>dio</a:t>
            </a:r>
            <a:r>
              <a:rPr lang="en-US" b="0" i="0" u="none" strike="noStrike" dirty="0">
                <a:solidFill>
                  <a:srgbClr val="000000"/>
                </a:solidFill>
                <a:effectLst/>
              </a:rPr>
              <a:t> del </a:t>
            </a:r>
            <a:r>
              <a:rPr lang="en-US" b="0" i="0" u="none" strike="noStrike" dirty="0" err="1">
                <a:solidFill>
                  <a:srgbClr val="000000"/>
                </a:solidFill>
                <a:effectLst/>
              </a:rPr>
              <a:t>fruto</a:t>
            </a:r>
            <a:r>
              <a:rPr lang="en-US" b="0" i="0" u="none" strike="noStrike" dirty="0">
                <a:solidFill>
                  <a:srgbClr val="000000"/>
                </a:solidFill>
                <a:effectLst/>
              </a:rPr>
              <a:t>, y </a:t>
            </a:r>
            <a:r>
              <a:rPr lang="en-US" b="0" i="0" u="none" strike="noStrike" dirty="0" err="1">
                <a:solidFill>
                  <a:srgbClr val="000000"/>
                </a:solidFill>
                <a:effectLst/>
              </a:rPr>
              <a:t>yo</a:t>
            </a:r>
            <a:r>
              <a:rPr lang="en-US" b="0" i="0" u="none" strike="noStrike" dirty="0">
                <a:solidFill>
                  <a:srgbClr val="000000"/>
                </a:solidFill>
                <a:effectLst/>
              </a:rPr>
              <a:t> </a:t>
            </a:r>
            <a:r>
              <a:rPr lang="en-US" b="0" i="0" u="none" strike="noStrike" dirty="0" err="1">
                <a:solidFill>
                  <a:srgbClr val="000000"/>
                </a:solidFill>
                <a:effectLst/>
              </a:rPr>
              <a:t>comí</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El </a:t>
            </a:r>
            <a:r>
              <a:rPr lang="en-US" b="0" i="0" u="none" strike="noStrike" dirty="0" err="1">
                <a:solidFill>
                  <a:srgbClr val="000000"/>
                </a:solidFill>
                <a:effectLst/>
              </a:rPr>
              <a:t>Señor</a:t>
            </a:r>
            <a:r>
              <a:rPr lang="en-US" b="0" i="0" u="none" strike="noStrike" dirty="0">
                <a:solidFill>
                  <a:srgbClr val="000000"/>
                </a:solidFill>
                <a:effectLst/>
              </a:rPr>
              <a:t> </a:t>
            </a:r>
            <a:r>
              <a:rPr lang="en-US" b="0" i="0" u="none" strike="noStrike" dirty="0" err="1">
                <a:solidFill>
                  <a:srgbClr val="000000"/>
                </a:solidFill>
                <a:effectLst/>
              </a:rPr>
              <a:t>preguntó</a:t>
            </a:r>
            <a:r>
              <a:rPr lang="en-US" b="0" i="0" u="none" strike="noStrike" dirty="0">
                <a:solidFill>
                  <a:srgbClr val="000000"/>
                </a:solidFill>
                <a:effectLst/>
              </a:rPr>
              <a:t> a la </a:t>
            </a:r>
            <a:r>
              <a:rPr lang="en-US" b="0" i="0" u="none" strike="noStrike" dirty="0" err="1">
                <a:solidFill>
                  <a:srgbClr val="000000"/>
                </a:solidFill>
                <a:effectLst/>
              </a:rPr>
              <a:t>mujer</a:t>
            </a:r>
            <a:r>
              <a:rPr lang="en-US" b="0" i="0" u="none" strike="noStrike" dirty="0">
                <a:solidFill>
                  <a:srgbClr val="000000"/>
                </a:solidFill>
                <a:effectLst/>
              </a:rPr>
              <a:t>: «¿</a:t>
            </a:r>
            <a:r>
              <a:rPr lang="en-US" b="0" i="0" u="none" strike="noStrike" dirty="0" err="1">
                <a:solidFill>
                  <a:srgbClr val="000000"/>
                </a:solidFill>
                <a:effectLst/>
              </a:rPr>
              <a:t>Qué</a:t>
            </a:r>
            <a:r>
              <a:rPr lang="en-US" b="0" i="0" u="none" strike="noStrike" dirty="0">
                <a:solidFill>
                  <a:srgbClr val="000000"/>
                </a:solidFill>
                <a:effectLst/>
              </a:rPr>
              <a:t> es lo que has </a:t>
            </a:r>
            <a:r>
              <a:rPr lang="en-US" b="0" i="0" u="none" strike="noStrike" dirty="0" err="1">
                <a:solidFill>
                  <a:srgbClr val="000000"/>
                </a:solidFill>
                <a:effectLst/>
              </a:rPr>
              <a:t>hecho</a:t>
            </a:r>
            <a:r>
              <a:rPr lang="en-US" b="0" i="0" u="none" strike="noStrike" dirty="0">
                <a:solidFill>
                  <a:srgbClr val="000000"/>
                </a:solidFill>
                <a:effectLst/>
              </a:rPr>
              <a:t>?» Y </a:t>
            </a:r>
            <a:r>
              <a:rPr lang="en-US" b="0" i="0" u="none" strike="noStrike" dirty="0" err="1">
                <a:solidFill>
                  <a:srgbClr val="000000"/>
                </a:solidFill>
                <a:effectLst/>
              </a:rPr>
              <a:t>ella</a:t>
            </a:r>
            <a:r>
              <a:rPr lang="en-US" b="0" i="0" u="none" strike="noStrike" dirty="0">
                <a:solidFill>
                  <a:srgbClr val="000000"/>
                </a:solidFill>
                <a:effectLst/>
              </a:rPr>
              <a:t> </a:t>
            </a:r>
            <a:r>
              <a:rPr lang="en-US" b="0" i="0" u="none" strike="noStrike" dirty="0" err="1">
                <a:solidFill>
                  <a:srgbClr val="000000"/>
                </a:solidFill>
                <a:effectLst/>
              </a:rPr>
              <a:t>respondió</a:t>
            </a:r>
            <a:r>
              <a:rPr lang="en-US" b="0" i="0" u="none" strike="noStrike" dirty="0">
                <a:solidFill>
                  <a:srgbClr val="000000"/>
                </a:solidFill>
                <a:effectLst/>
              </a:rPr>
              <a:t>: «La </a:t>
            </a:r>
            <a:r>
              <a:rPr lang="en-US" b="0" i="0" u="none" strike="noStrike" dirty="0" err="1">
                <a:solidFill>
                  <a:srgbClr val="000000"/>
                </a:solidFill>
                <a:effectLst/>
              </a:rPr>
              <a:t>serpiente</a:t>
            </a:r>
            <a:r>
              <a:rPr lang="en-US" b="0" i="0" u="none" strike="noStrike" dirty="0">
                <a:solidFill>
                  <a:srgbClr val="000000"/>
                </a:solidFill>
                <a:effectLst/>
              </a:rPr>
              <a:t> me </a:t>
            </a:r>
            <a:r>
              <a:rPr lang="en-US" b="0" i="0" u="none" strike="noStrike" dirty="0" err="1">
                <a:solidFill>
                  <a:srgbClr val="000000"/>
                </a:solidFill>
                <a:effectLst/>
              </a:rPr>
              <a:t>engañó</a:t>
            </a:r>
            <a:r>
              <a:rPr lang="en-US" b="0" i="0" u="none" strike="noStrike" dirty="0">
                <a:solidFill>
                  <a:srgbClr val="000000"/>
                </a:solidFill>
                <a:effectLst/>
              </a:rPr>
              <a:t>, y </a:t>
            </a:r>
            <a:r>
              <a:rPr lang="en-US" b="0" i="0" u="none" strike="noStrike" dirty="0" err="1">
                <a:solidFill>
                  <a:srgbClr val="000000"/>
                </a:solidFill>
                <a:effectLst/>
              </a:rPr>
              <a:t>comí</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err="1">
                <a:solidFill>
                  <a:srgbClr val="000000"/>
                </a:solidFill>
                <a:effectLst/>
              </a:rPr>
              <a:t>Entonces</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Señor</a:t>
            </a:r>
            <a:r>
              <a:rPr lang="en-US" b="0" i="0" u="none" strike="noStrike" dirty="0">
                <a:solidFill>
                  <a:srgbClr val="000000"/>
                </a:solidFill>
                <a:effectLst/>
              </a:rPr>
              <a:t> Dios </a:t>
            </a:r>
            <a:r>
              <a:rPr lang="en-US" b="0" i="0" u="none" strike="noStrike" dirty="0" err="1">
                <a:solidFill>
                  <a:srgbClr val="000000"/>
                </a:solidFill>
                <a:effectLst/>
              </a:rPr>
              <a:t>dijo</a:t>
            </a:r>
            <a:r>
              <a:rPr lang="en-US" b="0" i="0" u="none" strike="noStrike" dirty="0">
                <a:solidFill>
                  <a:srgbClr val="000000"/>
                </a:solidFill>
                <a:effectLst/>
              </a:rPr>
              <a:t> a la </a:t>
            </a:r>
            <a:r>
              <a:rPr lang="en-US" b="0" i="0" u="none" strike="noStrike" dirty="0" err="1">
                <a:solidFill>
                  <a:srgbClr val="000000"/>
                </a:solidFill>
                <a:effectLst/>
              </a:rPr>
              <a:t>serpiente</a:t>
            </a:r>
            <a:r>
              <a:rPr lang="en-US" b="0" i="0" u="none" strike="noStrike" dirty="0">
                <a:solidFill>
                  <a:srgbClr val="000000"/>
                </a:solidFill>
                <a:effectLst/>
              </a:rPr>
              <a:t>: «Por </a:t>
            </a:r>
            <a:r>
              <a:rPr lang="en-US" b="0" i="0" u="none" strike="noStrike" dirty="0" err="1">
                <a:solidFill>
                  <a:srgbClr val="000000"/>
                </a:solidFill>
                <a:effectLst/>
              </a:rPr>
              <a:t>haber</a:t>
            </a:r>
            <a:r>
              <a:rPr lang="en-US" b="0" i="0" u="none" strike="noStrike" dirty="0">
                <a:solidFill>
                  <a:srgbClr val="000000"/>
                </a:solidFill>
                <a:effectLst/>
              </a:rPr>
              <a:t> </a:t>
            </a:r>
            <a:r>
              <a:rPr lang="en-US" b="0" i="0" u="none" strike="noStrike" dirty="0" err="1">
                <a:solidFill>
                  <a:srgbClr val="000000"/>
                </a:solidFill>
                <a:effectLst/>
              </a:rPr>
              <a:t>hecho</a:t>
            </a:r>
            <a:r>
              <a:rPr lang="en-US" b="0" i="0" u="none" strike="noStrike" dirty="0">
                <a:solidFill>
                  <a:srgbClr val="000000"/>
                </a:solidFill>
                <a:effectLst/>
              </a:rPr>
              <a:t> </a:t>
            </a:r>
            <a:r>
              <a:rPr lang="en-US" b="0" i="0" u="none" strike="noStrike" dirty="0" err="1">
                <a:solidFill>
                  <a:srgbClr val="000000"/>
                </a:solidFill>
                <a:effectLst/>
              </a:rPr>
              <a:t>esto</a:t>
            </a:r>
            <a:r>
              <a:rPr lang="en-US" b="0" i="0" u="none" strike="noStrike" dirty="0">
                <a:solidFill>
                  <a:srgbClr val="000000"/>
                </a:solidFill>
                <a:effectLst/>
              </a:rPr>
              <a:t>, </a:t>
            </a:r>
            <a:r>
              <a:rPr lang="en-US" b="0" i="0" u="none" strike="noStrike" dirty="0" err="1">
                <a:solidFill>
                  <a:srgbClr val="000000"/>
                </a:solidFill>
                <a:effectLst/>
              </a:rPr>
              <a:t>serás</a:t>
            </a:r>
            <a:r>
              <a:rPr lang="en-US" b="0" i="0" u="none" strike="noStrike" dirty="0">
                <a:solidFill>
                  <a:srgbClr val="000000"/>
                </a:solidFill>
                <a:effectLst/>
              </a:rPr>
              <a:t> </a:t>
            </a:r>
            <a:r>
              <a:rPr lang="en-US" b="0" i="0" u="none" strike="noStrike" dirty="0" err="1">
                <a:solidFill>
                  <a:srgbClr val="000000"/>
                </a:solidFill>
                <a:effectLst/>
              </a:rPr>
              <a:t>maldita</a:t>
            </a:r>
            <a:r>
              <a:rPr lang="en-US" b="0" i="0" u="none" strike="noStrike" dirty="0">
                <a:solidFill>
                  <a:srgbClr val="000000"/>
                </a:solidFill>
                <a:effectLst/>
              </a:rPr>
              <a:t> </a:t>
            </a:r>
            <a:r>
              <a:rPr lang="en-US" b="0" i="0" u="none" strike="noStrike" dirty="0" err="1">
                <a:solidFill>
                  <a:srgbClr val="000000"/>
                </a:solidFill>
                <a:effectLst/>
              </a:rPr>
              <a:t>más</a:t>
            </a:r>
            <a:r>
              <a:rPr lang="en-US" b="0" i="0" u="none" strike="noStrike" dirty="0">
                <a:solidFill>
                  <a:srgbClr val="000000"/>
                </a:solidFill>
                <a:effectLst/>
              </a:rPr>
              <a:t> que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animales</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arrastrarás</a:t>
            </a:r>
            <a:r>
              <a:rPr lang="en-US" b="0" i="0" u="none" strike="noStrike" dirty="0">
                <a:solidFill>
                  <a:srgbClr val="000000"/>
                </a:solidFill>
                <a:effectLst/>
              </a:rPr>
              <a:t> </a:t>
            </a:r>
            <a:r>
              <a:rPr lang="en-US" b="0" i="0" u="none" strike="noStrike" dirty="0" err="1">
                <a:solidFill>
                  <a:srgbClr val="000000"/>
                </a:solidFill>
                <a:effectLst/>
              </a:rPr>
              <a:t>sobre</a:t>
            </a:r>
            <a:r>
              <a:rPr lang="en-US" b="0" i="0" u="none" strike="noStrike" dirty="0">
                <a:solidFill>
                  <a:srgbClr val="000000"/>
                </a:solidFill>
                <a:effectLst/>
              </a:rPr>
              <a:t>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vientre</a:t>
            </a:r>
            <a:r>
              <a:rPr lang="en-US" b="0" i="0" u="none" strike="noStrike" dirty="0">
                <a:solidFill>
                  <a:srgbClr val="000000"/>
                </a:solidFill>
                <a:effectLst/>
              </a:rPr>
              <a:t> y </a:t>
            </a:r>
            <a:r>
              <a:rPr lang="en-US" b="0" i="0" u="none" strike="noStrike" dirty="0" err="1">
                <a:solidFill>
                  <a:srgbClr val="000000"/>
                </a:solidFill>
                <a:effectLst/>
              </a:rPr>
              <a:t>comerás</a:t>
            </a:r>
            <a:r>
              <a:rPr lang="en-US" b="0" i="0" u="none" strike="noStrike" dirty="0">
                <a:solidFill>
                  <a:srgbClr val="000000"/>
                </a:solidFill>
                <a:effectLst/>
              </a:rPr>
              <a:t> </a:t>
            </a:r>
            <a:r>
              <a:rPr lang="en-US" b="0" i="0" u="none" strike="noStrike" dirty="0" err="1">
                <a:solidFill>
                  <a:srgbClr val="000000"/>
                </a:solidFill>
                <a:effectLst/>
              </a:rPr>
              <a:t>polvo</a:t>
            </a:r>
            <a:r>
              <a:rPr lang="en-US" b="0" i="0" u="none" strike="noStrike" dirty="0">
                <a:solidFill>
                  <a:srgbClr val="000000"/>
                </a:solidFill>
                <a:effectLst/>
              </a:rPr>
              <a:t>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días de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vida</a:t>
            </a:r>
            <a:r>
              <a:rPr lang="en-US" b="0" i="0" u="none" strike="noStrike" dirty="0">
                <a:solidFill>
                  <a:srgbClr val="000000"/>
                </a:solidFill>
                <a:effectLst/>
              </a:rPr>
              <a:t>. </a:t>
            </a:r>
            <a:r>
              <a:rPr lang="en-US" b="0" i="0" u="none" strike="noStrike" dirty="0" err="1">
                <a:solidFill>
                  <a:srgbClr val="000000"/>
                </a:solidFill>
                <a:effectLst/>
              </a:rPr>
              <a:t>Pondré</a:t>
            </a:r>
            <a:r>
              <a:rPr lang="en-US" b="0" i="0" u="none" strike="noStrike" dirty="0">
                <a:solidFill>
                  <a:srgbClr val="000000"/>
                </a:solidFill>
                <a:effectLst/>
              </a:rPr>
              <a:t> </a:t>
            </a:r>
            <a:r>
              <a:rPr lang="en-US" b="0" i="0" u="none" strike="noStrike" dirty="0" err="1">
                <a:solidFill>
                  <a:srgbClr val="000000"/>
                </a:solidFill>
                <a:effectLst/>
              </a:rPr>
              <a:t>enemistad</a:t>
            </a:r>
            <a:r>
              <a:rPr lang="en-US" b="0" i="0" u="none" strike="noStrike" dirty="0">
                <a:solidFill>
                  <a:srgbClr val="000000"/>
                </a:solidFill>
                <a:effectLst/>
              </a:rPr>
              <a:t> entre </a:t>
            </a:r>
            <a:r>
              <a:rPr lang="en-US" b="0" i="0" u="none" strike="noStrike" dirty="0" err="1">
                <a:solidFill>
                  <a:srgbClr val="000000"/>
                </a:solidFill>
                <a:effectLst/>
              </a:rPr>
              <a:t>ti</a:t>
            </a:r>
            <a:r>
              <a:rPr lang="en-US" b="0" i="0" u="none" strike="noStrike" dirty="0">
                <a:solidFill>
                  <a:srgbClr val="000000"/>
                </a:solidFill>
                <a:effectLst/>
              </a:rPr>
              <a:t> y la </a:t>
            </a:r>
            <a:r>
              <a:rPr lang="en-US" b="0" i="0" u="none" strike="noStrike" dirty="0" err="1">
                <a:solidFill>
                  <a:srgbClr val="000000"/>
                </a:solidFill>
                <a:effectLst/>
              </a:rPr>
              <a:t>mujer</a:t>
            </a:r>
            <a:r>
              <a:rPr lang="en-US" b="0" i="0" u="none" strike="noStrike" dirty="0">
                <a:solidFill>
                  <a:srgbClr val="000000"/>
                </a:solidFill>
                <a:effectLst/>
              </a:rPr>
              <a:t>, entre </a:t>
            </a:r>
            <a:r>
              <a:rPr lang="en-US" b="0" i="0" u="none" strike="noStrike" dirty="0" err="1">
                <a:solidFill>
                  <a:srgbClr val="000000"/>
                </a:solidFill>
                <a:effectLst/>
              </a:rPr>
              <a:t>tu</a:t>
            </a:r>
            <a:r>
              <a:rPr lang="en-US" b="0" i="0" u="none" strike="noStrike" dirty="0">
                <a:solidFill>
                  <a:srgbClr val="000000"/>
                </a:solidFill>
                <a:effectLst/>
              </a:rPr>
              <a:t> </a:t>
            </a:r>
            <a:r>
              <a:rPr lang="en-US" b="0" i="0" u="none" strike="noStrike" dirty="0" err="1">
                <a:solidFill>
                  <a:srgbClr val="000000"/>
                </a:solidFill>
                <a:effectLst/>
              </a:rPr>
              <a:t>simiente</a:t>
            </a:r>
            <a:r>
              <a:rPr lang="en-US" b="0" i="0" u="none" strike="noStrike" dirty="0">
                <a:solidFill>
                  <a:srgbClr val="000000"/>
                </a:solidFill>
                <a:effectLst/>
              </a:rPr>
              <a:t> y la </a:t>
            </a:r>
            <a:r>
              <a:rPr lang="en-US" b="0" i="0" u="none" strike="noStrike" dirty="0" err="1">
                <a:solidFill>
                  <a:srgbClr val="000000"/>
                </a:solidFill>
                <a:effectLst/>
              </a:rPr>
              <a:t>simiente</a:t>
            </a:r>
            <a:r>
              <a:rPr lang="en-US" b="0" i="0" u="none" strike="noStrike" dirty="0">
                <a:solidFill>
                  <a:srgbClr val="000000"/>
                </a:solidFill>
                <a:effectLst/>
              </a:rPr>
              <a:t> suya; </a:t>
            </a:r>
            <a:r>
              <a:rPr lang="en-US" b="0" i="0" u="none" strike="noStrike" dirty="0" err="1">
                <a:solidFill>
                  <a:srgbClr val="000000"/>
                </a:solidFill>
                <a:effectLst/>
              </a:rPr>
              <a:t>esta</a:t>
            </a:r>
            <a:r>
              <a:rPr lang="en-US" b="0" i="0" u="none" strike="noStrike" dirty="0">
                <a:solidFill>
                  <a:srgbClr val="000000"/>
                </a:solidFill>
                <a:effectLst/>
              </a:rPr>
              <a:t> </a:t>
            </a:r>
            <a:r>
              <a:rPr lang="en-US" b="0" i="0" u="none" strike="noStrike" dirty="0" err="1">
                <a:solidFill>
                  <a:srgbClr val="000000"/>
                </a:solidFill>
                <a:effectLst/>
              </a:rPr>
              <a:t>te</a:t>
            </a:r>
            <a:r>
              <a:rPr lang="en-US" b="0" i="0" u="none" strike="noStrike" dirty="0">
                <a:solidFill>
                  <a:srgbClr val="000000"/>
                </a:solidFill>
                <a:effectLst/>
              </a:rPr>
              <a:t> </a:t>
            </a:r>
            <a:r>
              <a:rPr lang="en-US" b="0" i="0" u="none" strike="noStrike" dirty="0" err="1">
                <a:solidFill>
                  <a:srgbClr val="000000"/>
                </a:solidFill>
                <a:effectLst/>
              </a:rPr>
              <a:t>herirá</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la cabeza, y </a:t>
            </a:r>
            <a:r>
              <a:rPr lang="en-US" b="0" i="0" u="none" strike="noStrike" dirty="0" err="1">
                <a:solidFill>
                  <a:srgbClr val="000000"/>
                </a:solidFill>
                <a:effectLst/>
              </a:rPr>
              <a:t>tú</a:t>
            </a:r>
            <a:r>
              <a:rPr lang="en-US" b="0" i="0" u="none" strike="noStrike" dirty="0">
                <a:solidFill>
                  <a:srgbClr val="000000"/>
                </a:solidFill>
                <a:effectLst/>
              </a:rPr>
              <a:t> le </a:t>
            </a:r>
            <a:r>
              <a:rPr lang="en-US" b="0" i="0" u="none" strike="noStrike" dirty="0" err="1">
                <a:solidFill>
                  <a:srgbClr val="000000"/>
                </a:solidFill>
                <a:effectLst/>
              </a:rPr>
              <a:t>herirás</a:t>
            </a:r>
            <a:r>
              <a:rPr lang="en-US" b="0" i="0" u="none" strike="noStrike" dirty="0">
                <a:solidFill>
                  <a:srgbClr val="000000"/>
                </a:solidFill>
                <a:effectLst/>
              </a:rPr>
              <a:t>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calcañar</a:t>
            </a:r>
            <a:r>
              <a:rPr lang="en-US" b="0" i="0" u="none" strike="noStrike" dirty="0">
                <a:solidFill>
                  <a:srgbClr val="000000"/>
                </a:solidFill>
                <a:effectLst/>
              </a:rPr>
              <a:t>. </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A la </a:t>
            </a:r>
            <a:r>
              <a:rPr lang="en-US" b="0" i="0" u="none" strike="noStrike" dirty="0" err="1">
                <a:solidFill>
                  <a:srgbClr val="000000"/>
                </a:solidFill>
                <a:effectLst/>
              </a:rPr>
              <a:t>mujer</a:t>
            </a:r>
            <a:r>
              <a:rPr lang="en-US" b="0" i="0" u="none" strike="noStrike" dirty="0">
                <a:solidFill>
                  <a:srgbClr val="000000"/>
                </a:solidFill>
                <a:effectLst/>
              </a:rPr>
              <a:t> le </a:t>
            </a:r>
            <a:r>
              <a:rPr lang="en-US" b="0" i="0" u="none" strike="noStrike" dirty="0" err="1">
                <a:solidFill>
                  <a:srgbClr val="000000"/>
                </a:solidFill>
                <a:effectLst/>
              </a:rPr>
              <a:t>dijo</a:t>
            </a:r>
            <a:r>
              <a:rPr lang="en-US" b="0" i="0" u="none" strike="noStrike" dirty="0">
                <a:solidFill>
                  <a:srgbClr val="000000"/>
                </a:solidFill>
                <a:effectLst/>
              </a:rPr>
              <a:t> que </a:t>
            </a:r>
            <a:r>
              <a:rPr lang="en-US" b="0" i="0" u="none" strike="noStrike" dirty="0" err="1">
                <a:solidFill>
                  <a:srgbClr val="000000"/>
                </a:solidFill>
                <a:effectLst/>
              </a:rPr>
              <a:t>su</a:t>
            </a:r>
            <a:r>
              <a:rPr lang="en-US" b="0" i="0" u="none" strike="noStrike" dirty="0">
                <a:solidFill>
                  <a:srgbClr val="000000"/>
                </a:solidFill>
                <a:effectLst/>
              </a:rPr>
              <a:t> dolor </a:t>
            </a:r>
            <a:r>
              <a:rPr lang="en-US" b="0" i="0" u="none" strike="noStrike" dirty="0" err="1">
                <a:solidFill>
                  <a:srgbClr val="000000"/>
                </a:solidFill>
                <a:effectLst/>
              </a:rPr>
              <a:t>en</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a:t>
            </a:r>
            <a:r>
              <a:rPr lang="en-US" b="0" i="0" u="none" strike="noStrike" dirty="0" err="1">
                <a:solidFill>
                  <a:srgbClr val="000000"/>
                </a:solidFill>
                <a:effectLst/>
              </a:rPr>
              <a:t>parto</a:t>
            </a:r>
            <a:r>
              <a:rPr lang="en-US" b="0" i="0" u="none" strike="noStrike" dirty="0">
                <a:solidFill>
                  <a:srgbClr val="000000"/>
                </a:solidFill>
                <a:effectLst/>
              </a:rPr>
              <a:t> </a:t>
            </a:r>
            <a:r>
              <a:rPr lang="en-US" b="0" i="0" u="none" strike="noStrike" dirty="0" err="1">
                <a:solidFill>
                  <a:srgbClr val="000000"/>
                </a:solidFill>
                <a:effectLst/>
              </a:rPr>
              <a:t>aumentaría</a:t>
            </a:r>
            <a:r>
              <a:rPr lang="en-US" b="0" i="0" u="none" strike="noStrike" dirty="0">
                <a:solidFill>
                  <a:srgbClr val="000000"/>
                </a:solidFill>
                <a:effectLst/>
              </a:rPr>
              <a:t> y que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deseo</a:t>
            </a:r>
            <a:r>
              <a:rPr lang="en-US" b="0" i="0" u="none" strike="noStrike" dirty="0">
                <a:solidFill>
                  <a:srgbClr val="000000"/>
                </a:solidFill>
                <a:effectLst/>
              </a:rPr>
              <a:t> </a:t>
            </a:r>
            <a:r>
              <a:rPr lang="en-US" b="0" i="0" u="none" strike="noStrike" dirty="0" err="1">
                <a:solidFill>
                  <a:srgbClr val="000000"/>
                </a:solidFill>
                <a:effectLst/>
              </a:rPr>
              <a:t>estaría</a:t>
            </a:r>
            <a:r>
              <a:rPr lang="en-US" b="0" i="0" u="none" strike="noStrike" dirty="0">
                <a:solidFill>
                  <a:srgbClr val="000000"/>
                </a:solidFill>
                <a:effectLst/>
              </a:rPr>
              <a:t> </a:t>
            </a:r>
            <a:r>
              <a:rPr lang="en-US" b="0" i="0" u="none" strike="noStrike" dirty="0" err="1">
                <a:solidFill>
                  <a:srgbClr val="000000"/>
                </a:solidFill>
                <a:effectLst/>
              </a:rPr>
              <a:t>sujeto</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marido</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Al hombre le </a:t>
            </a:r>
            <a:r>
              <a:rPr lang="en-US" b="0" i="0" u="none" strike="noStrike" dirty="0" err="1">
                <a:solidFill>
                  <a:srgbClr val="000000"/>
                </a:solidFill>
                <a:effectLst/>
              </a:rPr>
              <a:t>dijo</a:t>
            </a:r>
            <a:r>
              <a:rPr lang="en-US" b="0" i="0" u="none" strike="noStrike" dirty="0">
                <a:solidFill>
                  <a:srgbClr val="000000"/>
                </a:solidFill>
                <a:effectLst/>
              </a:rPr>
              <a:t> que </a:t>
            </a:r>
            <a:r>
              <a:rPr lang="en-US" b="0" i="0" u="none" strike="noStrike" dirty="0" err="1">
                <a:solidFill>
                  <a:srgbClr val="000000"/>
                </a:solidFill>
                <a:effectLst/>
              </a:rPr>
              <a:t>por</a:t>
            </a:r>
            <a:r>
              <a:rPr lang="en-US" b="0" i="0" u="none" strike="noStrike" dirty="0">
                <a:solidFill>
                  <a:srgbClr val="000000"/>
                </a:solidFill>
                <a:effectLst/>
              </a:rPr>
              <a:t> </a:t>
            </a:r>
            <a:r>
              <a:rPr lang="en-US" b="0" i="0" u="none" strike="noStrike" dirty="0" err="1">
                <a:solidFill>
                  <a:srgbClr val="000000"/>
                </a:solidFill>
                <a:effectLst/>
              </a:rPr>
              <a:t>su</a:t>
            </a:r>
            <a:r>
              <a:rPr lang="en-US" b="0" i="0" u="none" strike="noStrike" dirty="0">
                <a:solidFill>
                  <a:srgbClr val="000000"/>
                </a:solidFill>
                <a:effectLst/>
              </a:rPr>
              <a:t> causa la tierra </a:t>
            </a:r>
            <a:r>
              <a:rPr lang="en-US" b="0" i="0" u="none" strike="noStrike" dirty="0" err="1">
                <a:solidFill>
                  <a:srgbClr val="000000"/>
                </a:solidFill>
                <a:effectLst/>
              </a:rPr>
              <a:t>sería</a:t>
            </a:r>
            <a:r>
              <a:rPr lang="en-US" b="0" i="0" u="none" strike="noStrike" dirty="0">
                <a:solidFill>
                  <a:srgbClr val="000000"/>
                </a:solidFill>
                <a:effectLst/>
              </a:rPr>
              <a:t> </a:t>
            </a:r>
            <a:r>
              <a:rPr lang="en-US" b="0" i="0" u="none" strike="noStrike" dirty="0" err="1">
                <a:solidFill>
                  <a:srgbClr val="000000"/>
                </a:solidFill>
                <a:effectLst/>
              </a:rPr>
              <a:t>maldita</a:t>
            </a:r>
            <a:r>
              <a:rPr lang="en-US" b="0" i="0" u="none" strike="noStrike" dirty="0">
                <a:solidFill>
                  <a:srgbClr val="000000"/>
                </a:solidFill>
                <a:effectLst/>
              </a:rPr>
              <a:t>, y con dolor </a:t>
            </a:r>
            <a:r>
              <a:rPr lang="en-US" b="0" i="0" u="none" strike="noStrike" dirty="0" err="1">
                <a:solidFill>
                  <a:srgbClr val="000000"/>
                </a:solidFill>
                <a:effectLst/>
              </a:rPr>
              <a:t>obtendría</a:t>
            </a:r>
            <a:r>
              <a:rPr lang="en-US" b="0" i="0" u="none" strike="noStrike" dirty="0">
                <a:solidFill>
                  <a:srgbClr val="000000"/>
                </a:solidFill>
                <a:effectLst/>
              </a:rPr>
              <a:t>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alimento</a:t>
            </a:r>
            <a:r>
              <a:rPr lang="en-US" b="0" i="0" u="none" strike="noStrike" dirty="0">
                <a:solidFill>
                  <a:srgbClr val="000000"/>
                </a:solidFill>
                <a:effectLst/>
              </a:rPr>
              <a:t>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días de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vida</a:t>
            </a:r>
            <a:r>
              <a:rPr lang="en-US" b="0" i="0" u="none" strike="noStrike" dirty="0">
                <a:solidFill>
                  <a:srgbClr val="000000"/>
                </a:solidFill>
                <a:effectLst/>
              </a:rPr>
              <a:t>. «Con </a:t>
            </a:r>
            <a:r>
              <a:rPr lang="en-US" b="0" i="0" u="none" strike="noStrike" dirty="0" err="1">
                <a:solidFill>
                  <a:srgbClr val="000000"/>
                </a:solidFill>
                <a:effectLst/>
              </a:rPr>
              <a:t>el</a:t>
            </a:r>
            <a:r>
              <a:rPr lang="en-US" b="0" i="0" u="none" strike="noStrike" dirty="0">
                <a:solidFill>
                  <a:srgbClr val="000000"/>
                </a:solidFill>
                <a:effectLst/>
              </a:rPr>
              <a:t> sudor de </a:t>
            </a:r>
            <a:r>
              <a:rPr lang="en-US" b="0" i="0" u="none" strike="noStrike" dirty="0" err="1">
                <a:solidFill>
                  <a:srgbClr val="000000"/>
                </a:solidFill>
                <a:effectLst/>
              </a:rPr>
              <a:t>tu</a:t>
            </a:r>
            <a:r>
              <a:rPr lang="en-US" b="0" i="0" u="none" strike="noStrike" dirty="0">
                <a:solidFill>
                  <a:srgbClr val="000000"/>
                </a:solidFill>
                <a:effectLst/>
              </a:rPr>
              <a:t> rostro </a:t>
            </a:r>
            <a:r>
              <a:rPr lang="en-US" b="0" i="0" u="none" strike="noStrike" dirty="0" err="1">
                <a:solidFill>
                  <a:srgbClr val="000000"/>
                </a:solidFill>
                <a:effectLst/>
              </a:rPr>
              <a:t>comerás</a:t>
            </a:r>
            <a:r>
              <a:rPr lang="en-US" b="0" i="0" u="none" strike="noStrike" dirty="0">
                <a:solidFill>
                  <a:srgbClr val="000000"/>
                </a:solidFill>
                <a:effectLst/>
              </a:rPr>
              <a:t> </a:t>
            </a:r>
            <a:r>
              <a:rPr lang="en-US" b="0" i="0" u="none" strike="noStrike" dirty="0" err="1">
                <a:solidFill>
                  <a:srgbClr val="000000"/>
                </a:solidFill>
                <a:effectLst/>
              </a:rPr>
              <a:t>el</a:t>
            </a:r>
            <a:r>
              <a:rPr lang="en-US" b="0" i="0" u="none" strike="noStrike" dirty="0">
                <a:solidFill>
                  <a:srgbClr val="000000"/>
                </a:solidFill>
                <a:effectLst/>
              </a:rPr>
              <a:t> pan, hasta que </a:t>
            </a:r>
            <a:r>
              <a:rPr lang="en-US" b="0" i="0" u="none" strike="noStrike" dirty="0" err="1">
                <a:solidFill>
                  <a:srgbClr val="000000"/>
                </a:solidFill>
                <a:effectLst/>
              </a:rPr>
              <a:t>vuelvas</a:t>
            </a:r>
            <a:r>
              <a:rPr lang="en-US" b="0" i="0" u="none" strike="noStrike" dirty="0">
                <a:solidFill>
                  <a:srgbClr val="000000"/>
                </a:solidFill>
                <a:effectLst/>
              </a:rPr>
              <a:t> a la tierra, </a:t>
            </a:r>
            <a:r>
              <a:rPr lang="en-US" b="0" i="0" u="none" strike="noStrike" dirty="0" err="1">
                <a:solidFill>
                  <a:srgbClr val="000000"/>
                </a:solidFill>
                <a:effectLst/>
              </a:rPr>
              <a:t>porque</a:t>
            </a:r>
            <a:r>
              <a:rPr lang="en-US" b="0" i="0" u="none" strike="noStrike" dirty="0">
                <a:solidFill>
                  <a:srgbClr val="000000"/>
                </a:solidFill>
                <a:effectLst/>
              </a:rPr>
              <a:t> de </a:t>
            </a:r>
            <a:r>
              <a:rPr lang="en-US" b="0" i="0" u="none" strike="noStrike" dirty="0" err="1">
                <a:solidFill>
                  <a:srgbClr val="000000"/>
                </a:solidFill>
                <a:effectLst/>
              </a:rPr>
              <a:t>ella</a:t>
            </a:r>
            <a:r>
              <a:rPr lang="en-US" b="0" i="0" u="none" strike="noStrike" dirty="0">
                <a:solidFill>
                  <a:srgbClr val="000000"/>
                </a:solidFill>
                <a:effectLst/>
              </a:rPr>
              <a:t> </a:t>
            </a:r>
            <a:r>
              <a:rPr lang="en-US" b="0" i="0" u="none" strike="noStrike" dirty="0" err="1">
                <a:solidFill>
                  <a:srgbClr val="000000"/>
                </a:solidFill>
                <a:effectLst/>
              </a:rPr>
              <a:t>fuiste</a:t>
            </a:r>
            <a:r>
              <a:rPr lang="en-US" b="0" i="0" u="none" strike="noStrike" dirty="0">
                <a:solidFill>
                  <a:srgbClr val="000000"/>
                </a:solidFill>
                <a:effectLst/>
              </a:rPr>
              <a:t> </a:t>
            </a:r>
            <a:r>
              <a:rPr lang="en-US" b="0" i="0" u="none" strike="noStrike" dirty="0" err="1">
                <a:solidFill>
                  <a:srgbClr val="000000"/>
                </a:solidFill>
                <a:effectLst/>
              </a:rPr>
              <a:t>tomado</a:t>
            </a:r>
            <a:r>
              <a:rPr lang="en-US" b="0" i="0" u="none" strike="noStrike" dirty="0">
                <a:solidFill>
                  <a:srgbClr val="000000"/>
                </a:solidFill>
                <a:effectLst/>
              </a:rPr>
              <a:t>; </a:t>
            </a:r>
            <a:r>
              <a:rPr lang="en-US" b="0" i="0" u="none" strike="noStrike" dirty="0" err="1">
                <a:solidFill>
                  <a:srgbClr val="000000"/>
                </a:solidFill>
                <a:effectLst/>
              </a:rPr>
              <a:t>polvo</a:t>
            </a:r>
            <a:r>
              <a:rPr lang="en-US" b="0" i="0" u="none" strike="noStrike" dirty="0">
                <a:solidFill>
                  <a:srgbClr val="000000"/>
                </a:solidFill>
                <a:effectLst/>
              </a:rPr>
              <a:t> </a:t>
            </a:r>
            <a:r>
              <a:rPr lang="en-US" b="0" i="0" u="none" strike="noStrike" dirty="0" err="1">
                <a:solidFill>
                  <a:srgbClr val="000000"/>
                </a:solidFill>
                <a:effectLst/>
              </a:rPr>
              <a:t>eres</a:t>
            </a:r>
            <a:r>
              <a:rPr lang="en-US" b="0" i="0" u="none" strike="noStrike" dirty="0">
                <a:solidFill>
                  <a:srgbClr val="000000"/>
                </a:solidFill>
                <a:effectLst/>
              </a:rPr>
              <a:t>, y al </a:t>
            </a:r>
            <a:r>
              <a:rPr lang="en-US" b="0" i="0" u="none" strike="noStrike" dirty="0" err="1">
                <a:solidFill>
                  <a:srgbClr val="000000"/>
                </a:solidFill>
                <a:effectLst/>
              </a:rPr>
              <a:t>polvo</a:t>
            </a:r>
            <a:r>
              <a:rPr lang="en-US" b="0" i="0" u="none" strike="noStrike" dirty="0">
                <a:solidFill>
                  <a:srgbClr val="000000"/>
                </a:solidFill>
                <a:effectLst/>
              </a:rPr>
              <a:t> </a:t>
            </a:r>
            <a:r>
              <a:rPr lang="en-US" b="0" i="0" u="none" strike="noStrike" dirty="0" err="1">
                <a:solidFill>
                  <a:srgbClr val="000000"/>
                </a:solidFill>
                <a:effectLst/>
              </a:rPr>
              <a:t>volverás</a:t>
            </a:r>
            <a:r>
              <a:rPr lang="en-US" b="0" i="0" u="none" strike="noStrike" dirty="0">
                <a:solidFill>
                  <a:srgbClr val="000000"/>
                </a:solidFill>
                <a:effectLst/>
              </a:rPr>
              <a:t>.»</a:t>
            </a:r>
          </a:p>
          <a:p>
            <a:pPr marL="457200" indent="-298450" algn="l"/>
            <a:endParaRPr lang="en-US" b="0" i="0" u="none" strike="noStrike" dirty="0">
              <a:solidFill>
                <a:srgbClr val="000000"/>
              </a:solidFill>
              <a:effectLst/>
            </a:endParaRPr>
          </a:p>
          <a:p>
            <a:pPr marL="457200" indent="-298450" algn="l"/>
            <a:r>
              <a:rPr lang="en-US" b="0" i="0" u="none" strike="noStrike" dirty="0">
                <a:solidFill>
                  <a:srgbClr val="000000"/>
                </a:solidFill>
                <a:effectLst/>
              </a:rPr>
              <a:t>Adán </a:t>
            </a:r>
            <a:r>
              <a:rPr lang="en-US" b="0" i="0" u="none" strike="noStrike" dirty="0" err="1">
                <a:solidFill>
                  <a:srgbClr val="000000"/>
                </a:solidFill>
                <a:effectLst/>
              </a:rPr>
              <a:t>llamó</a:t>
            </a:r>
            <a:r>
              <a:rPr lang="en-US" b="0" i="0" u="none" strike="noStrike" dirty="0">
                <a:solidFill>
                  <a:srgbClr val="000000"/>
                </a:solidFill>
                <a:effectLst/>
              </a:rPr>
              <a:t> a </a:t>
            </a:r>
            <a:r>
              <a:rPr lang="en-US" b="0" i="0" u="none" strike="noStrike" dirty="0" err="1">
                <a:solidFill>
                  <a:srgbClr val="000000"/>
                </a:solidFill>
                <a:effectLst/>
              </a:rPr>
              <a:t>su</a:t>
            </a:r>
            <a:r>
              <a:rPr lang="en-US" b="0" i="0" u="none" strike="noStrike" dirty="0">
                <a:solidFill>
                  <a:srgbClr val="000000"/>
                </a:solidFill>
                <a:effectLst/>
              </a:rPr>
              <a:t> </a:t>
            </a:r>
            <a:r>
              <a:rPr lang="en-US" b="0" i="0" u="none" strike="noStrike" dirty="0" err="1">
                <a:solidFill>
                  <a:srgbClr val="000000"/>
                </a:solidFill>
                <a:effectLst/>
              </a:rPr>
              <a:t>esposa</a:t>
            </a:r>
            <a:r>
              <a:rPr lang="en-US" b="0" i="0" u="none" strike="noStrike" dirty="0">
                <a:solidFill>
                  <a:srgbClr val="000000"/>
                </a:solidFill>
                <a:effectLst/>
              </a:rPr>
              <a:t> Eva, </a:t>
            </a:r>
            <a:r>
              <a:rPr lang="en-US" b="0" i="0" u="none" strike="noStrike" dirty="0" err="1">
                <a:solidFill>
                  <a:srgbClr val="000000"/>
                </a:solidFill>
                <a:effectLst/>
              </a:rPr>
              <a:t>porque</a:t>
            </a:r>
            <a:r>
              <a:rPr lang="en-US" b="0" i="0" u="none" strike="noStrike" dirty="0">
                <a:solidFill>
                  <a:srgbClr val="000000"/>
                </a:solidFill>
                <a:effectLst/>
              </a:rPr>
              <a:t> </a:t>
            </a:r>
            <a:r>
              <a:rPr lang="en-US" b="0" i="0" u="none" strike="noStrike" dirty="0" err="1">
                <a:solidFill>
                  <a:srgbClr val="000000"/>
                </a:solidFill>
                <a:effectLst/>
              </a:rPr>
              <a:t>sería</a:t>
            </a:r>
            <a:r>
              <a:rPr lang="en-US" b="0" i="0" u="none" strike="noStrike" dirty="0">
                <a:solidFill>
                  <a:srgbClr val="000000"/>
                </a:solidFill>
                <a:effectLst/>
              </a:rPr>
              <a:t> la madre de </a:t>
            </a:r>
            <a:r>
              <a:rPr lang="en-US" b="0" i="0" u="none" strike="noStrike" dirty="0" err="1">
                <a:solidFill>
                  <a:srgbClr val="000000"/>
                </a:solidFill>
                <a:effectLst/>
              </a:rPr>
              <a:t>todos</a:t>
            </a:r>
            <a:r>
              <a:rPr lang="en-US" b="0" i="0" u="none" strike="noStrike" dirty="0">
                <a:solidFill>
                  <a:srgbClr val="000000"/>
                </a:solidFill>
                <a:effectLst/>
              </a:rPr>
              <a:t> </a:t>
            </a:r>
            <a:r>
              <a:rPr lang="en-US" b="0" i="0" u="none" strike="noStrike" dirty="0" err="1">
                <a:solidFill>
                  <a:srgbClr val="000000"/>
                </a:solidFill>
                <a:effectLst/>
              </a:rPr>
              <a:t>los</a:t>
            </a:r>
            <a:r>
              <a:rPr lang="en-US" b="0" i="0" u="none" strike="noStrike" dirty="0">
                <a:solidFill>
                  <a:srgbClr val="000000"/>
                </a:solidFill>
                <a:effectLst/>
              </a:rPr>
              <a:t> </a:t>
            </a:r>
            <a:r>
              <a:rPr lang="en-US" b="0" i="0" u="none" strike="noStrike" dirty="0" err="1">
                <a:solidFill>
                  <a:srgbClr val="000000"/>
                </a:solidFill>
                <a:effectLst/>
              </a:rPr>
              <a:t>vivientes</a:t>
            </a:r>
            <a:r>
              <a:rPr lang="en-US" b="0" i="0" u="none" strike="noStrike" dirty="0">
                <a:solidFill>
                  <a:srgbClr val="000000"/>
                </a:solidFill>
                <a:effectLst/>
              </a:rPr>
              <a:t>.</a:t>
            </a:r>
          </a:p>
          <a:p>
            <a:pPr marL="914400" lvl="0" indent="-298450" algn="l" rtl="0">
              <a:spcBef>
                <a:spcPts val="0"/>
              </a:spcBef>
              <a:spcAft>
                <a:spcPts val="0"/>
              </a:spcAft>
              <a:buClr>
                <a:schemeClr val="dk1"/>
              </a:buClr>
              <a:buSzPts val="1100"/>
              <a:buFont typeface="Calibri"/>
              <a:buAutoNum type="arabicPeriod"/>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686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71450" marR="0" indent="-171450">
              <a:spcBef>
                <a:spcPts val="0"/>
              </a:spcBef>
              <a:spcAft>
                <a:spcPts val="0"/>
              </a:spcAft>
            </a:pPr>
            <a:r>
              <a:rPr lang="en-US" b="0" i="0" u="none" strike="noStrike" dirty="0">
                <a:solidFill>
                  <a:srgbClr val="000000"/>
                </a:solidFill>
                <a:effectLst/>
                <a:latin typeface="-webkit-standard"/>
              </a:rPr>
              <a:t>El </a:t>
            </a:r>
            <a:r>
              <a:rPr lang="en-US" b="0" i="0" u="none" strike="noStrike" dirty="0" err="1">
                <a:solidFill>
                  <a:srgbClr val="000000"/>
                </a:solidFill>
                <a:effectLst/>
                <a:latin typeface="-webkit-standard"/>
              </a:rPr>
              <a:t>Señor</a:t>
            </a:r>
            <a:r>
              <a:rPr lang="en-US" b="0" i="0" u="none" strike="noStrike" dirty="0">
                <a:solidFill>
                  <a:srgbClr val="000000"/>
                </a:solidFill>
                <a:effectLst/>
                <a:latin typeface="-webkit-standard"/>
              </a:rPr>
              <a:t> Dios les </a:t>
            </a:r>
            <a:r>
              <a:rPr lang="en-US" b="0" i="0" u="none" strike="noStrike" dirty="0" err="1">
                <a:solidFill>
                  <a:srgbClr val="000000"/>
                </a:solidFill>
                <a:effectLst/>
                <a:latin typeface="-webkit-standard"/>
              </a:rPr>
              <a:t>hizo</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túnicas</a:t>
            </a:r>
            <a:r>
              <a:rPr lang="en-US" b="0" i="0" u="none" strike="noStrike" dirty="0">
                <a:solidFill>
                  <a:srgbClr val="000000"/>
                </a:solidFill>
                <a:effectLst/>
                <a:latin typeface="-webkit-standard"/>
              </a:rPr>
              <a:t> de </a:t>
            </a:r>
            <a:r>
              <a:rPr lang="en-US" b="0" i="0" u="none" strike="noStrike" dirty="0" err="1">
                <a:solidFill>
                  <a:srgbClr val="000000"/>
                </a:solidFill>
                <a:effectLst/>
                <a:latin typeface="-webkit-standard"/>
              </a:rPr>
              <a:t>pieles</a:t>
            </a:r>
            <a:r>
              <a:rPr lang="en-US" b="0" i="0" u="none" strike="noStrike" dirty="0">
                <a:solidFill>
                  <a:srgbClr val="000000"/>
                </a:solidFill>
                <a:effectLst/>
                <a:latin typeface="-webkit-standard"/>
              </a:rPr>
              <a:t> y </a:t>
            </a:r>
            <a:r>
              <a:rPr lang="en-US" b="0" i="0" u="none" strike="noStrike" dirty="0" err="1">
                <a:solidFill>
                  <a:srgbClr val="000000"/>
                </a:solidFill>
                <a:effectLst/>
                <a:latin typeface="-webkit-standard"/>
              </a:rPr>
              <a:t>los</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vistió</a:t>
            </a:r>
            <a:r>
              <a:rPr lang="en-US" b="0" i="0" u="none" strike="noStrike" dirty="0">
                <a:solidFill>
                  <a:srgbClr val="000000"/>
                </a:solidFill>
                <a:effectLst/>
                <a:latin typeface="-webkit-standard"/>
              </a:rPr>
              <a:t>.</a:t>
            </a:r>
          </a:p>
          <a:p>
            <a:pPr marL="171450" marR="0" indent="-171450">
              <a:spcBef>
                <a:spcPts val="0"/>
              </a:spcBef>
              <a:spcAft>
                <a:spcPts val="0"/>
              </a:spcAft>
            </a:pPr>
            <a:endParaRPr lang="en-US" b="0" i="0" u="none" strike="noStrike" dirty="0">
              <a:solidFill>
                <a:srgbClr val="000000"/>
              </a:solidFill>
              <a:effectLst/>
              <a:latin typeface="-webkit-standard"/>
            </a:endParaRPr>
          </a:p>
          <a:p>
            <a:pPr marL="171450" marR="0" indent="-171450">
              <a:spcBef>
                <a:spcPts val="0"/>
              </a:spcBef>
              <a:spcAft>
                <a:spcPts val="0"/>
              </a:spcAft>
            </a:pPr>
            <a:r>
              <a:rPr lang="en-US" b="0" i="0" u="none" strike="noStrike" dirty="0">
                <a:solidFill>
                  <a:srgbClr val="000000"/>
                </a:solidFill>
                <a:effectLst/>
                <a:latin typeface="-webkit-standard"/>
              </a:rPr>
              <a:t>Luego </a:t>
            </a:r>
            <a:r>
              <a:rPr lang="en-US" b="0" i="0" u="none" strike="noStrike" dirty="0" err="1">
                <a:solidFill>
                  <a:srgbClr val="000000"/>
                </a:solidFill>
                <a:effectLst/>
                <a:latin typeface="-webkit-standard"/>
              </a:rPr>
              <a:t>los</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expulsó</a:t>
            </a:r>
            <a:r>
              <a:rPr lang="en-US" b="0" i="0" u="none" strike="noStrike" dirty="0">
                <a:solidFill>
                  <a:srgbClr val="000000"/>
                </a:solidFill>
                <a:effectLst/>
                <a:latin typeface="-webkit-standard"/>
              </a:rPr>
              <a:t> del </a:t>
            </a:r>
            <a:r>
              <a:rPr lang="en-US" b="0" i="0" u="none" strike="noStrike" dirty="0" err="1">
                <a:solidFill>
                  <a:srgbClr val="000000"/>
                </a:solidFill>
                <a:effectLst/>
                <a:latin typeface="-webkit-standard"/>
              </a:rPr>
              <a:t>jardín</a:t>
            </a:r>
            <a:r>
              <a:rPr lang="en-US" b="0" i="0" u="none" strike="noStrike" dirty="0">
                <a:solidFill>
                  <a:srgbClr val="000000"/>
                </a:solidFill>
                <a:effectLst/>
                <a:latin typeface="-webkit-standard"/>
              </a:rPr>
              <a:t> del Edén, y </a:t>
            </a:r>
            <a:r>
              <a:rPr lang="en-US" b="0" i="0" u="none" strike="noStrike" dirty="0" err="1">
                <a:solidFill>
                  <a:srgbClr val="000000"/>
                </a:solidFill>
                <a:effectLst/>
                <a:latin typeface="-webkit-standard"/>
              </a:rPr>
              <a:t>colocó</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querubines</a:t>
            </a:r>
            <a:r>
              <a:rPr lang="en-US" b="0" i="0" u="none" strike="noStrike" dirty="0">
                <a:solidFill>
                  <a:srgbClr val="000000"/>
                </a:solidFill>
                <a:effectLst/>
                <a:latin typeface="-webkit-standard"/>
              </a:rPr>
              <a:t> y </a:t>
            </a:r>
            <a:r>
              <a:rPr lang="en-US" b="0" i="0" u="none" strike="noStrike" dirty="0" err="1">
                <a:solidFill>
                  <a:srgbClr val="000000"/>
                </a:solidFill>
                <a:effectLst/>
                <a:latin typeface="-webkit-standard"/>
              </a:rPr>
              <a:t>una</a:t>
            </a:r>
            <a:r>
              <a:rPr lang="en-US" b="0" i="0" u="none" strike="noStrike" dirty="0">
                <a:solidFill>
                  <a:srgbClr val="000000"/>
                </a:solidFill>
                <a:effectLst/>
                <a:latin typeface="-webkit-standard"/>
              </a:rPr>
              <a:t> espada </a:t>
            </a:r>
            <a:r>
              <a:rPr lang="en-US" b="0" i="0" u="none" strike="noStrike" dirty="0" err="1">
                <a:solidFill>
                  <a:srgbClr val="000000"/>
                </a:solidFill>
                <a:effectLst/>
                <a:latin typeface="-webkit-standard"/>
              </a:rPr>
              <a:t>encendida</a:t>
            </a:r>
            <a:r>
              <a:rPr lang="en-US" b="0" i="0" u="none" strike="noStrike" dirty="0">
                <a:solidFill>
                  <a:srgbClr val="000000"/>
                </a:solidFill>
                <a:effectLst/>
                <a:latin typeface="-webkit-standard"/>
              </a:rPr>
              <a:t> para </a:t>
            </a:r>
            <a:r>
              <a:rPr lang="en-US" b="0" i="0" u="none" strike="noStrike" dirty="0" err="1">
                <a:solidFill>
                  <a:srgbClr val="000000"/>
                </a:solidFill>
                <a:effectLst/>
                <a:latin typeface="-webkit-standard"/>
              </a:rPr>
              <a:t>guardar</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el</a:t>
            </a:r>
            <a:r>
              <a:rPr lang="en-US" b="0" i="0" u="none" strike="noStrike" dirty="0">
                <a:solidFill>
                  <a:srgbClr val="000000"/>
                </a:solidFill>
                <a:effectLst/>
                <a:latin typeface="-webkit-standard"/>
              </a:rPr>
              <a:t> </a:t>
            </a:r>
            <a:r>
              <a:rPr lang="en-US" b="0" i="0" u="none" strike="noStrike" dirty="0" err="1">
                <a:solidFill>
                  <a:srgbClr val="000000"/>
                </a:solidFill>
                <a:effectLst/>
                <a:latin typeface="-webkit-standard"/>
              </a:rPr>
              <a:t>camino</a:t>
            </a:r>
            <a:r>
              <a:rPr lang="en-US" b="0" i="0" u="none" strike="noStrike" dirty="0">
                <a:solidFill>
                  <a:srgbClr val="000000"/>
                </a:solidFill>
                <a:effectLst/>
                <a:latin typeface="-webkit-standard"/>
              </a:rPr>
              <a:t> al árbol de la </a:t>
            </a:r>
            <a:r>
              <a:rPr lang="en-US" b="0" i="0" u="none" strike="noStrike" dirty="0" err="1">
                <a:solidFill>
                  <a:srgbClr val="000000"/>
                </a:solidFill>
                <a:effectLst/>
                <a:latin typeface="-webkit-standard"/>
              </a:rPr>
              <a:t>vida</a:t>
            </a:r>
            <a:r>
              <a:rPr lang="en-US" b="0" i="0" u="none" strike="noStrike" dirty="0">
                <a:solidFill>
                  <a:srgbClr val="000000"/>
                </a:solidFill>
                <a:effectLst/>
                <a:latin typeface="-webkit-standard"/>
              </a:rPr>
              <a:t>.</a:t>
            </a: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2121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indent="0">
              <a:buFontTx/>
              <a:buNone/>
            </a:pPr>
            <a:r>
              <a:rPr lang="es-ES" sz="1100" dirty="0">
                <a:effectLst/>
                <a:latin typeface="Calibri" panose="020F0502020204030204" pitchFamily="34" charset="0"/>
                <a:ea typeface="Arial Unicode MS" panose="020B0604020202020204" pitchFamily="34" charset="-128"/>
              </a:rPr>
              <a:t>3. CONSIDERAR</a:t>
            </a:r>
          </a:p>
          <a:p>
            <a:pPr marL="0" marR="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dirty="0">
                <a:effectLst/>
                <a:latin typeface="Calibri" panose="020F0502020204030204" pitchFamily="34" charset="0"/>
                <a:ea typeface="Arial Unicode MS" panose="020B0604020202020204" pitchFamily="34" charset="-128"/>
              </a:rPr>
              <a:t>El paso de “considerar” consiste en 6 preguntas muy útiles que nos ayudan a comprender mejor los detalles de la historia. Honramos la Palabra de Dios al tomar el tiempo necesario para asegurarnos de que realmente entendemos lo que hemos leído. </a:t>
            </a:r>
          </a:p>
          <a:p>
            <a:pPr marL="0" marR="0" lvl="0" indent="0">
              <a:buFontTx/>
              <a:buNone/>
            </a:pPr>
            <a:endParaRPr lang="en-US" sz="1200" dirty="0">
              <a:effectLst/>
              <a:latin typeface="Times New Roman" panose="02020603050405020304" pitchFamily="18" charset="0"/>
              <a:ea typeface="Arial Unicode MS" panose="020B0604020202020204" pitchFamily="34" charset="-128"/>
            </a:endParaRPr>
          </a:p>
          <a:p>
            <a:pPr marL="0" marR="0" lvl="0" indent="0">
              <a:buFontTx/>
              <a:buNone/>
            </a:pPr>
            <a:r>
              <a:rPr lang="es-ES" sz="1100" b="1" dirty="0">
                <a:effectLst/>
                <a:latin typeface="Calibri" panose="020F0502020204030204" pitchFamily="34" charset="0"/>
                <a:ea typeface="Arial Unicode MS" panose="020B0604020202020204" pitchFamily="34" charset="-128"/>
              </a:rPr>
              <a:t>1. ¿Quiénes son los personajes de esta historia? </a:t>
            </a:r>
          </a:p>
          <a:p>
            <a:pPr marL="0" marR="0" lvl="0" indent="0">
              <a:buFontTx/>
              <a:buNone/>
            </a:pPr>
            <a:endParaRPr lang="en-US" sz="1200" b="1"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Satán/La serpiente (v.1) </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Satán eligió este animal como instrumento para insertar una cuña entre Dios y sus hijos</a:t>
            </a:r>
            <a:endParaRPr lang="en-US" sz="1200" dirty="0">
              <a:effectLst/>
              <a:latin typeface="Times New Roman" panose="02020603050405020304" pitchFamily="18" charset="0"/>
              <a:ea typeface="Arial Unicode MS" panose="020B0604020202020204" pitchFamily="34" charset="-128"/>
            </a:endParaRPr>
          </a:p>
          <a:p>
            <a:pPr marL="628650" marR="0" lvl="1" indent="-171450"/>
            <a:r>
              <a:rPr lang="es-ES" sz="1100" dirty="0">
                <a:effectLst/>
                <a:latin typeface="Calibri" panose="020F0502020204030204" pitchFamily="34" charset="0"/>
                <a:ea typeface="Arial Unicode MS" panose="020B0604020202020204" pitchFamily="34" charset="-128"/>
              </a:rPr>
              <a:t>Apocalipsis 12:9 y Apocalipsis 20:2 llaman a Satán “la serpiente antigua” </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Dios el Señor (v.1)</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La mujer (v.1)</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El hombre (v.6)</a:t>
            </a:r>
            <a:endParaRPr lang="en-US" sz="1200" dirty="0">
              <a:effectLst/>
              <a:latin typeface="Times New Roman" panose="02020603050405020304" pitchFamily="18" charset="0"/>
              <a:ea typeface="Arial Unicode MS" panose="020B0604020202020204" pitchFamily="34" charset="-128"/>
            </a:endParaRPr>
          </a:p>
          <a:p>
            <a:pPr marL="171450" marR="0" lvl="0" indent="-171450"/>
            <a:r>
              <a:rPr lang="es-ES" sz="1100" dirty="0">
                <a:effectLst/>
                <a:latin typeface="Calibri" panose="020F0502020204030204" pitchFamily="34" charset="0"/>
                <a:ea typeface="Arial Unicode MS" panose="020B0604020202020204" pitchFamily="34" charset="-128"/>
              </a:rPr>
              <a:t>Querubines (v.24)</a:t>
            </a:r>
            <a:endParaRPr lang="en-US" sz="1200" dirty="0">
              <a:effectLst/>
              <a:latin typeface="Times New Roman" panose="02020603050405020304" pitchFamily="18" charset="0"/>
              <a:ea typeface="Arial Unicode MS" panose="020B0604020202020204" pitchFamily="34" charset="-128"/>
            </a:endParaRPr>
          </a:p>
          <a:p>
            <a:pPr marL="0" marR="0" indent="0">
              <a:spcBef>
                <a:spcPts val="0"/>
              </a:spcBef>
              <a:spcAft>
                <a:spcPts val="0"/>
              </a:spcAft>
              <a:buFontTx/>
              <a:buNone/>
              <a:tabLst>
                <a:tab pos="772795" algn="l"/>
              </a:tabLst>
            </a:pPr>
            <a:endParaRPr dirty="0"/>
          </a:p>
        </p:txBody>
      </p:sp>
      <p:sp>
        <p:nvSpPr>
          <p:cNvPr id="192" name="Google Shape;19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7263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1121-962D-00D5-6BCC-19C061240DC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19C382B-7208-6604-D61D-08A337964D8F}"/>
              </a:ext>
            </a:extLst>
          </p:cNvPr>
          <p:cNvSpPr>
            <a:spLocks noGrp="1"/>
          </p:cNvSpPr>
          <p:nvPr>
            <p:ph type="subTitle" idx="1"/>
          </p:nvPr>
        </p:nvSpPr>
        <p:spPr/>
        <p:txBody>
          <a:bodyPr/>
          <a:lstStyle/>
          <a:p>
            <a:endParaRPr lang="en-US"/>
          </a:p>
        </p:txBody>
      </p:sp>
      <p:pic>
        <p:nvPicPr>
          <p:cNvPr id="5" name="Picture 4" descr="A book open with a tree in the background&#10;&#10;Description automatically generated with low confidence">
            <a:extLst>
              <a:ext uri="{FF2B5EF4-FFF2-40B4-BE49-F238E27FC236}">
                <a16:creationId xmlns:a16="http://schemas.microsoft.com/office/drawing/2014/main" id="{E4A227E8-7FB5-9E93-268F-27831EC507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82056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5184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2677616"/>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¿Cuáles son los objetos de esta historia? </a:t>
            </a:r>
          </a:p>
          <a:p>
            <a:pPr>
              <a:spcBef>
                <a:spcPts val="600"/>
              </a:spcBef>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683882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1" y="466248"/>
            <a:ext cx="8404103"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386255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Quiénes</a:t>
            </a:r>
            <a:r>
              <a:rPr lang="en-US" sz="3600" dirty="0">
                <a:solidFill>
                  <a:schemeClr val="dk1"/>
                </a:solidFill>
                <a:latin typeface="Lato"/>
                <a:ea typeface="Lato"/>
                <a:cs typeface="Lato"/>
                <a:sym typeface="Lato"/>
              </a:rPr>
              <a:t> son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personajes</a:t>
            </a:r>
            <a:r>
              <a:rPr lang="en-US" sz="3600" dirty="0">
                <a:solidFill>
                  <a:schemeClr val="dk1"/>
                </a:solidFill>
                <a:latin typeface="Lato"/>
                <a:ea typeface="Lato"/>
                <a:cs typeface="Lato"/>
                <a:sym typeface="Lato"/>
              </a:rPr>
              <a:t> de </a:t>
            </a:r>
            <a:r>
              <a:rPr lang="en-US" sz="3600" dirty="0" err="1">
                <a:solidFill>
                  <a:schemeClr val="dk1"/>
                </a:solidFill>
                <a:latin typeface="Lato"/>
                <a:ea typeface="Lato"/>
                <a:cs typeface="Lato"/>
                <a:sym typeface="Lato"/>
              </a:rPr>
              <a:t>esta</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historia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s-ES" sz="3600" dirty="0">
                <a:solidFill>
                  <a:srgbClr val="000000"/>
                </a:solidFill>
                <a:effectLst/>
                <a:latin typeface="Calibri" panose="020F0502020204030204" pitchFamily="34" charset="0"/>
                <a:ea typeface="Times New Roman" panose="02020603050405020304" pitchFamily="18" charset="0"/>
              </a:rPr>
              <a:t>¿Cuáles son los objetos (o animales) de esta historia? </a:t>
            </a:r>
          </a:p>
          <a:p>
            <a:pPr marL="742950" indent="-742950">
              <a:spcBef>
                <a:spcPts val="600"/>
              </a:spcBef>
              <a:buFont typeface="Arial"/>
              <a:buAutoNum type="arabicPeriod"/>
            </a:pPr>
            <a:r>
              <a:rPr lang="es-ES" sz="3600" b="1" dirty="0">
                <a:solidFill>
                  <a:srgbClr val="000000"/>
                </a:solidFill>
                <a:effectLst/>
                <a:latin typeface="Calibri" panose="020F0502020204030204" pitchFamily="34" charset="0"/>
                <a:ea typeface="Times New Roman" panose="02020603050405020304" pitchFamily="18" charset="0"/>
              </a:rPr>
              <a:t>¿Dónde ocurrió la historia? </a:t>
            </a: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1976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3755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5124439"/>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b="1"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82416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48982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6386323"/>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392414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8889878"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1902432"/>
            <a:ext cx="9994079" cy="7017265"/>
          </a:xfrm>
          <a:prstGeom prst="rect">
            <a:avLst/>
          </a:prstGeom>
          <a:noFill/>
          <a:ln>
            <a:noFill/>
          </a:ln>
        </p:spPr>
        <p:txBody>
          <a:bodyPr spcFirstLastPara="1" wrap="square" lIns="91425" tIns="45700" rIns="91425" bIns="45700" anchor="t" anchorCtr="0">
            <a:spAutoFit/>
          </a:bodyPr>
          <a:lstStyle/>
          <a:p>
            <a:pPr marL="742950" indent="-742950">
              <a:spcBef>
                <a:spcPts val="600"/>
              </a:spcBef>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Quiénes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son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los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personajes</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de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esta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¿Cuáles son los objetos (o animales) de esta historia? </a:t>
            </a:r>
          </a:p>
          <a:p>
            <a:pPr marL="742950" indent="-742950">
              <a:spcBef>
                <a:spcPts val="600"/>
              </a:spcBef>
              <a:buFont typeface="Arial"/>
              <a:buAutoNum type="arabicPeriod"/>
            </a:pPr>
            <a:r>
              <a:rPr lang="es-ES" sz="3600" dirty="0">
                <a:solidFill>
                  <a:srgbClr val="000000"/>
                </a:solidFill>
                <a:effectLst/>
                <a:latin typeface="Lato" panose="020F0502020204030203" pitchFamily="34" charset="0"/>
                <a:ea typeface="Lato" panose="020F0502020204030203" pitchFamily="34" charset="0"/>
                <a:cs typeface="Lato" panose="020F0502020204030203" pitchFamily="34" charset="0"/>
              </a:rPr>
              <a:t>¿Dónde ocurrió la historia? </a:t>
            </a:r>
          </a:p>
          <a:p>
            <a:pPr marL="742950" indent="-742950">
              <a:spcBef>
                <a:spcPts val="600"/>
              </a:spcBef>
              <a:buFont typeface="Arial"/>
              <a:buAutoNum type="arabicPeriod"/>
            </a:pP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Cuándo</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ocurrió</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la </a:t>
            </a:r>
            <a:r>
              <a:rPr lang="en-U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historia</a:t>
            </a:r>
            <a:r>
              <a:rPr lang="en-U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a:t>
            </a:r>
          </a:p>
          <a:p>
            <a:pPr marL="742950" indent="-742950">
              <a:spcBef>
                <a:spcPts val="600"/>
              </a:spcBef>
              <a:buFont typeface="Arial"/>
              <a:buAutoNum type="arabicPeriod"/>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Cuál</a:t>
            </a:r>
            <a:r>
              <a:rPr lang="en-US" sz="3600" dirty="0">
                <a:solidFill>
                  <a:schemeClr val="dk1"/>
                </a:solidFill>
                <a:latin typeface="Lato"/>
                <a:ea typeface="Lato"/>
                <a:cs typeface="Lato"/>
                <a:sym typeface="Lato"/>
              </a:rPr>
              <a:t> es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problema</a:t>
            </a:r>
            <a:r>
              <a:rPr lang="en-US" sz="3600" dirty="0">
                <a:solidFill>
                  <a:schemeClr val="dk1"/>
                </a:solidFill>
                <a:latin typeface="Lato"/>
                <a:ea typeface="Lato"/>
                <a:cs typeface="Lato"/>
                <a:sym typeface="Lato"/>
              </a:rPr>
              <a:t>?</a:t>
            </a:r>
          </a:p>
          <a:p>
            <a:pPr marL="742950" indent="-742950">
              <a:spcBef>
                <a:spcPts val="600"/>
              </a:spcBef>
              <a:buFont typeface="Arial"/>
              <a:buAutoNum type="arabicPeriod"/>
            </a:pPr>
            <a:r>
              <a:rPr lang="en-US" sz="3600" b="1" dirty="0">
                <a:solidFill>
                  <a:schemeClr val="dk1"/>
                </a:solidFill>
                <a:latin typeface="Lato"/>
                <a:ea typeface="Lato"/>
                <a:cs typeface="Lato"/>
                <a:sym typeface="Lato"/>
              </a:rPr>
              <a:t>¿Se </a:t>
            </a:r>
            <a:r>
              <a:rPr lang="en-US" sz="3600" b="1" dirty="0" err="1">
                <a:solidFill>
                  <a:schemeClr val="dk1"/>
                </a:solidFill>
                <a:latin typeface="Lato"/>
                <a:ea typeface="Lato"/>
                <a:cs typeface="Lato"/>
                <a:sym typeface="Lato"/>
              </a:rPr>
              <a:t>resuelve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problema</a:t>
            </a:r>
            <a:r>
              <a:rPr lang="en-US" sz="3600" b="1" dirty="0">
                <a:solidFill>
                  <a:schemeClr val="dk1"/>
                </a:solidFill>
                <a:latin typeface="Lato"/>
                <a:ea typeface="Lato"/>
                <a:cs typeface="Lato"/>
                <a:sym typeface="Lato"/>
              </a:rPr>
              <a:t>?</a:t>
            </a:r>
          </a:p>
          <a:p>
            <a:pPr>
              <a:spcBef>
                <a:spcPts val="600"/>
              </a:spcBef>
            </a:pPr>
            <a:endParaRPr lang="en-U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742950" indent="-742950">
              <a:spcBef>
                <a:spcPts val="600"/>
              </a:spcBef>
              <a:buFont typeface="Arial"/>
              <a:buAutoNum type="arabicPeriod"/>
            </a:pPr>
            <a:endParaRPr lang="en-US" sz="3600" dirty="0">
              <a:effectLst/>
              <a:latin typeface="Times New Roman" panose="02020603050405020304" pitchFamily="18" charset="0"/>
              <a:ea typeface="Times New Roman" panose="02020603050405020304" pitchFamily="18" charset="0"/>
            </a:endParaRPr>
          </a:p>
          <a:p>
            <a:pPr marL="742950" indent="-742950">
              <a:spcBef>
                <a:spcPts val="600"/>
              </a:spcBef>
              <a:buFont typeface="Arial"/>
              <a:buAutoNum type="arabicPeriod"/>
            </a:pPr>
            <a:endParaRPr lang="en-US" sz="3600" b="1" dirty="0">
              <a:solidFill>
                <a:schemeClr val="dk1"/>
              </a:solidFill>
              <a:latin typeface="Lato"/>
              <a:ea typeface="Lato"/>
              <a:cs typeface="Lato"/>
              <a:sym typeface="Lato"/>
            </a:endParaRP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1840495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g28e7fd72870_0_23"/>
          <p:cNvPicPr preferRelativeResize="0"/>
          <p:nvPr/>
        </p:nvPicPr>
        <p:blipFill rotWithShape="1">
          <a:blip r:embed="rId3">
            <a:alphaModFix/>
          </a:blip>
          <a:srcRect/>
          <a:stretch/>
        </p:blipFill>
        <p:spPr>
          <a:xfrm>
            <a:off x="80901" y="1713021"/>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287399" y="1597242"/>
            <a:ext cx="7939573" cy="45858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s-ES" sz="4400" dirty="0">
                <a:latin typeface="Calibri" panose="020F0502020204030204" pitchFamily="34" charset="0"/>
                <a:ea typeface="Lato"/>
                <a:cs typeface="Lato"/>
                <a:sym typeface="Lato"/>
              </a:rPr>
              <a:t>Y pondré enemistad entre ti y la mujer, y entre tu simiente y la simiente suya; esta te herirá en la cabeza, y tú le herirás en el calcañar. </a:t>
            </a:r>
          </a:p>
          <a:p>
            <a:pPr marL="0" marR="0" lvl="0" indent="0" algn="l" rtl="0">
              <a:lnSpc>
                <a:spcPct val="100000"/>
              </a:lnSpc>
              <a:spcBef>
                <a:spcPts val="0"/>
              </a:spcBef>
              <a:spcAft>
                <a:spcPts val="0"/>
              </a:spcAft>
              <a:buClr>
                <a:srgbClr val="000000"/>
              </a:buClr>
              <a:buSzPts val="3600"/>
              <a:buFont typeface="Arial"/>
              <a:buNone/>
            </a:pPr>
            <a:endParaRPr lang="es-ES" sz="4400" i="1" dirty="0">
              <a:latin typeface="Calibri" panose="020F0502020204030204" pitchFamily="34" charset="0"/>
              <a:ea typeface="Lato"/>
              <a:cs typeface="Lato"/>
              <a:sym typeface="Lato"/>
            </a:endParaRPr>
          </a:p>
          <a:p>
            <a:pPr marL="0" marR="0" lvl="0" indent="0" algn="l" rtl="0">
              <a:lnSpc>
                <a:spcPct val="100000"/>
              </a:lnSpc>
              <a:spcBef>
                <a:spcPts val="0"/>
              </a:spcBef>
              <a:spcAft>
                <a:spcPts val="0"/>
              </a:spcAft>
              <a:buClr>
                <a:srgbClr val="000000"/>
              </a:buClr>
              <a:buSzPts val="3600"/>
              <a:buFont typeface="Arial"/>
              <a:buNone/>
            </a:pPr>
            <a:r>
              <a:rPr lang="en-US" sz="2800" b="0" i="1" u="none" strike="noStrike" cap="none" dirty="0" err="1">
                <a:solidFill>
                  <a:schemeClr val="dk1"/>
                </a:solidFill>
                <a:latin typeface="Lato"/>
                <a:ea typeface="Lato"/>
                <a:cs typeface="Lato"/>
                <a:sym typeface="Lato"/>
              </a:rPr>
              <a:t>Génesis</a:t>
            </a:r>
            <a:r>
              <a:rPr lang="en-US" sz="2800" b="0" i="1" u="none" strike="noStrike" cap="none" dirty="0">
                <a:solidFill>
                  <a:schemeClr val="dk1"/>
                </a:solidFill>
                <a:latin typeface="Lato"/>
                <a:ea typeface="Lato"/>
                <a:cs typeface="Lato"/>
                <a:sym typeface="Lato"/>
              </a:rPr>
              <a:t> 3:15</a:t>
            </a:r>
            <a:endParaRPr sz="2800" b="0" i="1" u="none" strike="noStrike" cap="none" dirty="0">
              <a:solidFill>
                <a:schemeClr val="dk1"/>
              </a:solidFill>
              <a:latin typeface="Lato"/>
              <a:ea typeface="Lato"/>
              <a:cs typeface="Lato"/>
              <a:sym typeface="Lato"/>
            </a:endParaRPr>
          </a:p>
        </p:txBody>
      </p:sp>
      <p:pic>
        <p:nvPicPr>
          <p:cNvPr id="388" name="Google Shape;388;g28e7fd72870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524808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nesis 3:15 - Full of Eyes">
            <a:extLst>
              <a:ext uri="{FF2B5EF4-FFF2-40B4-BE49-F238E27FC236}">
                <a16:creationId xmlns:a16="http://schemas.microsoft.com/office/drawing/2014/main" id="{1553AD67-9AE3-1BED-13C2-73727E55D3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0"/>
            <a:ext cx="51435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554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6"/>
        <p:cNvGrpSpPr/>
        <p:nvPr/>
      </p:nvGrpSpPr>
      <p:grpSpPr>
        <a:xfrm>
          <a:off x="0" y="0"/>
          <a:ext cx="0" cy="0"/>
          <a:chOff x="0" y="0"/>
          <a:chExt cx="0" cy="0"/>
        </a:xfrm>
      </p:grpSpPr>
      <p:sp>
        <p:nvSpPr>
          <p:cNvPr id="347" name="Google Shape;347;g2ac1ba269cb_0_35"/>
          <p:cNvSpPr txBox="1"/>
          <p:nvPr/>
        </p:nvSpPr>
        <p:spPr>
          <a:xfrm>
            <a:off x="5838738" y="2050124"/>
            <a:ext cx="54780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Consolidar</a:t>
            </a:r>
            <a:endParaRPr sz="6000" b="0" i="0" u="none" strike="noStrike" cap="none">
              <a:solidFill>
                <a:srgbClr val="009444"/>
              </a:solidFill>
              <a:latin typeface="Lato"/>
              <a:ea typeface="Lato"/>
              <a:cs typeface="Lato"/>
              <a:sym typeface="Lato"/>
            </a:endParaRPr>
          </a:p>
        </p:txBody>
      </p:sp>
      <p:cxnSp>
        <p:nvCxnSpPr>
          <p:cNvPr id="348" name="Google Shape;348;g2ac1ba269cb_0_35"/>
          <p:cNvCxnSpPr/>
          <p:nvPr/>
        </p:nvCxnSpPr>
        <p:spPr>
          <a:xfrm>
            <a:off x="4230827" y="3294976"/>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349" name="Google Shape;349;g2ac1ba269cb_0_35"/>
          <p:cNvSpPr txBox="1"/>
          <p:nvPr/>
        </p:nvSpPr>
        <p:spPr>
          <a:xfrm>
            <a:off x="5838738" y="3592694"/>
            <a:ext cx="48573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3888"/>
              <a:buFont typeface="Arial"/>
              <a:buNone/>
            </a:pPr>
            <a:r>
              <a:rPr lang="en-US" sz="3888" dirty="0" err="1">
                <a:solidFill>
                  <a:schemeClr val="dk1"/>
                </a:solidFill>
                <a:latin typeface="Lato"/>
                <a:ea typeface="Lato"/>
                <a:cs typeface="Lato"/>
                <a:sym typeface="Lato"/>
              </a:rPr>
              <a:t>Génesis</a:t>
            </a:r>
            <a:r>
              <a:rPr lang="en-US" sz="3888" dirty="0">
                <a:solidFill>
                  <a:schemeClr val="dk1"/>
                </a:solidFill>
                <a:latin typeface="Lato"/>
                <a:ea typeface="Lato"/>
                <a:cs typeface="Lato"/>
                <a:sym typeface="Lato"/>
              </a:rPr>
              <a:t> 3:1-24</a:t>
            </a:r>
            <a:endParaRPr sz="4800" b="0" i="0" u="none" strike="noStrike" cap="none" dirty="0">
              <a:solidFill>
                <a:schemeClr val="dk1"/>
              </a:solidFill>
              <a:latin typeface="Lato"/>
              <a:ea typeface="Lato"/>
              <a:cs typeface="Lato"/>
              <a:sym typeface="Lato"/>
            </a:endParaRPr>
          </a:p>
        </p:txBody>
      </p:sp>
      <p:sp>
        <p:nvSpPr>
          <p:cNvPr id="351" name="Google Shape;351;g2ac1ba269cb_0_35"/>
          <p:cNvSpPr/>
          <p:nvPr/>
        </p:nvSpPr>
        <p:spPr>
          <a:xfrm>
            <a:off x="0" y="0"/>
            <a:ext cx="704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52" name="Google Shape;352;g2ac1ba269cb_0_35"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353" name="Google Shape;353;g2ac1ba269cb_0_35"/>
          <p:cNvPicPr preferRelativeResize="0"/>
          <p:nvPr/>
        </p:nvPicPr>
        <p:blipFill rotWithShape="1">
          <a:blip r:embed="rId4">
            <a:alphaModFix/>
          </a:blip>
          <a:srcRect l="4044" r="4044"/>
          <a:stretch/>
        </p:blipFill>
        <p:spPr>
          <a:xfrm>
            <a:off x="1037477" y="1136927"/>
            <a:ext cx="4316100" cy="4316100"/>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p:spPr>
      </p:pic>
      <p:sp>
        <p:nvSpPr>
          <p:cNvPr id="354" name="Google Shape;354;g2ac1ba269cb_0_35"/>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708909"/>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06536" y="2828856"/>
            <a:ext cx="7432500"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Cuál</a:t>
            </a:r>
            <a:r>
              <a:rPr lang="en-US" sz="3600" b="1" dirty="0">
                <a:solidFill>
                  <a:schemeClr val="dk1"/>
                </a:solidFill>
                <a:latin typeface="Lato"/>
                <a:ea typeface="Lato"/>
                <a:cs typeface="Lato"/>
                <a:sym typeface="Lato"/>
              </a:rPr>
              <a:t> es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punto principal de </a:t>
            </a:r>
          </a:p>
          <a:p>
            <a:pPr marL="0" marR="0" lvl="0" indent="0" algn="l" rtl="0">
              <a:spcBef>
                <a:spcPts val="0"/>
              </a:spcBef>
              <a:spcAft>
                <a:spcPts val="0"/>
              </a:spcAft>
              <a:buNone/>
            </a:pPr>
            <a:r>
              <a:rPr lang="en-US" sz="3600" b="1" dirty="0">
                <a:solidFill>
                  <a:schemeClr val="dk1"/>
                </a:solidFill>
                <a:latin typeface="Lato"/>
                <a:ea typeface="Lato"/>
                <a:cs typeface="Lato"/>
                <a:sym typeface="Lato"/>
              </a:rPr>
              <a:t>     la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8098851"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4860" dirty="0">
                <a:solidFill>
                  <a:srgbClr val="009444"/>
                </a:solidFill>
                <a:latin typeface="Lato"/>
                <a:ea typeface="Lato"/>
                <a:cs typeface="Lato"/>
                <a:sym typeface="Lato"/>
              </a:rPr>
              <a:t> </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741296"/>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2965885"/>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2.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pecado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endParaRPr lang="en-US" sz="3600" b="1" dirty="0">
              <a:solidFill>
                <a:schemeClr val="dk1"/>
              </a:solidFill>
              <a:latin typeface="Lato"/>
              <a:ea typeface="Lato"/>
              <a:cs typeface="Lato"/>
              <a:sym typeface="Lato"/>
            </a:endParaRPr>
          </a:p>
          <a:p>
            <a:r>
              <a:rPr lang="en-US" sz="3600" b="1" dirty="0">
                <a:solidFill>
                  <a:schemeClr val="dk1"/>
                </a:solidFill>
                <a:latin typeface="Lato"/>
                <a:ea typeface="Lato"/>
                <a:cs typeface="Lato"/>
                <a:sym typeface="Lato"/>
              </a:rPr>
              <a:t>     y </a:t>
            </a:r>
            <a:r>
              <a:rPr lang="en-US" sz="3600" b="1" dirty="0" err="1">
                <a:solidFill>
                  <a:schemeClr val="dk1"/>
                </a:solidFill>
                <a:latin typeface="Lato"/>
                <a:ea typeface="Lato"/>
                <a:cs typeface="Lato"/>
                <a:sym typeface="Lato"/>
              </a:rPr>
              <a:t>confieso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mi </a:t>
            </a:r>
            <a:r>
              <a:rPr lang="en-US" sz="3600" b="1" dirty="0" err="1">
                <a:solidFill>
                  <a:schemeClr val="dk1"/>
                </a:solidFill>
                <a:latin typeface="Lato"/>
                <a:ea typeface="Lato"/>
                <a:cs typeface="Lato"/>
                <a:sym typeface="Lato"/>
              </a:rPr>
              <a:t>vida</a:t>
            </a:r>
            <a:r>
              <a:rPr lang="en-US" sz="3600" b="1" dirty="0">
                <a:solidFill>
                  <a:schemeClr val="dk1"/>
                </a:solidFill>
                <a:latin typeface="Lato"/>
                <a:ea typeface="Lato"/>
                <a:cs typeface="Lato"/>
                <a:sym typeface="Lato"/>
              </a:rPr>
              <a:t>?</a:t>
            </a:r>
          </a:p>
          <a:p>
            <a:pPr marL="0" marR="0" lvl="0" indent="0" algn="l" rtl="0">
              <a:spcBef>
                <a:spcPts val="0"/>
              </a:spcBef>
              <a:spcAft>
                <a:spcPts val="0"/>
              </a:spcAft>
              <a:buNone/>
            </a:pPr>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3" name="Google Shape;409;p19" descr="A black background with a black square&#10;&#10;Description automatically generated with medium confidence">
            <a:extLst>
              <a:ext uri="{FF2B5EF4-FFF2-40B4-BE49-F238E27FC236}">
                <a16:creationId xmlns:a16="http://schemas.microsoft.com/office/drawing/2014/main" id="{A668FA56-6068-D0CC-9D0E-FF17BBD8915A}"/>
              </a:ext>
            </a:extLst>
          </p:cNvPr>
          <p:cNvPicPr preferRelativeResize="0"/>
          <p:nvPr/>
        </p:nvPicPr>
        <p:blipFill rotWithShape="1">
          <a:blip r:embed="rId4">
            <a:alphaModFix/>
          </a:blip>
          <a:srcRect/>
          <a:stretch/>
        </p:blipFill>
        <p:spPr>
          <a:xfrm>
            <a:off x="9544029" y="4720171"/>
            <a:ext cx="1490713" cy="1262317"/>
          </a:xfrm>
          <a:prstGeom prst="rect">
            <a:avLst/>
          </a:prstGeom>
          <a:noFill/>
          <a:ln>
            <a:noFill/>
          </a:ln>
        </p:spPr>
      </p:pic>
    </p:spTree>
    <p:extLst>
      <p:ext uri="{BB962C8B-B14F-4D97-AF65-F5344CB8AC3E}">
        <p14:creationId xmlns:p14="http://schemas.microsoft.com/office/powerpoint/2010/main" val="37989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2"/>
          <p:cNvSpPr txBox="1"/>
          <p:nvPr/>
        </p:nvSpPr>
        <p:spPr>
          <a:xfrm>
            <a:off x="3587168" y="2117266"/>
            <a:ext cx="5017663"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3</a:t>
            </a:r>
            <a:endParaRPr sz="6000" b="0" i="0" u="none" strike="noStrike" cap="none" dirty="0">
              <a:solidFill>
                <a:srgbClr val="009444"/>
              </a:solidFill>
              <a:latin typeface="Lato"/>
              <a:ea typeface="Lato"/>
              <a:cs typeface="Lato"/>
              <a:sym typeface="Lato"/>
            </a:endParaRPr>
          </a:p>
        </p:txBody>
      </p:sp>
      <p:cxnSp>
        <p:nvCxnSpPr>
          <p:cNvPr id="98" name="Google Shape;98;p2"/>
          <p:cNvCxnSpPr/>
          <p:nvPr/>
        </p:nvCxnSpPr>
        <p:spPr>
          <a:xfrm>
            <a:off x="3501382" y="3349424"/>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99" name="Google Shape;99;p2"/>
          <p:cNvSpPr txBox="1"/>
          <p:nvPr/>
        </p:nvSpPr>
        <p:spPr>
          <a:xfrm>
            <a:off x="3563213" y="3737803"/>
            <a:ext cx="7772100" cy="690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b="1" dirty="0" err="1">
                <a:solidFill>
                  <a:schemeClr val="dk1"/>
                </a:solidFill>
                <a:latin typeface="Lato"/>
                <a:ea typeface="Lato"/>
                <a:cs typeface="Lato"/>
                <a:sym typeface="Lato"/>
              </a:rPr>
              <a:t>Adán</a:t>
            </a:r>
            <a:r>
              <a:rPr lang="en-US" sz="3888" b="1" dirty="0">
                <a:solidFill>
                  <a:schemeClr val="dk1"/>
                </a:solidFill>
                <a:latin typeface="Lato"/>
                <a:ea typeface="Lato"/>
                <a:cs typeface="Lato"/>
                <a:sym typeface="Lato"/>
              </a:rPr>
              <a:t> y Eva Pecan</a:t>
            </a:r>
            <a:endParaRPr sz="3888" b="1" dirty="0">
              <a:solidFill>
                <a:schemeClr val="dk1"/>
              </a:solidFill>
              <a:latin typeface="Lato"/>
              <a:ea typeface="Lato"/>
              <a:cs typeface="Lato"/>
              <a:sym typeface="Lato"/>
            </a:endParaRPr>
          </a:p>
        </p:txBody>
      </p:sp>
      <p:sp>
        <p:nvSpPr>
          <p:cNvPr id="100" name="Google Shape;100;p2"/>
          <p:cNvSpPr txBox="1"/>
          <p:nvPr/>
        </p:nvSpPr>
        <p:spPr>
          <a:xfrm>
            <a:off x="3563213" y="4487876"/>
            <a:ext cx="5017800" cy="690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888"/>
              <a:buFont typeface="Arial"/>
              <a:buNone/>
            </a:pPr>
            <a:r>
              <a:rPr lang="en-US" sz="3888" b="0" i="0" u="none" strike="noStrike" cap="none" dirty="0" err="1">
                <a:solidFill>
                  <a:schemeClr val="dk1"/>
                </a:solidFill>
                <a:latin typeface="Lato"/>
                <a:ea typeface="Lato"/>
                <a:cs typeface="Lato"/>
                <a:sym typeface="Lato"/>
              </a:rPr>
              <a:t>Génesis</a:t>
            </a:r>
            <a:r>
              <a:rPr lang="en-US" sz="3888" b="0" i="0" u="none" strike="noStrike" cap="none" dirty="0">
                <a:solidFill>
                  <a:schemeClr val="dk1"/>
                </a:solidFill>
                <a:latin typeface="Lato"/>
                <a:ea typeface="Lato"/>
                <a:cs typeface="Lato"/>
                <a:sym typeface="Lato"/>
              </a:rPr>
              <a:t> </a:t>
            </a:r>
            <a:r>
              <a:rPr lang="en-US" sz="3888" dirty="0">
                <a:solidFill>
                  <a:schemeClr val="dk1"/>
                </a:solidFill>
                <a:latin typeface="Lato"/>
                <a:ea typeface="Lato"/>
                <a:cs typeface="Lato"/>
                <a:sym typeface="Lato"/>
              </a:rPr>
              <a:t>3:1-24</a:t>
            </a:r>
            <a:endParaRPr sz="4800" b="0" i="0" u="none" strike="noStrike" cap="none" dirty="0">
              <a:solidFill>
                <a:schemeClr val="dk1"/>
              </a:solidFill>
              <a:latin typeface="Lato"/>
              <a:ea typeface="Lato"/>
              <a:cs typeface="Lato"/>
              <a:sym typeface="Lato"/>
            </a:endParaRPr>
          </a:p>
        </p:txBody>
      </p: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 name="Google Shape;104;p2" descr="A green circle with a white book and a magnifying glass&#10;&#10;Description automatically generated"/>
          <p:cNvPicPr preferRelativeResize="0"/>
          <p:nvPr/>
        </p:nvPicPr>
        <p:blipFill rotWithShape="1">
          <a:blip r:embed="rId3">
            <a:alphaModFix/>
          </a:blip>
          <a:srcRect/>
          <a:stretch/>
        </p:blipFill>
        <p:spPr>
          <a:xfrm>
            <a:off x="80939" y="1740206"/>
            <a:ext cx="3125597" cy="3218437"/>
          </a:xfrm>
          <a:prstGeom prst="rect">
            <a:avLst/>
          </a:prstGeom>
          <a:noFill/>
          <a:ln>
            <a:noFill/>
          </a:ln>
          <a:effectLst>
            <a:outerShdw blurRad="50800" dist="38100" dir="2700000" algn="tl" rotWithShape="0">
              <a:srgbClr val="000000">
                <a:alpha val="40000"/>
              </a:srgbClr>
            </a:outerShdw>
          </a:effectLst>
        </p:spPr>
      </p:pic>
      <p:pic>
        <p:nvPicPr>
          <p:cNvPr id="105" name="Google Shape;105;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75389" y="1654304"/>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76376" y="2654499"/>
            <a:ext cx="7432500" cy="2308284"/>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3.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versos y palabras de</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veo</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el</a:t>
            </a:r>
            <a:r>
              <a:rPr lang="en-US" sz="3600" b="1" dirty="0">
                <a:solidFill>
                  <a:schemeClr val="dk1"/>
                </a:solidFill>
                <a:latin typeface="Lato"/>
                <a:ea typeface="Lato"/>
                <a:cs typeface="Lato"/>
                <a:sym typeface="Lato"/>
              </a:rPr>
              <a:t> amor de Dios</a:t>
            </a:r>
          </a:p>
          <a:p>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hacia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pic>
        <p:nvPicPr>
          <p:cNvPr id="4" name="Google Shape;437;p21" descr="A black background with a black square&#10;&#10;Description automatically generated with medium confidence">
            <a:extLst>
              <a:ext uri="{FF2B5EF4-FFF2-40B4-BE49-F238E27FC236}">
                <a16:creationId xmlns:a16="http://schemas.microsoft.com/office/drawing/2014/main" id="{7B9C62A8-3FE6-9F21-74AB-CEBF8E61C74B}"/>
              </a:ext>
            </a:extLst>
          </p:cNvPr>
          <p:cNvPicPr preferRelativeResize="0"/>
          <p:nvPr/>
        </p:nvPicPr>
        <p:blipFill rotWithShape="1">
          <a:blip r:embed="rId4">
            <a:alphaModFix/>
          </a:blip>
          <a:srcRect/>
          <a:stretch/>
        </p:blipFill>
        <p:spPr>
          <a:xfrm>
            <a:off x="9617030" y="4683093"/>
            <a:ext cx="1016456" cy="1031081"/>
          </a:xfrm>
          <a:prstGeom prst="rect">
            <a:avLst/>
          </a:prstGeom>
          <a:noFill/>
          <a:ln>
            <a:noFill/>
          </a:ln>
        </p:spPr>
      </p:pic>
    </p:spTree>
    <p:extLst>
      <p:ext uri="{BB962C8B-B14F-4D97-AF65-F5344CB8AC3E}">
        <p14:creationId xmlns:p14="http://schemas.microsoft.com/office/powerpoint/2010/main" val="194667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18"/>
          <p:cNvSpPr txBox="1"/>
          <p:nvPr/>
        </p:nvSpPr>
        <p:spPr>
          <a:xfrm>
            <a:off x="2935891" y="71230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Consolidar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a:solidFill>
                  <a:schemeClr val="tx1"/>
                </a:solidFill>
                <a:latin typeface="Lato"/>
                <a:ea typeface="Lato"/>
                <a:cs typeface="Lato"/>
                <a:sym typeface="Lato"/>
              </a:rPr>
              <a:t> 3:1-24)  </a:t>
            </a:r>
            <a:endParaRPr lang="en-US" sz="3600" dirty="0">
              <a:solidFill>
                <a:schemeClr val="tx1"/>
              </a:solidFill>
              <a:latin typeface="Lato"/>
              <a:ea typeface="Lato"/>
              <a:cs typeface="Lato"/>
              <a:sym typeface="Lato"/>
            </a:endParaRPr>
          </a:p>
        </p:txBody>
      </p:sp>
      <p:sp>
        <p:nvSpPr>
          <p:cNvPr id="391" name="Google Shape;391;p1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393" name="Google Shape;393;p18"/>
          <p:cNvPicPr preferRelativeResize="0"/>
          <p:nvPr/>
        </p:nvPicPr>
        <p:blipFill rotWithShape="1">
          <a:blip r:embed="rId3">
            <a:alphaModFix/>
          </a:blip>
          <a:srcRect/>
          <a:stretch/>
        </p:blipFill>
        <p:spPr>
          <a:xfrm>
            <a:off x="80939" y="1612656"/>
            <a:ext cx="3125597" cy="3218436"/>
          </a:xfrm>
          <a:prstGeom prst="rect">
            <a:avLst/>
          </a:prstGeom>
          <a:noFill/>
          <a:ln>
            <a:noFill/>
          </a:ln>
          <a:effectLst>
            <a:outerShdw blurRad="50800" dist="38100" dir="2700000" algn="tl" rotWithShape="0">
              <a:srgbClr val="000000">
                <a:alpha val="40000"/>
              </a:srgbClr>
            </a:outerShdw>
          </a:effectLst>
        </p:spPr>
      </p:pic>
      <p:sp>
        <p:nvSpPr>
          <p:cNvPr id="394" name="Google Shape;394;p18"/>
          <p:cNvSpPr txBox="1"/>
          <p:nvPr/>
        </p:nvSpPr>
        <p:spPr>
          <a:xfrm>
            <a:off x="3287476" y="2726965"/>
            <a:ext cx="7432500" cy="1754286"/>
          </a:xfrm>
          <a:prstGeom prst="rect">
            <a:avLst/>
          </a:prstGeom>
          <a:noFill/>
          <a:ln>
            <a:noFill/>
          </a:ln>
        </p:spPr>
        <p:txBody>
          <a:bodyPr spcFirstLastPara="1" wrap="square" lIns="91425" tIns="45700" rIns="91425" bIns="45700" anchor="t" anchorCtr="0">
            <a:spAutoFit/>
          </a:bodyPr>
          <a:lstStyle/>
          <a:p>
            <a:r>
              <a:rPr lang="en-US" sz="3600" b="1" dirty="0">
                <a:solidFill>
                  <a:schemeClr val="dk1"/>
                </a:solidFill>
                <a:latin typeface="Lato"/>
                <a:ea typeface="Lato"/>
                <a:cs typeface="Lato"/>
                <a:sym typeface="Lato"/>
              </a:rPr>
              <a:t>4. ¿</a:t>
            </a:r>
            <a:r>
              <a:rPr lang="en-US" sz="3600" b="1" dirty="0" err="1">
                <a:solidFill>
                  <a:schemeClr val="dk1"/>
                </a:solidFill>
                <a:latin typeface="Lato"/>
                <a:ea typeface="Lato"/>
                <a:cs typeface="Lato"/>
                <a:sym typeface="Lato"/>
              </a:rPr>
              <a:t>Qué</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pediré</a:t>
            </a:r>
            <a:r>
              <a:rPr lang="en-US" sz="3600" b="1" dirty="0">
                <a:solidFill>
                  <a:schemeClr val="dk1"/>
                </a:solidFill>
                <a:latin typeface="Lato"/>
                <a:ea typeface="Lato"/>
                <a:cs typeface="Lato"/>
                <a:sym typeface="Lato"/>
              </a:rPr>
              <a:t> que Dios </a:t>
            </a:r>
            <a:r>
              <a:rPr lang="en-US" sz="3600" b="1" dirty="0" err="1">
                <a:solidFill>
                  <a:schemeClr val="dk1"/>
                </a:solidFill>
                <a:latin typeface="Lato"/>
                <a:ea typeface="Lato"/>
                <a:cs typeface="Lato"/>
                <a:sym typeface="Lato"/>
              </a:rPr>
              <a:t>obre</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mí</a:t>
            </a:r>
            <a:r>
              <a:rPr lang="en-US" sz="3600" b="1" dirty="0">
                <a:solidFill>
                  <a:schemeClr val="dk1"/>
                </a:solidFill>
                <a:latin typeface="Lato"/>
                <a:ea typeface="Lato"/>
                <a:cs typeface="Lato"/>
                <a:sym typeface="Lato"/>
              </a:rPr>
              <a:t> para </a:t>
            </a:r>
            <a:r>
              <a:rPr lang="en-US" sz="3600" b="1" dirty="0" err="1">
                <a:solidFill>
                  <a:schemeClr val="dk1"/>
                </a:solidFill>
                <a:latin typeface="Lato"/>
                <a:ea typeface="Lato"/>
                <a:cs typeface="Lato"/>
                <a:sym typeface="Lato"/>
              </a:rPr>
              <a:t>poner</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en</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práctica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su</a:t>
            </a:r>
            <a:r>
              <a:rPr lang="en-US" sz="3600" b="1" dirty="0">
                <a:solidFill>
                  <a:schemeClr val="dk1"/>
                </a:solidFill>
                <a:latin typeface="Lato"/>
                <a:ea typeface="Lato"/>
                <a:cs typeface="Lato"/>
                <a:sym typeface="Lato"/>
              </a:rPr>
              <a:t> Palabra?</a:t>
            </a:r>
          </a:p>
          <a:p>
            <a:endParaRPr sz="3600" b="1" dirty="0">
              <a:solidFill>
                <a:schemeClr val="dk1"/>
              </a:solidFill>
              <a:latin typeface="Lato"/>
              <a:ea typeface="Lato"/>
              <a:cs typeface="Lato"/>
              <a:sym typeface="Lato"/>
            </a:endParaRPr>
          </a:p>
        </p:txBody>
      </p:sp>
      <p:cxnSp>
        <p:nvCxnSpPr>
          <p:cNvPr id="2" name="Google Shape;402;p19">
            <a:extLst>
              <a:ext uri="{FF2B5EF4-FFF2-40B4-BE49-F238E27FC236}">
                <a16:creationId xmlns:a16="http://schemas.microsoft.com/office/drawing/2014/main" id="{A35BE056-7DD2-C380-117B-54BE3E6F55A8}"/>
              </a:ext>
            </a:extLst>
          </p:cNvPr>
          <p:cNvCxnSpPr/>
          <p:nvPr/>
        </p:nvCxnSpPr>
        <p:spPr>
          <a:xfrm>
            <a:off x="2961169" y="1804786"/>
            <a:ext cx="6269662" cy="0"/>
          </a:xfrm>
          <a:prstGeom prst="straightConnector1">
            <a:avLst/>
          </a:prstGeom>
          <a:noFill/>
          <a:ln w="38100" cap="flat" cmpd="sng">
            <a:solidFill>
              <a:srgbClr val="7F7F7F"/>
            </a:solidFill>
            <a:prstDash val="solid"/>
            <a:miter lim="800000"/>
            <a:headEnd type="none" w="sm" len="sm"/>
            <a:tailEnd type="none" w="sm" len="sm"/>
          </a:ln>
        </p:spPr>
      </p:cxnSp>
    </p:spTree>
    <p:extLst>
      <p:ext uri="{BB962C8B-B14F-4D97-AF65-F5344CB8AC3E}">
        <p14:creationId xmlns:p14="http://schemas.microsoft.com/office/powerpoint/2010/main" val="5681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3:1-24</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tx1"/>
                  </a:solidFill>
                  <a:latin typeface="Lato"/>
                  <a:ea typeface="Lato"/>
                  <a:cs typeface="Lato"/>
                  <a:sym typeface="Lato"/>
                </a:rPr>
                <a:t>Analizar</a:t>
              </a:r>
              <a:r>
                <a:rPr lang="en-US" sz="2800" b="0" i="0" u="none" strike="noStrike" cap="none" dirty="0">
                  <a:solidFill>
                    <a:schemeClr val="tx1"/>
                  </a:solidFill>
                  <a:latin typeface="Lato"/>
                  <a:ea typeface="Lato"/>
                  <a:cs typeface="Lato"/>
                  <a:sym typeface="Lato"/>
                </a:rPr>
                <a:t> la </a:t>
              </a:r>
              <a:r>
                <a:rPr lang="en-US" sz="2800" b="0" i="0" u="none" strike="noStrike" cap="none" dirty="0" err="1">
                  <a:solidFill>
                    <a:schemeClr val="tx1"/>
                  </a:solidFill>
                  <a:latin typeface="Lato"/>
                  <a:ea typeface="Lato"/>
                  <a:cs typeface="Lato"/>
                  <a:sym typeface="Lato"/>
                </a:rPr>
                <a:t>importancia</a:t>
              </a:r>
              <a:r>
                <a:rPr lang="en-US" sz="2800" b="0" i="0" u="none" strike="noStrike" cap="none" dirty="0">
                  <a:solidFill>
                    <a:schemeClr val="tx1"/>
                  </a:solidFill>
                  <a:latin typeface="Lato"/>
                  <a:ea typeface="Lato"/>
                  <a:cs typeface="Lato"/>
                  <a:sym typeface="Lato"/>
                </a:rPr>
                <a:t> de las </a:t>
              </a:r>
              <a:r>
                <a:rPr lang="en-US" sz="2800" b="0" i="0" u="none" strike="noStrike" cap="none" dirty="0" err="1">
                  <a:solidFill>
                    <a:schemeClr val="tx1"/>
                  </a:solidFill>
                  <a:latin typeface="Lato"/>
                  <a:ea typeface="Lato"/>
                  <a:cs typeface="Lato"/>
                  <a:sym typeface="Lato"/>
                </a:rPr>
                <a:t>preguntas</a:t>
              </a:r>
              <a:r>
                <a:rPr lang="en-US" sz="2800" b="0" i="0" u="none" strike="noStrike" cap="none" dirty="0">
                  <a:solidFill>
                    <a:schemeClr val="tx1"/>
                  </a:solidFill>
                  <a:latin typeface="Lato"/>
                  <a:ea typeface="Lato"/>
                  <a:cs typeface="Lato"/>
                  <a:sym typeface="Lato"/>
                </a:rPr>
                <a:t> de “</a:t>
              </a:r>
              <a:r>
                <a:rPr lang="en-US" sz="2800" b="0" i="0" u="none" strike="noStrike" cap="none" dirty="0" err="1">
                  <a:solidFill>
                    <a:schemeClr val="tx1"/>
                  </a:solidFill>
                  <a:latin typeface="Lato"/>
                  <a:ea typeface="Lato"/>
                  <a:cs typeface="Lato"/>
                  <a:sym typeface="Lato"/>
                </a:rPr>
                <a:t>Consolidar</a:t>
              </a:r>
              <a:r>
                <a:rPr lang="en-US" sz="2800" b="0" i="0" u="none" strike="noStrike" cap="none" dirty="0">
                  <a:solidFill>
                    <a:schemeClr val="tx1"/>
                  </a:solidFill>
                  <a:latin typeface="Lato"/>
                  <a:ea typeface="Lato"/>
                  <a:cs typeface="Lato"/>
                  <a:sym typeface="Lato"/>
                </a:rPr>
                <a:t>”.</a:t>
              </a:r>
              <a:endParaRPr sz="2800" b="0" i="0" u="none" strike="noStrike" cap="none" dirty="0">
                <a:solidFill>
                  <a:schemeClr val="tx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concepto</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pecado</a:t>
              </a:r>
              <a:r>
                <a:rPr lang="en-US" sz="2800" dirty="0">
                  <a:solidFill>
                    <a:schemeClr val="lt1"/>
                  </a:solidFill>
                  <a:latin typeface="Lato"/>
                  <a:ea typeface="Lato"/>
                  <a:cs typeface="Lato"/>
                  <a:sym typeface="Lato"/>
                </a:rPr>
                <a:t> original.</a:t>
              </a:r>
              <a:endParaRPr sz="2800" dirty="0">
                <a:solidFill>
                  <a:schemeClr val="lt1"/>
                </a:solidFill>
                <a:latin typeface="Lato"/>
                <a:ea typeface="Lato"/>
                <a:cs typeface="Lato"/>
                <a:sym typeface="Lato"/>
              </a:endParaRPr>
            </a:p>
          </p:txBody>
        </p:sp>
      </p:grpSp>
    </p:spTree>
    <p:extLst>
      <p:ext uri="{BB962C8B-B14F-4D97-AF65-F5344CB8AC3E}">
        <p14:creationId xmlns:p14="http://schemas.microsoft.com/office/powerpoint/2010/main" val="594764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8" name="Google Shape;168;g2ac1ba269cb_0_0"/>
          <p:cNvGrpSpPr/>
          <p:nvPr/>
        </p:nvGrpSpPr>
        <p:grpSpPr>
          <a:xfrm>
            <a:off x="4073242" y="545190"/>
            <a:ext cx="5958205" cy="5415279"/>
            <a:chOff x="1084897" y="1693"/>
            <a:chExt cx="5958205" cy="5415279"/>
          </a:xfrm>
        </p:grpSpPr>
        <p:sp>
          <p:nvSpPr>
            <p:cNvPr id="169" name="Google Shape;169;g2ac1ba269cb_0_0"/>
            <p:cNvSpPr/>
            <p:nvPr/>
          </p:nvSpPr>
          <p:spPr>
            <a:xfrm rot="10800000">
              <a:off x="1638002" y="176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0" name="Google Shape;170;g2ac1ba269cb_0_0"/>
            <p:cNvSpPr txBox="1"/>
            <p:nvPr/>
          </p:nvSpPr>
          <p:spPr>
            <a:xfrm>
              <a:off x="1914524" y="169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CAPTAR</a:t>
              </a:r>
              <a:endParaRPr sz="4200" b="0" i="0" u="none" strike="noStrike" cap="none">
                <a:solidFill>
                  <a:schemeClr val="dk1"/>
                </a:solidFill>
                <a:latin typeface="Lato"/>
                <a:ea typeface="Lato"/>
                <a:cs typeface="Lato"/>
                <a:sym typeface="Lato"/>
              </a:endParaRPr>
            </a:p>
          </p:txBody>
        </p:sp>
        <p:sp>
          <p:nvSpPr>
            <p:cNvPr id="171" name="Google Shape;171;g2ac1ba269cb_0_0"/>
            <p:cNvSpPr/>
            <p:nvPr/>
          </p:nvSpPr>
          <p:spPr>
            <a:xfrm>
              <a:off x="1084897" y="169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2" name="Google Shape;172;g2ac1ba269cb_0_0"/>
            <p:cNvSpPr/>
            <p:nvPr/>
          </p:nvSpPr>
          <p:spPr>
            <a:xfrm rot="10800000">
              <a:off x="1638002" y="143813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3" name="Google Shape;173;g2ac1ba269cb_0_0"/>
            <p:cNvSpPr txBox="1"/>
            <p:nvPr/>
          </p:nvSpPr>
          <p:spPr>
            <a:xfrm>
              <a:off x="1914524" y="143806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CONTAR</a:t>
              </a:r>
              <a:endParaRPr sz="4200" b="0" i="0" u="none" strike="noStrike" cap="none">
                <a:solidFill>
                  <a:srgbClr val="000000"/>
                </a:solidFill>
                <a:latin typeface="Lato"/>
                <a:ea typeface="Lato"/>
                <a:cs typeface="Lato"/>
                <a:sym typeface="Lato"/>
              </a:endParaRPr>
            </a:p>
          </p:txBody>
        </p:sp>
        <p:sp>
          <p:nvSpPr>
            <p:cNvPr id="174" name="Google Shape;174;g2ac1ba269cb_0_0"/>
            <p:cNvSpPr/>
            <p:nvPr/>
          </p:nvSpPr>
          <p:spPr>
            <a:xfrm>
              <a:off x="1084897" y="143806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5" name="Google Shape;175;g2ac1ba269cb_0_0"/>
            <p:cNvSpPr/>
            <p:nvPr/>
          </p:nvSpPr>
          <p:spPr>
            <a:xfrm rot="10800000">
              <a:off x="1638002" y="287450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6" name="Google Shape;176;g2ac1ba269cb_0_0"/>
            <p:cNvSpPr txBox="1"/>
            <p:nvPr/>
          </p:nvSpPr>
          <p:spPr>
            <a:xfrm>
              <a:off x="1914524" y="287443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CONSIDERAR</a:t>
              </a:r>
              <a:endParaRPr sz="4200" b="0" i="0" u="none" strike="noStrike" cap="none">
                <a:solidFill>
                  <a:schemeClr val="dk1"/>
                </a:solidFill>
                <a:latin typeface="Lato"/>
                <a:ea typeface="Lato"/>
                <a:cs typeface="Lato"/>
                <a:sym typeface="Lato"/>
              </a:endParaRPr>
            </a:p>
          </p:txBody>
        </p:sp>
        <p:sp>
          <p:nvSpPr>
            <p:cNvPr id="177" name="Google Shape;177;g2ac1ba269cb_0_0"/>
            <p:cNvSpPr/>
            <p:nvPr/>
          </p:nvSpPr>
          <p:spPr>
            <a:xfrm>
              <a:off x="1084897" y="287443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8" name="Google Shape;178;g2ac1ba269cb_0_0"/>
            <p:cNvSpPr/>
            <p:nvPr/>
          </p:nvSpPr>
          <p:spPr>
            <a:xfrm rot="10800000">
              <a:off x="1638002" y="4310872"/>
              <a:ext cx="5405100" cy="1106100"/>
            </a:xfrm>
            <a:prstGeom prst="homePlate">
              <a:avLst>
                <a:gd name="adj" fmla="val 50000"/>
              </a:avLst>
            </a:prstGeom>
            <a:gradFill>
              <a:gsLst>
                <a:gs pos="0">
                  <a:srgbClr val="FFDD8B"/>
                </a:gs>
                <a:gs pos="50000">
                  <a:srgbClr val="FFE8B8"/>
                </a:gs>
                <a:gs pos="100000">
                  <a:srgbClr val="FFF2DC"/>
                </a:gs>
              </a:gsLst>
              <a:lin ang="5400012" scaled="0"/>
            </a:gradFill>
            <a:ln>
              <a:noFill/>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79" name="Google Shape;179;g2ac1ba269cb_0_0"/>
            <p:cNvSpPr txBox="1"/>
            <p:nvPr/>
          </p:nvSpPr>
          <p:spPr>
            <a:xfrm>
              <a:off x="1914524" y="4310803"/>
              <a:ext cx="5128500" cy="1106100"/>
            </a:xfrm>
            <a:prstGeom prst="rect">
              <a:avLst/>
            </a:prstGeom>
            <a:noFill/>
            <a:ln>
              <a:noFill/>
            </a:ln>
          </p:spPr>
          <p:txBody>
            <a:bodyPr spcFirstLastPara="1" wrap="square" lIns="487775" tIns="160000" rIns="298700" bIns="160000" anchor="ctr" anchorCtr="0">
              <a:noAutofit/>
            </a:bodyPr>
            <a:lstStyle/>
            <a:p>
              <a:pPr marL="0" marR="0" lvl="0" indent="0" algn="ctr" rtl="0">
                <a:lnSpc>
                  <a:spcPct val="90000"/>
                </a:lnSpc>
                <a:spcBef>
                  <a:spcPts val="0"/>
                </a:spcBef>
                <a:spcAft>
                  <a:spcPts val="0"/>
                </a:spcAft>
                <a:buClr>
                  <a:srgbClr val="009444"/>
                </a:buClr>
                <a:buSzPts val="4200"/>
                <a:buFont typeface="Overlock"/>
                <a:buNone/>
              </a:pPr>
              <a:r>
                <a:rPr lang="en-US" sz="4200" b="0" i="0" u="none" strike="noStrike" cap="none">
                  <a:solidFill>
                    <a:srgbClr val="009444"/>
                  </a:solidFill>
                  <a:latin typeface="Lato"/>
                  <a:ea typeface="Lato"/>
                  <a:cs typeface="Lato"/>
                  <a:sym typeface="Lato"/>
                </a:rPr>
                <a:t>CONSOLIDAR</a:t>
              </a:r>
              <a:endParaRPr sz="4200" b="0" i="0" u="none" strike="noStrike" cap="none">
                <a:solidFill>
                  <a:schemeClr val="dk1"/>
                </a:solidFill>
                <a:latin typeface="Lato"/>
                <a:ea typeface="Lato"/>
                <a:cs typeface="Lato"/>
                <a:sym typeface="Lato"/>
              </a:endParaRPr>
            </a:p>
          </p:txBody>
        </p:sp>
        <p:sp>
          <p:nvSpPr>
            <p:cNvPr id="180" name="Google Shape;180;g2ac1ba269cb_0_0"/>
            <p:cNvSpPr/>
            <p:nvPr/>
          </p:nvSpPr>
          <p:spPr>
            <a:xfrm>
              <a:off x="1084897" y="4310803"/>
              <a:ext cx="1106100" cy="1106100"/>
            </a:xfrm>
            <a:prstGeom prst="ellipse">
              <a:avLst/>
            </a:prstGeom>
            <a:solidFill>
              <a:srgbClr val="595959"/>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grpSp>
      <p:sp>
        <p:nvSpPr>
          <p:cNvPr id="181" name="Google Shape;181;g2ac1ba269cb_0_0"/>
          <p:cNvSpPr/>
          <p:nvPr/>
        </p:nvSpPr>
        <p:spPr>
          <a:xfrm>
            <a:off x="887993" y="1015809"/>
            <a:ext cx="3047100" cy="4585500"/>
          </a:xfrm>
          <a:prstGeom prst="rightArrow">
            <a:avLst>
              <a:gd name="adj1" fmla="val 50000"/>
              <a:gd name="adj2" fmla="val 50000"/>
            </a:avLst>
          </a:prstGeom>
          <a:gradFill>
            <a:gsLst>
              <a:gs pos="0">
                <a:srgbClr val="005B26"/>
              </a:gs>
              <a:gs pos="50000">
                <a:srgbClr val="008437"/>
              </a:gs>
              <a:gs pos="100000">
                <a:srgbClr val="009F43"/>
              </a:gs>
            </a:gsLst>
            <a:lin ang="0" scaled="0"/>
          </a:gra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Las</a:t>
            </a:r>
            <a:endParaRPr sz="1400" b="0" i="0" u="none" strike="noStrike" cap="none">
              <a:solidFill>
                <a:srgbClr val="000000"/>
              </a:solidFill>
              <a:latin typeface="Lato"/>
              <a:ea typeface="Lato"/>
              <a:cs typeface="Lato"/>
              <a:sym typeface="Lato"/>
            </a:endParaRPr>
          </a:p>
          <a:p>
            <a:pPr marL="0" marR="0" lvl="0" indent="0" algn="ctr"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 C</a:t>
            </a:r>
            <a:endParaRPr sz="1400" b="0" i="0" u="none" strike="noStrike" cap="none">
              <a:solidFill>
                <a:srgbClr val="000000"/>
              </a:solidFill>
              <a:latin typeface="Lato"/>
              <a:ea typeface="Lato"/>
              <a:cs typeface="Lato"/>
              <a:sym typeface="Lato"/>
            </a:endParaRPr>
          </a:p>
        </p:txBody>
      </p:sp>
      <p:sp>
        <p:nvSpPr>
          <p:cNvPr id="182" name="Google Shape;182;g2ac1ba269cb_0_0"/>
          <p:cNvSpPr txBox="1"/>
          <p:nvPr/>
        </p:nvSpPr>
        <p:spPr>
          <a:xfrm>
            <a:off x="4243431" y="461210"/>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1</a:t>
            </a:r>
            <a:endParaRPr sz="1400" b="0" i="0" u="none" strike="noStrike" cap="none">
              <a:solidFill>
                <a:srgbClr val="000000"/>
              </a:solidFill>
              <a:latin typeface="Lato"/>
              <a:ea typeface="Lato"/>
              <a:cs typeface="Lato"/>
              <a:sym typeface="Lato"/>
            </a:endParaRPr>
          </a:p>
        </p:txBody>
      </p:sp>
      <p:sp>
        <p:nvSpPr>
          <p:cNvPr id="183" name="Google Shape;183;g2ac1ba269cb_0_0"/>
          <p:cNvSpPr txBox="1"/>
          <p:nvPr/>
        </p:nvSpPr>
        <p:spPr>
          <a:xfrm>
            <a:off x="4264338" y="1931381"/>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2</a:t>
            </a:r>
            <a:endParaRPr sz="1400" b="0" i="0" u="none" strike="noStrike" cap="none">
              <a:solidFill>
                <a:srgbClr val="000000"/>
              </a:solidFill>
              <a:latin typeface="Lato"/>
              <a:ea typeface="Lato"/>
              <a:cs typeface="Lato"/>
              <a:sym typeface="Lato"/>
            </a:endParaRPr>
          </a:p>
        </p:txBody>
      </p:sp>
      <p:sp>
        <p:nvSpPr>
          <p:cNvPr id="184" name="Google Shape;184;g2ac1ba269cb_0_0"/>
          <p:cNvSpPr txBox="1"/>
          <p:nvPr/>
        </p:nvSpPr>
        <p:spPr>
          <a:xfrm>
            <a:off x="4264337" y="3384707"/>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3</a:t>
            </a:r>
            <a:endParaRPr sz="1400" b="0" i="0" u="none" strike="noStrike" cap="none">
              <a:solidFill>
                <a:srgbClr val="000000"/>
              </a:solidFill>
              <a:latin typeface="Lato"/>
              <a:ea typeface="Lato"/>
              <a:cs typeface="Lato"/>
              <a:sym typeface="Lato"/>
            </a:endParaRPr>
          </a:p>
        </p:txBody>
      </p:sp>
      <p:sp>
        <p:nvSpPr>
          <p:cNvPr id="185" name="Google Shape;185;g2ac1ba269cb_0_0"/>
          <p:cNvSpPr txBox="1"/>
          <p:nvPr/>
        </p:nvSpPr>
        <p:spPr>
          <a:xfrm>
            <a:off x="4265036" y="4838033"/>
            <a:ext cx="6711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E3BB3D"/>
                </a:solidFill>
                <a:latin typeface="Lato"/>
                <a:ea typeface="Lato"/>
                <a:cs typeface="Lato"/>
                <a:sym typeface="Lato"/>
              </a:rPr>
              <a:t>4</a:t>
            </a:r>
            <a:endParaRPr sz="1400" b="0" i="0" u="none" strike="noStrike" cap="none">
              <a:solidFill>
                <a:srgbClr val="000000"/>
              </a:solidFill>
              <a:latin typeface="Lato"/>
              <a:ea typeface="Lato"/>
              <a:cs typeface="Lato"/>
              <a:sym typeface="Lato"/>
            </a:endParaRPr>
          </a:p>
        </p:txBody>
      </p:sp>
    </p:spTree>
    <p:extLst>
      <p:ext uri="{BB962C8B-B14F-4D97-AF65-F5344CB8AC3E}">
        <p14:creationId xmlns:p14="http://schemas.microsoft.com/office/powerpoint/2010/main" val="1758266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text on a green background&#10;&#10;Description automatically generated">
            <a:extLst>
              <a:ext uri="{FF2B5EF4-FFF2-40B4-BE49-F238E27FC236}">
                <a16:creationId xmlns:a16="http://schemas.microsoft.com/office/drawing/2014/main" id="{A51BD933-91EF-8AFA-3F70-F1B74A9D6758}"/>
              </a:ext>
            </a:extLst>
          </p:cNvPr>
          <p:cNvPicPr>
            <a:picLocks noChangeAspect="1"/>
          </p:cNvPicPr>
          <p:nvPr/>
        </p:nvPicPr>
        <p:blipFill>
          <a:blip r:embed="rId3"/>
          <a:stretch>
            <a:fillRect/>
          </a:stretch>
        </p:blipFill>
        <p:spPr>
          <a:xfrm>
            <a:off x="1961515" y="339202"/>
            <a:ext cx="8268970" cy="6179595"/>
          </a:xfrm>
          <a:prstGeom prst="rect">
            <a:avLst/>
          </a:prstGeom>
        </p:spPr>
      </p:pic>
    </p:spTree>
    <p:extLst>
      <p:ext uri="{BB962C8B-B14F-4D97-AF65-F5344CB8AC3E}">
        <p14:creationId xmlns:p14="http://schemas.microsoft.com/office/powerpoint/2010/main" val="98181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lt1"/>
                  </a:solidFill>
                  <a:latin typeface="Lato"/>
                  <a:ea typeface="Lato"/>
                  <a:cs typeface="Lato"/>
                  <a:sym typeface="Lato"/>
                </a:rPr>
                <a:t>Utilizar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método</a:t>
              </a:r>
              <a:r>
                <a:rPr lang="en-US" sz="2800" dirty="0">
                  <a:solidFill>
                    <a:schemeClr val="lt1"/>
                  </a:solidFill>
                  <a:latin typeface="Lato"/>
                  <a:ea typeface="Lato"/>
                  <a:cs typeface="Lato"/>
                  <a:sym typeface="Lato"/>
                </a:rPr>
                <a:t> de las Cuatro “C” con </a:t>
              </a:r>
              <a:r>
                <a:rPr lang="en-US" sz="2800" dirty="0" err="1">
                  <a:solidFill>
                    <a:schemeClr val="lt1"/>
                  </a:solidFill>
                  <a:latin typeface="Lato"/>
                  <a:ea typeface="Lato"/>
                  <a:cs typeface="Lato"/>
                  <a:sym typeface="Lato"/>
                </a:rPr>
                <a:t>Génesis</a:t>
              </a:r>
              <a:r>
                <a:rPr lang="en-US" sz="2800" dirty="0">
                  <a:solidFill>
                    <a:schemeClr val="lt1"/>
                  </a:solidFill>
                  <a:latin typeface="Lato"/>
                  <a:ea typeface="Lato"/>
                  <a:cs typeface="Lato"/>
                  <a:sym typeface="Lato"/>
                </a:rPr>
                <a:t> 3:1-24</a:t>
              </a:r>
              <a:endParaRPr sz="2800" b="0" i="0" u="none" strike="noStrike" cap="none" dirty="0">
                <a:solidFill>
                  <a:schemeClr val="lt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la </a:t>
              </a:r>
              <a:r>
                <a:rPr lang="en-US" sz="2800" b="0" i="0" u="none" strike="noStrike" cap="none" dirty="0" err="1">
                  <a:solidFill>
                    <a:schemeClr val="lt1"/>
                  </a:solidFill>
                  <a:latin typeface="Lato"/>
                  <a:ea typeface="Lato"/>
                  <a:cs typeface="Lato"/>
                  <a:sym typeface="Lato"/>
                </a:rPr>
                <a:t>importancia</a:t>
              </a:r>
              <a:r>
                <a:rPr lang="en-US" sz="2800" b="0" i="0" u="none" strike="noStrike" cap="none" dirty="0">
                  <a:solidFill>
                    <a:schemeClr val="lt1"/>
                  </a:solidFill>
                  <a:latin typeface="Lato"/>
                  <a:ea typeface="Lato"/>
                  <a:cs typeface="Lato"/>
                  <a:sym typeface="Lato"/>
                </a:rPr>
                <a:t> de las </a:t>
              </a:r>
              <a:r>
                <a:rPr lang="en-US" sz="2800" b="0" i="0" u="none" strike="noStrike" cap="none" dirty="0" err="1">
                  <a:solidFill>
                    <a:schemeClr val="lt1"/>
                  </a:solidFill>
                  <a:latin typeface="Lato"/>
                  <a:ea typeface="Lato"/>
                  <a:cs typeface="Lato"/>
                  <a:sym typeface="Lato"/>
                </a:rPr>
                <a:t>preguntas</a:t>
              </a:r>
              <a:r>
                <a:rPr lang="en-US" sz="2800" b="0" i="0" u="none" strike="noStrike" cap="none" dirty="0">
                  <a:solidFill>
                    <a:schemeClr val="lt1"/>
                  </a:solidFill>
                  <a:latin typeface="Lato"/>
                  <a:ea typeface="Lato"/>
                  <a:cs typeface="Lato"/>
                  <a:sym typeface="Lato"/>
                </a:rPr>
                <a:t> de “</a:t>
              </a:r>
              <a:r>
                <a:rPr lang="en-US" sz="2800" b="0" i="0" u="none" strike="noStrike" cap="none" dirty="0" err="1">
                  <a:solidFill>
                    <a:schemeClr val="lt1"/>
                  </a:solidFill>
                  <a:latin typeface="Lato"/>
                  <a:ea typeface="Lato"/>
                  <a:cs typeface="Lato"/>
                  <a:sym typeface="Lato"/>
                </a:rPr>
                <a:t>Consolidar</a:t>
              </a:r>
              <a:r>
                <a:rPr lang="en-US" sz="2800" b="0" i="0" u="none" strike="noStrike" cap="none"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tx1"/>
                  </a:solidFill>
                  <a:latin typeface="Lato"/>
                  <a:ea typeface="Lato"/>
                  <a:cs typeface="Lato"/>
                  <a:sym typeface="Lato"/>
                </a:rPr>
                <a:t>Definir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concepto</a:t>
              </a:r>
              <a:r>
                <a:rPr lang="en-US" sz="2800" dirty="0">
                  <a:solidFill>
                    <a:schemeClr val="tx1"/>
                  </a:solidFill>
                  <a:latin typeface="Lato"/>
                  <a:ea typeface="Lato"/>
                  <a:cs typeface="Lato"/>
                  <a:sym typeface="Lato"/>
                </a:rPr>
                <a:t> de </a:t>
              </a:r>
              <a:r>
                <a:rPr lang="en-US" sz="2800" dirty="0" err="1">
                  <a:solidFill>
                    <a:schemeClr val="tx1"/>
                  </a:solidFill>
                  <a:latin typeface="Lato"/>
                  <a:ea typeface="Lato"/>
                  <a:cs typeface="Lato"/>
                  <a:sym typeface="Lato"/>
                </a:rPr>
                <a:t>pecado</a:t>
              </a:r>
              <a:r>
                <a:rPr lang="en-US" sz="2800" dirty="0">
                  <a:solidFill>
                    <a:schemeClr val="tx1"/>
                  </a:solidFill>
                  <a:latin typeface="Lato"/>
                  <a:ea typeface="Lato"/>
                  <a:cs typeface="Lato"/>
                  <a:sym typeface="Lato"/>
                </a:rPr>
                <a:t> original.</a:t>
              </a:r>
              <a:endParaRPr sz="2800" dirty="0">
                <a:solidFill>
                  <a:schemeClr val="tx1"/>
                </a:solidFill>
                <a:latin typeface="Lato"/>
                <a:ea typeface="Lato"/>
                <a:cs typeface="Lato"/>
                <a:sym typeface="Lato"/>
              </a:endParaRPr>
            </a:p>
          </p:txBody>
        </p:sp>
      </p:grpSp>
    </p:spTree>
    <p:extLst>
      <p:ext uri="{BB962C8B-B14F-4D97-AF65-F5344CB8AC3E}">
        <p14:creationId xmlns:p14="http://schemas.microsoft.com/office/powerpoint/2010/main" val="12716529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23"/>
          <p:cNvSpPr/>
          <p:nvPr/>
        </p:nvSpPr>
        <p:spPr>
          <a:xfrm>
            <a:off x="1839945"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2" name="Google Shape;372;p23"/>
          <p:cNvSpPr txBox="1"/>
          <p:nvPr/>
        </p:nvSpPr>
        <p:spPr>
          <a:xfrm>
            <a:off x="8811229" y="1803633"/>
            <a:ext cx="2512632" cy="11073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4" name="Google Shape;374;p23"/>
          <p:cNvSpPr txBox="1"/>
          <p:nvPr/>
        </p:nvSpPr>
        <p:spPr>
          <a:xfrm>
            <a:off x="5252732" y="2959471"/>
            <a:ext cx="57111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9444"/>
                </a:solidFill>
                <a:latin typeface="Lato"/>
                <a:ea typeface="Lato"/>
                <a:cs typeface="Lato"/>
                <a:sym typeface="Lato"/>
              </a:rPr>
              <a:t>El </a:t>
            </a:r>
            <a:r>
              <a:rPr lang="en-US" sz="4800" dirty="0" err="1">
                <a:solidFill>
                  <a:srgbClr val="009444"/>
                </a:solidFill>
                <a:latin typeface="Lato"/>
                <a:ea typeface="Lato"/>
                <a:cs typeface="Lato"/>
                <a:sym typeface="Lato"/>
              </a:rPr>
              <a:t>Pecado</a:t>
            </a:r>
            <a:r>
              <a:rPr lang="en-US" sz="4800" dirty="0">
                <a:solidFill>
                  <a:srgbClr val="009444"/>
                </a:solidFill>
                <a:latin typeface="Lato"/>
                <a:ea typeface="Lato"/>
                <a:cs typeface="Lato"/>
                <a:sym typeface="Lato"/>
              </a:rPr>
              <a:t> Original </a:t>
            </a:r>
            <a:endParaRPr sz="4800" dirty="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00"/>
              <a:buFont typeface="Arial"/>
              <a:buNone/>
            </a:pPr>
            <a:r>
              <a:rPr lang="en-US" sz="4800" dirty="0">
                <a:solidFill>
                  <a:srgbClr val="009444"/>
                </a:solidFill>
                <a:latin typeface="Lato"/>
                <a:ea typeface="Lato"/>
                <a:cs typeface="Lato"/>
                <a:sym typeface="Lato"/>
              </a:rPr>
              <a:t>o </a:t>
            </a:r>
            <a:r>
              <a:rPr lang="en-US" sz="4800" dirty="0" err="1">
                <a:solidFill>
                  <a:srgbClr val="009444"/>
                </a:solidFill>
                <a:latin typeface="Lato"/>
                <a:ea typeface="Lato"/>
                <a:cs typeface="Lato"/>
                <a:sym typeface="Lato"/>
              </a:rPr>
              <a:t>Heredado</a:t>
            </a:r>
            <a:endParaRPr sz="4800" b="0" i="0" u="none" strike="noStrike" cap="none" dirty="0">
              <a:solidFill>
                <a:srgbClr val="009444"/>
              </a:solidFill>
              <a:latin typeface="Lato"/>
              <a:ea typeface="Lato"/>
              <a:cs typeface="Lato"/>
              <a:sym typeface="Lato"/>
            </a:endParaRPr>
          </a:p>
        </p:txBody>
      </p:sp>
      <p:pic>
        <p:nvPicPr>
          <p:cNvPr id="375" name="Google Shape;375;p23"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77" name="Google Shape;377;p23"/>
          <p:cNvSpPr/>
          <p:nvPr/>
        </p:nvSpPr>
        <p:spPr>
          <a:xfrm>
            <a:off x="861100" y="1856675"/>
            <a:ext cx="114900" cy="38184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100" name="Picture 4" descr="67 Latino Baby Crying Images, Stock Photos, 3D objects, &amp; Vectors |  Shutterstock">
            <a:extLst>
              <a:ext uri="{FF2B5EF4-FFF2-40B4-BE49-F238E27FC236}">
                <a16:creationId xmlns:a16="http://schemas.microsoft.com/office/drawing/2014/main" id="{591BDDC1-56B8-8620-1C55-7557B5DA905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r="-2742" b="8507"/>
          <a:stretch/>
        </p:blipFill>
        <p:spPr bwMode="auto">
          <a:xfrm>
            <a:off x="433806" y="2417596"/>
            <a:ext cx="4402245" cy="281455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4" name="Google Shape;384;g28e7fd72870_0_23"/>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86" name="Google Shape;386;g28e7fd72870_0_23"/>
          <p:cNvPicPr preferRelativeResize="0"/>
          <p:nvPr/>
        </p:nvPicPr>
        <p:blipFill rotWithShape="1">
          <a:blip r:embed="rId3">
            <a:alphaModFix/>
          </a:blip>
          <a:srcRect/>
          <a:stretch/>
        </p:blipFill>
        <p:spPr>
          <a:xfrm>
            <a:off x="-1" y="1819782"/>
            <a:ext cx="3125596" cy="3218436"/>
          </a:xfrm>
          <a:prstGeom prst="rect">
            <a:avLst/>
          </a:prstGeom>
          <a:noFill/>
          <a:ln>
            <a:noFill/>
          </a:ln>
          <a:effectLst>
            <a:outerShdw blurRad="50800" dist="38100" dir="2700000" algn="tl" rotWithShape="0">
              <a:srgbClr val="000000">
                <a:alpha val="40000"/>
              </a:srgbClr>
            </a:outerShdw>
          </a:effectLst>
        </p:spPr>
      </p:pic>
      <p:sp>
        <p:nvSpPr>
          <p:cNvPr id="387" name="Google Shape;387;g28e7fd72870_0_23"/>
          <p:cNvSpPr txBox="1"/>
          <p:nvPr/>
        </p:nvSpPr>
        <p:spPr>
          <a:xfrm>
            <a:off x="3657602" y="1460358"/>
            <a:ext cx="6955500" cy="17542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Mírame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Yo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fui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formado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maldad</a:t>
            </a:r>
            <a:r>
              <a:rPr lang="en-US" sz="3600" dirty="0">
                <a:solidFill>
                  <a:schemeClr val="dk1"/>
                </a:solidFill>
                <a:latin typeface="Lato"/>
                <a:ea typeface="Lato"/>
                <a:cs typeface="Lato"/>
                <a:sym typeface="Lato"/>
              </a:rPr>
              <a:t>!  ¡Mi </a:t>
            </a:r>
            <a:r>
              <a:rPr lang="en-US" sz="3600" dirty="0" err="1">
                <a:solidFill>
                  <a:schemeClr val="dk1"/>
                </a:solidFill>
                <a:latin typeface="Lato"/>
                <a:ea typeface="Lato"/>
                <a:cs typeface="Lato"/>
                <a:sym typeface="Lato"/>
              </a:rPr>
              <a:t>madre</a:t>
            </a:r>
            <a:r>
              <a:rPr lang="en-US" sz="3600" dirty="0">
                <a:solidFill>
                  <a:schemeClr val="dk1"/>
                </a:solidFill>
                <a:latin typeface="Lato"/>
                <a:ea typeface="Lato"/>
                <a:cs typeface="Lato"/>
                <a:sym typeface="Lato"/>
              </a:rPr>
              <a:t> me </a:t>
            </a:r>
            <a:r>
              <a:rPr lang="en-US" sz="3600" dirty="0" err="1">
                <a:solidFill>
                  <a:schemeClr val="dk1"/>
                </a:solidFill>
                <a:latin typeface="Lato"/>
                <a:ea typeface="Lato"/>
                <a:cs typeface="Lato"/>
                <a:sym typeface="Lato"/>
              </a:rPr>
              <a:t>concibió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a:t>
            </a:r>
            <a:r>
              <a:rPr lang="en-US" dirty="0">
                <a:latin typeface="Lato"/>
                <a:ea typeface="Lato"/>
                <a:cs typeface="Lato"/>
                <a:sym typeface="Lato"/>
              </a:rPr>
              <a:t> </a:t>
            </a:r>
            <a:r>
              <a:rPr lang="en-US" sz="2800" i="1" dirty="0">
                <a:solidFill>
                  <a:schemeClr val="dk1"/>
                </a:solidFill>
                <a:latin typeface="Lato"/>
                <a:ea typeface="Lato"/>
                <a:cs typeface="Lato"/>
                <a:sym typeface="Lato"/>
              </a:rPr>
              <a:t>Salmo 51:5</a:t>
            </a:r>
            <a:endParaRPr sz="2800" b="0" i="1" u="none" strike="noStrike" cap="none" dirty="0">
              <a:solidFill>
                <a:schemeClr val="dk1"/>
              </a:solidFill>
              <a:latin typeface="Lato"/>
              <a:ea typeface="Lato"/>
              <a:cs typeface="Lato"/>
              <a:sym typeface="Lato"/>
            </a:endParaRPr>
          </a:p>
        </p:txBody>
      </p:sp>
      <p:pic>
        <p:nvPicPr>
          <p:cNvPr id="388" name="Google Shape;388;g28e7fd72870_0_23"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4" name="Google Shape;387;g28e7fd72870_0_23">
            <a:extLst>
              <a:ext uri="{FF2B5EF4-FFF2-40B4-BE49-F238E27FC236}">
                <a16:creationId xmlns:a16="http://schemas.microsoft.com/office/drawing/2014/main" id="{69977826-7B7A-9339-C5C2-327AF0547CD8}"/>
              </a:ext>
            </a:extLst>
          </p:cNvPr>
          <p:cNvSpPr txBox="1"/>
          <p:nvPr/>
        </p:nvSpPr>
        <p:spPr>
          <a:xfrm>
            <a:off x="3657601" y="3724496"/>
            <a:ext cx="6955500" cy="21851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desviaron</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una</a:t>
            </a:r>
            <a:r>
              <a:rPr lang="en-US" sz="3600" dirty="0">
                <a:solidFill>
                  <a:schemeClr val="dk1"/>
                </a:solidFill>
                <a:latin typeface="Lato"/>
                <a:ea typeface="Lato"/>
                <a:cs typeface="Lato"/>
                <a:sym typeface="Lato"/>
              </a:rPr>
              <a:t> se </a:t>
            </a:r>
            <a:r>
              <a:rPr lang="en-US" sz="3600" dirty="0" err="1">
                <a:solidFill>
                  <a:schemeClr val="dk1"/>
                </a:solidFill>
                <a:latin typeface="Lato"/>
                <a:ea typeface="Lato"/>
                <a:cs typeface="Lato"/>
                <a:sym typeface="Lato"/>
              </a:rPr>
              <a:t>han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corrompido</a:t>
            </a:r>
            <a:r>
              <a:rPr lang="en-US" sz="3600" dirty="0">
                <a:solidFill>
                  <a:schemeClr val="dk1"/>
                </a:solidFill>
                <a:latin typeface="Lato"/>
                <a:ea typeface="Lato"/>
                <a:cs typeface="Lato"/>
                <a:sym typeface="Lato"/>
              </a:rPr>
              <a:t>. Na hay </a:t>
            </a:r>
            <a:r>
              <a:rPr lang="en-US" sz="3600" dirty="0" err="1">
                <a:solidFill>
                  <a:schemeClr val="dk1"/>
                </a:solidFill>
                <a:latin typeface="Lato"/>
                <a:ea typeface="Lato"/>
                <a:cs typeface="Lato"/>
                <a:sym typeface="Lato"/>
              </a:rPr>
              <a:t>quien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haga</a:t>
            </a:r>
            <a:r>
              <a:rPr lang="en-US" sz="3600" dirty="0">
                <a:solidFill>
                  <a:schemeClr val="dk1"/>
                </a:solidFill>
                <a:latin typeface="Lato"/>
                <a:ea typeface="Lato"/>
                <a:cs typeface="Lato"/>
                <a:sym typeface="Lato"/>
              </a:rPr>
              <a:t> lo bueno, ¡no hay </a:t>
            </a:r>
            <a:r>
              <a:rPr lang="en-US" sz="3600" dirty="0" err="1">
                <a:solidFill>
                  <a:schemeClr val="dk1"/>
                </a:solidFill>
                <a:latin typeface="Lato"/>
                <a:ea typeface="Lato"/>
                <a:cs typeface="Lato"/>
                <a:sym typeface="Lato"/>
              </a:rPr>
              <a:t>ni</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siquiera</a:t>
            </a:r>
            <a:r>
              <a:rPr lang="en-US" sz="3600" dirty="0">
                <a:solidFill>
                  <a:schemeClr val="dk1"/>
                </a:solidFill>
                <a:latin typeface="Lato"/>
                <a:ea typeface="Lato"/>
                <a:cs typeface="Lato"/>
                <a:sym typeface="Lato"/>
              </a:rPr>
              <a:t> uno!” </a:t>
            </a:r>
            <a:r>
              <a:rPr lang="en-US" sz="2800" i="1" dirty="0" err="1">
                <a:solidFill>
                  <a:schemeClr val="dk1"/>
                </a:solidFill>
                <a:latin typeface="Lato"/>
                <a:ea typeface="Lato"/>
                <a:cs typeface="Lato"/>
                <a:sym typeface="Lato"/>
              </a:rPr>
              <a:t>Romanos</a:t>
            </a:r>
            <a:r>
              <a:rPr lang="en-US" sz="2800" i="1" dirty="0">
                <a:solidFill>
                  <a:schemeClr val="dk1"/>
                </a:solidFill>
                <a:latin typeface="Lato"/>
                <a:ea typeface="Lato"/>
                <a:cs typeface="Lato"/>
                <a:sym typeface="Lato"/>
              </a:rPr>
              <a:t> 3:12</a:t>
            </a:r>
            <a:endParaRPr sz="2800" b="0" i="1" u="none" strike="noStrike" cap="none" dirty="0">
              <a:solidFill>
                <a:schemeClr val="dk1"/>
              </a:solidFill>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55530" y="1819782"/>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544989" y="1819782"/>
            <a:ext cx="6955500" cy="427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US" sz="3600" dirty="0">
                <a:solidFill>
                  <a:schemeClr val="dk1"/>
                </a:solidFill>
                <a:latin typeface="Lato"/>
                <a:ea typeface="Lato"/>
                <a:cs typeface="Lato"/>
                <a:sym typeface="Lato"/>
              </a:rPr>
              <a:t>Por tanto, </a:t>
            </a:r>
            <a:r>
              <a:rPr lang="en-US" sz="3600" dirty="0" err="1">
                <a:solidFill>
                  <a:schemeClr val="dk1"/>
                </a:solidFill>
                <a:latin typeface="Lato"/>
                <a:ea typeface="Lato"/>
                <a:cs typeface="Lato"/>
                <a:sym typeface="Lato"/>
              </a:rPr>
              <a:t>como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entró</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el</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mundo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un solo hombre, y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medio del </a:t>
            </a:r>
            <a:r>
              <a:rPr lang="en-US" sz="3600" dirty="0" err="1">
                <a:solidFill>
                  <a:schemeClr val="dk1"/>
                </a:solidFill>
                <a:latin typeface="Lato"/>
                <a:ea typeface="Lato"/>
                <a:cs typeface="Lato"/>
                <a:sym typeface="Lato"/>
              </a:rPr>
              <a:t>pecado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entró</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así</a:t>
            </a:r>
            <a:r>
              <a:rPr lang="en-US" sz="3600" dirty="0">
                <a:solidFill>
                  <a:schemeClr val="dk1"/>
                </a:solidFill>
                <a:latin typeface="Lato"/>
                <a:ea typeface="Lato"/>
                <a:cs typeface="Lato"/>
                <a:sym typeface="Lato"/>
              </a:rPr>
              <a:t> la </a:t>
            </a:r>
            <a:r>
              <a:rPr lang="en-US" sz="3600" dirty="0" err="1">
                <a:solidFill>
                  <a:schemeClr val="dk1"/>
                </a:solidFill>
                <a:latin typeface="Lato"/>
                <a:ea typeface="Lato"/>
                <a:cs typeface="Lato"/>
                <a:sym typeface="Lato"/>
              </a:rPr>
              <a:t>muerte</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pasó</a:t>
            </a:r>
            <a:r>
              <a:rPr lang="en-US" sz="3600" dirty="0">
                <a:solidFill>
                  <a:schemeClr val="dk1"/>
                </a:solidFill>
                <a:latin typeface="Lato"/>
                <a:ea typeface="Lato"/>
                <a:cs typeface="Lato"/>
                <a:sym typeface="Lato"/>
              </a:rPr>
              <a:t> a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los</a:t>
            </a:r>
            <a:r>
              <a:rPr lang="en-US" sz="3600" dirty="0">
                <a:solidFill>
                  <a:schemeClr val="dk1"/>
                </a:solidFill>
                <a:latin typeface="Lato"/>
                <a:ea typeface="Lato"/>
                <a:cs typeface="Lato"/>
                <a:sym typeface="Lato"/>
              </a:rPr>
              <a:t> hombres, </a:t>
            </a:r>
            <a:r>
              <a:rPr lang="en-US" sz="3600" dirty="0" err="1">
                <a:solidFill>
                  <a:schemeClr val="dk1"/>
                </a:solidFill>
                <a:latin typeface="Lato"/>
                <a:ea typeface="Lato"/>
                <a:cs typeface="Lato"/>
                <a:sym typeface="Lato"/>
              </a:rPr>
              <a:t>por</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cuanto</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todos</a:t>
            </a:r>
            <a:r>
              <a:rPr lang="en-US" sz="3600" dirty="0">
                <a:solidFill>
                  <a:schemeClr val="dk1"/>
                </a:solidFill>
                <a:latin typeface="Lato"/>
                <a:ea typeface="Lato"/>
                <a:cs typeface="Lato"/>
                <a:sym typeface="Lato"/>
              </a:rPr>
              <a:t> </a:t>
            </a:r>
            <a:r>
              <a:rPr lang="en-US" sz="3600" dirty="0" err="1">
                <a:solidFill>
                  <a:schemeClr val="dk1"/>
                </a:solidFill>
                <a:latin typeface="Lato"/>
                <a:ea typeface="Lato"/>
                <a:cs typeface="Lato"/>
                <a:sym typeface="Lato"/>
              </a:rPr>
              <a:t>pecaron</a:t>
            </a:r>
            <a:r>
              <a:rPr lang="en-US" sz="3600" dirty="0">
                <a:solidFill>
                  <a:schemeClr val="dk1"/>
                </a:solidFill>
                <a:latin typeface="Lato"/>
                <a:ea typeface="Lato"/>
                <a:cs typeface="Lato"/>
                <a:sym typeface="Lato"/>
              </a:rPr>
              <a:t>.</a:t>
            </a:r>
            <a:endParaRPr sz="1400" b="0" i="0" u="none" strike="noStrike" cap="none" dirty="0">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28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2800" i="1" dirty="0">
                <a:solidFill>
                  <a:schemeClr val="dk1"/>
                </a:solidFill>
                <a:latin typeface="Lato"/>
                <a:ea typeface="Lato"/>
                <a:cs typeface="Lato"/>
                <a:sym typeface="Lato"/>
              </a:rPr>
              <a:t>Romanos 5:12</a:t>
            </a:r>
            <a:endParaRPr sz="2800" b="0" i="1" u="none" strike="noStrike" cap="none" dirty="0">
              <a:solidFill>
                <a:schemeClr val="dk1"/>
              </a:solidFill>
              <a:latin typeface="Lato"/>
              <a:ea typeface="Lato"/>
              <a:cs typeface="Lato"/>
              <a:sym typeface="Lato"/>
            </a:endParaRPr>
          </a:p>
        </p:txBody>
      </p:sp>
      <p:pic>
        <p:nvPicPr>
          <p:cNvPr id="398" name="Google Shape;398;g2ade6f91ee9_0_37"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
        <p:nvSpPr>
          <p:cNvPr id="2" name="Google Shape;374;p23">
            <a:extLst>
              <a:ext uri="{FF2B5EF4-FFF2-40B4-BE49-F238E27FC236}">
                <a16:creationId xmlns:a16="http://schemas.microsoft.com/office/drawing/2014/main" id="{569B9035-1119-C039-4865-2AFA5A385731}"/>
              </a:ext>
            </a:extLst>
          </p:cNvPr>
          <p:cNvSpPr txBox="1"/>
          <p:nvPr/>
        </p:nvSpPr>
        <p:spPr>
          <a:xfrm>
            <a:off x="2641827" y="474087"/>
            <a:ext cx="5711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0" i="0" u="none" strike="noStrike" cap="none" dirty="0">
                <a:solidFill>
                  <a:srgbClr val="009444"/>
                </a:solidFill>
                <a:latin typeface="Lato"/>
                <a:ea typeface="Lato"/>
                <a:cs typeface="Lato"/>
                <a:sym typeface="Lato"/>
              </a:rPr>
              <a:t>El </a:t>
            </a:r>
            <a:r>
              <a:rPr lang="en-US" sz="4800" dirty="0" err="1">
                <a:solidFill>
                  <a:srgbClr val="009444"/>
                </a:solidFill>
                <a:latin typeface="Lato"/>
                <a:ea typeface="Lato"/>
                <a:cs typeface="Lato"/>
                <a:sym typeface="Lato"/>
              </a:rPr>
              <a:t>Pecado</a:t>
            </a:r>
            <a:r>
              <a:rPr lang="en-US" sz="4800" dirty="0">
                <a:solidFill>
                  <a:srgbClr val="009444"/>
                </a:solidFill>
                <a:latin typeface="Lato"/>
                <a:ea typeface="Lato"/>
                <a:cs typeface="Lato"/>
                <a:sym typeface="Lato"/>
              </a:rPr>
              <a:t> Original </a:t>
            </a:r>
            <a:endParaRPr sz="4800" dirty="0">
              <a:solidFill>
                <a:srgbClr val="009444"/>
              </a:solidFill>
              <a:latin typeface="Lato"/>
              <a:ea typeface="Lato"/>
              <a:cs typeface="Lato"/>
              <a:sym typeface="La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24"/>
          <p:cNvSpPr/>
          <p:nvPr/>
        </p:nvSpPr>
        <p:spPr>
          <a:xfrm>
            <a:off x="1839945"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4" name="Google Shape;404;p24"/>
          <p:cNvSpPr txBox="1"/>
          <p:nvPr/>
        </p:nvSpPr>
        <p:spPr>
          <a:xfrm>
            <a:off x="8811229" y="1803633"/>
            <a:ext cx="2512500" cy="1107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06" name="Google Shape;406;p24"/>
          <p:cNvSpPr txBox="1"/>
          <p:nvPr/>
        </p:nvSpPr>
        <p:spPr>
          <a:xfrm>
            <a:off x="3843990" y="954936"/>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a:solidFill>
                  <a:srgbClr val="009444"/>
                </a:solidFill>
                <a:latin typeface="Lato"/>
                <a:ea typeface="Lato"/>
                <a:cs typeface="Lato"/>
                <a:sym typeface="Lato"/>
              </a:rPr>
              <a:t>El </a:t>
            </a:r>
            <a:r>
              <a:rPr lang="en-US" sz="4860" dirty="0" err="1">
                <a:solidFill>
                  <a:srgbClr val="009444"/>
                </a:solidFill>
                <a:latin typeface="Lato"/>
                <a:ea typeface="Lato"/>
                <a:cs typeface="Lato"/>
                <a:sym typeface="Lato"/>
              </a:rPr>
              <a:t>Pecado</a:t>
            </a:r>
            <a:r>
              <a:rPr lang="en-US" sz="4860" dirty="0">
                <a:solidFill>
                  <a:srgbClr val="009444"/>
                </a:solidFill>
                <a:latin typeface="Lato"/>
                <a:ea typeface="Lato"/>
                <a:cs typeface="Lato"/>
                <a:sym typeface="Lato"/>
              </a:rPr>
              <a:t> Original</a:t>
            </a:r>
            <a:endParaRPr sz="6000" b="0" i="0" u="none" strike="noStrike" cap="none" dirty="0">
              <a:solidFill>
                <a:srgbClr val="009444"/>
              </a:solidFill>
              <a:latin typeface="Lato"/>
              <a:ea typeface="Lato"/>
              <a:cs typeface="Lato"/>
              <a:sym typeface="Lato"/>
            </a:endParaRPr>
          </a:p>
        </p:txBody>
      </p:sp>
      <p:sp>
        <p:nvSpPr>
          <p:cNvPr id="407" name="Google Shape;407;p24"/>
          <p:cNvSpPr txBox="1"/>
          <p:nvPr/>
        </p:nvSpPr>
        <p:spPr>
          <a:xfrm>
            <a:off x="3843990" y="2357283"/>
            <a:ext cx="8055533" cy="3785611"/>
          </a:xfrm>
          <a:prstGeom prst="rect">
            <a:avLst/>
          </a:prstGeom>
          <a:noFill/>
          <a:ln>
            <a:noFill/>
          </a:ln>
        </p:spPr>
        <p:txBody>
          <a:bodyPr spcFirstLastPara="1" wrap="square" lIns="91425" tIns="45700" rIns="91425" bIns="45700" anchor="t" anchorCtr="0">
            <a:spAutoFit/>
          </a:bodyPr>
          <a:lstStyle/>
          <a:p>
            <a:pPr>
              <a:buClr>
                <a:schemeClr val="dk1"/>
              </a:buClr>
              <a:buSzPts val="2800"/>
            </a:pPr>
            <a:r>
              <a:rPr lang="es-ES" sz="4000" dirty="0">
                <a:latin typeface="Calibri" panose="020F0502020204030204" pitchFamily="34" charset="0"/>
                <a:ea typeface="Times New Roman" panose="02020603050405020304" pitchFamily="18" charset="0"/>
              </a:rPr>
              <a:t>L</a:t>
            </a:r>
            <a:r>
              <a:rPr lang="es-ES" sz="4000" dirty="0">
                <a:solidFill>
                  <a:srgbClr val="000000"/>
                </a:solidFill>
                <a:effectLst/>
                <a:latin typeface="Calibri" panose="020F0502020204030204" pitchFamily="34" charset="0"/>
                <a:ea typeface="Times New Roman" panose="02020603050405020304" pitchFamily="18" charset="0"/>
              </a:rPr>
              <a:t>a culpa y corrupción que todos heredamos de Adán, por la cual somos culpables ante Dios y estamos inclinados al mal desde nuestro nacimiento. </a:t>
            </a:r>
            <a:endParaRPr lang="en-US" sz="4000" dirty="0">
              <a:effectLst/>
              <a:latin typeface="Times New Roman" panose="02020603050405020304" pitchFamily="18" charset="0"/>
              <a:ea typeface="Times New Roman" panose="02020603050405020304" pitchFamily="18" charset="0"/>
            </a:endParaRPr>
          </a:p>
          <a:p>
            <a:pPr marL="285750" marR="0" lvl="0" indent="-285750" algn="l" rtl="0">
              <a:lnSpc>
                <a:spcPct val="100000"/>
              </a:lnSpc>
              <a:spcBef>
                <a:spcPts val="0"/>
              </a:spcBef>
              <a:spcAft>
                <a:spcPts val="0"/>
              </a:spcAft>
              <a:buClr>
                <a:schemeClr val="dk1"/>
              </a:buClr>
              <a:buSzPts val="2800"/>
              <a:buFont typeface="Lato"/>
              <a:buChar char="•"/>
            </a:pPr>
            <a:endParaRPr sz="4000" dirty="0">
              <a:solidFill>
                <a:schemeClr val="dk1"/>
              </a:solidFill>
              <a:latin typeface="Lato"/>
              <a:ea typeface="Lato"/>
              <a:cs typeface="Lato"/>
              <a:sym typeface="Lato"/>
            </a:endParaRPr>
          </a:p>
        </p:txBody>
      </p:sp>
      <p:pic>
        <p:nvPicPr>
          <p:cNvPr id="408" name="Google Shape;408;p2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4"/>
          <p:cNvSpPr txBox="1"/>
          <p:nvPr/>
        </p:nvSpPr>
        <p:spPr>
          <a:xfrm>
            <a:off x="3348044" y="3008885"/>
            <a:ext cx="7152445"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22" name="Google Shape;122;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4" name="Google Shape;124;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26" name="Google Shape;12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4" name="Google Shape;394;g2ade6f91ee9_0_37"/>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96" name="Google Shape;396;g2ade6f91ee9_0_37"/>
          <p:cNvPicPr preferRelativeResize="0"/>
          <p:nvPr/>
        </p:nvPicPr>
        <p:blipFill rotWithShape="1">
          <a:blip r:embed="rId3">
            <a:alphaModFix/>
          </a:blip>
          <a:srcRect/>
          <a:stretch/>
        </p:blipFill>
        <p:spPr>
          <a:xfrm>
            <a:off x="80901" y="1819782"/>
            <a:ext cx="3125596" cy="3218436"/>
          </a:xfrm>
          <a:prstGeom prst="rect">
            <a:avLst/>
          </a:prstGeom>
          <a:noFill/>
          <a:ln>
            <a:noFill/>
          </a:ln>
          <a:effectLst>
            <a:outerShdw blurRad="50800" dist="38100" dir="2700000" algn="tl" rotWithShape="0">
              <a:srgbClr val="000000">
                <a:alpha val="40000"/>
              </a:srgbClr>
            </a:outerShdw>
          </a:effectLst>
        </p:spPr>
      </p:pic>
      <p:sp>
        <p:nvSpPr>
          <p:cNvPr id="397" name="Google Shape;397;g2ade6f91ee9_0_37"/>
          <p:cNvSpPr txBox="1"/>
          <p:nvPr/>
        </p:nvSpPr>
        <p:spPr>
          <a:xfrm>
            <a:off x="3287399" y="859086"/>
            <a:ext cx="7939573" cy="5139828"/>
          </a:xfrm>
          <a:prstGeom prst="rect">
            <a:avLst/>
          </a:prstGeom>
          <a:noFill/>
          <a:ln>
            <a:noFill/>
          </a:ln>
        </p:spPr>
        <p:txBody>
          <a:bodyPr spcFirstLastPara="1" wrap="square" lIns="91425" tIns="45700" rIns="91425" bIns="45700" anchor="t" anchorCtr="0">
            <a:spAutoFit/>
          </a:bodyPr>
          <a:lstStyle/>
          <a:p>
            <a:pPr>
              <a:buSzPts val="3600"/>
            </a:pPr>
            <a:r>
              <a:rPr lang="es-ES" sz="3600" dirty="0">
                <a:solidFill>
                  <a:srgbClr val="000000"/>
                </a:solidFill>
                <a:effectLst/>
                <a:latin typeface="Calibri" panose="020F0502020204030204" pitchFamily="34" charset="0"/>
                <a:ea typeface="Times New Roman" panose="02020603050405020304" pitchFamily="18" charset="0"/>
              </a:rPr>
              <a:t>Por tanto, así como una sola transgresión causó la condenación de todos, también </a:t>
            </a:r>
            <a:r>
              <a:rPr lang="es-ES" sz="3600" u="sng" dirty="0">
                <a:solidFill>
                  <a:srgbClr val="000000"/>
                </a:solidFill>
                <a:effectLst/>
                <a:latin typeface="Calibri" panose="020F0502020204030204" pitchFamily="34" charset="0"/>
                <a:ea typeface="Times New Roman" panose="02020603050405020304" pitchFamily="18" charset="0"/>
              </a:rPr>
              <a:t>un solo acto de justicia produjo la justificación que da vida a todos. </a:t>
            </a:r>
            <a:r>
              <a:rPr lang="es-ES" sz="3600" dirty="0">
                <a:solidFill>
                  <a:srgbClr val="000000"/>
                </a:solidFill>
                <a:effectLst/>
                <a:latin typeface="Calibri" panose="020F0502020204030204" pitchFamily="34" charset="0"/>
                <a:ea typeface="Times New Roman" panose="02020603050405020304" pitchFamily="18" charset="0"/>
              </a:rPr>
              <a:t>Porque, así como por la desobediencia de uno solo muchos fueron constituidos pecadores, también </a:t>
            </a:r>
            <a:r>
              <a:rPr lang="es-ES" sz="3600" u="sng" dirty="0">
                <a:solidFill>
                  <a:srgbClr val="000000"/>
                </a:solidFill>
                <a:effectLst/>
                <a:latin typeface="Calibri" panose="020F0502020204030204" pitchFamily="34" charset="0"/>
                <a:ea typeface="Times New Roman" panose="02020603050405020304" pitchFamily="18" charset="0"/>
              </a:rPr>
              <a:t>por la obediencia de uno solo muchos serán constituidos justos</a:t>
            </a:r>
            <a:r>
              <a:rPr lang="es-ES" sz="4000" dirty="0">
                <a:solidFill>
                  <a:srgbClr val="000000"/>
                </a:solidFill>
                <a:effectLst/>
                <a:latin typeface="Calibri" panose="020F0502020204030204" pitchFamily="34" charset="0"/>
                <a:ea typeface="Times New Roman" panose="02020603050405020304" pitchFamily="18" charset="0"/>
              </a:rPr>
              <a:t>. </a:t>
            </a:r>
            <a:r>
              <a:rPr lang="en-US" sz="2800" i="1" dirty="0" err="1">
                <a:solidFill>
                  <a:schemeClr val="dk1"/>
                </a:solidFill>
                <a:latin typeface="Lato"/>
                <a:ea typeface="Lato"/>
                <a:cs typeface="Lato"/>
                <a:sym typeface="Lato"/>
              </a:rPr>
              <a:t>Romanos</a:t>
            </a:r>
            <a:r>
              <a:rPr lang="en-US" sz="2800" i="1" dirty="0">
                <a:solidFill>
                  <a:schemeClr val="dk1"/>
                </a:solidFill>
                <a:latin typeface="Lato"/>
                <a:ea typeface="Lato"/>
                <a:cs typeface="Lato"/>
                <a:sym typeface="Lato"/>
              </a:rPr>
              <a:t> 5:18-19</a:t>
            </a:r>
            <a:endParaRPr sz="2800" b="0" i="1"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3918657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4A812912-59FE-AF65-EDEC-A0B4066A5619}"/>
            </a:ext>
          </a:extLst>
        </p:cNvPr>
        <p:cNvGrpSpPr/>
        <p:nvPr/>
      </p:nvGrpSpPr>
      <p:grpSpPr>
        <a:xfrm>
          <a:off x="0" y="0"/>
          <a:ext cx="0" cy="0"/>
          <a:chOff x="0" y="0"/>
          <a:chExt cx="0" cy="0"/>
        </a:xfrm>
      </p:grpSpPr>
      <p:sp>
        <p:nvSpPr>
          <p:cNvPr id="394" name="Google Shape;394;g2ade6f91ee9_0_37">
            <a:extLst>
              <a:ext uri="{FF2B5EF4-FFF2-40B4-BE49-F238E27FC236}">
                <a16:creationId xmlns:a16="http://schemas.microsoft.com/office/drawing/2014/main" id="{01FA054F-CC94-E326-A2D3-BBD71195361E}"/>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26" name="Picture 2" descr="Generated image">
            <a:extLst>
              <a:ext uri="{FF2B5EF4-FFF2-40B4-BE49-F238E27FC236}">
                <a16:creationId xmlns:a16="http://schemas.microsoft.com/office/drawing/2014/main" id="{DBEDE232-2D81-AFC8-1538-8C2CDD41D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7500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7"/>
        <p:cNvGrpSpPr/>
        <p:nvPr/>
      </p:nvGrpSpPr>
      <p:grpSpPr>
        <a:xfrm>
          <a:off x="0" y="0"/>
          <a:ext cx="0" cy="0"/>
          <a:chOff x="0" y="0"/>
          <a:chExt cx="0" cy="0"/>
        </a:xfrm>
      </p:grpSpPr>
      <p:sp>
        <p:nvSpPr>
          <p:cNvPr id="498" name="Google Shape;498;p30"/>
          <p:cNvSpPr txBox="1"/>
          <p:nvPr/>
        </p:nvSpPr>
        <p:spPr>
          <a:xfrm>
            <a:off x="2270873" y="1124721"/>
            <a:ext cx="7189367" cy="84023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Tarea</a:t>
            </a:r>
            <a:endParaRPr sz="6000" b="0" i="0" u="none" strike="noStrike" cap="none">
              <a:solidFill>
                <a:srgbClr val="009444"/>
              </a:solidFill>
              <a:latin typeface="Lato"/>
              <a:ea typeface="Lato"/>
              <a:cs typeface="Lato"/>
              <a:sym typeface="Lato"/>
            </a:endParaRPr>
          </a:p>
        </p:txBody>
      </p:sp>
      <p:cxnSp>
        <p:nvCxnSpPr>
          <p:cNvPr id="499" name="Google Shape;499;p30"/>
          <p:cNvCxnSpPr/>
          <p:nvPr/>
        </p:nvCxnSpPr>
        <p:spPr>
          <a:xfrm>
            <a:off x="2270873" y="2303549"/>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501" name="Google Shape;501;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4" name="Google Shape;504;p30"/>
          <p:cNvSpPr txBox="1"/>
          <p:nvPr/>
        </p:nvSpPr>
        <p:spPr>
          <a:xfrm>
            <a:off x="2379750" y="2851800"/>
            <a:ext cx="7432500" cy="11544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Ver </a:t>
            </a:r>
            <a:r>
              <a:rPr lang="en-US" sz="3200" b="1" i="0" u="none" strike="noStrike" cap="none" dirty="0" err="1">
                <a:solidFill>
                  <a:schemeClr val="dk1"/>
                </a:solidFill>
                <a:latin typeface="Lato"/>
                <a:ea typeface="Lato"/>
                <a:cs typeface="Lato"/>
                <a:sym typeface="Lato"/>
              </a:rPr>
              <a:t>el</a:t>
            </a:r>
            <a:r>
              <a:rPr lang="en-US" sz="3200" b="1" i="0" u="none" strike="noStrike" cap="none" dirty="0">
                <a:solidFill>
                  <a:schemeClr val="dk1"/>
                </a:solidFill>
                <a:latin typeface="Lato"/>
                <a:ea typeface="Lato"/>
                <a:cs typeface="Lato"/>
                <a:sym typeface="Lato"/>
              </a:rPr>
              <a:t> video para la </a:t>
            </a:r>
            <a:r>
              <a:rPr lang="en-US" sz="3200" b="1" i="0" u="none" strike="noStrike" cap="none" dirty="0" err="1">
                <a:solidFill>
                  <a:schemeClr val="dk1"/>
                </a:solidFill>
                <a:latin typeface="Lato"/>
                <a:ea typeface="Lato"/>
                <a:cs typeface="Lato"/>
                <a:sym typeface="Lato"/>
              </a:rPr>
              <a:t>lección</a:t>
            </a:r>
            <a:r>
              <a:rPr lang="en-US" sz="3200" b="1" i="0" u="none" strike="noStrike" cap="none" dirty="0">
                <a:solidFill>
                  <a:schemeClr val="dk1"/>
                </a:solidFill>
                <a:latin typeface="Lato"/>
                <a:ea typeface="Lato"/>
                <a:cs typeface="Lato"/>
                <a:sym typeface="Lato"/>
              </a:rPr>
              <a:t> 4</a:t>
            </a:r>
            <a:endParaRPr sz="1400" b="0" i="0" u="none" strike="noStrike" cap="none" dirty="0">
              <a:solidFill>
                <a:srgbClr val="000000"/>
              </a:solidFill>
              <a:latin typeface="Lato"/>
              <a:ea typeface="Lato"/>
              <a:cs typeface="Lato"/>
              <a:sym typeface="Lato"/>
            </a:endParaRPr>
          </a:p>
          <a:p>
            <a:pPr marL="457200" marR="0" lvl="0" indent="-457200" algn="l" rtl="0">
              <a:lnSpc>
                <a:spcPct val="100000"/>
              </a:lnSpc>
              <a:spcBef>
                <a:spcPts val="600"/>
              </a:spcBef>
              <a:spcAft>
                <a:spcPts val="0"/>
              </a:spcAft>
              <a:buClr>
                <a:schemeClr val="dk1"/>
              </a:buClr>
              <a:buSzPts val="3200"/>
              <a:buFont typeface="Lato"/>
              <a:buChar char="•"/>
            </a:pPr>
            <a:r>
              <a:rPr lang="en-US" sz="3200" b="1" i="0" u="none" strike="noStrike" cap="none" dirty="0">
                <a:solidFill>
                  <a:schemeClr val="dk1"/>
                </a:solidFill>
                <a:latin typeface="Lato"/>
                <a:ea typeface="Lato"/>
                <a:cs typeface="Lato"/>
                <a:sym typeface="Lato"/>
              </a:rPr>
              <a:t>Leer </a:t>
            </a:r>
            <a:r>
              <a:rPr lang="en-US" sz="3200" b="1" i="0" u="none" strike="noStrike" cap="none" dirty="0" err="1">
                <a:solidFill>
                  <a:schemeClr val="dk1"/>
                </a:solidFill>
                <a:latin typeface="Lato"/>
                <a:ea typeface="Lato"/>
                <a:cs typeface="Lato"/>
                <a:sym typeface="Lato"/>
              </a:rPr>
              <a:t>Génesis</a:t>
            </a:r>
            <a:r>
              <a:rPr lang="en-US" sz="3200" b="1" i="0" u="none" strike="noStrike" cap="none" dirty="0">
                <a:solidFill>
                  <a:schemeClr val="dk1"/>
                </a:solidFill>
                <a:latin typeface="Lato"/>
                <a:ea typeface="Lato"/>
                <a:cs typeface="Lato"/>
                <a:sym typeface="Lato"/>
              </a:rPr>
              <a:t> 6:-9:17</a:t>
            </a:r>
            <a:endParaRPr sz="3200" b="1" i="0" u="none" strike="noStrike" cap="none" dirty="0">
              <a:solidFill>
                <a:schemeClr val="dk1"/>
              </a:solidFill>
              <a:latin typeface="Lato"/>
              <a:ea typeface="Lato"/>
              <a:cs typeface="Lato"/>
              <a:sym typeface="Lato"/>
            </a:endParaRPr>
          </a:p>
        </p:txBody>
      </p:sp>
      <p:pic>
        <p:nvPicPr>
          <p:cNvPr id="505" name="Google Shape;505;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31"/>
          <p:cNvSpPr txBox="1"/>
          <p:nvPr/>
        </p:nvSpPr>
        <p:spPr>
          <a:xfrm>
            <a:off x="3311122" y="2941295"/>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err="1">
                <a:solidFill>
                  <a:srgbClr val="009444"/>
                </a:solidFill>
                <a:latin typeface="Lato"/>
                <a:ea typeface="Lato"/>
                <a:cs typeface="Lato"/>
                <a:sym typeface="Lato"/>
              </a:rPr>
              <a:t>Oración</a:t>
            </a:r>
            <a:r>
              <a:rPr lang="en-US" sz="4860" dirty="0">
                <a:solidFill>
                  <a:srgbClr val="009444"/>
                </a:solidFill>
                <a:latin typeface="Lato"/>
                <a:ea typeface="Lato"/>
                <a:cs typeface="Lato"/>
                <a:sym typeface="Lato"/>
              </a:rPr>
              <a:t> y Bendición</a:t>
            </a:r>
            <a:endParaRPr sz="6000" dirty="0">
              <a:solidFill>
                <a:srgbClr val="009444"/>
              </a:solidFill>
              <a:latin typeface="Lato"/>
              <a:ea typeface="Lato"/>
              <a:cs typeface="Lato"/>
              <a:sym typeface="Lato"/>
            </a:endParaRPr>
          </a:p>
        </p:txBody>
      </p:sp>
      <p:sp>
        <p:nvSpPr>
          <p:cNvPr id="553" name="Google Shape;553;p31"/>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55" name="Google Shape;555;p31"/>
          <p:cNvPicPr preferRelativeResize="0"/>
          <p:nvPr/>
        </p:nvPicPr>
        <p:blipFill rotWithShape="1">
          <a:blip r:embed="rId3">
            <a:alphaModFix/>
          </a:blip>
          <a:srcRect/>
          <a:stretch/>
        </p:blipFill>
        <p:spPr>
          <a:xfrm>
            <a:off x="-1" y="1559669"/>
            <a:ext cx="3125596" cy="3218435"/>
          </a:xfrm>
          <a:prstGeom prst="rect">
            <a:avLst/>
          </a:prstGeom>
          <a:noFill/>
          <a:ln>
            <a:noFill/>
          </a:ln>
          <a:effectLst>
            <a:outerShdw blurRad="50800" dist="38100" dir="2700000" algn="tl" rotWithShape="0">
              <a:srgbClr val="000000">
                <a:alpha val="40000"/>
              </a:srgbClr>
            </a:outerShdw>
          </a:effectLst>
        </p:spPr>
      </p:pic>
      <p:pic>
        <p:nvPicPr>
          <p:cNvPr id="557" name="Google Shape;557;p31"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33" name="Google Shape;133;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34" name="Google Shape;134;p5"/>
          <p:cNvGrpSpPr/>
          <p:nvPr/>
        </p:nvGrpSpPr>
        <p:grpSpPr>
          <a:xfrm>
            <a:off x="745673" y="2011041"/>
            <a:ext cx="10450280" cy="3947713"/>
            <a:chOff x="0" y="0"/>
            <a:chExt cx="10450280" cy="3947713"/>
          </a:xfrm>
        </p:grpSpPr>
        <p:sp>
          <p:nvSpPr>
            <p:cNvPr id="135" name="Google Shape;135;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7" name="Google Shape;137;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txBox="1"/>
            <p:nvPr/>
          </p:nvSpPr>
          <p:spPr>
            <a:xfrm>
              <a:off x="1302586" y="0"/>
              <a:ext cx="9147694" cy="1127780"/>
            </a:xfrm>
            <a:prstGeom prst="rect">
              <a:avLst/>
            </a:prstGeom>
            <a:solidFill>
              <a:schemeClr val="accent6">
                <a:lumMod val="60000"/>
                <a:lumOff val="40000"/>
              </a:schemeClr>
            </a:solid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dirty="0" err="1">
                  <a:solidFill>
                    <a:schemeClr val="tx1"/>
                  </a:solidFill>
                  <a:latin typeface="Lato"/>
                  <a:ea typeface="Lato"/>
                  <a:cs typeface="Lato"/>
                  <a:sym typeface="Lato"/>
                </a:rPr>
                <a:t>Utilizar</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el</a:t>
              </a:r>
              <a:r>
                <a:rPr lang="en-US" sz="2800" dirty="0">
                  <a:solidFill>
                    <a:schemeClr val="tx1"/>
                  </a:solidFill>
                  <a:latin typeface="Lato"/>
                  <a:ea typeface="Lato"/>
                  <a:cs typeface="Lato"/>
                  <a:sym typeface="Lato"/>
                </a:rPr>
                <a:t> </a:t>
              </a:r>
              <a:r>
                <a:rPr lang="en-US" sz="2800" dirty="0" err="1">
                  <a:solidFill>
                    <a:schemeClr val="tx1"/>
                  </a:solidFill>
                  <a:latin typeface="Lato"/>
                  <a:ea typeface="Lato"/>
                  <a:cs typeface="Lato"/>
                  <a:sym typeface="Lato"/>
                </a:rPr>
                <a:t>método</a:t>
              </a:r>
              <a:r>
                <a:rPr lang="en-US" sz="2800" dirty="0">
                  <a:solidFill>
                    <a:schemeClr val="tx1"/>
                  </a:solidFill>
                  <a:latin typeface="Lato"/>
                  <a:ea typeface="Lato"/>
                  <a:cs typeface="Lato"/>
                  <a:sym typeface="Lato"/>
                </a:rPr>
                <a:t> de las Cuatro “C” con </a:t>
              </a:r>
              <a:r>
                <a:rPr lang="en-US" sz="2800" dirty="0" err="1">
                  <a:solidFill>
                    <a:schemeClr val="tx1"/>
                  </a:solidFill>
                  <a:latin typeface="Lato"/>
                  <a:ea typeface="Lato"/>
                  <a:cs typeface="Lato"/>
                  <a:sym typeface="Lato"/>
                </a:rPr>
                <a:t>Génesis</a:t>
              </a:r>
              <a:r>
                <a:rPr lang="en-US" sz="2800" dirty="0">
                  <a:solidFill>
                    <a:schemeClr val="tx1"/>
                  </a:solidFill>
                  <a:latin typeface="Lato"/>
                  <a:ea typeface="Lato"/>
                  <a:cs typeface="Lato"/>
                  <a:sym typeface="Lato"/>
                </a:rPr>
                <a:t> 3:1-24</a:t>
              </a:r>
              <a:endParaRPr sz="2800" b="0" i="0" u="none" strike="noStrike" cap="none" dirty="0">
                <a:solidFill>
                  <a:schemeClr val="tx1"/>
                </a:solidFill>
                <a:latin typeface="Lato"/>
                <a:ea typeface="Lato"/>
                <a:cs typeface="Lato"/>
                <a:sym typeface="Lato"/>
              </a:endParaRPr>
            </a:p>
          </p:txBody>
        </p:sp>
        <p:sp>
          <p:nvSpPr>
            <p:cNvPr id="139" name="Google Shape;139;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1" name="Google Shape;141;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2" name="Google Shape;142;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lt1"/>
                </a:buClr>
                <a:buSzPts val="2500"/>
                <a:buFont typeface="Calibri"/>
                <a:buNone/>
              </a:pPr>
              <a:r>
                <a:rPr lang="en-US" sz="2800" b="0" i="0" u="none" strike="noStrike" cap="none" dirty="0" err="1">
                  <a:solidFill>
                    <a:schemeClr val="lt1"/>
                  </a:solidFill>
                  <a:latin typeface="Lato"/>
                  <a:ea typeface="Lato"/>
                  <a:cs typeface="Lato"/>
                  <a:sym typeface="Lato"/>
                </a:rPr>
                <a:t>Analizar</a:t>
              </a:r>
              <a:r>
                <a:rPr lang="en-US" sz="2800" b="0" i="0" u="none" strike="noStrike" cap="none" dirty="0">
                  <a:solidFill>
                    <a:schemeClr val="lt1"/>
                  </a:solidFill>
                  <a:latin typeface="Lato"/>
                  <a:ea typeface="Lato"/>
                  <a:cs typeface="Lato"/>
                  <a:sym typeface="Lato"/>
                </a:rPr>
                <a:t> la </a:t>
              </a:r>
              <a:r>
                <a:rPr lang="en-US" sz="2800" b="0" i="0" u="none" strike="noStrike" cap="none" dirty="0" err="1">
                  <a:solidFill>
                    <a:schemeClr val="lt1"/>
                  </a:solidFill>
                  <a:latin typeface="Lato"/>
                  <a:ea typeface="Lato"/>
                  <a:cs typeface="Lato"/>
                  <a:sym typeface="Lato"/>
                </a:rPr>
                <a:t>importancia</a:t>
              </a:r>
              <a:r>
                <a:rPr lang="en-US" sz="2800" b="0" i="0" u="none" strike="noStrike" cap="none" dirty="0">
                  <a:solidFill>
                    <a:schemeClr val="lt1"/>
                  </a:solidFill>
                  <a:latin typeface="Lato"/>
                  <a:ea typeface="Lato"/>
                  <a:cs typeface="Lato"/>
                  <a:sym typeface="Lato"/>
                </a:rPr>
                <a:t> de las </a:t>
              </a:r>
              <a:r>
                <a:rPr lang="en-US" sz="2800" b="0" i="0" u="none" strike="noStrike" cap="none" dirty="0" err="1">
                  <a:solidFill>
                    <a:schemeClr val="lt1"/>
                  </a:solidFill>
                  <a:latin typeface="Lato"/>
                  <a:ea typeface="Lato"/>
                  <a:cs typeface="Lato"/>
                  <a:sym typeface="Lato"/>
                </a:rPr>
                <a:t>preguntas</a:t>
              </a:r>
              <a:r>
                <a:rPr lang="en-US" sz="2800" b="0" i="0" u="none" strike="noStrike" cap="none" dirty="0">
                  <a:solidFill>
                    <a:schemeClr val="lt1"/>
                  </a:solidFill>
                  <a:latin typeface="Lato"/>
                  <a:ea typeface="Lato"/>
                  <a:cs typeface="Lato"/>
                  <a:sym typeface="Lato"/>
                </a:rPr>
                <a:t> de “</a:t>
              </a:r>
              <a:r>
                <a:rPr lang="en-US" sz="2800" b="0" i="0" u="none" strike="noStrike" cap="none" dirty="0" err="1">
                  <a:solidFill>
                    <a:schemeClr val="lt1"/>
                  </a:solidFill>
                  <a:latin typeface="Lato"/>
                  <a:ea typeface="Lato"/>
                  <a:cs typeface="Lato"/>
                  <a:sym typeface="Lato"/>
                </a:rPr>
                <a:t>Consolidar</a:t>
              </a:r>
              <a:r>
                <a:rPr lang="en-US" sz="2800" b="0" i="0" u="none" strike="noStrike" cap="none" dirty="0">
                  <a:solidFill>
                    <a:schemeClr val="lt1"/>
                  </a:solidFill>
                  <a:latin typeface="Lato"/>
                  <a:ea typeface="Lato"/>
                  <a:cs typeface="Lato"/>
                  <a:sym typeface="Lato"/>
                </a:rPr>
                <a:t>”.</a:t>
              </a:r>
              <a:endParaRPr sz="2800" b="0" i="0" u="none" strike="noStrike" cap="none" dirty="0">
                <a:solidFill>
                  <a:schemeClr val="lt1"/>
                </a:solidFill>
                <a:latin typeface="Lato"/>
                <a:ea typeface="Lato"/>
                <a:cs typeface="Lato"/>
                <a:sym typeface="Lato"/>
              </a:endParaRPr>
            </a:p>
          </p:txBody>
        </p:sp>
        <p:sp>
          <p:nvSpPr>
            <p:cNvPr id="143" name="Google Shape;143;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4" name="Google Shape;144;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5" name="Google Shape;145;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6" name="Google Shape;146;p5"/>
            <p:cNvSpPr txBox="1"/>
            <p:nvPr/>
          </p:nvSpPr>
          <p:spPr>
            <a:xfrm>
              <a:off x="1302586" y="2819933"/>
              <a:ext cx="9147694" cy="1127780"/>
            </a:xfrm>
            <a:prstGeom prst="rect">
              <a:avLst/>
            </a:prstGeom>
            <a:noFill/>
            <a:ln>
              <a:noFill/>
            </a:ln>
          </p:spPr>
          <p:txBody>
            <a:bodyPr spcFirstLastPara="1" wrap="square" lIns="119350" tIns="119350" rIns="119350" bIns="119350" anchor="ctr" anchorCtr="0">
              <a:noAutofit/>
            </a:bodyPr>
            <a:lstStyle/>
            <a:p>
              <a:pPr marL="0" lvl="0" indent="0" algn="l" rtl="0">
                <a:spcBef>
                  <a:spcPts val="0"/>
                </a:spcBef>
                <a:spcAft>
                  <a:spcPts val="0"/>
                </a:spcAft>
                <a:buClr>
                  <a:schemeClr val="dk1"/>
                </a:buClr>
                <a:buSzPts val="1100"/>
                <a:buFont typeface="Arial"/>
                <a:buNone/>
              </a:pPr>
              <a:r>
                <a:rPr lang="en-US" sz="2800" dirty="0" err="1">
                  <a:solidFill>
                    <a:schemeClr val="lt1"/>
                  </a:solidFill>
                  <a:latin typeface="Lato"/>
                  <a:ea typeface="Lato"/>
                  <a:cs typeface="Lato"/>
                  <a:sym typeface="Lato"/>
                </a:rPr>
                <a:t>Definir</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el</a:t>
              </a:r>
              <a:r>
                <a:rPr lang="en-US" sz="2800" dirty="0">
                  <a:solidFill>
                    <a:schemeClr val="lt1"/>
                  </a:solidFill>
                  <a:latin typeface="Lato"/>
                  <a:ea typeface="Lato"/>
                  <a:cs typeface="Lato"/>
                  <a:sym typeface="Lato"/>
                </a:rPr>
                <a:t> </a:t>
              </a:r>
              <a:r>
                <a:rPr lang="en-US" sz="2800" dirty="0" err="1">
                  <a:solidFill>
                    <a:schemeClr val="lt1"/>
                  </a:solidFill>
                  <a:latin typeface="Lato"/>
                  <a:ea typeface="Lato"/>
                  <a:cs typeface="Lato"/>
                  <a:sym typeface="Lato"/>
                </a:rPr>
                <a:t>concepto</a:t>
              </a:r>
              <a:r>
                <a:rPr lang="en-US" sz="2800" dirty="0">
                  <a:solidFill>
                    <a:schemeClr val="lt1"/>
                  </a:solidFill>
                  <a:latin typeface="Lato"/>
                  <a:ea typeface="Lato"/>
                  <a:cs typeface="Lato"/>
                  <a:sym typeface="Lato"/>
                </a:rPr>
                <a:t> de </a:t>
              </a:r>
              <a:r>
                <a:rPr lang="en-US" sz="2800" dirty="0" err="1">
                  <a:solidFill>
                    <a:schemeClr val="lt1"/>
                  </a:solidFill>
                  <a:latin typeface="Lato"/>
                  <a:ea typeface="Lato"/>
                  <a:cs typeface="Lato"/>
                  <a:sym typeface="Lato"/>
                </a:rPr>
                <a:t>pecado</a:t>
              </a:r>
              <a:r>
                <a:rPr lang="en-US" sz="2800" dirty="0">
                  <a:solidFill>
                    <a:schemeClr val="lt1"/>
                  </a:solidFill>
                  <a:latin typeface="Lato"/>
                  <a:ea typeface="Lato"/>
                  <a:cs typeface="Lato"/>
                  <a:sym typeface="Lato"/>
                </a:rPr>
                <a:t> original. </a:t>
              </a:r>
              <a:endParaRPr sz="2800" dirty="0">
                <a:solidFill>
                  <a:schemeClr val="lt1"/>
                </a:solidFill>
                <a:latin typeface="Lato"/>
                <a:ea typeface="Lato"/>
                <a:cs typeface="Lato"/>
                <a:sym typeface="Lato"/>
              </a:endParaRPr>
            </a:p>
          </p:txBody>
        </p:sp>
      </p:grpSp>
      <p:sp>
        <p:nvSpPr>
          <p:cNvPr id="149" name="Google Shape;149;p5"/>
          <p:cNvSpPr txBox="1"/>
          <p:nvPr/>
        </p:nvSpPr>
        <p:spPr>
          <a:xfrm>
            <a:off x="5963356" y="6091869"/>
            <a:ext cx="4952058" cy="39151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944"/>
              <a:buFont typeface="Arial"/>
              <a:buNone/>
            </a:pPr>
            <a:r>
              <a:rPr lang="en-US" sz="1944" b="0" i="0" u="none" strike="noStrike" cap="none">
                <a:solidFill>
                  <a:srgbClr val="7F7F7F"/>
                </a:solidFill>
                <a:latin typeface="Lato"/>
                <a:ea typeface="Lato"/>
                <a:cs typeface="Lato"/>
                <a:sym typeface="Lato"/>
              </a:rPr>
              <a:t>academiacristo.com</a:t>
            </a:r>
            <a:endParaRPr sz="2400" b="0" i="0" u="none" strike="noStrike" cap="none">
              <a:solidFill>
                <a:srgbClr val="7F7F7F"/>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CAPTAR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chemeClr val="tx1"/>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2558138" y="2821088"/>
            <a:ext cx="8441556"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000" b="1" dirty="0">
                <a:latin typeface="Calibri" panose="020F0502020204030204" pitchFamily="34" charset="0"/>
                <a:ea typeface="Times New Roman" panose="02020603050405020304" pitchFamily="18" charset="0"/>
              </a:rPr>
              <a:t>Comparen el mundo antes y después de la caída en pecado, utilizando </a:t>
            </a:r>
          </a:p>
          <a:p>
            <a:pPr marL="0" marR="0" lvl="0" indent="0" algn="ctr" rtl="0">
              <a:spcBef>
                <a:spcPts val="0"/>
              </a:spcBef>
              <a:spcAft>
                <a:spcPts val="0"/>
              </a:spcAft>
              <a:buNone/>
            </a:pPr>
            <a:r>
              <a:rPr lang="es-ES" sz="4000" b="1" dirty="0">
                <a:latin typeface="Calibri" panose="020F0502020204030204" pitchFamily="34" charset="0"/>
                <a:ea typeface="Times New Roman" panose="02020603050405020304" pitchFamily="18" charset="0"/>
              </a:rPr>
              <a:t>pistas del texto. </a:t>
            </a:r>
            <a:r>
              <a:rPr lang="es-ES" sz="4000" dirty="0">
                <a:effectLst/>
                <a:latin typeface="Calibri" panose="020F0502020204030204" pitchFamily="34" charset="0"/>
                <a:ea typeface="Times New Roman" panose="02020603050405020304" pitchFamily="18" charset="0"/>
              </a:rPr>
              <a:t> </a:t>
            </a: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721221"/>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1026" name="Picture 2" descr="Génesis 3: ¿Dónde encontramos nuestra identidad? | Gafcon">
            <a:extLst>
              <a:ext uri="{FF2B5EF4-FFF2-40B4-BE49-F238E27FC236}">
                <a16:creationId xmlns:a16="http://schemas.microsoft.com/office/drawing/2014/main" id="{6DFF9D08-F66F-2D1E-A435-6E59304174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9709" y="1673892"/>
            <a:ext cx="4417291" cy="5184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51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2050" name="Picture 2" descr="Genesis 2:17; 3:3 BDC: What was the fruit of the tree of the knowledge of  good and evil? - Christian Publishing House Blog">
            <a:extLst>
              <a:ext uri="{FF2B5EF4-FFF2-40B4-BE49-F238E27FC236}">
                <a16:creationId xmlns:a16="http://schemas.microsoft.com/office/drawing/2014/main" id="{23DAC29A-1683-A429-27A2-3C9A7C93E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672" y="1669084"/>
            <a:ext cx="8395855" cy="472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13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66248"/>
            <a:ext cx="7189367"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CONTAR </a:t>
            </a:r>
            <a:r>
              <a:rPr lang="en-US" sz="3600" dirty="0">
                <a:solidFill>
                  <a:schemeClr val="tx1"/>
                </a:solidFill>
                <a:latin typeface="Lato"/>
                <a:ea typeface="Lato"/>
                <a:cs typeface="Lato"/>
                <a:sym typeface="Lato"/>
              </a:rPr>
              <a:t>(</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3074" name="Picture 2" descr="Why did Adam and Eve have to leave the Garden of Eden? - Quora">
            <a:extLst>
              <a:ext uri="{FF2B5EF4-FFF2-40B4-BE49-F238E27FC236}">
                <a16:creationId xmlns:a16="http://schemas.microsoft.com/office/drawing/2014/main" id="{D341E1DA-806C-E2B6-3167-E76065ECDA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5925" y="1654652"/>
            <a:ext cx="7645400" cy="473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31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8"/>
          <p:cNvSpPr txBox="1"/>
          <p:nvPr/>
        </p:nvSpPr>
        <p:spPr>
          <a:xfrm>
            <a:off x="2368672" y="494744"/>
            <a:ext cx="8632704" cy="8401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60" dirty="0">
                <a:solidFill>
                  <a:srgbClr val="009444"/>
                </a:solidFill>
                <a:latin typeface="Lato"/>
                <a:ea typeface="Lato"/>
                <a:cs typeface="Lato"/>
                <a:sym typeface="Lato"/>
              </a:rPr>
              <a:t>CONSIDERAR</a:t>
            </a:r>
            <a:r>
              <a:rPr lang="en-US" sz="3600" dirty="0">
                <a:solidFill>
                  <a:schemeClr val="tx1"/>
                </a:solidFill>
                <a:latin typeface="Lato"/>
                <a:ea typeface="Lato"/>
                <a:cs typeface="Lato"/>
                <a:sym typeface="Lato"/>
              </a:rPr>
              <a:t> (</a:t>
            </a:r>
            <a:r>
              <a:rPr lang="en-US" sz="3600" dirty="0" err="1">
                <a:solidFill>
                  <a:schemeClr val="tx1"/>
                </a:solidFill>
                <a:latin typeface="Lato"/>
                <a:ea typeface="Lato"/>
                <a:cs typeface="Lato"/>
                <a:sym typeface="Lato"/>
              </a:rPr>
              <a:t>Génesis</a:t>
            </a:r>
            <a:r>
              <a:rPr lang="en-US" sz="3600" dirty="0">
                <a:solidFill>
                  <a:schemeClr val="tx1"/>
                </a:solidFill>
                <a:latin typeface="Lato"/>
                <a:ea typeface="Lato"/>
                <a:cs typeface="Lato"/>
                <a:sym typeface="Lato"/>
              </a:rPr>
              <a:t> 3:1-24) </a:t>
            </a:r>
            <a:endParaRPr lang="en-US" sz="3600" dirty="0">
              <a:solidFill>
                <a:srgbClr val="009444"/>
              </a:solidFill>
              <a:latin typeface="Lato"/>
              <a:ea typeface="Lato"/>
              <a:cs typeface="Lato"/>
              <a:sym typeface="Lato"/>
            </a:endParaRPr>
          </a:p>
        </p:txBody>
      </p:sp>
      <p:cxnSp>
        <p:nvCxnSpPr>
          <p:cNvPr id="195" name="Google Shape;195;p8"/>
          <p:cNvCxnSpPr/>
          <p:nvPr/>
        </p:nvCxnSpPr>
        <p:spPr>
          <a:xfrm>
            <a:off x="2368672" y="1464053"/>
            <a:ext cx="6269662" cy="0"/>
          </a:xfrm>
          <a:prstGeom prst="straightConnector1">
            <a:avLst/>
          </a:prstGeom>
          <a:noFill/>
          <a:ln w="38100" cap="flat" cmpd="sng">
            <a:solidFill>
              <a:srgbClr val="7F7F7F"/>
            </a:solidFill>
            <a:prstDash val="solid"/>
            <a:miter lim="800000"/>
            <a:headEnd type="none" w="sm" len="sm"/>
            <a:tailEnd type="none" w="sm" len="sm"/>
          </a:ln>
        </p:spPr>
      </p:cxnSp>
      <p:sp>
        <p:nvSpPr>
          <p:cNvPr id="196" name="Google Shape;196;p8"/>
          <p:cNvSpPr txBox="1"/>
          <p:nvPr/>
        </p:nvSpPr>
        <p:spPr>
          <a:xfrm>
            <a:off x="1905445" y="2013268"/>
            <a:ext cx="9994079" cy="1415732"/>
          </a:xfrm>
          <a:prstGeom prst="rect">
            <a:avLst/>
          </a:prstGeom>
          <a:noFill/>
          <a:ln>
            <a:noFill/>
          </a:ln>
        </p:spPr>
        <p:txBody>
          <a:bodyPr spcFirstLastPara="1" wrap="square" lIns="91425" tIns="45700" rIns="91425" bIns="45700" anchor="t" anchorCtr="0">
            <a:spAutoFit/>
          </a:bodyPr>
          <a:lstStyle/>
          <a:p>
            <a:pPr>
              <a:spcBef>
                <a:spcPts val="600"/>
              </a:spcBef>
            </a:pPr>
            <a:r>
              <a:rPr lang="en-US" sz="3600" b="1" dirty="0">
                <a:solidFill>
                  <a:schemeClr val="dk1"/>
                </a:solidFill>
                <a:latin typeface="Lato"/>
                <a:ea typeface="Lato"/>
                <a:cs typeface="Lato"/>
                <a:sym typeface="Lato"/>
              </a:rPr>
              <a:t>1. ¿</a:t>
            </a:r>
            <a:r>
              <a:rPr lang="en-US" sz="3600" b="1" dirty="0" err="1">
                <a:solidFill>
                  <a:schemeClr val="dk1"/>
                </a:solidFill>
                <a:latin typeface="Lato"/>
                <a:ea typeface="Lato"/>
                <a:cs typeface="Lato"/>
                <a:sym typeface="Lato"/>
              </a:rPr>
              <a:t>Quiénes</a:t>
            </a:r>
            <a:r>
              <a:rPr lang="en-US" sz="3600" b="1" dirty="0">
                <a:solidFill>
                  <a:schemeClr val="dk1"/>
                </a:solidFill>
                <a:latin typeface="Lato"/>
                <a:ea typeface="Lato"/>
                <a:cs typeface="Lato"/>
                <a:sym typeface="Lato"/>
              </a:rPr>
              <a:t> son </a:t>
            </a:r>
            <a:r>
              <a:rPr lang="en-US" sz="3600" b="1" dirty="0" err="1">
                <a:solidFill>
                  <a:schemeClr val="dk1"/>
                </a:solidFill>
                <a:latin typeface="Lato"/>
                <a:ea typeface="Lato"/>
                <a:cs typeface="Lato"/>
                <a:sym typeface="Lato"/>
              </a:rPr>
              <a:t>los</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personajes</a:t>
            </a:r>
            <a:r>
              <a:rPr lang="en-US" sz="3600" b="1" dirty="0">
                <a:solidFill>
                  <a:schemeClr val="dk1"/>
                </a:solidFill>
                <a:latin typeface="Lato"/>
                <a:ea typeface="Lato"/>
                <a:cs typeface="Lato"/>
                <a:sym typeface="Lato"/>
              </a:rPr>
              <a:t> de </a:t>
            </a:r>
            <a:r>
              <a:rPr lang="en-US" sz="3600" b="1" dirty="0" err="1">
                <a:solidFill>
                  <a:schemeClr val="dk1"/>
                </a:solidFill>
                <a:latin typeface="Lato"/>
                <a:ea typeface="Lato"/>
                <a:cs typeface="Lato"/>
                <a:sym typeface="Lato"/>
              </a:rPr>
              <a:t>esta</a:t>
            </a:r>
            <a:r>
              <a:rPr lang="en-US" sz="3600" b="1" dirty="0">
                <a:solidFill>
                  <a:schemeClr val="dk1"/>
                </a:solidFill>
                <a:latin typeface="Lato"/>
                <a:ea typeface="Lato"/>
                <a:cs typeface="Lato"/>
                <a:sym typeface="Lato"/>
              </a:rPr>
              <a:t> </a:t>
            </a:r>
            <a:r>
              <a:rPr lang="en-US" sz="3600" b="1" dirty="0" err="1">
                <a:solidFill>
                  <a:schemeClr val="dk1"/>
                </a:solidFill>
                <a:latin typeface="Lato"/>
                <a:ea typeface="Lato"/>
                <a:cs typeface="Lato"/>
                <a:sym typeface="Lato"/>
              </a:rPr>
              <a:t>historia</a:t>
            </a:r>
            <a:r>
              <a:rPr lang="en-US" sz="3600" b="1" dirty="0">
                <a:solidFill>
                  <a:schemeClr val="dk1"/>
                </a:solidFill>
                <a:latin typeface="Lato"/>
                <a:ea typeface="Lato"/>
                <a:cs typeface="Lato"/>
                <a:sym typeface="Lato"/>
              </a:rPr>
              <a:t>?</a:t>
            </a:r>
          </a:p>
          <a:p>
            <a:pPr marL="0" marR="0" lvl="0" indent="0" rtl="0">
              <a:spcBef>
                <a:spcPts val="600"/>
              </a:spcBef>
              <a:spcAft>
                <a:spcPts val="0"/>
              </a:spcAft>
              <a:buNone/>
            </a:pPr>
            <a:endParaRPr sz="4000" dirty="0">
              <a:solidFill>
                <a:schemeClr val="dk1"/>
              </a:solidFill>
              <a:latin typeface="Lato"/>
              <a:ea typeface="Lato"/>
              <a:cs typeface="Lato"/>
              <a:sym typeface="Lato"/>
            </a:endParaRPr>
          </a:p>
        </p:txBody>
      </p:sp>
      <p:sp>
        <p:nvSpPr>
          <p:cNvPr id="198" name="Google Shape;198;p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1" name="Google Shape;201;p8"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Tree>
    <p:extLst>
      <p:ext uri="{BB962C8B-B14F-4D97-AF65-F5344CB8AC3E}">
        <p14:creationId xmlns:p14="http://schemas.microsoft.com/office/powerpoint/2010/main" val="3970476727"/>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28d4abdfed62182a15219007de94394">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9b3071a435ac648780a377dfdc812ecc"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dexed="true"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e__x0023_ xmlns="38896d1c-d48b-47b1-97a9-761dcde349b0" xsi:nil="true"/>
    <lcf76f155ced4ddcb4097134ff3c332f xmlns="38896d1c-d48b-47b1-97a9-761dcde349b0">
      <Terms xmlns="http://schemas.microsoft.com/office/infopath/2007/PartnerControls"/>
    </lcf76f155ced4ddcb4097134ff3c332f>
    <TaxCatchAll xmlns="9d1aa794-ada9-4a3e-9c2a-189f245fcbb8" xsi:nil="true"/>
  </documentManagement>
</p:properties>
</file>

<file path=customXml/itemProps1.xml><?xml version="1.0" encoding="utf-8"?>
<ds:datastoreItem xmlns:ds="http://schemas.openxmlformats.org/officeDocument/2006/customXml" ds:itemID="{3F33126E-580F-47A3-84AA-D8644C852460}"/>
</file>

<file path=customXml/itemProps2.xml><?xml version="1.0" encoding="utf-8"?>
<ds:datastoreItem xmlns:ds="http://schemas.openxmlformats.org/officeDocument/2006/customXml" ds:itemID="{D579CB09-AD7B-45C4-A407-BDEFA6646F98}"/>
</file>

<file path=customXml/itemProps3.xml><?xml version="1.0" encoding="utf-8"?>
<ds:datastoreItem xmlns:ds="http://schemas.openxmlformats.org/officeDocument/2006/customXml" ds:itemID="{D21CB4ED-3D24-4A6B-B1B7-1F2576835771}"/>
</file>

<file path=docProps/app.xml><?xml version="1.0" encoding="utf-8"?>
<Properties xmlns="http://schemas.openxmlformats.org/officeDocument/2006/extended-properties" xmlns:vt="http://schemas.openxmlformats.org/officeDocument/2006/docPropsVTypes">
  <TotalTime>1198</TotalTime>
  <Words>4335</Words>
  <Application>Microsoft Macintosh PowerPoint</Application>
  <PresentationFormat>Widescreen</PresentationFormat>
  <Paragraphs>304</Paragraphs>
  <Slides>33</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Courier New</vt:lpstr>
      <vt:lpstr>Symbol</vt:lpstr>
      <vt:lpstr>Arial</vt:lpstr>
      <vt:lpstr>system-ui</vt:lpstr>
      <vt:lpstr>-webkit-standard</vt:lpstr>
      <vt:lpstr>Overlock</vt:lpstr>
      <vt:lpstr>Lato</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Michele Pfeifer</dc:creator>
  <cp:lastModifiedBy>Elise Gross</cp:lastModifiedBy>
  <cp:revision>80</cp:revision>
  <dcterms:created xsi:type="dcterms:W3CDTF">2023-11-29T19:33:05Z</dcterms:created>
  <dcterms:modified xsi:type="dcterms:W3CDTF">2025-10-28T01:55:55Z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