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44"/>
  </p:notesMasterIdLst>
  <p:sldIdLst>
    <p:sldId id="257" r:id="rId5"/>
    <p:sldId id="300" r:id="rId6"/>
    <p:sldId id="304" r:id="rId7"/>
    <p:sldId id="295" r:id="rId8"/>
    <p:sldId id="262" r:id="rId9"/>
    <p:sldId id="263" r:id="rId10"/>
    <p:sldId id="299" r:id="rId11"/>
    <p:sldId id="264" r:id="rId12"/>
    <p:sldId id="265" r:id="rId13"/>
    <p:sldId id="266" r:id="rId14"/>
    <p:sldId id="292" r:id="rId15"/>
    <p:sldId id="305" r:id="rId16"/>
    <p:sldId id="306" r:id="rId17"/>
    <p:sldId id="307" r:id="rId18"/>
    <p:sldId id="308" r:id="rId19"/>
    <p:sldId id="309" r:id="rId20"/>
    <p:sldId id="310" r:id="rId21"/>
    <p:sldId id="311" r:id="rId22"/>
    <p:sldId id="313" r:id="rId23"/>
    <p:sldId id="269" r:id="rId24"/>
    <p:sldId id="312" r:id="rId25"/>
    <p:sldId id="270" r:id="rId26"/>
    <p:sldId id="284" r:id="rId27"/>
    <p:sldId id="272" r:id="rId28"/>
    <p:sldId id="273" r:id="rId29"/>
    <p:sldId id="274" r:id="rId30"/>
    <p:sldId id="276" r:id="rId31"/>
    <p:sldId id="277" r:id="rId32"/>
    <p:sldId id="285" r:id="rId33"/>
    <p:sldId id="314" r:id="rId34"/>
    <p:sldId id="297" r:id="rId35"/>
    <p:sldId id="280" r:id="rId36"/>
    <p:sldId id="281" r:id="rId37"/>
    <p:sldId id="282" r:id="rId38"/>
    <p:sldId id="315" r:id="rId39"/>
    <p:sldId id="298" r:id="rId40"/>
    <p:sldId id="316" r:id="rId41"/>
    <p:sldId id="288" r:id="rId42"/>
    <p:sldId id="289" r:id="rId43"/>
  </p:sldIdLst>
  <p:sldSz cx="12192000" cy="6858000"/>
  <p:notesSz cx="6858000" cy="9144000"/>
  <p:embeddedFontLst>
    <p:embeddedFont>
      <p:font typeface="Arial Narrow" panose="020B0604020202020204" pitchFamily="34" charset="0"/>
      <p:regular r:id="rId45"/>
      <p:bold r:id="rId46"/>
      <p:italic r:id="rId47"/>
      <p:boldItalic r:id="rId48"/>
    </p:embeddedFont>
    <p:embeddedFont>
      <p:font typeface="Lato" panose="020F0502020204030203" pitchFamily="34"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3" roundtripDataSignature="AMtx7miFM+12+dGGsXAHpFL1tZElElM4S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1A58E6A-948F-402F-A80B-E37B795C25A4}">
  <a:tblStyle styleId="{21A58E6A-948F-402F-A80B-E37B795C25A4}"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488"/>
    <p:restoredTop sz="58554"/>
  </p:normalViewPr>
  <p:slideViewPr>
    <p:cSldViewPr snapToGrid="0">
      <p:cViewPr>
        <p:scale>
          <a:sx n="48" d="100"/>
          <a:sy n="48" d="100"/>
        </p:scale>
        <p:origin x="80" y="4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1.fntdata"/><Relationship Id="rId53" Type="http://customschemas.google.com/relationships/presentationmetadata" Target="metadata"/><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4.fntdata"/><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7.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2.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5.fntdata"/><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notesMaster" Target="notesMasters/notesMaster1.xml"/><Relationship Id="rId5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academiacristo.com/"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gotquestions.org/Espanol/bautismo-infantes.html"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academiacristo.com/"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ae502832d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2ae502832d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dirty="0">
                <a:effectLst/>
                <a:latin typeface="Calibri" panose="020F0502020204030204" pitchFamily="34" charset="0"/>
                <a:ea typeface="Calibri" panose="020F0502020204030204" pitchFamily="34" charset="0"/>
                <a:cs typeface="Calibri" panose="020F0502020204030204" pitchFamily="34" charset="0"/>
              </a:rPr>
              <a:t>1. Bienvenida y saludos</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e314509b4d_0_1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1 Pedro 3:21 "El bautismo que corresponde a esto ahora nos salva (no quitando las inmundicias de la carne, sino como la aspiración de una buena conciencia hacia Dios) por la resurrección de Jesucristo.”</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0" marR="0" lvl="0" indent="0">
              <a:buFontTx/>
              <a:buNone/>
            </a:pPr>
            <a:r>
              <a:rPr lang="es-ES" sz="1100" dirty="0">
                <a:effectLst/>
                <a:latin typeface="Calibri" panose="020F0502020204030204" pitchFamily="34" charset="0"/>
                <a:ea typeface="Calibri" panose="020F0502020204030204" pitchFamily="34" charset="0"/>
              </a:rPr>
              <a:t>Fíjese en el contexto: Pedro compara las aguas del diluvio, que salvaron a Noé y a su familia, con el agua del bautismo, que “ahora nos salva.”</a:t>
            </a:r>
            <a:endParaRPr lang="en-US" sz="1100" dirty="0">
              <a:effectLst/>
              <a:latin typeface="Calibri" panose="020F0502020204030204" pitchFamily="34" charset="0"/>
              <a:ea typeface="Calibri" panose="020F0502020204030204" pitchFamily="34" charset="0"/>
            </a:endParaRPr>
          </a:p>
          <a:p>
            <a:pPr marL="914400" marR="171450" lvl="1" indent="-298450" algn="l" rtl="0">
              <a:spcBef>
                <a:spcPts val="0"/>
              </a:spcBef>
              <a:spcAft>
                <a:spcPts val="0"/>
              </a:spcAft>
              <a:buClr>
                <a:schemeClr val="dk1"/>
              </a:buClr>
              <a:buSzPts val="1100"/>
              <a:buFont typeface="Calibri"/>
              <a:buAutoNum type="alphaLcPeriod"/>
            </a:pPr>
            <a:endParaRPr dirty="0">
              <a:solidFill>
                <a:schemeClr val="dk1"/>
              </a:solidFill>
              <a:latin typeface="Calibri"/>
              <a:ea typeface="Calibri"/>
              <a:cs typeface="Calibri"/>
              <a:sym typeface="Calibri"/>
            </a:endParaRPr>
          </a:p>
        </p:txBody>
      </p:sp>
      <p:sp>
        <p:nvSpPr>
          <p:cNvPr id="177" name="Google Shape;177;g2e314509b4d_0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e2c3ad1a56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 3. ¿Cómo puede salvarnos el bautismo?</a:t>
            </a:r>
            <a:endParaRPr lang="en-US" sz="1800" dirty="0">
              <a:effectLst/>
              <a:latin typeface="Calibri" panose="020F0502020204030204" pitchFamily="34" charset="0"/>
              <a:ea typeface="Calibri" panose="020F0502020204030204" pitchFamily="34" charset="0"/>
            </a:endParaRPr>
          </a:p>
          <a:p>
            <a:pPr marL="1371600" marR="171450" lvl="2" indent="-298450" algn="l" rtl="0">
              <a:spcBef>
                <a:spcPts val="0"/>
              </a:spcBef>
              <a:spcAft>
                <a:spcPts val="0"/>
              </a:spcAft>
              <a:buClr>
                <a:schemeClr val="dk1"/>
              </a:buClr>
              <a:buSzPts val="1100"/>
              <a:buFont typeface="Calibri"/>
              <a:buAutoNum type="romanLcPeriod"/>
            </a:pPr>
            <a:endParaRPr dirty="0">
              <a:solidFill>
                <a:schemeClr val="dk1"/>
              </a:solidFill>
              <a:latin typeface="Calibri"/>
              <a:ea typeface="Calibri"/>
              <a:cs typeface="Calibri"/>
              <a:sym typeface="Calibri"/>
            </a:endParaRPr>
          </a:p>
        </p:txBody>
      </p:sp>
      <p:sp>
        <p:nvSpPr>
          <p:cNvPr id="185" name="Google Shape;185;g2e2c3ad1a56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26775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a:extLst>
            <a:ext uri="{FF2B5EF4-FFF2-40B4-BE49-F238E27FC236}">
              <a16:creationId xmlns:a16="http://schemas.microsoft.com/office/drawing/2014/main" id="{2F214767-1BD4-9782-0AF7-E8F29F7F6600}"/>
            </a:ext>
          </a:extLst>
        </p:cNvPr>
        <p:cNvGrpSpPr/>
        <p:nvPr/>
      </p:nvGrpSpPr>
      <p:grpSpPr>
        <a:xfrm>
          <a:off x="0" y="0"/>
          <a:ext cx="0" cy="0"/>
          <a:chOff x="0" y="0"/>
          <a:chExt cx="0" cy="0"/>
        </a:xfrm>
      </p:grpSpPr>
      <p:sp>
        <p:nvSpPr>
          <p:cNvPr id="184" name="Google Shape;184;g2e2c3ad1a56_0_25:notes">
            <a:extLst>
              <a:ext uri="{FF2B5EF4-FFF2-40B4-BE49-F238E27FC236}">
                <a16:creationId xmlns:a16="http://schemas.microsoft.com/office/drawing/2014/main" id="{23B5F8B7-6A01-9A69-2805-FD059CC557E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3. ¿Cómo puede salvarnos el bautismo?</a:t>
            </a:r>
            <a:br>
              <a:rPr lang="es-ES" sz="1800" dirty="0">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Aprendimos en la lección tres que somos salvos (justificados) solo por la fe.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Si el bautismo nos salva, debe obrar la fe en nuestros corazones.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En el bautismo Dios crea fe en nuestros corazones. Esa fe es un regalo de Dios, no decidimos creer, no decidimos ser perdonados, no decidimos ser salvos, todo eso lo hace Dios por misericordia y gracia divina. El bautismo es algo que Dios hace para nosotros y no algo que nosotros hacemos para Dios. </a:t>
            </a:r>
            <a:endParaRPr dirty="0">
              <a:solidFill>
                <a:schemeClr val="dk1"/>
              </a:solidFill>
              <a:latin typeface="Calibri"/>
              <a:ea typeface="Calibri"/>
              <a:cs typeface="Calibri"/>
              <a:sym typeface="Calibri"/>
            </a:endParaRPr>
          </a:p>
        </p:txBody>
      </p:sp>
      <p:sp>
        <p:nvSpPr>
          <p:cNvPr id="185" name="Google Shape;185;g2e2c3ad1a56_0_25:notes">
            <a:extLst>
              <a:ext uri="{FF2B5EF4-FFF2-40B4-BE49-F238E27FC236}">
                <a16:creationId xmlns:a16="http://schemas.microsoft.com/office/drawing/2014/main" id="{441D7058-64E3-FC25-D9F5-87FB5691A69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98163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a:extLst>
            <a:ext uri="{FF2B5EF4-FFF2-40B4-BE49-F238E27FC236}">
              <a16:creationId xmlns:a16="http://schemas.microsoft.com/office/drawing/2014/main" id="{46AB53FD-2300-814B-31FF-19F0B7210984}"/>
            </a:ext>
          </a:extLst>
        </p:cNvPr>
        <p:cNvGrpSpPr/>
        <p:nvPr/>
      </p:nvGrpSpPr>
      <p:grpSpPr>
        <a:xfrm>
          <a:off x="0" y="0"/>
          <a:ext cx="0" cy="0"/>
          <a:chOff x="0" y="0"/>
          <a:chExt cx="0" cy="0"/>
        </a:xfrm>
      </p:grpSpPr>
      <p:sp>
        <p:nvSpPr>
          <p:cNvPr id="184" name="Google Shape;184;g2e2c3ad1a56_0_25:notes">
            <a:extLst>
              <a:ext uri="{FF2B5EF4-FFF2-40B4-BE49-F238E27FC236}">
                <a16:creationId xmlns:a16="http://schemas.microsoft.com/office/drawing/2014/main" id="{04817CD1-2D46-4CAA-6BDC-C1028DF94AB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s-ES" sz="1800" i="1" dirty="0">
                <a:solidFill>
                  <a:srgbClr val="00B050"/>
                </a:solidFill>
                <a:effectLst/>
                <a:latin typeface="Calibri" panose="020F0502020204030204" pitchFamily="34" charset="0"/>
                <a:ea typeface="Calibri" panose="020F0502020204030204" pitchFamily="34" charset="0"/>
              </a:rPr>
              <a:t>Nota: En el curso Sacramentos y Oración estudiarán el bautismo más a fondo. </a:t>
            </a:r>
            <a:endParaRPr lang="en-US" sz="1800" dirty="0">
              <a:effectLst/>
              <a:latin typeface="Calibri" panose="020F0502020204030204" pitchFamily="34" charset="0"/>
              <a:ea typeface="Calibri" panose="020F0502020204030204" pitchFamily="34" charset="0"/>
            </a:endParaRPr>
          </a:p>
          <a:p>
            <a:pPr marL="0" marR="0" indent="0">
              <a:buFontTx/>
              <a:buNone/>
            </a:pPr>
            <a:endParaRPr dirty="0">
              <a:solidFill>
                <a:schemeClr val="dk1"/>
              </a:solidFill>
              <a:latin typeface="Calibri"/>
              <a:ea typeface="Calibri"/>
              <a:cs typeface="Calibri"/>
              <a:sym typeface="Calibri"/>
            </a:endParaRPr>
          </a:p>
        </p:txBody>
      </p:sp>
      <p:sp>
        <p:nvSpPr>
          <p:cNvPr id="185" name="Google Shape;185;g2e2c3ad1a56_0_25:notes">
            <a:extLst>
              <a:ext uri="{FF2B5EF4-FFF2-40B4-BE49-F238E27FC236}">
                <a16:creationId xmlns:a16="http://schemas.microsoft.com/office/drawing/2014/main" id="{ABE45C7D-4E81-0552-16BE-1F1A9E78B8A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76113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46B01CDA-C1D6-6795-A0DF-59327CDA7DE1}"/>
            </a:ext>
          </a:extLst>
        </p:cNvPr>
        <p:cNvGrpSpPr/>
        <p:nvPr/>
      </p:nvGrpSpPr>
      <p:grpSpPr>
        <a:xfrm>
          <a:off x="0" y="0"/>
          <a:ext cx="0" cy="0"/>
          <a:chOff x="0" y="0"/>
          <a:chExt cx="0" cy="0"/>
        </a:xfrm>
      </p:grpSpPr>
      <p:sp>
        <p:nvSpPr>
          <p:cNvPr id="199" name="Google Shape;199;g2e314509b4d_0_203:notes">
            <a:extLst>
              <a:ext uri="{FF2B5EF4-FFF2-40B4-BE49-F238E27FC236}">
                <a16:creationId xmlns:a16="http://schemas.microsoft.com/office/drawing/2014/main" id="{426CD031-2BA2-0179-0ECA-C1AA74846E8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rPr>
              <a:t>Versículos adicionales sobre el bautismo, el maestro puede mencionar algunos de ellos, si desea. </a:t>
            </a:r>
          </a:p>
          <a:p>
            <a:pPr marL="0" marR="0" indent="0">
              <a:buFontTx/>
              <a:buNone/>
            </a:pPr>
            <a:endParaRPr lang="es-ES" sz="1800" i="1" dirty="0">
              <a:solidFill>
                <a:srgbClr val="00B050"/>
              </a:solidFill>
              <a:effectLst/>
              <a:latin typeface="Calibri" panose="020F0502020204030204" pitchFamily="34" charset="0"/>
              <a:ea typeface="Calibri" panose="020F0502020204030204" pitchFamily="34" charset="0"/>
            </a:endParaRPr>
          </a:p>
          <a:p>
            <a:pPr marL="285750" marR="0" lvl="0" indent="-285750"/>
            <a:r>
              <a:rPr lang="es-ES" sz="1800" i="1" dirty="0">
                <a:solidFill>
                  <a:srgbClr val="00B050"/>
                </a:solidFill>
                <a:effectLst/>
                <a:latin typeface="Calibri" panose="020F0502020204030204" pitchFamily="34" charset="0"/>
                <a:ea typeface="Calibri" panose="020F0502020204030204" pitchFamily="34" charset="0"/>
              </a:rPr>
              <a:t>[Dios] nos salvó, no por obras de justicia que nosotros hubiéramos hecho, sino por su misericordia, por el lavamiento de la regeneración y por la renovación en el Espíritu Santo…” (Tito 3:5) </a:t>
            </a:r>
          </a:p>
          <a:p>
            <a:pPr marL="742950" marR="0" lvl="1" indent="-285750"/>
            <a:r>
              <a:rPr lang="es-ES" sz="1800" i="1" dirty="0">
                <a:solidFill>
                  <a:srgbClr val="00B050"/>
                </a:solidFill>
                <a:effectLst/>
                <a:latin typeface="Calibri" panose="020F0502020204030204" pitchFamily="34" charset="0"/>
                <a:ea typeface="Calibri" panose="020F0502020204030204" pitchFamily="34" charset="0"/>
              </a:rPr>
              <a:t>Vincula la obra del Espíritu de darnos un nuevo nacimiento espiritual al bautismo.</a:t>
            </a:r>
            <a:endParaRPr lang="en-US" sz="1800" i="0" dirty="0">
              <a:solidFill>
                <a:srgbClr val="000000"/>
              </a:solidFill>
              <a:effectLst/>
              <a:latin typeface="Calibri" panose="020F0502020204030204" pitchFamily="34" charset="0"/>
              <a:ea typeface="Calibri" panose="020F0502020204030204" pitchFamily="34" charset="0"/>
            </a:endParaRPr>
          </a:p>
          <a:p>
            <a:pPr marL="285750" marR="0" lvl="0" indent="-285750"/>
            <a:endParaRPr lang="en-US" sz="1800" i="0" dirty="0">
              <a:solidFill>
                <a:srgbClr val="000000"/>
              </a:solidFill>
              <a:effectLst/>
              <a:latin typeface="Calibri" panose="020F0502020204030204" pitchFamily="34" charset="0"/>
              <a:ea typeface="Calibri" panose="020F0502020204030204" pitchFamily="34" charset="0"/>
            </a:endParaRPr>
          </a:p>
          <a:p>
            <a:pPr marL="285750" marR="0" lvl="0" indent="-285750"/>
            <a:r>
              <a:rPr lang="es-ES" sz="1800" i="1" dirty="0">
                <a:solidFill>
                  <a:srgbClr val="00B050"/>
                </a:solidFill>
                <a:effectLst/>
                <a:latin typeface="Calibri" panose="020F0502020204030204" pitchFamily="34" charset="0"/>
                <a:ea typeface="Calibri" panose="020F0502020204030204" pitchFamily="34" charset="0"/>
              </a:rPr>
              <a:t>“Respondió Jesús: De cierto, de cierto te digo, que el que no naciere de agua y del Espíritu, no puede entrar en el reino de Dios. 6 Lo que es nacido de la carne, carne es; y lo que es nacido del Espíritu, [a] espíritu es.” (Juan 3:5-6) </a:t>
            </a:r>
          </a:p>
          <a:p>
            <a:pPr marL="742950" marR="0" lvl="1" indent="-285750"/>
            <a:r>
              <a:rPr lang="es-ES" sz="1800" i="1" dirty="0">
                <a:solidFill>
                  <a:srgbClr val="00B050"/>
                </a:solidFill>
                <a:effectLst/>
                <a:latin typeface="Calibri" panose="020F0502020204030204" pitchFamily="34" charset="0"/>
                <a:ea typeface="Calibri" panose="020F0502020204030204" pitchFamily="34" charset="0"/>
              </a:rPr>
              <a:t>El contexto indica que nacer de nuevo significa llegar a la fe en Cristo. Jesús dice que esto sucede “de agua y del Espíritu Santo”. Ya que estas palabras se encuentran en el contexto del bautismo de Juan y los discípulos de Jesús (3:22-24), son una clara referencia al bautismo.</a:t>
            </a:r>
            <a:endParaRPr lang="en-US" sz="1800" dirty="0">
              <a:effectLst/>
              <a:latin typeface="Calibri" panose="020F0502020204030204" pitchFamily="34" charset="0"/>
              <a:ea typeface="Calibri" panose="020F0502020204030204" pitchFamily="34" charset="0"/>
            </a:endParaRPr>
          </a:p>
          <a:p>
            <a:pPr marL="914400" marR="171450" lvl="1" indent="-298450" algn="l" rtl="0">
              <a:spcBef>
                <a:spcPts val="0"/>
              </a:spcBef>
              <a:spcAft>
                <a:spcPts val="1000"/>
              </a:spcAft>
              <a:buClr>
                <a:schemeClr val="dk1"/>
              </a:buClr>
              <a:buSzPts val="1100"/>
              <a:buFont typeface="Calibri"/>
              <a:buAutoNum type="alphaLcPeriod"/>
            </a:pPr>
            <a:endParaRPr dirty="0">
              <a:solidFill>
                <a:schemeClr val="dk1"/>
              </a:solidFill>
              <a:latin typeface="Calibri"/>
              <a:ea typeface="Calibri"/>
              <a:cs typeface="Calibri"/>
              <a:sym typeface="Calibri"/>
            </a:endParaRPr>
          </a:p>
        </p:txBody>
      </p:sp>
      <p:sp>
        <p:nvSpPr>
          <p:cNvPr id="200" name="Google Shape;200;g2e314509b4d_0_203:notes">
            <a:extLst>
              <a:ext uri="{FF2B5EF4-FFF2-40B4-BE49-F238E27FC236}">
                <a16:creationId xmlns:a16="http://schemas.microsoft.com/office/drawing/2014/main" id="{4DF1C80F-3804-A943-E2F3-6094139ABDF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149944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0257E524-1E9B-3F7B-CF76-F994613768D7}"/>
            </a:ext>
          </a:extLst>
        </p:cNvPr>
        <p:cNvGrpSpPr/>
        <p:nvPr/>
      </p:nvGrpSpPr>
      <p:grpSpPr>
        <a:xfrm>
          <a:off x="0" y="0"/>
          <a:ext cx="0" cy="0"/>
          <a:chOff x="0" y="0"/>
          <a:chExt cx="0" cy="0"/>
        </a:xfrm>
      </p:grpSpPr>
      <p:sp>
        <p:nvSpPr>
          <p:cNvPr id="199" name="Google Shape;199;g2e314509b4d_0_203:notes">
            <a:extLst>
              <a:ext uri="{FF2B5EF4-FFF2-40B4-BE49-F238E27FC236}">
                <a16:creationId xmlns:a16="http://schemas.microsoft.com/office/drawing/2014/main" id="{9F6323F7-2A33-39F1-6361-4FF0C1BB592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rPr>
              <a:t>Versículos adicionales sobre el bautismo, el maestro puede mencionar algunos de ellos, si desea. </a:t>
            </a:r>
          </a:p>
          <a:p>
            <a:pPr marL="285750" marR="0" indent="-285750"/>
            <a:endParaRPr lang="es-ES" sz="1800" i="1" dirty="0">
              <a:solidFill>
                <a:srgbClr val="00B050"/>
              </a:solidFill>
              <a:effectLst/>
              <a:latin typeface="Calibri" panose="020F0502020204030204" pitchFamily="34" charset="0"/>
              <a:ea typeface="Calibri" panose="020F0502020204030204" pitchFamily="34" charset="0"/>
            </a:endParaRPr>
          </a:p>
          <a:p>
            <a:pPr marL="285750" marR="0" lvl="0" indent="-285750"/>
            <a:r>
              <a:rPr lang="es-ES" sz="1800" i="1" dirty="0">
                <a:solidFill>
                  <a:srgbClr val="00B050"/>
                </a:solidFill>
                <a:effectLst/>
                <a:latin typeface="Calibri" panose="020F0502020204030204" pitchFamily="34" charset="0"/>
                <a:ea typeface="Calibri" panose="020F0502020204030204" pitchFamily="34" charset="0"/>
              </a:rPr>
              <a:t>[Dios] ̈Todos los que habéis sido bautizados en Cristo, de Cristo estáis revestidos. " (Gal. 3:27) </a:t>
            </a:r>
          </a:p>
          <a:p>
            <a:pPr marL="742950" marR="0" lvl="1" indent="-285750"/>
            <a:r>
              <a:rPr lang="es-ES" sz="1800" i="1" dirty="0">
                <a:solidFill>
                  <a:srgbClr val="00B050"/>
                </a:solidFill>
                <a:effectLst/>
                <a:latin typeface="Calibri" panose="020F0502020204030204" pitchFamily="34" charset="0"/>
                <a:ea typeface="Calibri" panose="020F0502020204030204" pitchFamily="34" charset="0"/>
              </a:rPr>
              <a:t>Nuevamente, el bautismo es poderoso; Dios nos viste con Cristo en ella.</a:t>
            </a:r>
            <a:br>
              <a:rPr lang="es-ES" sz="1800" i="1" dirty="0">
                <a:solidFill>
                  <a:srgbClr val="00B050"/>
                </a:solidFill>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285750" marR="0" lvl="0" indent="-285750"/>
            <a:r>
              <a:rPr lang="es-ES" sz="1800" i="1" dirty="0">
                <a:solidFill>
                  <a:srgbClr val="00B050"/>
                </a:solidFill>
                <a:effectLst/>
                <a:latin typeface="Calibri" panose="020F0502020204030204" pitchFamily="34" charset="0"/>
                <a:ea typeface="Calibri" panose="020F0502020204030204" pitchFamily="34" charset="0"/>
              </a:rPr>
              <a:t>"Cristo amó a la iglesia, y se entregó a sí mismo por ella, para santificarla, habiéndola purificado en el lavamiento del agua por la palabra. " (Ef. 5:25-26)</a:t>
            </a:r>
            <a:br>
              <a:rPr lang="es-ES" sz="1800" i="1" dirty="0">
                <a:solidFill>
                  <a:srgbClr val="00B050"/>
                </a:solidFill>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285750" marR="0" lvl="0" indent="-285750"/>
            <a:r>
              <a:rPr lang="es-ES" sz="1800" i="1" dirty="0">
                <a:solidFill>
                  <a:srgbClr val="00B050"/>
                </a:solidFill>
                <a:effectLst/>
                <a:latin typeface="Calibri" panose="020F0502020204030204" pitchFamily="34" charset="0"/>
                <a:ea typeface="Calibri" panose="020F0502020204030204" pitchFamily="34" charset="0"/>
              </a:rPr>
              <a:t>̈Ahora, pues, ¿por qué te detienes? Levántate y bautízate, y lava tus pecados, invocando su nombre. " (Hechos 22:16)</a:t>
            </a:r>
            <a:endParaRPr lang="en-US" sz="1800" dirty="0">
              <a:effectLst/>
              <a:latin typeface="Calibri" panose="020F0502020204030204" pitchFamily="34" charset="0"/>
              <a:ea typeface="Calibri" panose="020F0502020204030204" pitchFamily="34" charset="0"/>
            </a:endParaRPr>
          </a:p>
          <a:p>
            <a:pPr marL="285750" marR="0" lvl="0" indent="-285750"/>
            <a:endParaRPr dirty="0">
              <a:solidFill>
                <a:schemeClr val="dk1"/>
              </a:solidFill>
              <a:latin typeface="Calibri"/>
              <a:ea typeface="Calibri"/>
              <a:cs typeface="Calibri"/>
              <a:sym typeface="Calibri"/>
            </a:endParaRPr>
          </a:p>
        </p:txBody>
      </p:sp>
      <p:sp>
        <p:nvSpPr>
          <p:cNvPr id="200" name="Google Shape;200;g2e314509b4d_0_203:notes">
            <a:extLst>
              <a:ext uri="{FF2B5EF4-FFF2-40B4-BE49-F238E27FC236}">
                <a16:creationId xmlns:a16="http://schemas.microsoft.com/office/drawing/2014/main" id="{85BD0F0A-1BFF-3FB6-858E-C488F8D41E2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151457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CF2D5D9D-D56D-39CE-713E-AF46E32C7C49}"/>
            </a:ext>
          </a:extLst>
        </p:cNvPr>
        <p:cNvGrpSpPr/>
        <p:nvPr/>
      </p:nvGrpSpPr>
      <p:grpSpPr>
        <a:xfrm>
          <a:off x="0" y="0"/>
          <a:ext cx="0" cy="0"/>
          <a:chOff x="0" y="0"/>
          <a:chExt cx="0" cy="0"/>
        </a:xfrm>
      </p:grpSpPr>
      <p:sp>
        <p:nvSpPr>
          <p:cNvPr id="199" name="Google Shape;199;g2e314509b4d_0_203:notes">
            <a:extLst>
              <a:ext uri="{FF2B5EF4-FFF2-40B4-BE49-F238E27FC236}">
                <a16:creationId xmlns:a16="http://schemas.microsoft.com/office/drawing/2014/main" id="{90CE0AA1-B05B-A472-CD84-9735B5D379D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rPr>
              <a:t>Versículos adicionales sobre el bautismo, el maestro puede mencionar algunos de ellos, si desea. </a:t>
            </a:r>
          </a:p>
          <a:p>
            <a:pPr marL="0" marR="0" indent="0">
              <a:buFontTx/>
              <a:buNone/>
            </a:pP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 sz="1800" i="1" dirty="0">
                <a:solidFill>
                  <a:srgbClr val="00B050"/>
                </a:solidFill>
                <a:effectLst/>
                <a:latin typeface="Calibri" panose="020F0502020204030204" pitchFamily="34" charset="0"/>
                <a:ea typeface="Calibri" panose="020F0502020204030204" pitchFamily="34" charset="0"/>
              </a:rPr>
              <a:t>"El que creyere y fuere bautizado, será salvo; más el que no creyere, será condenado. " (Marcos 16:16)</a:t>
            </a:r>
            <a:br>
              <a:rPr lang="es-ES" sz="1800" i="1" dirty="0">
                <a:solidFill>
                  <a:srgbClr val="00B050"/>
                </a:solidFill>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 sz="1800" i="1" dirty="0">
                <a:solidFill>
                  <a:srgbClr val="00B050"/>
                </a:solidFill>
                <a:effectLst/>
                <a:latin typeface="Calibri" panose="020F0502020204030204" pitchFamily="34" charset="0"/>
                <a:ea typeface="Calibri" panose="020F0502020204030204" pitchFamily="34" charset="0"/>
              </a:rPr>
              <a:t>"[Fuisteis] sepultados con él en el bautismo, en el cual fuisteis también resucitados con él, mediante la fe en el poder de Dios que le levantó de los muertos. Y a vosotros, estando muertos en pecados y en la incircuncisión de vuestra carne, os dio vida juntamente con él, perdonándoos todos los pecados…” (Col. 2:12-13) </a:t>
            </a:r>
          </a:p>
          <a:p>
            <a:pPr marL="800100" marR="0" lvl="1" indent="-342900">
              <a:buFont typeface="Symbol" pitchFamily="2" charset="2"/>
              <a:buChar char=""/>
            </a:pPr>
            <a:r>
              <a:rPr lang="es-ES" sz="1800" i="1" dirty="0">
                <a:solidFill>
                  <a:srgbClr val="00B050"/>
                </a:solidFill>
                <a:effectLst/>
                <a:latin typeface="Calibri" panose="020F0502020204030204" pitchFamily="34" charset="0"/>
                <a:ea typeface="Calibri" panose="020F0502020204030204" pitchFamily="34" charset="0"/>
              </a:rPr>
              <a:t>Algunos dicen que el bautismo es simplemente un símbolo de morir al pecado y resucitar con Cristo. Pero Pablo dice que literalmente sucedió en el bautismo.</a:t>
            </a:r>
            <a:endParaRPr lang="en-US" sz="1800" dirty="0">
              <a:effectLst/>
              <a:latin typeface="Calibri" panose="020F0502020204030204" pitchFamily="34" charset="0"/>
              <a:ea typeface="Calibri" panose="020F0502020204030204" pitchFamily="34" charset="0"/>
            </a:endParaRPr>
          </a:p>
          <a:p>
            <a:pPr marL="285750" marR="0" lvl="0" indent="-285750"/>
            <a:endParaRPr dirty="0">
              <a:solidFill>
                <a:schemeClr val="dk1"/>
              </a:solidFill>
              <a:latin typeface="Calibri"/>
              <a:ea typeface="Calibri"/>
              <a:cs typeface="Calibri"/>
              <a:sym typeface="Calibri"/>
            </a:endParaRPr>
          </a:p>
        </p:txBody>
      </p:sp>
      <p:sp>
        <p:nvSpPr>
          <p:cNvPr id="200" name="Google Shape;200;g2e314509b4d_0_203:notes">
            <a:extLst>
              <a:ext uri="{FF2B5EF4-FFF2-40B4-BE49-F238E27FC236}">
                <a16:creationId xmlns:a16="http://schemas.microsoft.com/office/drawing/2014/main" id="{9CB5C442-C8D9-7041-06C1-B057663540B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682049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a:extLst>
            <a:ext uri="{FF2B5EF4-FFF2-40B4-BE49-F238E27FC236}">
              <a16:creationId xmlns:a16="http://schemas.microsoft.com/office/drawing/2014/main" id="{066F9AD2-96D9-BBD4-E67B-EC232E58F37F}"/>
            </a:ext>
          </a:extLst>
        </p:cNvPr>
        <p:cNvGrpSpPr/>
        <p:nvPr/>
      </p:nvGrpSpPr>
      <p:grpSpPr>
        <a:xfrm>
          <a:off x="0" y="0"/>
          <a:ext cx="0" cy="0"/>
          <a:chOff x="0" y="0"/>
          <a:chExt cx="0" cy="0"/>
        </a:xfrm>
      </p:grpSpPr>
      <p:sp>
        <p:nvSpPr>
          <p:cNvPr id="184" name="Google Shape;184;g2e2c3ad1a56_0_25:notes">
            <a:extLst>
              <a:ext uri="{FF2B5EF4-FFF2-40B4-BE49-F238E27FC236}">
                <a16:creationId xmlns:a16="http://schemas.microsoft.com/office/drawing/2014/main" id="{DE2427ED-FA86-BDD3-1FC1-B5175328514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 4. ¿Preguntas? </a:t>
            </a:r>
            <a:r>
              <a:rPr lang="es-ES" sz="1800" i="1" dirty="0">
                <a:solidFill>
                  <a:srgbClr val="00B050"/>
                </a:solidFill>
                <a:effectLst/>
                <a:latin typeface="Calibri" panose="020F0502020204030204" pitchFamily="34" charset="0"/>
                <a:ea typeface="Calibri" panose="020F0502020204030204" pitchFamily="34" charset="0"/>
              </a:rPr>
              <a:t>Tómese el tiempo para responder a cualquier pregunta que los estudiantes puedan tener.</a:t>
            </a:r>
            <a:endParaRPr lang="en-US" sz="1800" dirty="0">
              <a:effectLst/>
              <a:latin typeface="Calibri" panose="020F0502020204030204" pitchFamily="34" charset="0"/>
              <a:ea typeface="Calibri" panose="020F0502020204030204" pitchFamily="34" charset="0"/>
            </a:endParaRPr>
          </a:p>
          <a:p>
            <a:pPr marL="1371600" marR="171450" lvl="2" indent="-298450" algn="l" rtl="0">
              <a:spcBef>
                <a:spcPts val="0"/>
              </a:spcBef>
              <a:spcAft>
                <a:spcPts val="0"/>
              </a:spcAft>
              <a:buClr>
                <a:schemeClr val="dk1"/>
              </a:buClr>
              <a:buSzPts val="1100"/>
              <a:buFont typeface="Calibri"/>
              <a:buAutoNum type="romanLcPeriod"/>
            </a:pPr>
            <a:endParaRPr dirty="0">
              <a:solidFill>
                <a:schemeClr val="dk1"/>
              </a:solidFill>
              <a:latin typeface="Calibri"/>
              <a:ea typeface="Calibri"/>
              <a:cs typeface="Calibri"/>
              <a:sym typeface="Calibri"/>
            </a:endParaRPr>
          </a:p>
        </p:txBody>
      </p:sp>
      <p:sp>
        <p:nvSpPr>
          <p:cNvPr id="185" name="Google Shape;185;g2e2c3ad1a56_0_25:notes">
            <a:extLst>
              <a:ext uri="{FF2B5EF4-FFF2-40B4-BE49-F238E27FC236}">
                <a16:creationId xmlns:a16="http://schemas.microsoft.com/office/drawing/2014/main" id="{741AE499-D48A-23FB-D2C0-4CD1AF3F14B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733429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a:extLst>
            <a:ext uri="{FF2B5EF4-FFF2-40B4-BE49-F238E27FC236}">
              <a16:creationId xmlns:a16="http://schemas.microsoft.com/office/drawing/2014/main" id="{61C9B8A3-29D9-D977-67E4-C6ED561B8F49}"/>
            </a:ext>
          </a:extLst>
        </p:cNvPr>
        <p:cNvGrpSpPr/>
        <p:nvPr/>
      </p:nvGrpSpPr>
      <p:grpSpPr>
        <a:xfrm>
          <a:off x="0" y="0"/>
          <a:ext cx="0" cy="0"/>
          <a:chOff x="0" y="0"/>
          <a:chExt cx="0" cy="0"/>
        </a:xfrm>
      </p:grpSpPr>
      <p:sp>
        <p:nvSpPr>
          <p:cNvPr id="115" name="Google Shape;115;p4:notes">
            <a:extLst>
              <a:ext uri="{FF2B5EF4-FFF2-40B4-BE49-F238E27FC236}">
                <a16:creationId xmlns:a16="http://schemas.microsoft.com/office/drawing/2014/main" id="{CBCDF7B0-B231-E1F1-94BE-78097AD42C0D}"/>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s-ES" sz="1800" b="1" dirty="0">
                <a:effectLst/>
                <a:latin typeface="Calibri" panose="020F0502020204030204" pitchFamily="34" charset="0"/>
                <a:ea typeface="Calibri" panose="020F0502020204030204" pitchFamily="34" charset="0"/>
              </a:rPr>
              <a:t>OBJECTIVO #2: Identificar la enseñanza de otras iglesias sobre el bautismo. </a:t>
            </a:r>
            <a:endParaRPr lang="en-US" sz="1800" dirty="0">
              <a:effectLst/>
              <a:latin typeface="Calibri" panose="020F0502020204030204" pitchFamily="34" charset="0"/>
              <a:ea typeface="Calibri" panose="020F0502020204030204" pitchFamily="34" charset="0"/>
            </a:endParaRPr>
          </a:p>
          <a:p>
            <a:pPr marL="228600" marR="171450" lvl="0" indent="0" algn="l" rtl="0">
              <a:spcBef>
                <a:spcPts val="0"/>
              </a:spcBef>
              <a:spcAft>
                <a:spcPts val="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116" name="Google Shape;116;p4:notes">
            <a:extLst>
              <a:ext uri="{FF2B5EF4-FFF2-40B4-BE49-F238E27FC236}">
                <a16:creationId xmlns:a16="http://schemas.microsoft.com/office/drawing/2014/main" id="{B8FFA2B1-B284-62CF-68DA-0893E0BA6AC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010759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a:extLst>
            <a:ext uri="{FF2B5EF4-FFF2-40B4-BE49-F238E27FC236}">
              <a16:creationId xmlns:a16="http://schemas.microsoft.com/office/drawing/2014/main" id="{7B6C4FA7-353D-C157-BB78-B260C69952CB}"/>
            </a:ext>
          </a:extLst>
        </p:cNvPr>
        <p:cNvGrpSpPr/>
        <p:nvPr/>
      </p:nvGrpSpPr>
      <p:grpSpPr>
        <a:xfrm>
          <a:off x="0" y="0"/>
          <a:ext cx="0" cy="0"/>
          <a:chOff x="0" y="0"/>
          <a:chExt cx="0" cy="0"/>
        </a:xfrm>
      </p:grpSpPr>
      <p:sp>
        <p:nvSpPr>
          <p:cNvPr id="160" name="Google Shape;160;g274b379f556_0_8:notes">
            <a:extLst>
              <a:ext uri="{FF2B5EF4-FFF2-40B4-BE49-F238E27FC236}">
                <a16:creationId xmlns:a16="http://schemas.microsoft.com/office/drawing/2014/main" id="{CAD5CD04-9FAA-E6FE-F85E-275E4A25FAD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1. ¿Qué dicen las Iglesias sobre el bautismo? </a:t>
            </a:r>
            <a:br>
              <a:rPr lang="es-ES" sz="1800" dirty="0">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rPr>
              <a:t>Explique que, queremos que los estudiantes comparen lo que están aprendiendo de las Escrituras con lo que se enseña en diferentes iglesias, y de esta forma puedan ver su identidad espiritual basada en la Palabra de Dios.</a:t>
            </a:r>
            <a:endParaRPr lang="en-US" sz="1800" dirty="0">
              <a:effectLst/>
              <a:latin typeface="Calibri" panose="020F0502020204030204" pitchFamily="34" charset="0"/>
              <a:ea typeface="Calibri" panose="020F0502020204030204" pitchFamily="34" charset="0"/>
            </a:endParaRPr>
          </a:p>
          <a:p>
            <a:pPr marL="457200" marR="171450" lvl="0" indent="-298450" algn="l" rtl="0">
              <a:spcBef>
                <a:spcPts val="0"/>
              </a:spcBef>
              <a:spcAft>
                <a:spcPts val="1000"/>
              </a:spcAft>
              <a:buClr>
                <a:schemeClr val="dk1"/>
              </a:buClr>
              <a:buSzPts val="1100"/>
              <a:buFont typeface="Calibri"/>
              <a:buAutoNum type="arabicPeriod"/>
            </a:pPr>
            <a:endParaRPr b="1" dirty="0">
              <a:solidFill>
                <a:schemeClr val="dk1"/>
              </a:solidFill>
              <a:latin typeface="Calibri"/>
              <a:ea typeface="Calibri"/>
              <a:cs typeface="Calibri"/>
              <a:sym typeface="Calibri"/>
            </a:endParaRPr>
          </a:p>
        </p:txBody>
      </p:sp>
      <p:sp>
        <p:nvSpPr>
          <p:cNvPr id="161" name="Google Shape;161;g274b379f556_0_8:notes">
            <a:extLst>
              <a:ext uri="{FF2B5EF4-FFF2-40B4-BE49-F238E27FC236}">
                <a16:creationId xmlns:a16="http://schemas.microsoft.com/office/drawing/2014/main" id="{6678A40A-0B0B-0000-533D-0990E3CA00F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89789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s-ES" sz="1800" dirty="0">
                <a:effectLst/>
                <a:latin typeface="Calibri" panose="020F0502020204030204" pitchFamily="34" charset="0"/>
                <a:ea typeface="Calibri" panose="020F0502020204030204" pitchFamily="34" charset="0"/>
              </a:rPr>
              <a:t>2. Introducción breve a la lección</a:t>
            </a:r>
            <a:r>
              <a:rPr lang="en-US" dirty="0">
                <a:effectLst/>
              </a:rPr>
              <a:t> </a:t>
            </a:r>
            <a:endParaRPr dirty="0"/>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e314509b4d_0_2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La Iglesia Católica</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El bautismo obra fe.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El bautismo da perdón solamente por el pecado original y los cometidos antes del bautismo. </a:t>
            </a:r>
            <a:endParaRPr lang="en-US" sz="11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0"/>
              </a:spcAft>
              <a:buNone/>
            </a:pPr>
            <a:endParaRPr b="1" dirty="0">
              <a:solidFill>
                <a:schemeClr val="dk1"/>
              </a:solidFill>
              <a:latin typeface="Calibri"/>
              <a:ea typeface="Calibri"/>
              <a:cs typeface="Calibri"/>
              <a:sym typeface="Calibri"/>
            </a:endParaRPr>
          </a:p>
        </p:txBody>
      </p:sp>
      <p:sp>
        <p:nvSpPr>
          <p:cNvPr id="201" name="Google Shape;201;g2e314509b4d_0_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a:extLst>
            <a:ext uri="{FF2B5EF4-FFF2-40B4-BE49-F238E27FC236}">
              <a16:creationId xmlns:a16="http://schemas.microsoft.com/office/drawing/2014/main" id="{F2294383-6EDF-62F9-0F14-D253B457D0B5}"/>
            </a:ext>
          </a:extLst>
        </p:cNvPr>
        <p:cNvGrpSpPr/>
        <p:nvPr/>
      </p:nvGrpSpPr>
      <p:grpSpPr>
        <a:xfrm>
          <a:off x="0" y="0"/>
          <a:ext cx="0" cy="0"/>
          <a:chOff x="0" y="0"/>
          <a:chExt cx="0" cy="0"/>
        </a:xfrm>
      </p:grpSpPr>
      <p:sp>
        <p:nvSpPr>
          <p:cNvPr id="200" name="Google Shape;200;g2e314509b4d_0_220:notes">
            <a:extLst>
              <a:ext uri="{FF2B5EF4-FFF2-40B4-BE49-F238E27FC236}">
                <a16:creationId xmlns:a16="http://schemas.microsoft.com/office/drawing/2014/main" id="{F90C25A0-653B-27A8-B183-3793C9DCB4B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Iglesia Protestante (Bautista):</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"El bautismo… Es un acto de obediencia que simboliza la fe del creyente en un Salvador crucificado, sepultado y resucitado, la muerte del creyente al pecado, la sepultura de la antigua vida, y la resurrección para andar en novedad de vida en Cristo Jesús. " (https://</a:t>
            </a:r>
            <a:r>
              <a:rPr lang="es-ES" sz="1100" dirty="0" err="1">
                <a:effectLst/>
                <a:latin typeface="Calibri" panose="020F0502020204030204" pitchFamily="34" charset="0"/>
                <a:ea typeface="Calibri" panose="020F0502020204030204" pitchFamily="34" charset="0"/>
              </a:rPr>
              <a:t>bfm.sbc.net</a:t>
            </a:r>
            <a:r>
              <a:rPr lang="es-ES" sz="1100" dirty="0">
                <a:effectLst/>
                <a:latin typeface="Calibri" panose="020F0502020204030204" pitchFamily="34" charset="0"/>
                <a:ea typeface="Calibri" panose="020F0502020204030204" pitchFamily="34" charset="0"/>
              </a:rPr>
              <a:t>/fe-y-mensaje-bautistas/#iv-salvaci%C3%B3n) </a:t>
            </a:r>
            <a:endParaRPr lang="en-US" sz="1100" dirty="0">
              <a:effectLst/>
              <a:latin typeface="Calibri" panose="020F0502020204030204" pitchFamily="34" charset="0"/>
              <a:ea typeface="Calibri" panose="020F0502020204030204" pitchFamily="34" charset="0"/>
            </a:endParaRPr>
          </a:p>
          <a:p>
            <a:pPr marL="171450" marR="0" lvl="0" indent="-171450"/>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Note las palabras "obediencia" y "simboliza" en la primera cita. Claramente, esta iglesia cree que el bautismo es más algo que hacemos por Dios, y que simplemente simboliza bendiciones espirituales, pero en realidad no las da.</a:t>
            </a:r>
            <a:endParaRPr lang="en-US" sz="11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0"/>
              </a:spcAft>
              <a:buNone/>
            </a:pPr>
            <a:endParaRPr b="1" dirty="0">
              <a:solidFill>
                <a:schemeClr val="dk1"/>
              </a:solidFill>
              <a:latin typeface="Calibri"/>
              <a:ea typeface="Calibri"/>
              <a:cs typeface="Calibri"/>
              <a:sym typeface="Calibri"/>
            </a:endParaRPr>
          </a:p>
        </p:txBody>
      </p:sp>
      <p:sp>
        <p:nvSpPr>
          <p:cNvPr id="201" name="Google Shape;201;g2e314509b4d_0_220:notes">
            <a:extLst>
              <a:ext uri="{FF2B5EF4-FFF2-40B4-BE49-F238E27FC236}">
                <a16:creationId xmlns:a16="http://schemas.microsoft.com/office/drawing/2014/main" id="{6FE76CF2-0416-BFB5-7627-7A272F790D0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561011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e314509b4d_0_2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Iglesia Luterana (Academia Cristo):</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"Creemos que también por medio del Bautismo el Espíritu Santo aplica el Evangelio al hombre pecaminoso, regenerándolo (Tito 3:5) y limpiándolo de toda iniquidad (Hechos 2:38). El Señor señala la bendición del Bautismo cuando promete: "El que creyere y fuere bautizado, será salvo" (Marcos 16:16). " - "En Esto Creemos", </a:t>
            </a:r>
            <a:r>
              <a:rPr lang="es-ES" sz="1100" u="sng" dirty="0">
                <a:solidFill>
                  <a:srgbClr val="0000FF"/>
                </a:solidFill>
                <a:effectLst/>
                <a:latin typeface="Calibri" panose="020F0502020204030204" pitchFamily="34" charset="0"/>
                <a:ea typeface="Calibri" panose="020F0502020204030204" pitchFamily="34" charset="0"/>
                <a:hlinkClick r:id="rId3"/>
              </a:rPr>
              <a:t>www.academiacristo.com</a:t>
            </a:r>
            <a:endParaRPr lang="en-US" sz="11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None/>
            </a:pPr>
            <a:endParaRPr dirty="0">
              <a:solidFill>
                <a:schemeClr val="dk1"/>
              </a:solidFill>
              <a:latin typeface="Calibri"/>
              <a:ea typeface="Calibri"/>
              <a:cs typeface="Calibri"/>
              <a:sym typeface="Calibri"/>
            </a:endParaRPr>
          </a:p>
        </p:txBody>
      </p:sp>
      <p:sp>
        <p:nvSpPr>
          <p:cNvPr id="212" name="Google Shape;212;g2e314509b4d_0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2e314509b4d_0_5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85750" marR="0" indent="-285750"/>
            <a:r>
              <a:rPr lang="es-ES" sz="1800" dirty="0">
                <a:effectLst/>
                <a:latin typeface="Calibri" panose="020F0502020204030204" pitchFamily="34" charset="0"/>
                <a:ea typeface="Calibri" panose="020F0502020204030204" pitchFamily="34" charset="0"/>
              </a:rPr>
              <a:t>Un Resumen</a:t>
            </a:r>
            <a:br>
              <a:rPr lang="es-ES" sz="1800" dirty="0">
                <a:effectLst/>
                <a:latin typeface="Calibri" panose="020F0502020204030204" pitchFamily="34" charset="0"/>
                <a:ea typeface="Calibri" panose="020F0502020204030204" pitchFamily="34" charset="0"/>
              </a:rPr>
            </a:br>
            <a:br>
              <a:rPr lang="es-ES" sz="1800" dirty="0">
                <a:effectLst/>
                <a:latin typeface="Calibri" panose="020F0502020204030204" pitchFamily="34" charset="0"/>
                <a:ea typeface="Calibri" panose="020F0502020204030204" pitchFamily="34" charset="0"/>
              </a:rPr>
            </a:br>
            <a:r>
              <a:rPr lang="es-ES" sz="1800" dirty="0">
                <a:effectLst/>
                <a:latin typeface="Calibri" panose="020F0502020204030204" pitchFamily="34" charset="0"/>
                <a:ea typeface="Calibri" panose="020F0502020204030204" pitchFamily="34" charset="0"/>
              </a:rPr>
              <a:t>La iglesia Católica: El bautismo obra fe y da perdón por el pecado original y los cometidos antes del bautismo.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Las iglesias Protestantes: El bautismo hace nada para nosotros. Es nuestro acto de obediencia que simboliza lo que recibimos al creer en Jesús.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La iglesia Luterana: El bautismo obra fe y da perdón, nueva vida y salvación.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0"/>
              </a:spcAft>
              <a:buSzPts val="1100"/>
              <a:buNone/>
            </a:pPr>
            <a:endParaRPr b="1" dirty="0">
              <a:solidFill>
                <a:schemeClr val="dk1"/>
              </a:solidFill>
              <a:latin typeface="Calibri"/>
              <a:ea typeface="Calibri"/>
              <a:cs typeface="Calibri"/>
              <a:sym typeface="Calibri"/>
            </a:endParaRPr>
          </a:p>
        </p:txBody>
      </p:sp>
      <p:sp>
        <p:nvSpPr>
          <p:cNvPr id="344" name="Google Shape;344;g2e314509b4d_0_5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e3161d02d0_0_2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 2. Qué dicen las iglesias sobre ¿Para quién es el bautismo?   </a:t>
            </a:r>
          </a:p>
          <a:p>
            <a:pPr marL="0" marR="0" indent="0">
              <a:buFontTx/>
              <a:buNone/>
            </a:pPr>
            <a:endParaRPr lang="es-ES" sz="1800" dirty="0">
              <a:effectLst/>
              <a:latin typeface="Calibri" panose="020F0502020204030204" pitchFamily="34" charset="0"/>
              <a:ea typeface="Calibri" panose="020F0502020204030204" pitchFamily="34" charset="0"/>
            </a:endParaRPr>
          </a:p>
          <a:p>
            <a:pPr marL="0" marR="0" lvl="0" indent="0">
              <a:buFontTx/>
              <a:buNone/>
            </a:pPr>
            <a:r>
              <a:rPr lang="es-ES" sz="1800" dirty="0">
                <a:effectLst/>
                <a:latin typeface="Calibri" panose="020F0502020204030204" pitchFamily="34" charset="0"/>
                <a:ea typeface="Calibri" panose="020F0502020204030204" pitchFamily="34" charset="0"/>
              </a:rPr>
              <a:t>En esta parte, las iglesias se dividen en dos opiniones. Algunos dicen que el bautismo es para personas de todas las edades. Otros dicen que sólo las personas que han alcanzado cierta edad deben ser bautizadas. </a:t>
            </a:r>
            <a:br>
              <a:rPr lang="es-ES" sz="1800" dirty="0">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0" marR="0" lvl="0" indent="0">
              <a:buFontTx/>
              <a:buNone/>
            </a:pPr>
            <a:r>
              <a:rPr lang="es-ES" sz="1800" dirty="0">
                <a:effectLst/>
                <a:latin typeface="Calibri" panose="020F0502020204030204" pitchFamily="34" charset="0"/>
                <a:ea typeface="Calibri" panose="020F0502020204030204" pitchFamily="34" charset="0"/>
              </a:rPr>
              <a:t>Entonces, ¿qué dice la Biblia? </a:t>
            </a:r>
            <a:endParaRPr lang="en-US" sz="1800" dirty="0">
              <a:effectLst/>
              <a:latin typeface="Calibri" panose="020F0502020204030204" pitchFamily="34" charset="0"/>
              <a:ea typeface="Calibri" panose="020F0502020204030204" pitchFamily="34" charset="0"/>
            </a:endParaRPr>
          </a:p>
          <a:p>
            <a:pPr marL="0" marR="0" indent="0">
              <a:buFontTx/>
              <a:buNone/>
            </a:pPr>
            <a:endParaRPr lang="en-US" sz="1800" dirty="0">
              <a:effectLst/>
              <a:latin typeface="Calibri" panose="020F0502020204030204" pitchFamily="34" charset="0"/>
              <a:ea typeface="Calibri" panose="020F0502020204030204" pitchFamily="34" charset="0"/>
            </a:endParaRPr>
          </a:p>
          <a:p>
            <a:pPr marL="914400" marR="171450" lvl="1" indent="-298450" algn="l" rtl="0">
              <a:spcBef>
                <a:spcPts val="0"/>
              </a:spcBef>
              <a:spcAft>
                <a:spcPts val="1000"/>
              </a:spcAft>
              <a:buClr>
                <a:schemeClr val="dk1"/>
              </a:buClr>
              <a:buSzPts val="1100"/>
              <a:buFont typeface="Calibri"/>
              <a:buAutoNum type="alphaLcPeriod"/>
            </a:pPr>
            <a:endParaRPr b="1" dirty="0">
              <a:solidFill>
                <a:schemeClr val="dk1"/>
              </a:solidFill>
              <a:latin typeface="Calibri"/>
              <a:ea typeface="Calibri"/>
              <a:cs typeface="Calibri"/>
              <a:sym typeface="Calibri"/>
            </a:endParaRPr>
          </a:p>
        </p:txBody>
      </p:sp>
      <p:sp>
        <p:nvSpPr>
          <p:cNvPr id="232" name="Google Shape;232;g2e3161d02d0_0_2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74b379f556_0_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Mateo 28:19-20 Por tanto, id, y haced discípulos a todas las naciones, bautizándolos en el nombre del Padre, y del Hijo, y del Espíritu Santo; 20 enseñándoles que guarden todas las cosas que os he mandado.</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"Todas las naciones. " Lo deja abierto a personas de todas las razas, idiomas, niveles socioeconómicos... y edades. Los bebés están incluidos en "todas las naciones. " </a:t>
            </a:r>
            <a:br>
              <a:rPr lang="es-ES" sz="1100" dirty="0">
                <a:effectLst/>
                <a:latin typeface="Calibri" panose="020F0502020204030204" pitchFamily="34" charset="0"/>
                <a:ea typeface="Calibri" panose="020F0502020204030204" pitchFamily="34" charset="0"/>
              </a:rPr>
            </a:b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Además, este versículo enseña que el bautismo obra la fe. ¿Cómo hacemos discípulos (creyentes en Jesús)? Al bautizarlos. El bautismo es una herramienta que el Espíritu Santo usa para obrar la fe en el corazón del ser humano. </a:t>
            </a:r>
            <a:endParaRPr lang="en-US" sz="11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None/>
            </a:pPr>
            <a:endParaRPr dirty="0">
              <a:solidFill>
                <a:schemeClr val="dk1"/>
              </a:solidFill>
              <a:latin typeface="Calibri"/>
              <a:ea typeface="Calibri"/>
              <a:cs typeface="Calibri"/>
              <a:sym typeface="Calibri"/>
            </a:endParaRPr>
          </a:p>
        </p:txBody>
      </p:sp>
      <p:sp>
        <p:nvSpPr>
          <p:cNvPr id="240" name="Google Shape;240;g274b379f556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74b379f556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Hechos 2:38-39 "Pedro les dijo: Arrepentíos, y bautícese cada uno de vosotros en el nombre de Jesucristo para perdón de los pecados; y recibiréis el don del Espíritu Santo. Porque para vosotros es la promesa, y para vuestros hijos, y para todos los que están lejos; para cuantos el Señor nuestro Dios llamare. ”</a:t>
            </a:r>
          </a:p>
          <a:p>
            <a:pPr marL="0" marR="0" lvl="0" indent="0">
              <a:buFontTx/>
              <a:buNone/>
            </a:pPr>
            <a:endParaRPr lang="es-E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Bautismos de familias enteras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En tres instancias, encontramos ejemplos de creyentes siendo bautizados junto con toda su familia: La casa de Lidia (Hechos 16:15), el carcelero en Filipos (Hechos 16:33), y de un hombre en Corinto llamado </a:t>
            </a:r>
            <a:r>
              <a:rPr lang="es-ES" sz="1100" dirty="0" err="1">
                <a:effectLst/>
                <a:latin typeface="Calibri" panose="020F0502020204030204" pitchFamily="34" charset="0"/>
                <a:ea typeface="Calibri" panose="020F0502020204030204" pitchFamily="34" charset="0"/>
              </a:rPr>
              <a:t>Estéfanas</a:t>
            </a:r>
            <a:r>
              <a:rPr lang="es-ES" sz="1100" dirty="0">
                <a:effectLst/>
                <a:latin typeface="Calibri" panose="020F0502020204030204" pitchFamily="34" charset="0"/>
                <a:ea typeface="Calibri" panose="020F0502020204030204" pitchFamily="34" charset="0"/>
              </a:rPr>
              <a:t> (1 Corintios 1:16).</a:t>
            </a:r>
            <a:endParaRPr lang="en-US" sz="11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None/>
            </a:pPr>
            <a:endParaRPr dirty="0">
              <a:solidFill>
                <a:schemeClr val="dk1"/>
              </a:solidFill>
              <a:latin typeface="Calibri"/>
              <a:ea typeface="Calibri"/>
              <a:cs typeface="Calibri"/>
              <a:sym typeface="Calibri"/>
            </a:endParaRPr>
          </a:p>
        </p:txBody>
      </p:sp>
      <p:sp>
        <p:nvSpPr>
          <p:cNvPr id="248" name="Google Shape;248;g274b379f556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274b379f556_0_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Las Iglesias Protestantes</a:t>
            </a:r>
            <a:endParaRPr lang="en-US" sz="1100" dirty="0">
              <a:effectLst/>
              <a:latin typeface="Calibri" panose="020F0502020204030204" pitchFamily="34" charset="0"/>
              <a:ea typeface="Calibri" panose="020F0502020204030204" pitchFamily="34" charset="0"/>
            </a:endParaRPr>
          </a:p>
          <a:p>
            <a:pPr marL="171450" marR="0" lvl="0" indent="-171450"/>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De una página web protestante (evangélica): "El bautismo es un paso de obediencia subsiguiente a la fe en Cristo. Es la proclamación de esa fe en Jesucristo, una declaración de sumisión a Él… En base a lo anterior, el bautismo infantil no es una práctica bíblica. Un infante no puede poner su fe en Cristo. Un infante no puede hacer una decisión consciente de obedecer a Cristo. " (</a:t>
            </a:r>
            <a:r>
              <a:rPr lang="es-ES" sz="1100" u="none" strike="noStrike" dirty="0">
                <a:effectLst/>
                <a:latin typeface="Calibri" panose="020F0502020204030204" pitchFamily="34" charset="0"/>
                <a:ea typeface="Calibri" panose="020F0502020204030204" pitchFamily="34" charset="0"/>
                <a:hlinkClick r:id="rId3"/>
              </a:rPr>
              <a:t>https://www.gotquestions.org/Espanol/bautismo-infantes.html</a:t>
            </a:r>
            <a:r>
              <a:rPr lang="es-ES" sz="1100" dirty="0">
                <a:effectLst/>
                <a:latin typeface="Calibri" panose="020F0502020204030204" pitchFamily="34" charset="0"/>
                <a:ea typeface="Calibri" panose="020F0502020204030204" pitchFamily="34" charset="0"/>
              </a:rPr>
              <a:t>)</a:t>
            </a:r>
            <a:endParaRPr lang="en-US" sz="1100" dirty="0">
              <a:effectLst/>
              <a:latin typeface="Calibri" panose="020F0502020204030204" pitchFamily="34" charset="0"/>
              <a:ea typeface="Calibri" panose="020F0502020204030204" pitchFamily="34" charset="0"/>
            </a:endParaRPr>
          </a:p>
          <a:p>
            <a:pPr marL="171450" marR="0" lvl="0" indent="-171450"/>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Esta cita hace del bautismo un acto de nuestra obediencia y sumisión a Cristo. Note también cómo la razón que dan para no bautizar a los bebés es que no pueden creer en Cristo, mientras que la Biblia indica que sí.</a:t>
            </a:r>
            <a:endParaRPr lang="en-US" sz="11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0"/>
              </a:spcAft>
              <a:buNone/>
            </a:pPr>
            <a:endParaRPr b="1" dirty="0">
              <a:solidFill>
                <a:schemeClr val="dk1"/>
              </a:solidFill>
              <a:latin typeface="Calibri"/>
              <a:ea typeface="Calibri"/>
              <a:cs typeface="Calibri"/>
              <a:sym typeface="Calibri"/>
            </a:endParaRPr>
          </a:p>
        </p:txBody>
      </p:sp>
      <p:sp>
        <p:nvSpPr>
          <p:cNvPr id="264" name="Google Shape;264;g274b379f556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274b379f556_0_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La Iglesia Luterana (Academia Cristo):</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"Creemos que la bendición del Bautismo es para toda la gente (Mateo 28:19), incluyendo a los infantes, que son pecaminosos (Juan 3:6) y por lo tanto necesitan la regeneración efectuada por medio del Bautismo (Juan 3:5). " "En Esto Creemos", </a:t>
            </a:r>
            <a:r>
              <a:rPr lang="es-ES" sz="1100" u="sng" dirty="0">
                <a:solidFill>
                  <a:srgbClr val="0000FF"/>
                </a:solidFill>
                <a:effectLst/>
                <a:latin typeface="Calibri" panose="020F0502020204030204" pitchFamily="34" charset="0"/>
                <a:ea typeface="Calibri" panose="020F0502020204030204" pitchFamily="34" charset="0"/>
                <a:hlinkClick r:id="rId3"/>
              </a:rPr>
              <a:t>www.academiacristo.com</a:t>
            </a:r>
            <a:endParaRPr lang="en-US" sz="1100" u="sng" dirty="0">
              <a:solidFill>
                <a:srgbClr val="0000FF"/>
              </a:solidFill>
              <a:effectLst/>
              <a:latin typeface="Calibri" panose="020F0502020204030204" pitchFamily="34" charset="0"/>
              <a:ea typeface="Calibri" panose="020F0502020204030204" pitchFamily="34" charset="0"/>
            </a:endParaRPr>
          </a:p>
          <a:p>
            <a:pPr marL="171450" marR="0" lvl="0" indent="-171450"/>
            <a:endParaRPr lang="en-US" sz="1100" u="sng" dirty="0">
              <a:solidFill>
                <a:srgbClr val="0000FF"/>
              </a:solidFill>
              <a:effectLst/>
              <a:latin typeface="Calibri" panose="020F0502020204030204" pitchFamily="34" charset="0"/>
              <a:ea typeface="Calibri" panose="020F0502020204030204" pitchFamily="34" charset="0"/>
            </a:endParaRPr>
          </a:p>
          <a:p>
            <a:pPr marL="171450" marR="0" lvl="0" indent="-171450" algn="l"/>
            <a:r>
              <a:rPr lang="es-ES" sz="1100" dirty="0">
                <a:effectLst/>
                <a:latin typeface="Calibri" panose="020F0502020204030204" pitchFamily="34" charset="0"/>
                <a:ea typeface="Calibri" panose="020F0502020204030204" pitchFamily="34" charset="0"/>
              </a:rPr>
              <a:t>Los versículos citados anteriormente son una prueba adicional para bautizar a los bebés; “lo que nace de la carne, carne es.” Los bebés nacen pecadores como sus padres, necesitados del lavado y renacimiento “del agua y del Espíritu” que Jesús describe aquí.</a:t>
            </a:r>
            <a:endParaRPr lang="en-US" sz="1100" dirty="0">
              <a:effectLst/>
              <a:latin typeface="Calibri" panose="020F0502020204030204" pitchFamily="34" charset="0"/>
              <a:ea typeface="Calibri" panose="020F0502020204030204" pitchFamily="34" charset="0"/>
            </a:endParaRPr>
          </a:p>
          <a:p>
            <a:pPr marL="171450" marR="0" lvl="0" indent="-171450" algn="l"/>
            <a:endParaRPr lang="en-US" sz="1100" dirty="0">
              <a:effectLst/>
              <a:latin typeface="Calibri" panose="020F0502020204030204" pitchFamily="34" charset="0"/>
              <a:ea typeface="Calibri" panose="020F0502020204030204" pitchFamily="34" charset="0"/>
            </a:endParaRPr>
          </a:p>
          <a:p>
            <a:pPr marL="171450" marR="0" lvl="0" indent="-171450" algn="l"/>
            <a:r>
              <a:rPr lang="es-ES" sz="1100" dirty="0">
                <a:effectLst/>
                <a:latin typeface="Calibri" panose="020F0502020204030204" pitchFamily="34" charset="0"/>
                <a:ea typeface="Calibri" panose="020F0502020204030204" pitchFamily="34" charset="0"/>
              </a:rPr>
              <a:t>En Academia Cristo, nos identificamos como luteranos confesionales porque creemos que la Biblia enseña que las bendiciones del bautismo son para personas de todas las edades.</a:t>
            </a:r>
            <a:endParaRPr lang="en-US" sz="11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None/>
            </a:pPr>
            <a:endParaRPr dirty="0">
              <a:solidFill>
                <a:schemeClr val="dk1"/>
              </a:solidFill>
              <a:latin typeface="Calibri"/>
              <a:ea typeface="Calibri"/>
              <a:cs typeface="Calibri"/>
              <a:sym typeface="Calibri"/>
            </a:endParaRPr>
          </a:p>
        </p:txBody>
      </p:sp>
      <p:sp>
        <p:nvSpPr>
          <p:cNvPr id="275" name="Google Shape;275;g274b379f556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274b379f556_0_1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Resumen: ¿A quién debemos bautizar?</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La Iglesia Católica: A todos, no importando su edad.</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La Iglesia Luterana: A todos, no importando su edad.</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Muchas Iglesias Protestantes: Solo a creyentes en Jesús que han llegado a cierta edad.</a:t>
            </a:r>
            <a:endParaRPr lang="en-US" sz="1100" dirty="0">
              <a:effectLst/>
              <a:latin typeface="Calibri" panose="020F0502020204030204" pitchFamily="34" charset="0"/>
              <a:ea typeface="Calibri" panose="020F0502020204030204" pitchFamily="34" charset="0"/>
            </a:endParaRPr>
          </a:p>
          <a:p>
            <a:pPr marL="457200" marR="171450" lvl="0" indent="-298450" algn="l" rtl="0">
              <a:spcBef>
                <a:spcPts val="0"/>
              </a:spcBef>
              <a:spcAft>
                <a:spcPts val="0"/>
              </a:spcAft>
              <a:buClr>
                <a:schemeClr val="dk1"/>
              </a:buClr>
              <a:buSzPts val="1100"/>
              <a:buFont typeface="Calibri"/>
              <a:buAutoNum type="arabicPeriod"/>
            </a:pPr>
            <a:endParaRPr b="1" dirty="0">
              <a:solidFill>
                <a:schemeClr val="dk1"/>
              </a:solidFill>
              <a:latin typeface="Calibri"/>
              <a:ea typeface="Calibri"/>
              <a:cs typeface="Calibri"/>
              <a:sym typeface="Calibri"/>
            </a:endParaRPr>
          </a:p>
        </p:txBody>
      </p:sp>
      <p:sp>
        <p:nvSpPr>
          <p:cNvPr id="351" name="Google Shape;351;g274b379f556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indent="0">
              <a:lnSpc>
                <a:spcPct val="103000"/>
              </a:lnSpc>
              <a:spcAft>
                <a:spcPts val="50"/>
              </a:spcAft>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3. Oración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Comienza con la siguiente oración (o usa una propia): </a:t>
            </a:r>
            <a:endParaRPr lang="en-US" sz="1800" dirty="0">
              <a:effectLst/>
              <a:latin typeface="Calibri" panose="020F0502020204030204" pitchFamily="34" charset="0"/>
              <a:ea typeface="Calibri" panose="020F0502020204030204" pitchFamily="34" charset="0"/>
            </a:endParaRPr>
          </a:p>
          <a:p>
            <a:pPr marL="0" marR="0" indent="0">
              <a:buFontTx/>
              <a:buNone/>
            </a:pPr>
            <a:br>
              <a:rPr lang="es-ES" sz="1800" dirty="0">
                <a:effectLst/>
                <a:latin typeface="Calibri" panose="020F0502020204030204" pitchFamily="34" charset="0"/>
                <a:ea typeface="Calibri" panose="020F0502020204030204" pitchFamily="34" charset="0"/>
              </a:rPr>
            </a:br>
            <a:r>
              <a:rPr lang="es-ES" sz="1800" dirty="0">
                <a:effectLst/>
                <a:latin typeface="Calibri" panose="020F0502020204030204" pitchFamily="34" charset="0"/>
                <a:ea typeface="Calibri" panose="020F0502020204030204" pitchFamily="34" charset="0"/>
              </a:rPr>
              <a:t>Padre Celestial, te damos gracias por las bendiciones que nos das en las aguas del bautismo. Abre nuestros corazones a tu verdad mientras estudiamos tu Palabra hoy. Ayúdanos a apreciar este lavado de renacimiento y renovación a través del Espíritu Santo por el cual nos vestiste con Cristo, nos limpiaste del pecado y nos adoptaste en tu familia. Amén.</a:t>
            </a:r>
            <a:endParaRPr lang="en-US" sz="1800" dirty="0">
              <a:effectLst/>
              <a:latin typeface="Calibri" panose="020F0502020204030204" pitchFamily="34" charset="0"/>
              <a:ea typeface="Calibri" panose="020F0502020204030204" pitchFamily="34" charset="0"/>
            </a:endParaRPr>
          </a:p>
          <a:p>
            <a:pPr marL="228600" marR="171450" lvl="0" indent="0" algn="l" rtl="0">
              <a:spcBef>
                <a:spcPts val="0"/>
              </a:spcBef>
              <a:spcAft>
                <a:spcPts val="1000"/>
              </a:spcAft>
              <a:buClr>
                <a:schemeClr val="dk1"/>
              </a:buClr>
              <a:buSzPts val="1100"/>
              <a:buFont typeface="Arial"/>
              <a:buNone/>
            </a:pPr>
            <a:endParaRPr dirty="0"/>
          </a:p>
        </p:txBody>
      </p:sp>
      <p:sp>
        <p:nvSpPr>
          <p:cNvPr id="191" name="Google Shape;19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a:extLst>
            <a:ext uri="{FF2B5EF4-FFF2-40B4-BE49-F238E27FC236}">
              <a16:creationId xmlns:a16="http://schemas.microsoft.com/office/drawing/2014/main" id="{998D1ED2-51A7-AE56-8D8F-5B93951328BF}"/>
            </a:ext>
          </a:extLst>
        </p:cNvPr>
        <p:cNvGrpSpPr/>
        <p:nvPr/>
      </p:nvGrpSpPr>
      <p:grpSpPr>
        <a:xfrm>
          <a:off x="0" y="0"/>
          <a:ext cx="0" cy="0"/>
          <a:chOff x="0" y="0"/>
          <a:chExt cx="0" cy="0"/>
        </a:xfrm>
      </p:grpSpPr>
      <p:sp>
        <p:nvSpPr>
          <p:cNvPr id="115" name="Google Shape;115;p4:notes">
            <a:extLst>
              <a:ext uri="{FF2B5EF4-FFF2-40B4-BE49-F238E27FC236}">
                <a16:creationId xmlns:a16="http://schemas.microsoft.com/office/drawing/2014/main" id="{C08B4F6D-7D39-A878-C899-17225F32579D}"/>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s-ES" sz="1800" b="1" dirty="0">
                <a:effectLst/>
                <a:latin typeface="Calibri" panose="020F0502020204030204" pitchFamily="34" charset="0"/>
                <a:ea typeface="Calibri" panose="020F0502020204030204" pitchFamily="34" charset="0"/>
              </a:rPr>
              <a:t>OBJECTIVO #3: Analizar las evidencias bíblicas para bautizar a los bebés. </a:t>
            </a:r>
            <a:endParaRPr lang="en-US" sz="1800" dirty="0">
              <a:effectLst/>
              <a:latin typeface="Calibri" panose="020F0502020204030204" pitchFamily="34" charset="0"/>
              <a:ea typeface="Calibri" panose="020F0502020204030204" pitchFamily="34" charset="0"/>
            </a:endParaRPr>
          </a:p>
          <a:p>
            <a:pPr marL="228600" marR="171450" lvl="0" indent="0" algn="l" rtl="0">
              <a:spcBef>
                <a:spcPts val="0"/>
              </a:spcBef>
              <a:spcAft>
                <a:spcPts val="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116" name="Google Shape;116;p4:notes">
            <a:extLst>
              <a:ext uri="{FF2B5EF4-FFF2-40B4-BE49-F238E27FC236}">
                <a16:creationId xmlns:a16="http://schemas.microsoft.com/office/drawing/2014/main" id="{B4CD51A6-6F33-90B9-CEE2-B668EE1C629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608227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a:extLst>
            <a:ext uri="{FF2B5EF4-FFF2-40B4-BE49-F238E27FC236}">
              <a16:creationId xmlns:a16="http://schemas.microsoft.com/office/drawing/2014/main" id="{2EEC0603-F031-7CD1-DDEC-6E1AE4C4D51A}"/>
            </a:ext>
          </a:extLst>
        </p:cNvPr>
        <p:cNvGrpSpPr/>
        <p:nvPr/>
      </p:nvGrpSpPr>
      <p:grpSpPr>
        <a:xfrm>
          <a:off x="0" y="0"/>
          <a:ext cx="0" cy="0"/>
          <a:chOff x="0" y="0"/>
          <a:chExt cx="0" cy="0"/>
        </a:xfrm>
      </p:grpSpPr>
      <p:sp>
        <p:nvSpPr>
          <p:cNvPr id="294" name="Google Shape;294;g2e314509b4d_0_272:notes">
            <a:extLst>
              <a:ext uri="{FF2B5EF4-FFF2-40B4-BE49-F238E27FC236}">
                <a16:creationId xmlns:a16="http://schemas.microsoft.com/office/drawing/2014/main" id="{D4CD98F2-B56E-6CAF-693B-AA7A04C435E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r>
              <a:rPr lang="es-ES" sz="1800" dirty="0">
                <a:effectLst/>
                <a:latin typeface="Calibri" panose="020F0502020204030204" pitchFamily="34" charset="0"/>
                <a:ea typeface="Calibri" panose="020F0502020204030204" pitchFamily="34" charset="0"/>
              </a:rPr>
              <a:t>1. Pregunta de la tarea: ¿Qué razones dan muchas iglesias para no bautizar a los niños? </a:t>
            </a:r>
            <a:br>
              <a:rPr lang="es-ES" sz="1800" dirty="0">
                <a:effectLst/>
                <a:latin typeface="Calibri" panose="020F0502020204030204" pitchFamily="34" charset="0"/>
                <a:ea typeface="Calibri" panose="020F0502020204030204" pitchFamily="34" charset="0"/>
              </a:rPr>
            </a:br>
            <a:br>
              <a:rPr lang="es-ES" sz="1800" dirty="0">
                <a:effectLst/>
                <a:latin typeface="Calibri" panose="020F0502020204030204" pitchFamily="34" charset="0"/>
                <a:ea typeface="Calibri" panose="020F0502020204030204" pitchFamily="34" charset="0"/>
              </a:rPr>
            </a:br>
            <a:r>
              <a:rPr lang="es-ES" sz="1800" i="1" dirty="0">
                <a:solidFill>
                  <a:srgbClr val="00B050"/>
                </a:solidFill>
                <a:effectLst/>
                <a:latin typeface="Calibri" panose="020F0502020204030204" pitchFamily="34" charset="0"/>
                <a:ea typeface="Calibri" panose="020F0502020204030204" pitchFamily="34" charset="0"/>
              </a:rPr>
              <a:t>Deje que los estudiantes respondan.</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None/>
            </a:pPr>
            <a:endParaRPr b="1" dirty="0">
              <a:solidFill>
                <a:schemeClr val="dk1"/>
              </a:solidFill>
              <a:latin typeface="Calibri"/>
              <a:ea typeface="Calibri"/>
              <a:cs typeface="Calibri"/>
              <a:sym typeface="Calibri"/>
            </a:endParaRPr>
          </a:p>
        </p:txBody>
      </p:sp>
      <p:sp>
        <p:nvSpPr>
          <p:cNvPr id="295" name="Google Shape;295;g2e314509b4d_0_272:notes">
            <a:extLst>
              <a:ext uri="{FF2B5EF4-FFF2-40B4-BE49-F238E27FC236}">
                <a16:creationId xmlns:a16="http://schemas.microsoft.com/office/drawing/2014/main" id="{46A14100-E7CA-87CF-F96A-A28666F0024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926206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274b379f556_0_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“El bautismo es un acto de fe, y los bebés no pueden creer”</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Problemas con esta cita:</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Primero, hace que el bautismo parezca algo que hacemos por Dios por fe. Pero la Biblia reiteradamente habla del bautismo como algo que Dios hace por nosotros.</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Segundo, declara categóricamente que los bebés no pueden creer en Jesús. Hemos estudiado versículos que indican que los bebés pueden creer por el poder del Espíritu Santo. </a:t>
            </a:r>
            <a:endParaRPr lang="en-US" sz="11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303" name="Google Shape;303;g274b379f556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274b379f556_0_1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“Jesús fue bautizado de adulto, así que debemos seguir su ejemplo”.</a:t>
            </a:r>
          </a:p>
          <a:p>
            <a:pPr marL="0" marR="0" lvl="0" indent="0">
              <a:buFontTx/>
              <a:buNone/>
            </a:pPr>
            <a:endParaRPr lang="es-E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Problemas con esta cita: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Primero, el bautismo no existía cuando Jesús era un niño: el ministerio de Juan el Bautista comenzó poco antes de que Jesús fuera bautizado. Segundo, el bautismo de Jesús fue único: no tenía pecado y era nuestro Salvador, por lo que no necesitaba el perdón ofrecido en el bautismo.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Tercero, este argumento convierte una descripción (lo que sucedió) en una prescripción (lo que Dios ordena). Este es un error en la interpretación de la Biblia. Jesús fue bautizado en el río Jordán. ¿Debemos todos seguir su ejemplo y ser bautizados allí? Por supuesto que no. En lugar de hacer lo que hizo Jesús, debemos hacer lo que Jesús ordena, que es bautizar a todas las naciones. Eso incluye a los bebés.</a:t>
            </a:r>
            <a:endParaRPr lang="en-US" sz="11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314" name="Google Shape;314;g274b379f556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274b379f556_0_1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 typeface="Symbol" pitchFamily="2" charset="2"/>
              <a:buNone/>
            </a:pPr>
            <a:r>
              <a:rPr lang="es-ES" sz="1100" dirty="0">
                <a:effectLst/>
                <a:latin typeface="Calibri" panose="020F0502020204030204" pitchFamily="34" charset="0"/>
                <a:ea typeface="Calibri" panose="020F0502020204030204" pitchFamily="34" charset="0"/>
              </a:rPr>
              <a:t>“No hay ejemplos de bautismos de infantes en el Nuevo Testamento”. </a:t>
            </a:r>
            <a:endParaRPr lang="en-US" sz="1100" dirty="0">
              <a:effectLst/>
              <a:latin typeface="Calibri" panose="020F0502020204030204" pitchFamily="34" charset="0"/>
              <a:ea typeface="Calibri" panose="020F0502020204030204" pitchFamily="34" charset="0"/>
            </a:endParaRPr>
          </a:p>
          <a:p>
            <a:pPr marL="0" marR="0" lvl="0" indent="0">
              <a:buFont typeface="Symbol" pitchFamily="2" charset="2"/>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Hay tres bautismos familiares registrados en el Nuevo Testamento que probablemente incluyeron niños. </a:t>
            </a:r>
          </a:p>
          <a:p>
            <a:pPr marL="171450" marR="0" lvl="0" indent="-171450"/>
            <a:r>
              <a:rPr lang="es-ES" sz="1100" dirty="0">
                <a:effectLst/>
                <a:latin typeface="Calibri" panose="020F0502020204030204" pitchFamily="34" charset="0"/>
                <a:ea typeface="Calibri" panose="020F0502020204030204" pitchFamily="34" charset="0"/>
              </a:rPr>
              <a:t>Pero incluso si no lo hicieran, se aplica el mismo principio de descripción/prescripción anterior: bautizamos a los niños porque Jesús nos ordena bautizar a todas las naciones, y los niños están incluidos. </a:t>
            </a:r>
          </a:p>
          <a:p>
            <a:pPr marL="171450" marR="0" lvl="0" indent="-171450"/>
            <a:r>
              <a:rPr lang="es-ES" sz="1100" dirty="0">
                <a:effectLst/>
                <a:latin typeface="Calibri" panose="020F0502020204030204" pitchFamily="34" charset="0"/>
                <a:ea typeface="Calibri" panose="020F0502020204030204" pitchFamily="34" charset="0"/>
              </a:rPr>
              <a:t>Vale la pena mencionar que el Nuevo Testamento se enfoca en el evangelismo del mundo conocido, y el evangelismo de las familias comienza con los adultos (a quienes no bautizamos hasta que creen). La Biblia registra este primer contacto, pero no siempre registra lo que los nuevos creyentes hicieron con sus familias o hijos después. </a:t>
            </a:r>
            <a:endParaRPr lang="en-US" sz="11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325" name="Google Shape;325;g274b379f556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a:extLst>
            <a:ext uri="{FF2B5EF4-FFF2-40B4-BE49-F238E27FC236}">
              <a16:creationId xmlns:a16="http://schemas.microsoft.com/office/drawing/2014/main" id="{21B424D6-9782-21F5-373D-4251140AEEB7}"/>
            </a:ext>
          </a:extLst>
        </p:cNvPr>
        <p:cNvGrpSpPr/>
        <p:nvPr/>
      </p:nvGrpSpPr>
      <p:grpSpPr>
        <a:xfrm>
          <a:off x="0" y="0"/>
          <a:ext cx="0" cy="0"/>
          <a:chOff x="0" y="0"/>
          <a:chExt cx="0" cy="0"/>
        </a:xfrm>
      </p:grpSpPr>
      <p:sp>
        <p:nvSpPr>
          <p:cNvPr id="294" name="Google Shape;294;g2e314509b4d_0_272:notes">
            <a:extLst>
              <a:ext uri="{FF2B5EF4-FFF2-40B4-BE49-F238E27FC236}">
                <a16:creationId xmlns:a16="http://schemas.microsoft.com/office/drawing/2014/main" id="{354CE963-9314-A380-6163-F943F38BA18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r>
              <a:rPr lang="es-ES" sz="1800" dirty="0">
                <a:effectLst/>
                <a:latin typeface="Calibri" panose="020F0502020204030204" pitchFamily="34" charset="0"/>
                <a:ea typeface="Calibri" panose="020F0502020204030204" pitchFamily="34" charset="0"/>
              </a:rPr>
              <a:t>2. Pregunta de la tarea: ¿Qué razones bíblicas tenemos para bautizar a los infantes?</a:t>
            </a:r>
            <a:r>
              <a:rPr lang="es-ES" sz="1800" i="1" dirty="0">
                <a:solidFill>
                  <a:srgbClr val="00B050"/>
                </a:solidFill>
                <a:effectLst/>
                <a:latin typeface="Calibri" panose="020F0502020204030204" pitchFamily="34" charset="0"/>
                <a:ea typeface="Calibri" panose="020F0502020204030204" pitchFamily="34" charset="0"/>
              </a:rPr>
              <a:t> </a:t>
            </a:r>
            <a:br>
              <a:rPr lang="es-ES" sz="1800" i="1" dirty="0">
                <a:solidFill>
                  <a:srgbClr val="00B050"/>
                </a:solidFill>
                <a:effectLst/>
                <a:latin typeface="Calibri" panose="020F0502020204030204" pitchFamily="34" charset="0"/>
                <a:ea typeface="Calibri" panose="020F0502020204030204" pitchFamily="34" charset="0"/>
              </a:rPr>
            </a:br>
            <a:br>
              <a:rPr lang="es-ES" sz="1800" i="1" dirty="0">
                <a:solidFill>
                  <a:srgbClr val="00B050"/>
                </a:solidFill>
                <a:effectLst/>
                <a:latin typeface="Calibri" panose="020F0502020204030204" pitchFamily="34" charset="0"/>
                <a:ea typeface="Calibri" panose="020F0502020204030204" pitchFamily="34" charset="0"/>
              </a:rPr>
            </a:br>
            <a:r>
              <a:rPr lang="es-ES" sz="1800" i="1" dirty="0">
                <a:solidFill>
                  <a:srgbClr val="00B050"/>
                </a:solidFill>
                <a:effectLst/>
                <a:latin typeface="Calibri" panose="020F0502020204030204" pitchFamily="34" charset="0"/>
                <a:ea typeface="Calibri" panose="020F0502020204030204" pitchFamily="34" charset="0"/>
              </a:rPr>
              <a:t>Deje que los estudiantes respondan.</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None/>
            </a:pPr>
            <a:endParaRPr b="1" dirty="0">
              <a:solidFill>
                <a:schemeClr val="dk1"/>
              </a:solidFill>
              <a:latin typeface="Calibri"/>
              <a:ea typeface="Calibri"/>
              <a:cs typeface="Calibri"/>
              <a:sym typeface="Calibri"/>
            </a:endParaRPr>
          </a:p>
        </p:txBody>
      </p:sp>
      <p:sp>
        <p:nvSpPr>
          <p:cNvPr id="295" name="Google Shape;295;g2e314509b4d_0_272:notes">
            <a:extLst>
              <a:ext uri="{FF2B5EF4-FFF2-40B4-BE49-F238E27FC236}">
                <a16:creationId xmlns:a16="http://schemas.microsoft.com/office/drawing/2014/main" id="{C94524E8-E108-36ED-960D-B45365D97DE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440469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a:extLst>
            <a:ext uri="{FF2B5EF4-FFF2-40B4-BE49-F238E27FC236}">
              <a16:creationId xmlns:a16="http://schemas.microsoft.com/office/drawing/2014/main" id="{1739D93C-9ED6-1993-7AE4-40259AC7EB89}"/>
            </a:ext>
          </a:extLst>
        </p:cNvPr>
        <p:cNvGrpSpPr/>
        <p:nvPr/>
      </p:nvGrpSpPr>
      <p:grpSpPr>
        <a:xfrm>
          <a:off x="0" y="0"/>
          <a:ext cx="0" cy="0"/>
          <a:chOff x="0" y="0"/>
          <a:chExt cx="0" cy="0"/>
        </a:xfrm>
      </p:grpSpPr>
      <p:sp>
        <p:nvSpPr>
          <p:cNvPr id="324" name="Google Shape;324;g274b379f556_0_115:notes">
            <a:extLst>
              <a:ext uri="{FF2B5EF4-FFF2-40B4-BE49-F238E27FC236}">
                <a16:creationId xmlns:a16="http://schemas.microsoft.com/office/drawing/2014/main" id="{06A5C4DC-8BC3-1CBC-01E6-5A59D46A300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buFont typeface="Symbol" pitchFamily="2" charset="2"/>
              <a:buChar char=""/>
            </a:pPr>
            <a:r>
              <a:rPr lang="es-ES" sz="1800" dirty="0">
                <a:effectLst/>
                <a:latin typeface="Calibri" panose="020F0502020204030204" pitchFamily="34" charset="0"/>
                <a:ea typeface="Calibri" panose="020F0502020204030204" pitchFamily="34" charset="0"/>
              </a:rPr>
              <a:t>Están incluidos tanto en el mandato (Mat. 28:19) como en la promesa (Hechos 2:38-39) del bautismo, como mencionamos antes.</a:t>
            </a:r>
            <a:br>
              <a:rPr lang="es-ES" sz="1800" dirty="0">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 sz="1800" dirty="0">
                <a:effectLst/>
                <a:latin typeface="Calibri" panose="020F0502020204030204" pitchFamily="34" charset="0"/>
                <a:ea typeface="Calibri" panose="020F0502020204030204" pitchFamily="34" charset="0"/>
              </a:rPr>
              <a:t>Nacen pecadores (Sal. 51:5), necesitados del perdón prometido en el bautismo (Hechos 2:38).</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325" name="Google Shape;325;g274b379f556_0_115:notes">
            <a:extLst>
              <a:ext uri="{FF2B5EF4-FFF2-40B4-BE49-F238E27FC236}">
                <a16:creationId xmlns:a16="http://schemas.microsoft.com/office/drawing/2014/main" id="{A9EC4D79-1E0D-E2C9-6232-8919DA747A0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497624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a:extLst>
            <a:ext uri="{FF2B5EF4-FFF2-40B4-BE49-F238E27FC236}">
              <a16:creationId xmlns:a16="http://schemas.microsoft.com/office/drawing/2014/main" id="{6D76A67D-74CC-93BD-94A6-B279E9864E01}"/>
            </a:ext>
          </a:extLst>
        </p:cNvPr>
        <p:cNvGrpSpPr/>
        <p:nvPr/>
      </p:nvGrpSpPr>
      <p:grpSpPr>
        <a:xfrm>
          <a:off x="0" y="0"/>
          <a:ext cx="0" cy="0"/>
          <a:chOff x="0" y="0"/>
          <a:chExt cx="0" cy="0"/>
        </a:xfrm>
      </p:grpSpPr>
      <p:sp>
        <p:nvSpPr>
          <p:cNvPr id="324" name="Google Shape;324;g274b379f556_0_115:notes">
            <a:extLst>
              <a:ext uri="{FF2B5EF4-FFF2-40B4-BE49-F238E27FC236}">
                <a16:creationId xmlns:a16="http://schemas.microsoft.com/office/drawing/2014/main" id="{51895756-F2CE-CDC6-115B-011F1B104F7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buFont typeface="Symbol" pitchFamily="2" charset="2"/>
              <a:buChar char=""/>
            </a:pPr>
            <a:r>
              <a:rPr lang="es-ES" sz="1800" dirty="0">
                <a:effectLst/>
                <a:latin typeface="Calibri" panose="020F0502020204030204" pitchFamily="34" charset="0"/>
                <a:ea typeface="Calibri" panose="020F0502020204030204" pitchFamily="34" charset="0"/>
              </a:rPr>
              <a:t>Pueden creer en Cristo, por el poder del Espíritu Santo (Mateo 18:6), quien obra la fe por medio del bautismo (Juan 3:5).</a:t>
            </a:r>
            <a:br>
              <a:rPr lang="es-ES" sz="1800" dirty="0">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 sz="1800" dirty="0">
                <a:effectLst/>
                <a:latin typeface="Calibri" panose="020F0502020204030204" pitchFamily="34" charset="0"/>
                <a:ea typeface="Calibri" panose="020F0502020204030204" pitchFamily="34" charset="0"/>
              </a:rPr>
              <a:t>El Espíritu Santo es omnipotente y perfectamente capaz de dar fe tanto a un niño como a un adulto.</a:t>
            </a:r>
            <a:br>
              <a:rPr lang="es-ES" sz="1800" dirty="0">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 sz="1800" dirty="0">
                <a:effectLst/>
                <a:latin typeface="Calibri" panose="020F0502020204030204" pitchFamily="34" charset="0"/>
                <a:ea typeface="Calibri" panose="020F0502020204030204" pitchFamily="34" charset="0"/>
              </a:rPr>
              <a:t>Tenemos ejemplos bíblicos de bautismos de familias enteras, como se mencionó anteriormente</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325" name="Google Shape;325;g274b379f556_0_115:notes">
            <a:extLst>
              <a:ext uri="{FF2B5EF4-FFF2-40B4-BE49-F238E27FC236}">
                <a16:creationId xmlns:a16="http://schemas.microsoft.com/office/drawing/2014/main" id="{CC2D7033-43A0-2CB9-70B6-EC9DECA7B98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201060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2adf25473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171450" lvl="0" indent="-298450" algn="l" rtl="0">
              <a:lnSpc>
                <a:spcPct val="100000"/>
              </a:lnSpc>
              <a:spcBef>
                <a:spcPts val="0"/>
              </a:spcBef>
              <a:spcAft>
                <a:spcPts val="1000"/>
              </a:spcAft>
              <a:buClr>
                <a:schemeClr val="dk1"/>
              </a:buClr>
              <a:buSzPts val="1100"/>
              <a:buFont typeface="Calibri"/>
              <a:buAutoNum type="arabicPeriod" startAt="2"/>
            </a:pPr>
            <a:r>
              <a:rPr lang="en-US">
                <a:solidFill>
                  <a:schemeClr val="dk1"/>
                </a:solidFill>
                <a:latin typeface="Calibri"/>
                <a:ea typeface="Calibri"/>
                <a:cs typeface="Calibri"/>
                <a:sym typeface="Calibri"/>
              </a:rPr>
              <a:t>Oración de clausura</a:t>
            </a:r>
            <a:endParaRPr/>
          </a:p>
        </p:txBody>
      </p:sp>
      <p:sp>
        <p:nvSpPr>
          <p:cNvPr id="363" name="Google Shape;363;g2adf25473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2adf2547317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0" indent="-298450" algn="l" rtl="0">
              <a:lnSpc>
                <a:spcPct val="100000"/>
              </a:lnSpc>
              <a:spcBef>
                <a:spcPts val="0"/>
              </a:spcBef>
              <a:spcAft>
                <a:spcPts val="1000"/>
              </a:spcAft>
              <a:buClr>
                <a:schemeClr val="dk1"/>
              </a:buClr>
              <a:buSzPts val="1100"/>
              <a:buFont typeface="Calibri"/>
              <a:buAutoNum type="arabicPeriod" startAt="3"/>
            </a:pPr>
            <a:r>
              <a:rPr lang="en-US">
                <a:solidFill>
                  <a:schemeClr val="dk1"/>
                </a:solidFill>
                <a:latin typeface="Calibri"/>
                <a:ea typeface="Calibri"/>
                <a:cs typeface="Calibri"/>
                <a:sym typeface="Calibri"/>
              </a:rPr>
              <a:t>Despedida </a:t>
            </a:r>
            <a:endParaRPr/>
          </a:p>
        </p:txBody>
      </p:sp>
      <p:sp>
        <p:nvSpPr>
          <p:cNvPr id="371" name="Google Shape;371;g2adf2547317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a:extLst>
            <a:ext uri="{FF2B5EF4-FFF2-40B4-BE49-F238E27FC236}">
              <a16:creationId xmlns:a16="http://schemas.microsoft.com/office/drawing/2014/main" id="{38B088CD-CDF1-C822-BF53-12AFD0122265}"/>
            </a:ext>
          </a:extLst>
        </p:cNvPr>
        <p:cNvGrpSpPr/>
        <p:nvPr/>
      </p:nvGrpSpPr>
      <p:grpSpPr>
        <a:xfrm>
          <a:off x="0" y="0"/>
          <a:ext cx="0" cy="0"/>
          <a:chOff x="0" y="0"/>
          <a:chExt cx="0" cy="0"/>
        </a:xfrm>
      </p:grpSpPr>
      <p:sp>
        <p:nvSpPr>
          <p:cNvPr id="115" name="Google Shape;115;p4:notes">
            <a:extLst>
              <a:ext uri="{FF2B5EF4-FFF2-40B4-BE49-F238E27FC236}">
                <a16:creationId xmlns:a16="http://schemas.microsoft.com/office/drawing/2014/main" id="{2375EC49-BF0D-2EC9-D134-CFD26EA2402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a:buNone/>
            </a:pPr>
            <a:r>
              <a:rPr lang="es-ES" sz="1800" b="1" dirty="0">
                <a:effectLst/>
                <a:latin typeface="Calibri" panose="020F0502020204030204" pitchFamily="34" charset="0"/>
                <a:ea typeface="Calibri" panose="020F0502020204030204" pitchFamily="34" charset="0"/>
              </a:rPr>
              <a:t>OBJETIVO #1: Explicar bíblicamente que el bautismo es un medio de gracia, un acto sagrado instituido por Cristo. </a:t>
            </a:r>
            <a:endParaRPr b="1" dirty="0">
              <a:solidFill>
                <a:schemeClr val="dk1"/>
              </a:solidFill>
              <a:latin typeface="Calibri"/>
              <a:ea typeface="Calibri"/>
              <a:cs typeface="Calibri"/>
              <a:sym typeface="Calibri"/>
            </a:endParaRPr>
          </a:p>
        </p:txBody>
      </p:sp>
      <p:sp>
        <p:nvSpPr>
          <p:cNvPr id="116" name="Google Shape;116;p4:notes">
            <a:extLst>
              <a:ext uri="{FF2B5EF4-FFF2-40B4-BE49-F238E27FC236}">
                <a16:creationId xmlns:a16="http://schemas.microsoft.com/office/drawing/2014/main" id="{04AE99CE-6D70-BA29-BB11-F3660A2FC19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9113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e314509b4d_0_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600"/>
              </a:spcAft>
              <a:buSzPts val="1100"/>
              <a:buNone/>
            </a:pPr>
            <a:endParaRPr b="1" dirty="0">
              <a:solidFill>
                <a:schemeClr val="dk1"/>
              </a:solidFill>
              <a:latin typeface="Calibri"/>
              <a:ea typeface="Calibri"/>
              <a:cs typeface="Calibri"/>
              <a:sym typeface="Calibri"/>
            </a:endParaRPr>
          </a:p>
        </p:txBody>
      </p:sp>
      <p:sp>
        <p:nvSpPr>
          <p:cNvPr id="144" name="Google Shape;144;g2e314509b4d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1. Pregunta de la tarea: ¿Qué es el bautismo y que recibimos de Dios a través de este medio de gracia? </a:t>
            </a:r>
            <a:r>
              <a:rPr lang="es-ES" sz="1800" i="1" dirty="0">
                <a:solidFill>
                  <a:srgbClr val="00B050"/>
                </a:solidFill>
                <a:effectLst/>
                <a:latin typeface="Calibri" panose="020F0502020204030204" pitchFamily="34" charset="0"/>
                <a:ea typeface="Calibri" panose="020F0502020204030204" pitchFamily="34" charset="0"/>
              </a:rPr>
              <a:t>Deje que los estudiantes respondan.</a:t>
            </a:r>
            <a:br>
              <a:rPr lang="es-ES" sz="1800" i="1" dirty="0">
                <a:solidFill>
                  <a:srgbClr val="00B050"/>
                </a:solidFill>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rPr>
              <a:t>Muchos estudiantes dirán que el bautismo es un acto de obediencia a Dios, un compromiso personal que individuo hace con Dios. El profesor concluye con esta respuesta:</a:t>
            </a:r>
            <a:endParaRPr lang="en-US" sz="1800" dirty="0">
              <a:effectLst/>
              <a:latin typeface="Calibri" panose="020F0502020204030204" pitchFamily="34" charset="0"/>
              <a:ea typeface="Calibri" panose="020F0502020204030204" pitchFamily="34" charset="0"/>
            </a:endParaRPr>
          </a:p>
          <a:p>
            <a:pPr marL="457200" marR="171450" lvl="0" indent="-298450" algn="l" rtl="0">
              <a:spcBef>
                <a:spcPts val="0"/>
              </a:spcBef>
              <a:spcAft>
                <a:spcPts val="0"/>
              </a:spcAft>
              <a:buClr>
                <a:schemeClr val="dk1"/>
              </a:buClr>
              <a:buSzPts val="1100"/>
              <a:buFont typeface="Calibri"/>
              <a:buAutoNum type="arabicPeriod"/>
            </a:pPr>
            <a:endParaRPr b="1" dirty="0">
              <a:solidFill>
                <a:schemeClr val="dk1"/>
              </a:solidFill>
              <a:latin typeface="Calibri"/>
              <a:ea typeface="Calibri"/>
              <a:cs typeface="Calibri"/>
              <a:sym typeface="Calibri"/>
            </a:endParaRPr>
          </a:p>
        </p:txBody>
      </p:sp>
      <p:sp>
        <p:nvSpPr>
          <p:cNvPr id="153" name="Google Shape;153;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a:extLst>
            <a:ext uri="{FF2B5EF4-FFF2-40B4-BE49-F238E27FC236}">
              <a16:creationId xmlns:a16="http://schemas.microsoft.com/office/drawing/2014/main" id="{358FCDC9-E380-5D16-E3CE-010049970C2B}"/>
            </a:ext>
          </a:extLst>
        </p:cNvPr>
        <p:cNvGrpSpPr/>
        <p:nvPr/>
      </p:nvGrpSpPr>
      <p:grpSpPr>
        <a:xfrm>
          <a:off x="0" y="0"/>
          <a:ext cx="0" cy="0"/>
          <a:chOff x="0" y="0"/>
          <a:chExt cx="0" cy="0"/>
        </a:xfrm>
      </p:grpSpPr>
      <p:sp>
        <p:nvSpPr>
          <p:cNvPr id="152" name="Google Shape;152;p28:notes">
            <a:extLst>
              <a:ext uri="{FF2B5EF4-FFF2-40B4-BE49-F238E27FC236}">
                <a16:creationId xmlns:a16="http://schemas.microsoft.com/office/drawing/2014/main" id="{CE6886AF-E599-C3B6-EAE9-9CD36D9F5DF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1. Pregunta de la tarea: ¿Qué es el bautismo? </a:t>
            </a:r>
            <a:r>
              <a:rPr lang="es-ES" sz="1800" i="1" dirty="0">
                <a:solidFill>
                  <a:srgbClr val="00B050"/>
                </a:solidFill>
                <a:effectLst/>
                <a:latin typeface="Calibri" panose="020F0502020204030204" pitchFamily="34" charset="0"/>
                <a:ea typeface="Calibri" panose="020F0502020204030204" pitchFamily="34" charset="0"/>
              </a:rPr>
              <a:t>Deje que los estudiantes respondan.</a:t>
            </a:r>
            <a:endParaRPr lang="en-US" sz="1800" dirty="0">
              <a:effectLst/>
              <a:latin typeface="Calibri" panose="020F0502020204030204" pitchFamily="34" charset="0"/>
              <a:ea typeface="Calibri" panose="020F0502020204030204" pitchFamily="34" charset="0"/>
            </a:endParaRPr>
          </a:p>
          <a:p>
            <a:pPr marL="0" marR="0" lvl="0" indent="0">
              <a:buFontTx/>
              <a:buNone/>
            </a:pPr>
            <a:endParaRPr lang="es-E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El bautismo es un medio de gracia instituido por Jesucristo, mediante el cual Dios nos otorga el perdón de pecados, el don del Espíritu Santo y la promesa de la salvación por los méritos de pasión, muerte y resurrección de Cristo.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El bautismo no es un acto de obediencia, no es un simbolismo, el bautismo es acto sagrado mediante el cual Dios nos da el perdón de pecados. Recordemos que llegamos a este mundo con el pecado heredado de nuestros padres, Adán y Eva.  En el bautismo Dios crea fe en nuestros corazones. </a:t>
            </a:r>
            <a:endParaRPr lang="en-US" sz="1800" dirty="0">
              <a:effectLst/>
              <a:latin typeface="Calibri" panose="020F0502020204030204" pitchFamily="34" charset="0"/>
              <a:ea typeface="Calibri" panose="020F0502020204030204" pitchFamily="34" charset="0"/>
            </a:endParaRPr>
          </a:p>
          <a:p>
            <a:pPr marL="457200" marR="171450" lvl="0" indent="-298450" algn="l" rtl="0">
              <a:spcBef>
                <a:spcPts val="0"/>
              </a:spcBef>
              <a:spcAft>
                <a:spcPts val="0"/>
              </a:spcAft>
              <a:buClr>
                <a:schemeClr val="dk1"/>
              </a:buClr>
              <a:buSzPts val="1100"/>
              <a:buFont typeface="Calibri"/>
              <a:buAutoNum type="arabicPeriod"/>
            </a:pPr>
            <a:endParaRPr b="1" dirty="0">
              <a:solidFill>
                <a:schemeClr val="dk1"/>
              </a:solidFill>
              <a:latin typeface="Calibri"/>
              <a:ea typeface="Calibri"/>
              <a:cs typeface="Calibri"/>
              <a:sym typeface="Calibri"/>
            </a:endParaRPr>
          </a:p>
        </p:txBody>
      </p:sp>
      <p:sp>
        <p:nvSpPr>
          <p:cNvPr id="153" name="Google Shape;153;p28:notes">
            <a:extLst>
              <a:ext uri="{FF2B5EF4-FFF2-40B4-BE49-F238E27FC236}">
                <a16:creationId xmlns:a16="http://schemas.microsoft.com/office/drawing/2014/main" id="{7249F9BC-985A-2E51-DB12-01E84D5143D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74843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74b379f556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2. ¿Qué recibimos de Dios a través de este medio de gracia según Pedro en Hechos 2:38-39? </a:t>
            </a:r>
            <a:endParaRPr lang="en-US" sz="1800" dirty="0">
              <a:effectLst/>
              <a:latin typeface="Calibri" panose="020F0502020204030204" pitchFamily="34" charset="0"/>
              <a:ea typeface="Calibri" panose="020F0502020204030204" pitchFamily="34" charset="0"/>
            </a:endParaRPr>
          </a:p>
          <a:p>
            <a:pPr marL="457200" marR="171450" lvl="0" indent="-298450" algn="l" rtl="0">
              <a:spcBef>
                <a:spcPts val="0"/>
              </a:spcBef>
              <a:spcAft>
                <a:spcPts val="1000"/>
              </a:spcAft>
              <a:buClr>
                <a:schemeClr val="dk1"/>
              </a:buClr>
              <a:buSzPts val="1100"/>
              <a:buFont typeface="Calibri"/>
              <a:buAutoNum type="arabicPeriod"/>
            </a:pPr>
            <a:endParaRPr b="1" dirty="0">
              <a:solidFill>
                <a:schemeClr val="dk1"/>
              </a:solidFill>
              <a:latin typeface="Calibri"/>
              <a:ea typeface="Calibri"/>
              <a:cs typeface="Calibri"/>
              <a:sym typeface="Calibri"/>
            </a:endParaRPr>
          </a:p>
        </p:txBody>
      </p:sp>
      <p:sp>
        <p:nvSpPr>
          <p:cNvPr id="161" name="Google Shape;161;g274b379f556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e314509b4d_0_1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dirty="0">
                <a:effectLst/>
                <a:latin typeface="Calibri" panose="020F0502020204030204" pitchFamily="34" charset="0"/>
                <a:ea typeface="Calibri" panose="020F0502020204030204" pitchFamily="34" charset="0"/>
              </a:rPr>
              <a:t> 2. ¿Qué recibimos de Dios a través de este medio de gracia según Pedro en Hechos 2:38-39? </a:t>
            </a:r>
            <a:br>
              <a:rPr lang="es-ES" sz="1100" dirty="0">
                <a:effectLst/>
                <a:latin typeface="Calibri" panose="020F0502020204030204" pitchFamily="34" charset="0"/>
                <a:ea typeface="Calibri" panose="020F0502020204030204" pitchFamily="34" charset="0"/>
              </a:rPr>
            </a:b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Hechos 2:38-39 "Pedro les dijo: Arrepentíos, y bautícese cada uno de vosotros en el nombre de Jesucristo para perdón de los pecados; y recibiréis el don del Espíritu Santo. Porque para vosotros es la promesa, y para vuestros hijos, y para todos los que están lejos; para cuantos el Señor nuestro Dios llamare. " </a:t>
            </a:r>
            <a:endParaRPr lang="en-US" sz="1100" dirty="0">
              <a:effectLst/>
              <a:latin typeface="Calibri" panose="020F0502020204030204" pitchFamily="34" charset="0"/>
              <a:ea typeface="Calibri" panose="020F0502020204030204" pitchFamily="34" charset="0"/>
            </a:endParaRPr>
          </a:p>
          <a:p>
            <a:pPr marL="171450" marR="0" lvl="0" indent="-171450"/>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Dios nos concede el “perdón de los pecados" (vs. 38) Así, en el bautismo, los pecados son perdonados. (</a:t>
            </a:r>
            <a:r>
              <a:rPr lang="es-ES" sz="1100" i="1" dirty="0">
                <a:solidFill>
                  <a:srgbClr val="00B050"/>
                </a:solidFill>
                <a:effectLst/>
                <a:latin typeface="Calibri" panose="020F0502020204030204" pitchFamily="34" charset="0"/>
                <a:ea typeface="Calibri" panose="020F0502020204030204" pitchFamily="34" charset="0"/>
              </a:rPr>
              <a:t>Este no es el único lugar donde la Biblia hace esa afirmación, el profesor podría considerar adecuado citar otros pasajes bíblicos).</a:t>
            </a:r>
            <a:endParaRPr lang="en-US" sz="1100" i="1" dirty="0">
              <a:solidFill>
                <a:srgbClr val="00B050"/>
              </a:solidFill>
              <a:effectLst/>
              <a:latin typeface="Calibri" panose="020F0502020204030204" pitchFamily="34" charset="0"/>
              <a:ea typeface="Calibri" panose="020F0502020204030204" pitchFamily="34" charset="0"/>
            </a:endParaRPr>
          </a:p>
          <a:p>
            <a:pPr marL="171450" marR="0" lvl="0" indent="-171450"/>
            <a:endParaRPr lang="en-US" sz="1100" i="1" dirty="0">
              <a:solidFill>
                <a:srgbClr val="00B050"/>
              </a:solidFill>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Le adjunta otra promesa: "…y recibiréis el don del Espíritu Santo. " (vs. 38) Como vimos en la última clase, la obra principal del Espíritu Santo es darnos fe. (Nuevamente, este no es el único lugar donde la Biblia relaciona el Espíritu Santo con el bautismo).</a:t>
            </a:r>
            <a:endParaRPr lang="en-US" sz="11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None/>
            </a:pPr>
            <a:endParaRPr dirty="0">
              <a:solidFill>
                <a:schemeClr val="dk1"/>
              </a:solidFill>
              <a:latin typeface="Calibri"/>
              <a:ea typeface="Calibri"/>
              <a:cs typeface="Calibri"/>
              <a:sym typeface="Calibri"/>
            </a:endParaRPr>
          </a:p>
        </p:txBody>
      </p:sp>
      <p:sp>
        <p:nvSpPr>
          <p:cNvPr id="169" name="Google Shape;169;g2e314509b4d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g2ae502832d3_0_0"/>
          <p:cNvPicPr preferRelativeResize="0"/>
          <p:nvPr/>
        </p:nvPicPr>
        <p:blipFill>
          <a:blip r:embed="rId3">
            <a:alphaModFix/>
          </a:blip>
          <a:stretch>
            <a:fillRect/>
          </a:stretch>
        </p:blipFill>
        <p:spPr>
          <a:xfrm>
            <a:off x="82193" y="0"/>
            <a:ext cx="12191990" cy="6858000"/>
          </a:xfrm>
          <a:prstGeom prst="rect">
            <a:avLst/>
          </a:prstGeom>
          <a:noFill/>
          <a:ln>
            <a:noFill/>
          </a:ln>
        </p:spPr>
      </p:pic>
      <p:sp>
        <p:nvSpPr>
          <p:cNvPr id="2" name="TextBox 1">
            <a:extLst>
              <a:ext uri="{FF2B5EF4-FFF2-40B4-BE49-F238E27FC236}">
                <a16:creationId xmlns:a16="http://schemas.microsoft.com/office/drawing/2014/main" id="{C3AFE54B-A7BE-11C1-3C00-C40ACA7EF99C}"/>
              </a:ext>
            </a:extLst>
          </p:cNvPr>
          <p:cNvSpPr txBox="1"/>
          <p:nvPr/>
        </p:nvSpPr>
        <p:spPr>
          <a:xfrm>
            <a:off x="3051424" y="4839128"/>
            <a:ext cx="349321" cy="400110"/>
          </a:xfrm>
          <a:prstGeom prst="rect">
            <a:avLst/>
          </a:prstGeom>
          <a:solidFill>
            <a:schemeClr val="bg1"/>
          </a:solidFill>
        </p:spPr>
        <p:txBody>
          <a:bodyPr wrap="square" rtlCol="0">
            <a:spAutoFit/>
          </a:bodyPr>
          <a:lstStyle/>
          <a:p>
            <a:r>
              <a:rPr lang="en-US" sz="2000" dirty="0"/>
              <a:t>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8"/>
        <p:cNvGrpSpPr/>
        <p:nvPr/>
      </p:nvGrpSpPr>
      <p:grpSpPr>
        <a:xfrm>
          <a:off x="0" y="0"/>
          <a:ext cx="0" cy="0"/>
          <a:chOff x="0" y="0"/>
          <a:chExt cx="0" cy="0"/>
        </a:xfrm>
      </p:grpSpPr>
      <p:sp>
        <p:nvSpPr>
          <p:cNvPr id="179" name="Google Shape;179;g2e314509b4d_0_196"/>
          <p:cNvSpPr txBox="1"/>
          <p:nvPr/>
        </p:nvSpPr>
        <p:spPr>
          <a:xfrm>
            <a:off x="3206497" y="1949534"/>
            <a:ext cx="8107200" cy="36471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300" dirty="0">
                <a:solidFill>
                  <a:schemeClr val="dk1"/>
                </a:solidFill>
                <a:latin typeface="Lato"/>
                <a:ea typeface="Lato"/>
                <a:cs typeface="Lato"/>
                <a:sym typeface="Lato"/>
              </a:rPr>
              <a:t>El </a:t>
            </a:r>
            <a:r>
              <a:rPr lang="en-US" sz="3300" dirty="0" err="1">
                <a:solidFill>
                  <a:schemeClr val="dk1"/>
                </a:solidFill>
                <a:latin typeface="Lato"/>
                <a:ea typeface="Lato"/>
                <a:cs typeface="Lato"/>
                <a:sym typeface="Lato"/>
              </a:rPr>
              <a:t>bautismo</a:t>
            </a:r>
            <a:r>
              <a:rPr lang="en-US" sz="3300" dirty="0">
                <a:solidFill>
                  <a:schemeClr val="dk1"/>
                </a:solidFill>
                <a:latin typeface="Lato"/>
                <a:ea typeface="Lato"/>
                <a:cs typeface="Lato"/>
                <a:sym typeface="Lato"/>
              </a:rPr>
              <a:t> que </a:t>
            </a:r>
            <a:r>
              <a:rPr lang="en-US" sz="3300" dirty="0" err="1">
                <a:solidFill>
                  <a:schemeClr val="dk1"/>
                </a:solidFill>
                <a:latin typeface="Lato"/>
                <a:ea typeface="Lato"/>
                <a:cs typeface="Lato"/>
                <a:sym typeface="Lato"/>
              </a:rPr>
              <a:t>corresponde</a:t>
            </a:r>
            <a:r>
              <a:rPr lang="en-US" sz="3300" dirty="0">
                <a:solidFill>
                  <a:schemeClr val="dk1"/>
                </a:solidFill>
                <a:latin typeface="Lato"/>
                <a:ea typeface="Lato"/>
                <a:cs typeface="Lato"/>
                <a:sym typeface="Lato"/>
              </a:rPr>
              <a:t> </a:t>
            </a:r>
            <a:r>
              <a:rPr lang="en-US" sz="3300" b="1" u="sng" dirty="0">
                <a:solidFill>
                  <a:schemeClr val="dk1"/>
                </a:solidFill>
                <a:latin typeface="Lato"/>
                <a:ea typeface="Lato"/>
                <a:cs typeface="Lato"/>
                <a:sym typeface="Lato"/>
              </a:rPr>
              <a:t>a </a:t>
            </a:r>
            <a:r>
              <a:rPr lang="en-US" sz="3300" b="1" u="sng" dirty="0" err="1">
                <a:solidFill>
                  <a:schemeClr val="dk1"/>
                </a:solidFill>
                <a:latin typeface="Lato"/>
                <a:ea typeface="Lato"/>
                <a:cs typeface="Lato"/>
                <a:sym typeface="Lato"/>
              </a:rPr>
              <a:t>esto</a:t>
            </a:r>
            <a:r>
              <a:rPr lang="en-US" sz="3300" b="1" u="sng" dirty="0">
                <a:solidFill>
                  <a:schemeClr val="dk1"/>
                </a:solidFill>
                <a:latin typeface="Lato"/>
                <a:ea typeface="Lato"/>
                <a:cs typeface="Lato"/>
                <a:sym typeface="Lato"/>
              </a:rPr>
              <a:t> </a:t>
            </a:r>
            <a:r>
              <a:rPr lang="en-US" sz="3300" b="1" u="sng" dirty="0" err="1">
                <a:solidFill>
                  <a:schemeClr val="dk1"/>
                </a:solidFill>
                <a:latin typeface="Lato"/>
                <a:ea typeface="Lato"/>
                <a:cs typeface="Lato"/>
                <a:sym typeface="Lato"/>
              </a:rPr>
              <a:t>ahora</a:t>
            </a:r>
            <a:r>
              <a:rPr lang="en-US" sz="3300" b="1" u="sng" dirty="0">
                <a:solidFill>
                  <a:schemeClr val="dk1"/>
                </a:solidFill>
                <a:latin typeface="Lato"/>
                <a:ea typeface="Lato"/>
                <a:cs typeface="Lato"/>
                <a:sym typeface="Lato"/>
              </a:rPr>
              <a:t> </a:t>
            </a:r>
            <a:r>
              <a:rPr lang="en-US" sz="3300" b="1" u="sng" dirty="0" err="1">
                <a:solidFill>
                  <a:schemeClr val="dk1"/>
                </a:solidFill>
                <a:latin typeface="Lato"/>
                <a:ea typeface="Lato"/>
                <a:cs typeface="Lato"/>
                <a:sym typeface="Lato"/>
              </a:rPr>
              <a:t>nos</a:t>
            </a:r>
            <a:r>
              <a:rPr lang="en-US" sz="3300" b="1" u="sng" dirty="0">
                <a:solidFill>
                  <a:schemeClr val="dk1"/>
                </a:solidFill>
                <a:latin typeface="Lato"/>
                <a:ea typeface="Lato"/>
                <a:cs typeface="Lato"/>
                <a:sym typeface="Lato"/>
              </a:rPr>
              <a:t> </a:t>
            </a:r>
            <a:r>
              <a:rPr lang="en-US" sz="3300" b="1" u="sng" dirty="0" err="1">
                <a:solidFill>
                  <a:schemeClr val="dk1"/>
                </a:solidFill>
                <a:latin typeface="Lato"/>
                <a:ea typeface="Lato"/>
                <a:cs typeface="Lato"/>
                <a:sym typeface="Lato"/>
              </a:rPr>
              <a:t>salva</a:t>
            </a:r>
            <a:r>
              <a:rPr lang="en-US" sz="3300" b="1" u="sng" dirty="0">
                <a:solidFill>
                  <a:schemeClr val="dk1"/>
                </a:solidFill>
                <a:latin typeface="Lato"/>
                <a:ea typeface="Lato"/>
                <a:cs typeface="Lato"/>
                <a:sym typeface="Lato"/>
              </a:rPr>
              <a:t> </a:t>
            </a:r>
            <a:r>
              <a:rPr lang="en-US" sz="3300" dirty="0">
                <a:solidFill>
                  <a:schemeClr val="dk1"/>
                </a:solidFill>
                <a:latin typeface="Lato"/>
                <a:ea typeface="Lato"/>
                <a:cs typeface="Lato"/>
                <a:sym typeface="Lato"/>
              </a:rPr>
              <a:t>(no </a:t>
            </a:r>
            <a:r>
              <a:rPr lang="en-US" sz="3300" dirty="0" err="1">
                <a:solidFill>
                  <a:schemeClr val="dk1"/>
                </a:solidFill>
                <a:latin typeface="Lato"/>
                <a:ea typeface="Lato"/>
                <a:cs typeface="Lato"/>
                <a:sym typeface="Lato"/>
              </a:rPr>
              <a:t>quitando</a:t>
            </a:r>
            <a:r>
              <a:rPr lang="en-US" sz="3300" dirty="0">
                <a:solidFill>
                  <a:schemeClr val="dk1"/>
                </a:solidFill>
                <a:latin typeface="Lato"/>
                <a:ea typeface="Lato"/>
                <a:cs typeface="Lato"/>
                <a:sym typeface="Lato"/>
              </a:rPr>
              <a:t> las </a:t>
            </a:r>
            <a:r>
              <a:rPr lang="en-US" sz="3300" dirty="0" err="1">
                <a:solidFill>
                  <a:schemeClr val="dk1"/>
                </a:solidFill>
                <a:latin typeface="Lato"/>
                <a:ea typeface="Lato"/>
                <a:cs typeface="Lato"/>
                <a:sym typeface="Lato"/>
              </a:rPr>
              <a:t>inmundicias</a:t>
            </a:r>
            <a:r>
              <a:rPr lang="en-US" sz="3300" dirty="0">
                <a:solidFill>
                  <a:schemeClr val="dk1"/>
                </a:solidFill>
                <a:latin typeface="Lato"/>
                <a:ea typeface="Lato"/>
                <a:cs typeface="Lato"/>
                <a:sym typeface="Lato"/>
              </a:rPr>
              <a:t> de la carne, </a:t>
            </a:r>
            <a:r>
              <a:rPr lang="en-US" sz="3300" dirty="0" err="1">
                <a:solidFill>
                  <a:schemeClr val="dk1"/>
                </a:solidFill>
                <a:latin typeface="Lato"/>
                <a:ea typeface="Lato"/>
                <a:cs typeface="Lato"/>
                <a:sym typeface="Lato"/>
              </a:rPr>
              <a:t>sino</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como</a:t>
            </a:r>
            <a:r>
              <a:rPr lang="en-US" sz="3300" dirty="0">
                <a:solidFill>
                  <a:schemeClr val="dk1"/>
                </a:solidFill>
                <a:latin typeface="Lato"/>
                <a:ea typeface="Lato"/>
                <a:cs typeface="Lato"/>
                <a:sym typeface="Lato"/>
              </a:rPr>
              <a:t> la </a:t>
            </a:r>
            <a:r>
              <a:rPr lang="en-US" sz="3300" dirty="0" err="1">
                <a:solidFill>
                  <a:schemeClr val="dk1"/>
                </a:solidFill>
                <a:latin typeface="Lato"/>
                <a:ea typeface="Lato"/>
                <a:cs typeface="Lato"/>
                <a:sym typeface="Lato"/>
              </a:rPr>
              <a:t>aspiración</a:t>
            </a:r>
            <a:r>
              <a:rPr lang="en-US" sz="3300" dirty="0">
                <a:solidFill>
                  <a:schemeClr val="dk1"/>
                </a:solidFill>
                <a:latin typeface="Lato"/>
                <a:ea typeface="Lato"/>
                <a:cs typeface="Lato"/>
                <a:sym typeface="Lato"/>
              </a:rPr>
              <a:t> de </a:t>
            </a:r>
            <a:r>
              <a:rPr lang="en-US" sz="3300" dirty="0" err="1">
                <a:solidFill>
                  <a:schemeClr val="dk1"/>
                </a:solidFill>
                <a:latin typeface="Lato"/>
                <a:ea typeface="Lato"/>
                <a:cs typeface="Lato"/>
                <a:sym typeface="Lato"/>
              </a:rPr>
              <a:t>una</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buena</a:t>
            </a:r>
            <a:r>
              <a:rPr lang="en-US" sz="3300" dirty="0">
                <a:solidFill>
                  <a:schemeClr val="dk1"/>
                </a:solidFill>
                <a:latin typeface="Lato"/>
                <a:ea typeface="Lato"/>
                <a:cs typeface="Lato"/>
                <a:sym typeface="Lato"/>
              </a:rPr>
              <a:t> </a:t>
            </a:r>
            <a:r>
              <a:rPr lang="en-US" sz="3300" u="sng" dirty="0" err="1">
                <a:solidFill>
                  <a:schemeClr val="dk1"/>
                </a:solidFill>
                <a:latin typeface="Lato"/>
                <a:ea typeface="Lato"/>
                <a:cs typeface="Lato"/>
                <a:sym typeface="Lato"/>
              </a:rPr>
              <a:t>conciencia</a:t>
            </a:r>
            <a:r>
              <a:rPr lang="en-US" sz="3300" u="sng" dirty="0">
                <a:solidFill>
                  <a:schemeClr val="dk1"/>
                </a:solidFill>
                <a:latin typeface="Lato"/>
                <a:ea typeface="Lato"/>
                <a:cs typeface="Lato"/>
                <a:sym typeface="Lato"/>
              </a:rPr>
              <a:t> </a:t>
            </a:r>
            <a:r>
              <a:rPr lang="en-US" sz="3300" u="sng" dirty="0" err="1">
                <a:solidFill>
                  <a:schemeClr val="dk1"/>
                </a:solidFill>
                <a:latin typeface="Lato"/>
                <a:ea typeface="Lato"/>
                <a:cs typeface="Lato"/>
                <a:sym typeface="Lato"/>
              </a:rPr>
              <a:t>hacia</a:t>
            </a:r>
            <a:r>
              <a:rPr lang="en-US" sz="3300" u="sng" dirty="0">
                <a:solidFill>
                  <a:schemeClr val="dk1"/>
                </a:solidFill>
                <a:latin typeface="Lato"/>
                <a:ea typeface="Lato"/>
                <a:cs typeface="Lato"/>
                <a:sym typeface="Lato"/>
              </a:rPr>
              <a:t> Dios</a:t>
            </a:r>
            <a:r>
              <a:rPr lang="en-US" sz="3300" dirty="0">
                <a:solidFill>
                  <a:schemeClr val="dk1"/>
                </a:solidFill>
                <a:latin typeface="Lato"/>
                <a:ea typeface="Lato"/>
                <a:cs typeface="Lato"/>
                <a:sym typeface="Lato"/>
              </a:rPr>
              <a:t>) </a:t>
            </a:r>
            <a:r>
              <a:rPr lang="en-US" sz="3300" u="sng" dirty="0" err="1">
                <a:solidFill>
                  <a:schemeClr val="dk1"/>
                </a:solidFill>
                <a:latin typeface="Lato"/>
                <a:ea typeface="Lato"/>
                <a:cs typeface="Lato"/>
                <a:sym typeface="Lato"/>
              </a:rPr>
              <a:t>por</a:t>
            </a:r>
            <a:r>
              <a:rPr lang="en-US" sz="3300" u="sng" dirty="0">
                <a:solidFill>
                  <a:schemeClr val="dk1"/>
                </a:solidFill>
                <a:latin typeface="Lato"/>
                <a:ea typeface="Lato"/>
                <a:cs typeface="Lato"/>
                <a:sym typeface="Lato"/>
              </a:rPr>
              <a:t> la </a:t>
            </a:r>
            <a:r>
              <a:rPr lang="en-US" sz="3300" u="sng" dirty="0" err="1">
                <a:solidFill>
                  <a:schemeClr val="dk1"/>
                </a:solidFill>
                <a:latin typeface="Lato"/>
                <a:ea typeface="Lato"/>
                <a:cs typeface="Lato"/>
                <a:sym typeface="Lato"/>
              </a:rPr>
              <a:t>resurrección</a:t>
            </a:r>
            <a:r>
              <a:rPr lang="en-US" sz="3300" u="sng" dirty="0">
                <a:solidFill>
                  <a:schemeClr val="dk1"/>
                </a:solidFill>
                <a:latin typeface="Lato"/>
                <a:ea typeface="Lato"/>
                <a:cs typeface="Lato"/>
                <a:sym typeface="Lato"/>
              </a:rPr>
              <a:t> de </a:t>
            </a:r>
            <a:r>
              <a:rPr lang="en-US" sz="3300" u="sng" dirty="0" err="1">
                <a:solidFill>
                  <a:schemeClr val="dk1"/>
                </a:solidFill>
                <a:latin typeface="Lato"/>
                <a:ea typeface="Lato"/>
                <a:cs typeface="Lato"/>
                <a:sym typeface="Lato"/>
              </a:rPr>
              <a:t>Jesucristo</a:t>
            </a:r>
            <a:r>
              <a:rPr lang="en-US" sz="3300" u="sng" dirty="0">
                <a:solidFill>
                  <a:schemeClr val="dk1"/>
                </a:solidFill>
                <a:latin typeface="Lato"/>
                <a:ea typeface="Lato"/>
                <a:cs typeface="Lato"/>
                <a:sym typeface="Lato"/>
              </a:rPr>
              <a:t>. </a:t>
            </a:r>
            <a:endParaRPr sz="3300" b="0" i="0" u="sng" strike="noStrike" cap="none" dirty="0">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2800"/>
              <a:buFont typeface="Arial"/>
              <a:buNone/>
            </a:pPr>
            <a:endParaRPr sz="3300" b="0" i="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2800"/>
              <a:buFont typeface="Arial"/>
              <a:buNone/>
            </a:pPr>
            <a:r>
              <a:rPr lang="en-US" sz="3300" b="1" dirty="0">
                <a:solidFill>
                  <a:schemeClr val="dk1"/>
                </a:solidFill>
                <a:latin typeface="Lato"/>
                <a:ea typeface="Lato"/>
                <a:cs typeface="Lato"/>
                <a:sym typeface="Lato"/>
              </a:rPr>
              <a:t>1 Pedro 3:21</a:t>
            </a:r>
            <a:endParaRPr sz="3300" b="1" u="none" strike="noStrike" cap="none" dirty="0">
              <a:solidFill>
                <a:schemeClr val="dk1"/>
              </a:solidFill>
              <a:latin typeface="Lato"/>
              <a:ea typeface="Lato"/>
              <a:cs typeface="Lato"/>
              <a:sym typeface="Lato"/>
            </a:endParaRPr>
          </a:p>
        </p:txBody>
      </p:sp>
      <p:sp>
        <p:nvSpPr>
          <p:cNvPr id="180" name="Google Shape;180;g2e314509b4d_0_19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1" name="Google Shape;181;g2e314509b4d_0_196"/>
          <p:cNvPicPr preferRelativeResize="0"/>
          <p:nvPr/>
        </p:nvPicPr>
        <p:blipFill rotWithShape="1">
          <a:blip r:embed="rId3">
            <a:alphaModFix/>
          </a:blip>
          <a:srcRect/>
          <a:stretch/>
        </p:blipFill>
        <p:spPr>
          <a:xfrm>
            <a:off x="80901" y="1902614"/>
            <a:ext cx="3125596" cy="3218436"/>
          </a:xfrm>
          <a:prstGeom prst="rect">
            <a:avLst/>
          </a:prstGeom>
          <a:noFill/>
          <a:ln>
            <a:noFill/>
          </a:ln>
          <a:effectLst>
            <a:outerShdw blurRad="50800" dist="38100" dir="2700000" algn="tl" rotWithShape="0">
              <a:srgbClr val="000000">
                <a:alpha val="40000"/>
              </a:srgbClr>
            </a:outerShdw>
          </a:effectLst>
        </p:spPr>
      </p:pic>
      <p:pic>
        <p:nvPicPr>
          <p:cNvPr id="182" name="Google Shape;182;g2e314509b4d_0_196"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6"/>
        <p:cNvGrpSpPr/>
        <p:nvPr/>
      </p:nvGrpSpPr>
      <p:grpSpPr>
        <a:xfrm>
          <a:off x="0" y="0"/>
          <a:ext cx="0" cy="0"/>
          <a:chOff x="0" y="0"/>
          <a:chExt cx="0" cy="0"/>
        </a:xfrm>
      </p:grpSpPr>
      <p:sp>
        <p:nvSpPr>
          <p:cNvPr id="187" name="Google Shape;187;g2e2c3ad1a56_0_2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0" name="Google Shape;190;g2e2c3ad1a56_0_25"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4" name="CuadroTexto 3">
            <a:extLst>
              <a:ext uri="{FF2B5EF4-FFF2-40B4-BE49-F238E27FC236}">
                <a16:creationId xmlns:a16="http://schemas.microsoft.com/office/drawing/2014/main" id="{57FEC927-6A46-B8BE-B5B9-51E86AAD5987}"/>
              </a:ext>
            </a:extLst>
          </p:cNvPr>
          <p:cNvSpPr txBox="1"/>
          <p:nvPr/>
        </p:nvSpPr>
        <p:spPr>
          <a:xfrm>
            <a:off x="3206497" y="2351981"/>
            <a:ext cx="7950666" cy="1569660"/>
          </a:xfrm>
          <a:prstGeom prst="rect">
            <a:avLst/>
          </a:prstGeom>
          <a:noFill/>
        </p:spPr>
        <p:txBody>
          <a:bodyPr wrap="square">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s-ES" sz="4800" b="1" dirty="0">
                <a:solidFill>
                  <a:schemeClr val="dk1"/>
                </a:solidFill>
                <a:latin typeface="Lato" panose="020F0502020204030203"/>
                <a:ea typeface="Lato" panose="020F0502020204030203"/>
                <a:cs typeface="Lato" panose="020F0502020204030203"/>
                <a:sym typeface="Lato" panose="020F0502020204030203"/>
              </a:rPr>
              <a:t>¿Cómo puede salvarnos el bautismo?</a:t>
            </a:r>
            <a:endParaRPr lang="es-ES" sz="48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pic>
        <p:nvPicPr>
          <p:cNvPr id="5" name="Google Shape;164;g274b379f556_0_8">
            <a:extLst>
              <a:ext uri="{FF2B5EF4-FFF2-40B4-BE49-F238E27FC236}">
                <a16:creationId xmlns:a16="http://schemas.microsoft.com/office/drawing/2014/main" id="{CB0BDE72-AB3A-E5F2-E137-237A5E497974}"/>
              </a:ext>
            </a:extLst>
          </p:cNvPr>
          <p:cNvPicPr preferRelativeResize="0"/>
          <p:nvPr/>
        </p:nvPicPr>
        <p:blipFill rotWithShape="1">
          <a:blip r:embed="rId4">
            <a:alphaModFix/>
          </a:blip>
          <a:srcRect/>
          <a:stretch/>
        </p:blipFill>
        <p:spPr>
          <a:xfrm>
            <a:off x="80900" y="1527593"/>
            <a:ext cx="3125597" cy="3218436"/>
          </a:xfrm>
          <a:prstGeom prst="rect">
            <a:avLst/>
          </a:prstGeom>
          <a:noFill/>
          <a:ln>
            <a:noFill/>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1381446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6">
          <a:extLst>
            <a:ext uri="{FF2B5EF4-FFF2-40B4-BE49-F238E27FC236}">
              <a16:creationId xmlns:a16="http://schemas.microsoft.com/office/drawing/2014/main" id="{7EB0F01C-0473-A06E-6C7F-77E7348CF900}"/>
            </a:ext>
          </a:extLst>
        </p:cNvPr>
        <p:cNvGrpSpPr/>
        <p:nvPr/>
      </p:nvGrpSpPr>
      <p:grpSpPr>
        <a:xfrm>
          <a:off x="0" y="0"/>
          <a:ext cx="0" cy="0"/>
          <a:chOff x="0" y="0"/>
          <a:chExt cx="0" cy="0"/>
        </a:xfrm>
      </p:grpSpPr>
      <p:sp>
        <p:nvSpPr>
          <p:cNvPr id="187" name="Google Shape;187;g2e2c3ad1a56_0_25">
            <a:extLst>
              <a:ext uri="{FF2B5EF4-FFF2-40B4-BE49-F238E27FC236}">
                <a16:creationId xmlns:a16="http://schemas.microsoft.com/office/drawing/2014/main" id="{D6CB1032-9B89-7E23-2875-73302BB7FF08}"/>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0" name="Google Shape;190;g2e2c3ad1a56_0_25" descr="A green bird with leaves&#10;&#10;Description automatically generated">
            <a:extLst>
              <a:ext uri="{FF2B5EF4-FFF2-40B4-BE49-F238E27FC236}">
                <a16:creationId xmlns:a16="http://schemas.microsoft.com/office/drawing/2014/main" id="{45776031-8385-FA8F-B689-5A0D8F053A05}"/>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4" name="CuadroTexto 3">
            <a:extLst>
              <a:ext uri="{FF2B5EF4-FFF2-40B4-BE49-F238E27FC236}">
                <a16:creationId xmlns:a16="http://schemas.microsoft.com/office/drawing/2014/main" id="{427A0F71-6906-0EC2-A713-4B87897E9C54}"/>
              </a:ext>
            </a:extLst>
          </p:cNvPr>
          <p:cNvSpPr txBox="1"/>
          <p:nvPr/>
        </p:nvSpPr>
        <p:spPr>
          <a:xfrm>
            <a:off x="2120667" y="675528"/>
            <a:ext cx="7950666" cy="1569660"/>
          </a:xfrm>
          <a:prstGeom prst="rect">
            <a:avLst/>
          </a:prstGeom>
          <a:noFill/>
        </p:spPr>
        <p:txBody>
          <a:bodyPr wrap="square">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s-ES" sz="4800" b="1" dirty="0">
                <a:solidFill>
                  <a:schemeClr val="dk1"/>
                </a:solidFill>
                <a:latin typeface="Lato" panose="020F0502020204030203"/>
                <a:ea typeface="Lato" panose="020F0502020204030203"/>
                <a:cs typeface="Lato" panose="020F0502020204030203"/>
                <a:sym typeface="Lato" panose="020F0502020204030203"/>
              </a:rPr>
              <a:t>¿Cómo puede salvarnos el bautismo?</a:t>
            </a:r>
            <a:endParaRPr lang="es-ES" sz="48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
        <p:nvSpPr>
          <p:cNvPr id="2" name="TextBox 1">
            <a:extLst>
              <a:ext uri="{FF2B5EF4-FFF2-40B4-BE49-F238E27FC236}">
                <a16:creationId xmlns:a16="http://schemas.microsoft.com/office/drawing/2014/main" id="{33BC79BA-3549-3E3E-E64D-3C0AFBCB7356}"/>
              </a:ext>
            </a:extLst>
          </p:cNvPr>
          <p:cNvSpPr txBox="1"/>
          <p:nvPr/>
        </p:nvSpPr>
        <p:spPr>
          <a:xfrm>
            <a:off x="2096761" y="2716306"/>
            <a:ext cx="9333239" cy="3416320"/>
          </a:xfrm>
          <a:prstGeom prst="rect">
            <a:avLst/>
          </a:prstGeom>
          <a:noFill/>
        </p:spPr>
        <p:txBody>
          <a:bodyPr wrap="square" rtlCol="0">
            <a:spAutoFit/>
          </a:bodyPr>
          <a:lstStyle/>
          <a:p>
            <a:r>
              <a:rPr lang="en-US" sz="3600" dirty="0" err="1"/>
              <a:t>Somos</a:t>
            </a:r>
            <a:r>
              <a:rPr lang="en-US" sz="3600" dirty="0"/>
              <a:t> salvos (</a:t>
            </a:r>
            <a:r>
              <a:rPr lang="en-US" sz="3600" dirty="0" err="1"/>
              <a:t>justificados</a:t>
            </a:r>
            <a:r>
              <a:rPr lang="en-US" sz="3600" dirty="0"/>
              <a:t>) solo </a:t>
            </a:r>
            <a:r>
              <a:rPr lang="en-US" sz="3600" dirty="0" err="1"/>
              <a:t>por</a:t>
            </a:r>
            <a:r>
              <a:rPr lang="en-US" sz="3600" dirty="0"/>
              <a:t> la </a:t>
            </a:r>
            <a:r>
              <a:rPr lang="en-US" sz="3600" dirty="0" err="1"/>
              <a:t>fe</a:t>
            </a:r>
            <a:r>
              <a:rPr lang="en-US" sz="3600" dirty="0"/>
              <a:t>. </a:t>
            </a:r>
          </a:p>
          <a:p>
            <a:endParaRPr lang="en-US" sz="3600" dirty="0"/>
          </a:p>
          <a:p>
            <a:r>
              <a:rPr lang="en-US" sz="3600" dirty="0"/>
              <a:t>El </a:t>
            </a:r>
            <a:r>
              <a:rPr lang="en-US" sz="3600" dirty="0" err="1"/>
              <a:t>bautismo</a:t>
            </a:r>
            <a:r>
              <a:rPr lang="en-US" sz="3600" dirty="0"/>
              <a:t> </a:t>
            </a:r>
            <a:r>
              <a:rPr lang="en-US" sz="3600" dirty="0" err="1"/>
              <a:t>nos</a:t>
            </a:r>
            <a:r>
              <a:rPr lang="en-US" sz="3600" dirty="0"/>
              <a:t> </a:t>
            </a:r>
            <a:r>
              <a:rPr lang="en-US" sz="3600" dirty="0" err="1"/>
              <a:t>salva</a:t>
            </a:r>
            <a:r>
              <a:rPr lang="en-US" sz="3600" dirty="0"/>
              <a:t>, </a:t>
            </a:r>
            <a:r>
              <a:rPr lang="en-US" sz="3600" dirty="0" err="1"/>
              <a:t>nos</a:t>
            </a:r>
            <a:r>
              <a:rPr lang="en-US" sz="3600" dirty="0"/>
              <a:t> da la </a:t>
            </a:r>
            <a:r>
              <a:rPr lang="en-US" sz="3600" dirty="0" err="1"/>
              <a:t>fe</a:t>
            </a:r>
            <a:r>
              <a:rPr lang="en-US" sz="3600" dirty="0"/>
              <a:t>. </a:t>
            </a:r>
          </a:p>
          <a:p>
            <a:endParaRPr lang="en-US" sz="3600" dirty="0"/>
          </a:p>
          <a:p>
            <a:r>
              <a:rPr lang="en-US" sz="3600" dirty="0"/>
              <a:t>En </a:t>
            </a:r>
            <a:r>
              <a:rPr lang="en-US" sz="3600" dirty="0" err="1"/>
              <a:t>el</a:t>
            </a:r>
            <a:r>
              <a:rPr lang="en-US" sz="3600" dirty="0"/>
              <a:t> </a:t>
            </a:r>
            <a:r>
              <a:rPr lang="en-US" sz="3600" dirty="0" err="1"/>
              <a:t>bautismo</a:t>
            </a:r>
            <a:r>
              <a:rPr lang="en-US" sz="3600" dirty="0"/>
              <a:t>, Dios </a:t>
            </a:r>
            <a:r>
              <a:rPr lang="en-US" sz="3600" dirty="0" err="1"/>
              <a:t>crea</a:t>
            </a:r>
            <a:r>
              <a:rPr lang="en-US" sz="3600" dirty="0"/>
              <a:t> </a:t>
            </a:r>
            <a:r>
              <a:rPr lang="en-US" sz="3600" dirty="0" err="1"/>
              <a:t>fe</a:t>
            </a:r>
            <a:r>
              <a:rPr lang="en-US" sz="3600" dirty="0"/>
              <a:t> </a:t>
            </a:r>
            <a:r>
              <a:rPr lang="en-US" sz="3600" dirty="0" err="1"/>
              <a:t>en</a:t>
            </a:r>
            <a:r>
              <a:rPr lang="en-US" sz="3600" dirty="0"/>
              <a:t> </a:t>
            </a:r>
            <a:r>
              <a:rPr lang="en-US" sz="3600" dirty="0" err="1"/>
              <a:t>nuestros</a:t>
            </a:r>
            <a:r>
              <a:rPr lang="en-US" sz="3600" dirty="0"/>
              <a:t> </a:t>
            </a:r>
            <a:r>
              <a:rPr lang="en-US" sz="3600" dirty="0" err="1"/>
              <a:t>corazones</a:t>
            </a:r>
            <a:r>
              <a:rPr lang="en-US" sz="3600" dirty="0"/>
              <a:t>. </a:t>
            </a:r>
          </a:p>
        </p:txBody>
      </p:sp>
    </p:spTree>
    <p:extLst>
      <p:ext uri="{BB962C8B-B14F-4D97-AF65-F5344CB8AC3E}">
        <p14:creationId xmlns:p14="http://schemas.microsoft.com/office/powerpoint/2010/main" val="265964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6">
          <a:extLst>
            <a:ext uri="{FF2B5EF4-FFF2-40B4-BE49-F238E27FC236}">
              <a16:creationId xmlns:a16="http://schemas.microsoft.com/office/drawing/2014/main" id="{86F949E1-1A89-EF94-6262-5BAED7989E03}"/>
            </a:ext>
          </a:extLst>
        </p:cNvPr>
        <p:cNvGrpSpPr/>
        <p:nvPr/>
      </p:nvGrpSpPr>
      <p:grpSpPr>
        <a:xfrm>
          <a:off x="0" y="0"/>
          <a:ext cx="0" cy="0"/>
          <a:chOff x="0" y="0"/>
          <a:chExt cx="0" cy="0"/>
        </a:xfrm>
      </p:grpSpPr>
      <p:sp>
        <p:nvSpPr>
          <p:cNvPr id="187" name="Google Shape;187;g2e2c3ad1a56_0_25">
            <a:extLst>
              <a:ext uri="{FF2B5EF4-FFF2-40B4-BE49-F238E27FC236}">
                <a16:creationId xmlns:a16="http://schemas.microsoft.com/office/drawing/2014/main" id="{C9DB04FE-D4AE-FBDB-9729-E1F61699433D}"/>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0" name="Google Shape;190;g2e2c3ad1a56_0_25" descr="A green bird with leaves&#10;&#10;Description automatically generated">
            <a:extLst>
              <a:ext uri="{FF2B5EF4-FFF2-40B4-BE49-F238E27FC236}">
                <a16:creationId xmlns:a16="http://schemas.microsoft.com/office/drawing/2014/main" id="{A1CDAE24-44E8-65F2-AD26-1C40F67A772B}"/>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5" name="Picture 4" descr="A close up of a sign&#10;&#10;AI-generated content may be incorrect.">
            <a:extLst>
              <a:ext uri="{FF2B5EF4-FFF2-40B4-BE49-F238E27FC236}">
                <a16:creationId xmlns:a16="http://schemas.microsoft.com/office/drawing/2014/main" id="{6172F592-3B16-3FA4-5F31-C147D6865FB1}"/>
              </a:ext>
            </a:extLst>
          </p:cNvPr>
          <p:cNvPicPr>
            <a:picLocks noChangeAspect="1"/>
          </p:cNvPicPr>
          <p:nvPr/>
        </p:nvPicPr>
        <p:blipFill>
          <a:blip r:embed="rId4"/>
          <a:stretch>
            <a:fillRect/>
          </a:stretch>
        </p:blipFill>
        <p:spPr>
          <a:xfrm>
            <a:off x="1110417" y="1687047"/>
            <a:ext cx="10089589" cy="3906930"/>
          </a:xfrm>
          <a:prstGeom prst="rect">
            <a:avLst/>
          </a:prstGeom>
        </p:spPr>
      </p:pic>
    </p:spTree>
    <p:extLst>
      <p:ext uri="{BB962C8B-B14F-4D97-AF65-F5344CB8AC3E}">
        <p14:creationId xmlns:p14="http://schemas.microsoft.com/office/powerpoint/2010/main" val="1055129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827122BA-799C-3596-DFA7-CFF854DDDB0F}"/>
            </a:ext>
          </a:extLst>
        </p:cNvPr>
        <p:cNvGrpSpPr/>
        <p:nvPr/>
      </p:nvGrpSpPr>
      <p:grpSpPr>
        <a:xfrm>
          <a:off x="0" y="0"/>
          <a:ext cx="0" cy="0"/>
          <a:chOff x="0" y="0"/>
          <a:chExt cx="0" cy="0"/>
        </a:xfrm>
      </p:grpSpPr>
      <p:sp>
        <p:nvSpPr>
          <p:cNvPr id="202" name="Google Shape;202;g2e314509b4d_0_203">
            <a:extLst>
              <a:ext uri="{FF2B5EF4-FFF2-40B4-BE49-F238E27FC236}">
                <a16:creationId xmlns:a16="http://schemas.microsoft.com/office/drawing/2014/main" id="{CFDEE260-D3AE-C32A-501A-7500F7D82351}"/>
              </a:ext>
            </a:extLst>
          </p:cNvPr>
          <p:cNvSpPr txBox="1"/>
          <p:nvPr/>
        </p:nvSpPr>
        <p:spPr>
          <a:xfrm>
            <a:off x="2468880" y="920641"/>
            <a:ext cx="9418319" cy="50167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200" b="1" i="1" dirty="0">
                <a:solidFill>
                  <a:schemeClr val="dk1"/>
                </a:solidFill>
                <a:latin typeface="Lato"/>
                <a:ea typeface="Lato"/>
                <a:cs typeface="Lato"/>
                <a:sym typeface="Lato"/>
              </a:rPr>
              <a:t>Tito 3:5</a:t>
            </a:r>
            <a:r>
              <a:rPr lang="en-US" sz="3200" b="1" i="1" u="none" strike="noStrike" cap="none" dirty="0">
                <a:solidFill>
                  <a:schemeClr val="dk1"/>
                </a:solidFill>
                <a:latin typeface="Lato"/>
                <a:ea typeface="Lato"/>
                <a:cs typeface="Lato"/>
                <a:sym typeface="Lato"/>
              </a:rPr>
              <a:t> [</a:t>
            </a:r>
            <a:r>
              <a:rPr lang="en-US" sz="3200" b="0" i="1" u="none" strike="noStrike" cap="none" dirty="0">
                <a:solidFill>
                  <a:schemeClr val="dk1"/>
                </a:solidFill>
                <a:latin typeface="Lato"/>
                <a:ea typeface="Lato"/>
                <a:cs typeface="Lato"/>
                <a:sym typeface="Lato"/>
              </a:rPr>
              <a:t>Dios] </a:t>
            </a:r>
            <a:r>
              <a:rPr lang="en-US" sz="3200" b="0" i="1" u="none" strike="noStrike" cap="none" dirty="0" err="1">
                <a:solidFill>
                  <a:schemeClr val="dk1"/>
                </a:solidFill>
                <a:latin typeface="Lato"/>
                <a:ea typeface="Lato"/>
                <a:cs typeface="Lato"/>
                <a:sym typeface="Lato"/>
              </a:rPr>
              <a:t>nos</a:t>
            </a:r>
            <a:r>
              <a:rPr lang="en-US" sz="3200" b="0" i="1" u="none" strike="noStrike" cap="none" dirty="0">
                <a:solidFill>
                  <a:schemeClr val="dk1"/>
                </a:solidFill>
                <a:latin typeface="Lato"/>
                <a:ea typeface="Lato"/>
                <a:cs typeface="Lato"/>
                <a:sym typeface="Lato"/>
              </a:rPr>
              <a:t> salvo, no </a:t>
            </a:r>
            <a:r>
              <a:rPr lang="en-US" sz="3200" b="0" i="1" u="none" strike="noStrike" cap="none" dirty="0" err="1">
                <a:solidFill>
                  <a:schemeClr val="dk1"/>
                </a:solidFill>
                <a:latin typeface="Lato"/>
                <a:ea typeface="Lato"/>
                <a:cs typeface="Lato"/>
                <a:sym typeface="Lato"/>
              </a:rPr>
              <a:t>por</a:t>
            </a:r>
            <a:r>
              <a:rPr lang="en-US" sz="3200" b="0" i="1" u="none" strike="noStrike" cap="none" dirty="0">
                <a:solidFill>
                  <a:schemeClr val="dk1"/>
                </a:solidFill>
                <a:latin typeface="Lato"/>
                <a:ea typeface="Lato"/>
                <a:cs typeface="Lato"/>
                <a:sym typeface="Lato"/>
              </a:rPr>
              <a:t> </a:t>
            </a:r>
            <a:r>
              <a:rPr lang="en-US" sz="3200" b="0" i="1" u="none" strike="noStrike" cap="none" dirty="0" err="1">
                <a:solidFill>
                  <a:schemeClr val="dk1"/>
                </a:solidFill>
                <a:latin typeface="Lato"/>
                <a:ea typeface="Lato"/>
                <a:cs typeface="Lato"/>
                <a:sym typeface="Lato"/>
              </a:rPr>
              <a:t>obras</a:t>
            </a:r>
            <a:r>
              <a:rPr lang="en-US" sz="3200" b="0" i="1" u="none" strike="noStrike" cap="none" dirty="0">
                <a:solidFill>
                  <a:schemeClr val="dk1"/>
                </a:solidFill>
                <a:latin typeface="Lato"/>
                <a:ea typeface="Lato"/>
                <a:cs typeface="Lato"/>
                <a:sym typeface="Lato"/>
              </a:rPr>
              <a:t> de </a:t>
            </a:r>
            <a:r>
              <a:rPr lang="en-US" sz="3200" b="0" i="1" u="none" strike="noStrike" cap="none" dirty="0" err="1">
                <a:solidFill>
                  <a:schemeClr val="dk1"/>
                </a:solidFill>
                <a:latin typeface="Lato"/>
                <a:ea typeface="Lato"/>
                <a:cs typeface="Lato"/>
                <a:sym typeface="Lato"/>
              </a:rPr>
              <a:t>justicia</a:t>
            </a:r>
            <a:r>
              <a:rPr lang="en-US" sz="3200" b="0" i="1" u="none" strike="noStrike" cap="none" dirty="0">
                <a:solidFill>
                  <a:schemeClr val="dk1"/>
                </a:solidFill>
                <a:latin typeface="Lato"/>
                <a:ea typeface="Lato"/>
                <a:cs typeface="Lato"/>
                <a:sym typeface="Lato"/>
              </a:rPr>
              <a:t> que </a:t>
            </a:r>
            <a:r>
              <a:rPr lang="en-US" sz="3200" b="0" i="1" u="none" strike="noStrike" cap="none" dirty="0" err="1">
                <a:solidFill>
                  <a:schemeClr val="dk1"/>
                </a:solidFill>
                <a:latin typeface="Lato"/>
                <a:ea typeface="Lato"/>
                <a:cs typeface="Lato"/>
                <a:sym typeface="Lato"/>
              </a:rPr>
              <a:t>nosotros</a:t>
            </a:r>
            <a:r>
              <a:rPr lang="en-US" sz="3200" b="0" i="1" u="none" strike="noStrike" cap="none" dirty="0">
                <a:solidFill>
                  <a:schemeClr val="dk1"/>
                </a:solidFill>
                <a:latin typeface="Lato"/>
                <a:ea typeface="Lato"/>
                <a:cs typeface="Lato"/>
                <a:sym typeface="Lato"/>
              </a:rPr>
              <a:t> </a:t>
            </a:r>
            <a:r>
              <a:rPr lang="en-US" sz="3200" b="0" i="1" u="none" strike="noStrike" cap="none" dirty="0" err="1">
                <a:solidFill>
                  <a:schemeClr val="dk1"/>
                </a:solidFill>
                <a:latin typeface="Lato"/>
                <a:ea typeface="Lato"/>
                <a:cs typeface="Lato"/>
                <a:sym typeface="Lato"/>
              </a:rPr>
              <a:t>hubiéramos</a:t>
            </a:r>
            <a:r>
              <a:rPr lang="en-US" sz="3200" b="0" i="1" u="none" strike="noStrike" cap="none" dirty="0">
                <a:solidFill>
                  <a:schemeClr val="dk1"/>
                </a:solidFill>
                <a:latin typeface="Lato"/>
                <a:ea typeface="Lato"/>
                <a:cs typeface="Lato"/>
                <a:sym typeface="Lato"/>
              </a:rPr>
              <a:t> </a:t>
            </a:r>
            <a:r>
              <a:rPr lang="en-US" sz="3200" b="0" i="1" u="none" strike="noStrike" cap="none" dirty="0" err="1">
                <a:solidFill>
                  <a:schemeClr val="dk1"/>
                </a:solidFill>
                <a:latin typeface="Lato"/>
                <a:ea typeface="Lato"/>
                <a:cs typeface="Lato"/>
                <a:sym typeface="Lato"/>
              </a:rPr>
              <a:t>hecho</a:t>
            </a:r>
            <a:r>
              <a:rPr lang="en-US" sz="3200" b="0" i="1" u="none" strike="noStrike" cap="none" dirty="0">
                <a:solidFill>
                  <a:schemeClr val="dk1"/>
                </a:solidFill>
                <a:latin typeface="Lato"/>
                <a:ea typeface="Lato"/>
                <a:cs typeface="Lato"/>
                <a:sym typeface="Lato"/>
              </a:rPr>
              <a:t>, </a:t>
            </a:r>
            <a:r>
              <a:rPr lang="en-US" sz="3200" b="0" i="1" u="none" strike="noStrike" cap="none" dirty="0" err="1">
                <a:solidFill>
                  <a:schemeClr val="dk1"/>
                </a:solidFill>
                <a:latin typeface="Lato"/>
                <a:ea typeface="Lato"/>
                <a:cs typeface="Lato"/>
                <a:sym typeface="Lato"/>
              </a:rPr>
              <a:t>sino</a:t>
            </a:r>
            <a:r>
              <a:rPr lang="en-US" sz="3200" b="0" i="1" u="none" strike="noStrike" cap="none" dirty="0">
                <a:solidFill>
                  <a:schemeClr val="dk1"/>
                </a:solidFill>
                <a:latin typeface="Lato"/>
                <a:ea typeface="Lato"/>
                <a:cs typeface="Lato"/>
                <a:sym typeface="Lato"/>
              </a:rPr>
              <a:t> </a:t>
            </a:r>
            <a:r>
              <a:rPr lang="en-US" sz="3200" b="0" i="1" u="none" strike="noStrike" cap="none" dirty="0" err="1">
                <a:solidFill>
                  <a:schemeClr val="dk1"/>
                </a:solidFill>
                <a:latin typeface="Lato"/>
                <a:ea typeface="Lato"/>
                <a:cs typeface="Lato"/>
                <a:sym typeface="Lato"/>
              </a:rPr>
              <a:t>por</a:t>
            </a:r>
            <a:r>
              <a:rPr lang="en-US" sz="3200" b="0" i="1" u="none" strike="noStrike" cap="none" dirty="0">
                <a:solidFill>
                  <a:schemeClr val="dk1"/>
                </a:solidFill>
                <a:latin typeface="Lato"/>
                <a:ea typeface="Lato"/>
                <a:cs typeface="Lato"/>
                <a:sym typeface="Lato"/>
              </a:rPr>
              <a:t> </a:t>
            </a:r>
            <a:r>
              <a:rPr lang="en-US" sz="3200" b="0" i="1" u="none" strike="noStrike" cap="none" dirty="0" err="1">
                <a:solidFill>
                  <a:schemeClr val="dk1"/>
                </a:solidFill>
                <a:latin typeface="Lato"/>
                <a:ea typeface="Lato"/>
                <a:cs typeface="Lato"/>
                <a:sym typeface="Lato"/>
              </a:rPr>
              <a:t>su</a:t>
            </a:r>
            <a:r>
              <a:rPr lang="en-US" sz="3200" b="0" i="1" u="none" strike="noStrike" cap="none" dirty="0">
                <a:solidFill>
                  <a:schemeClr val="dk1"/>
                </a:solidFill>
                <a:latin typeface="Lato"/>
                <a:ea typeface="Lato"/>
                <a:cs typeface="Lato"/>
                <a:sym typeface="Lato"/>
              </a:rPr>
              <a:t> misericordia, </a:t>
            </a:r>
            <a:r>
              <a:rPr lang="en-US" sz="3200" b="0" i="1" u="none" strike="noStrike" cap="none" dirty="0" err="1">
                <a:solidFill>
                  <a:schemeClr val="dk1"/>
                </a:solidFill>
                <a:latin typeface="Lato"/>
                <a:ea typeface="Lato"/>
                <a:cs typeface="Lato"/>
                <a:sym typeface="Lato"/>
              </a:rPr>
              <a:t>por</a:t>
            </a:r>
            <a:r>
              <a:rPr lang="en-US" sz="3200" b="0" i="1" u="none" strike="noStrike" cap="none" dirty="0">
                <a:solidFill>
                  <a:schemeClr val="dk1"/>
                </a:solidFill>
                <a:latin typeface="Lato"/>
                <a:ea typeface="Lato"/>
                <a:cs typeface="Lato"/>
                <a:sym typeface="Lato"/>
              </a:rPr>
              <a:t> </a:t>
            </a:r>
            <a:r>
              <a:rPr lang="en-US" sz="3200" b="0" i="1" u="none" strike="noStrike" cap="none" dirty="0" err="1">
                <a:solidFill>
                  <a:schemeClr val="dk1"/>
                </a:solidFill>
                <a:latin typeface="Lato"/>
                <a:ea typeface="Lato"/>
                <a:cs typeface="Lato"/>
                <a:sym typeface="Lato"/>
              </a:rPr>
              <a:t>el</a:t>
            </a:r>
            <a:r>
              <a:rPr lang="en-US" sz="3200" b="0" i="1" u="none" strike="noStrike" cap="none" dirty="0">
                <a:solidFill>
                  <a:schemeClr val="dk1"/>
                </a:solidFill>
                <a:latin typeface="Lato"/>
                <a:ea typeface="Lato"/>
                <a:cs typeface="Lato"/>
                <a:sym typeface="Lato"/>
              </a:rPr>
              <a:t> </a:t>
            </a:r>
            <a:r>
              <a:rPr lang="en-US" sz="3200" b="0" i="1" u="none" strike="noStrike" cap="none" dirty="0" err="1">
                <a:solidFill>
                  <a:schemeClr val="dk1"/>
                </a:solidFill>
                <a:latin typeface="Lato"/>
                <a:ea typeface="Lato"/>
                <a:cs typeface="Lato"/>
                <a:sym typeface="Lato"/>
              </a:rPr>
              <a:t>lavamiento</a:t>
            </a:r>
            <a:r>
              <a:rPr lang="en-US" sz="3200" b="0" i="1" u="none" strike="noStrike" cap="none" dirty="0">
                <a:solidFill>
                  <a:schemeClr val="dk1"/>
                </a:solidFill>
                <a:latin typeface="Lato"/>
                <a:ea typeface="Lato"/>
                <a:cs typeface="Lato"/>
                <a:sym typeface="Lato"/>
              </a:rPr>
              <a:t> de la </a:t>
            </a:r>
            <a:r>
              <a:rPr lang="en-US" sz="3200" b="0" i="1" u="none" strike="noStrike" cap="none" dirty="0" err="1">
                <a:solidFill>
                  <a:schemeClr val="dk1"/>
                </a:solidFill>
                <a:latin typeface="Lato"/>
                <a:ea typeface="Lato"/>
                <a:cs typeface="Lato"/>
                <a:sym typeface="Lato"/>
              </a:rPr>
              <a:t>regeneración</a:t>
            </a:r>
            <a:r>
              <a:rPr lang="en-US" sz="3200" b="0" i="1" u="none" strike="noStrike" cap="none" dirty="0">
                <a:solidFill>
                  <a:schemeClr val="dk1"/>
                </a:solidFill>
                <a:latin typeface="Lato"/>
                <a:ea typeface="Lato"/>
                <a:cs typeface="Lato"/>
                <a:sym typeface="Lato"/>
              </a:rPr>
              <a:t> y </a:t>
            </a:r>
            <a:r>
              <a:rPr lang="en-US" sz="3200" b="0" i="1" u="none" strike="noStrike" cap="none" dirty="0" err="1">
                <a:solidFill>
                  <a:schemeClr val="dk1"/>
                </a:solidFill>
                <a:latin typeface="Lato"/>
                <a:ea typeface="Lato"/>
                <a:cs typeface="Lato"/>
                <a:sym typeface="Lato"/>
              </a:rPr>
              <a:t>por</a:t>
            </a:r>
            <a:r>
              <a:rPr lang="en-US" sz="3200" b="0" i="1" u="none" strike="noStrike" cap="none" dirty="0">
                <a:solidFill>
                  <a:schemeClr val="dk1"/>
                </a:solidFill>
                <a:latin typeface="Lato"/>
                <a:ea typeface="Lato"/>
                <a:cs typeface="Lato"/>
                <a:sym typeface="Lato"/>
              </a:rPr>
              <a:t> la Renovación </a:t>
            </a:r>
            <a:r>
              <a:rPr lang="en-US" sz="3200" b="0" i="1" u="none" strike="noStrike" cap="none" dirty="0" err="1">
                <a:solidFill>
                  <a:schemeClr val="dk1"/>
                </a:solidFill>
                <a:latin typeface="Lato"/>
                <a:ea typeface="Lato"/>
                <a:cs typeface="Lato"/>
                <a:sym typeface="Lato"/>
              </a:rPr>
              <a:t>en</a:t>
            </a:r>
            <a:r>
              <a:rPr lang="en-US" sz="3200" b="0" i="1" u="none" strike="noStrike" cap="none" dirty="0">
                <a:solidFill>
                  <a:schemeClr val="dk1"/>
                </a:solidFill>
                <a:latin typeface="Lato"/>
                <a:ea typeface="Lato"/>
                <a:cs typeface="Lato"/>
                <a:sym typeface="Lato"/>
              </a:rPr>
              <a:t> </a:t>
            </a:r>
            <a:r>
              <a:rPr lang="en-US" sz="3200" b="0" i="1" u="none" strike="noStrike" cap="none" dirty="0" err="1">
                <a:solidFill>
                  <a:schemeClr val="dk1"/>
                </a:solidFill>
                <a:latin typeface="Lato"/>
                <a:ea typeface="Lato"/>
                <a:cs typeface="Lato"/>
                <a:sym typeface="Lato"/>
              </a:rPr>
              <a:t>el</a:t>
            </a:r>
            <a:r>
              <a:rPr lang="en-US" sz="3200" b="0" i="1" u="none" strike="noStrike" cap="none" dirty="0">
                <a:solidFill>
                  <a:schemeClr val="dk1"/>
                </a:solidFill>
                <a:latin typeface="Lato"/>
                <a:ea typeface="Lato"/>
                <a:cs typeface="Lato"/>
                <a:sym typeface="Lato"/>
              </a:rPr>
              <a:t> </a:t>
            </a:r>
            <a:r>
              <a:rPr lang="en-US" sz="3200" b="0" i="1" u="none" strike="noStrike" cap="none" dirty="0" err="1">
                <a:solidFill>
                  <a:schemeClr val="dk1"/>
                </a:solidFill>
                <a:latin typeface="Lato"/>
                <a:ea typeface="Lato"/>
                <a:cs typeface="Lato"/>
                <a:sym typeface="Lato"/>
              </a:rPr>
              <a:t>Espíritu</a:t>
            </a:r>
            <a:r>
              <a:rPr lang="en-US" sz="3200" b="0" i="1" u="none" strike="noStrike" cap="none" dirty="0">
                <a:solidFill>
                  <a:schemeClr val="dk1"/>
                </a:solidFill>
                <a:latin typeface="Lato"/>
                <a:ea typeface="Lato"/>
                <a:cs typeface="Lato"/>
                <a:sym typeface="Lato"/>
              </a:rPr>
              <a:t> Santo… </a:t>
            </a:r>
            <a:br>
              <a:rPr lang="en-US" sz="3200" b="0" i="1" u="none" strike="noStrike" cap="none" dirty="0">
                <a:solidFill>
                  <a:schemeClr val="dk1"/>
                </a:solidFill>
                <a:latin typeface="Lato"/>
                <a:ea typeface="Lato"/>
                <a:cs typeface="Lato"/>
                <a:sym typeface="Lato"/>
              </a:rPr>
            </a:br>
            <a:br>
              <a:rPr lang="en-US" sz="3200" b="0" i="1" u="none" strike="noStrike" cap="none" dirty="0">
                <a:solidFill>
                  <a:schemeClr val="dk1"/>
                </a:solidFill>
                <a:latin typeface="Lato"/>
                <a:ea typeface="Lato"/>
                <a:cs typeface="Lato"/>
                <a:sym typeface="Lato"/>
              </a:rPr>
            </a:br>
            <a:r>
              <a:rPr lang="en-US" sz="3200" b="1" i="1" dirty="0">
                <a:solidFill>
                  <a:schemeClr val="dk1"/>
                </a:solidFill>
                <a:latin typeface="Lato"/>
                <a:ea typeface="Lato"/>
                <a:cs typeface="Lato"/>
                <a:sym typeface="Lato"/>
              </a:rPr>
              <a:t>Juan 3:5-6 </a:t>
            </a:r>
            <a:r>
              <a:rPr lang="en-US" sz="3200" i="1" dirty="0" err="1">
                <a:solidFill>
                  <a:schemeClr val="dk1"/>
                </a:solidFill>
                <a:latin typeface="Lato"/>
                <a:ea typeface="Lato"/>
                <a:cs typeface="Lato"/>
                <a:sym typeface="Lato"/>
              </a:rPr>
              <a:t>Respondió</a:t>
            </a:r>
            <a:r>
              <a:rPr lang="en-US" sz="3200" i="1" dirty="0">
                <a:solidFill>
                  <a:schemeClr val="dk1"/>
                </a:solidFill>
                <a:latin typeface="Lato"/>
                <a:ea typeface="Lato"/>
                <a:cs typeface="Lato"/>
                <a:sym typeface="Lato"/>
              </a:rPr>
              <a:t> Jesús: De </a:t>
            </a:r>
            <a:r>
              <a:rPr lang="en-US" sz="3200" i="1" dirty="0" err="1">
                <a:solidFill>
                  <a:schemeClr val="dk1"/>
                </a:solidFill>
                <a:latin typeface="Lato"/>
                <a:ea typeface="Lato"/>
                <a:cs typeface="Lato"/>
                <a:sym typeface="Lato"/>
              </a:rPr>
              <a:t>cierto</a:t>
            </a:r>
            <a:r>
              <a:rPr lang="en-US" sz="3200" i="1" dirty="0">
                <a:solidFill>
                  <a:schemeClr val="dk1"/>
                </a:solidFill>
                <a:latin typeface="Lato"/>
                <a:ea typeface="Lato"/>
                <a:cs typeface="Lato"/>
                <a:sym typeface="Lato"/>
              </a:rPr>
              <a:t> de </a:t>
            </a:r>
            <a:r>
              <a:rPr lang="en-US" sz="3200" i="1" dirty="0" err="1">
                <a:solidFill>
                  <a:schemeClr val="dk1"/>
                </a:solidFill>
                <a:latin typeface="Lato"/>
                <a:ea typeface="Lato"/>
                <a:cs typeface="Lato"/>
                <a:sym typeface="Lato"/>
              </a:rPr>
              <a:t>cierto</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te</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digo</a:t>
            </a:r>
            <a:r>
              <a:rPr lang="en-US" sz="3200" i="1" dirty="0">
                <a:solidFill>
                  <a:schemeClr val="dk1"/>
                </a:solidFill>
                <a:latin typeface="Lato"/>
                <a:ea typeface="Lato"/>
                <a:cs typeface="Lato"/>
                <a:sym typeface="Lato"/>
              </a:rPr>
              <a:t>, que </a:t>
            </a:r>
            <a:r>
              <a:rPr lang="en-US" sz="3200" i="1" dirty="0" err="1">
                <a:solidFill>
                  <a:schemeClr val="dk1"/>
                </a:solidFill>
                <a:latin typeface="Lato"/>
                <a:ea typeface="Lato"/>
                <a:cs typeface="Lato"/>
                <a:sym typeface="Lato"/>
              </a:rPr>
              <a:t>el</a:t>
            </a:r>
            <a:r>
              <a:rPr lang="en-US" sz="3200" i="1" dirty="0">
                <a:solidFill>
                  <a:schemeClr val="dk1"/>
                </a:solidFill>
                <a:latin typeface="Lato"/>
                <a:ea typeface="Lato"/>
                <a:cs typeface="Lato"/>
                <a:sym typeface="Lato"/>
              </a:rPr>
              <a:t> que no </a:t>
            </a:r>
            <a:r>
              <a:rPr lang="en-US" sz="3200" i="1" dirty="0" err="1">
                <a:solidFill>
                  <a:schemeClr val="dk1"/>
                </a:solidFill>
                <a:latin typeface="Lato"/>
                <a:ea typeface="Lato"/>
                <a:cs typeface="Lato"/>
                <a:sym typeface="Lato"/>
              </a:rPr>
              <a:t>naciere</a:t>
            </a:r>
            <a:r>
              <a:rPr lang="en-US" sz="3200" i="1" dirty="0">
                <a:solidFill>
                  <a:schemeClr val="dk1"/>
                </a:solidFill>
                <a:latin typeface="Lato"/>
                <a:ea typeface="Lato"/>
                <a:cs typeface="Lato"/>
                <a:sym typeface="Lato"/>
              </a:rPr>
              <a:t> de </a:t>
            </a:r>
            <a:r>
              <a:rPr lang="en-US" sz="3200" i="1" dirty="0" err="1">
                <a:solidFill>
                  <a:schemeClr val="dk1"/>
                </a:solidFill>
                <a:latin typeface="Lato"/>
                <a:ea typeface="Lato"/>
                <a:cs typeface="Lato"/>
                <a:sym typeface="Lato"/>
              </a:rPr>
              <a:t>agua</a:t>
            </a:r>
            <a:r>
              <a:rPr lang="en-US" sz="3200" i="1" dirty="0">
                <a:solidFill>
                  <a:schemeClr val="dk1"/>
                </a:solidFill>
                <a:latin typeface="Lato"/>
                <a:ea typeface="Lato"/>
                <a:cs typeface="Lato"/>
                <a:sym typeface="Lato"/>
              </a:rPr>
              <a:t> y del </a:t>
            </a:r>
            <a:r>
              <a:rPr lang="en-US" sz="3200" i="1" dirty="0" err="1">
                <a:solidFill>
                  <a:schemeClr val="dk1"/>
                </a:solidFill>
                <a:latin typeface="Lato"/>
                <a:ea typeface="Lato"/>
                <a:cs typeface="Lato"/>
                <a:sym typeface="Lato"/>
              </a:rPr>
              <a:t>Espíritu</a:t>
            </a:r>
            <a:r>
              <a:rPr lang="en-US" sz="3200" i="1" dirty="0">
                <a:solidFill>
                  <a:schemeClr val="dk1"/>
                </a:solidFill>
                <a:latin typeface="Lato"/>
                <a:ea typeface="Lato"/>
                <a:cs typeface="Lato"/>
                <a:sym typeface="Lato"/>
              </a:rPr>
              <a:t>, no </a:t>
            </a:r>
            <a:r>
              <a:rPr lang="en-US" sz="3200" i="1" dirty="0" err="1">
                <a:solidFill>
                  <a:schemeClr val="dk1"/>
                </a:solidFill>
                <a:latin typeface="Lato"/>
                <a:ea typeface="Lato"/>
                <a:cs typeface="Lato"/>
                <a:sym typeface="Lato"/>
              </a:rPr>
              <a:t>puede</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entrar</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en</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el</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reino</a:t>
            </a:r>
            <a:r>
              <a:rPr lang="en-US" sz="3200" i="1" dirty="0">
                <a:solidFill>
                  <a:schemeClr val="dk1"/>
                </a:solidFill>
                <a:latin typeface="Lato"/>
                <a:ea typeface="Lato"/>
                <a:cs typeface="Lato"/>
                <a:sym typeface="Lato"/>
              </a:rPr>
              <a:t> de Dios. Lo que es </a:t>
            </a:r>
            <a:r>
              <a:rPr lang="en-US" sz="3200" i="1" dirty="0" err="1">
                <a:solidFill>
                  <a:schemeClr val="dk1"/>
                </a:solidFill>
                <a:latin typeface="Lato"/>
                <a:ea typeface="Lato"/>
                <a:cs typeface="Lato"/>
                <a:sym typeface="Lato"/>
              </a:rPr>
              <a:t>nacido</a:t>
            </a:r>
            <a:r>
              <a:rPr lang="en-US" sz="3200" i="1" dirty="0">
                <a:solidFill>
                  <a:schemeClr val="dk1"/>
                </a:solidFill>
                <a:latin typeface="Lato"/>
                <a:ea typeface="Lato"/>
                <a:cs typeface="Lato"/>
                <a:sym typeface="Lato"/>
              </a:rPr>
              <a:t> de la carne, carne es; y lo que es </a:t>
            </a:r>
            <a:r>
              <a:rPr lang="en-US" sz="3200" i="1" dirty="0" err="1">
                <a:solidFill>
                  <a:schemeClr val="dk1"/>
                </a:solidFill>
                <a:latin typeface="Lato"/>
                <a:ea typeface="Lato"/>
                <a:cs typeface="Lato"/>
                <a:sym typeface="Lato"/>
              </a:rPr>
              <a:t>nacido</a:t>
            </a:r>
            <a:r>
              <a:rPr lang="en-US" sz="3200" i="1" dirty="0">
                <a:solidFill>
                  <a:schemeClr val="dk1"/>
                </a:solidFill>
                <a:latin typeface="Lato"/>
                <a:ea typeface="Lato"/>
                <a:cs typeface="Lato"/>
                <a:sym typeface="Lato"/>
              </a:rPr>
              <a:t> del </a:t>
            </a:r>
            <a:r>
              <a:rPr lang="en-US" sz="3200" i="1" dirty="0" err="1">
                <a:solidFill>
                  <a:schemeClr val="dk1"/>
                </a:solidFill>
                <a:latin typeface="Lato"/>
                <a:ea typeface="Lato"/>
                <a:cs typeface="Lato"/>
                <a:sym typeface="Lato"/>
              </a:rPr>
              <a:t>Espíritu</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espíritu</a:t>
            </a:r>
            <a:r>
              <a:rPr lang="en-US" sz="3200" i="1" dirty="0">
                <a:solidFill>
                  <a:schemeClr val="dk1"/>
                </a:solidFill>
                <a:latin typeface="Lato"/>
                <a:ea typeface="Lato"/>
                <a:cs typeface="Lato"/>
                <a:sym typeface="Lato"/>
              </a:rPr>
              <a:t> es. </a:t>
            </a:r>
          </a:p>
        </p:txBody>
      </p:sp>
      <p:sp>
        <p:nvSpPr>
          <p:cNvPr id="203" name="Google Shape;203;g2e314509b4d_0_203">
            <a:extLst>
              <a:ext uri="{FF2B5EF4-FFF2-40B4-BE49-F238E27FC236}">
                <a16:creationId xmlns:a16="http://schemas.microsoft.com/office/drawing/2014/main" id="{89639999-7B08-8437-7AC6-BC634768D80E}"/>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4" name="Google Shape;204;g2e314509b4d_0_203">
            <a:extLst>
              <a:ext uri="{FF2B5EF4-FFF2-40B4-BE49-F238E27FC236}">
                <a16:creationId xmlns:a16="http://schemas.microsoft.com/office/drawing/2014/main" id="{80E4BC95-6A5C-00EE-B034-A84646D4DBE5}"/>
              </a:ext>
            </a:extLst>
          </p:cNvPr>
          <p:cNvPicPr preferRelativeResize="0"/>
          <p:nvPr/>
        </p:nvPicPr>
        <p:blipFill rotWithShape="1">
          <a:blip r:embed="rId3">
            <a:alphaModFix/>
          </a:blip>
          <a:srcRect/>
          <a:stretch/>
        </p:blipFill>
        <p:spPr>
          <a:xfrm>
            <a:off x="-242236" y="2040819"/>
            <a:ext cx="2711116" cy="2776362"/>
          </a:xfrm>
          <a:prstGeom prst="rect">
            <a:avLst/>
          </a:prstGeom>
          <a:noFill/>
          <a:ln>
            <a:noFill/>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1384657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E62DD6EF-EAB8-9A24-402C-15AAD2DB2D56}"/>
            </a:ext>
          </a:extLst>
        </p:cNvPr>
        <p:cNvGrpSpPr/>
        <p:nvPr/>
      </p:nvGrpSpPr>
      <p:grpSpPr>
        <a:xfrm>
          <a:off x="0" y="0"/>
          <a:ext cx="0" cy="0"/>
          <a:chOff x="0" y="0"/>
          <a:chExt cx="0" cy="0"/>
        </a:xfrm>
      </p:grpSpPr>
      <p:sp>
        <p:nvSpPr>
          <p:cNvPr id="202" name="Google Shape;202;g2e314509b4d_0_203">
            <a:extLst>
              <a:ext uri="{FF2B5EF4-FFF2-40B4-BE49-F238E27FC236}">
                <a16:creationId xmlns:a16="http://schemas.microsoft.com/office/drawing/2014/main" id="{D110B001-9D9F-4FF0-B1DE-C3078F2937CD}"/>
              </a:ext>
            </a:extLst>
          </p:cNvPr>
          <p:cNvSpPr txBox="1"/>
          <p:nvPr/>
        </p:nvSpPr>
        <p:spPr>
          <a:xfrm>
            <a:off x="2468880" y="920641"/>
            <a:ext cx="9418319" cy="50167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200" b="1" i="1" u="none" strike="noStrike" cap="none" dirty="0">
                <a:solidFill>
                  <a:schemeClr val="dk1"/>
                </a:solidFill>
                <a:latin typeface="Lato"/>
                <a:ea typeface="Lato"/>
                <a:cs typeface="Lato"/>
                <a:sym typeface="Lato"/>
              </a:rPr>
              <a:t>Galatas 3:27 </a:t>
            </a:r>
            <a:r>
              <a:rPr lang="en-US" sz="3200" i="1" dirty="0" err="1">
                <a:solidFill>
                  <a:schemeClr val="dk1"/>
                </a:solidFill>
                <a:latin typeface="Lato"/>
                <a:ea typeface="Lato"/>
                <a:cs typeface="Lato"/>
                <a:sym typeface="Lato"/>
              </a:rPr>
              <a:t>Todos</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los</a:t>
            </a:r>
            <a:r>
              <a:rPr lang="en-US" sz="3200" i="1" dirty="0">
                <a:solidFill>
                  <a:schemeClr val="dk1"/>
                </a:solidFill>
                <a:latin typeface="Lato"/>
                <a:ea typeface="Lato"/>
                <a:cs typeface="Lato"/>
                <a:sym typeface="Lato"/>
              </a:rPr>
              <a:t> que </a:t>
            </a:r>
            <a:r>
              <a:rPr lang="en-US" sz="3200" i="1" dirty="0" err="1">
                <a:solidFill>
                  <a:schemeClr val="dk1"/>
                </a:solidFill>
                <a:latin typeface="Lato"/>
                <a:ea typeface="Lato"/>
                <a:cs typeface="Lato"/>
                <a:sym typeface="Lato"/>
              </a:rPr>
              <a:t>habéis</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sido</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bautizados</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en</a:t>
            </a:r>
            <a:r>
              <a:rPr lang="en-US" sz="3200" i="1" dirty="0">
                <a:solidFill>
                  <a:schemeClr val="dk1"/>
                </a:solidFill>
                <a:latin typeface="Lato"/>
                <a:ea typeface="Lato"/>
                <a:cs typeface="Lato"/>
                <a:sym typeface="Lato"/>
              </a:rPr>
              <a:t> Cristo, de Cristo </a:t>
            </a:r>
            <a:r>
              <a:rPr lang="en-US" sz="3200" i="1" dirty="0" err="1">
                <a:solidFill>
                  <a:schemeClr val="dk1"/>
                </a:solidFill>
                <a:latin typeface="Lato"/>
                <a:ea typeface="Lato"/>
                <a:cs typeface="Lato"/>
                <a:sym typeface="Lato"/>
              </a:rPr>
              <a:t>estáis</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revestidos</a:t>
            </a:r>
            <a:r>
              <a:rPr lang="en-US" sz="3200" i="1" dirty="0">
                <a:solidFill>
                  <a:schemeClr val="dk1"/>
                </a:solidFill>
                <a:latin typeface="Lato"/>
                <a:ea typeface="Lato"/>
                <a:cs typeface="Lato"/>
                <a:sym typeface="Lato"/>
              </a:rPr>
              <a:t>. </a:t>
            </a:r>
            <a:br>
              <a:rPr lang="en-US" sz="3200" b="0" i="1" u="none" strike="noStrike" cap="none" dirty="0">
                <a:solidFill>
                  <a:schemeClr val="dk1"/>
                </a:solidFill>
                <a:latin typeface="Lato"/>
                <a:ea typeface="Lato"/>
                <a:cs typeface="Lato"/>
                <a:sym typeface="Lato"/>
              </a:rPr>
            </a:br>
            <a:br>
              <a:rPr lang="en-US" sz="3200" b="0" i="1" u="none" strike="noStrike" cap="none" dirty="0">
                <a:solidFill>
                  <a:schemeClr val="dk1"/>
                </a:solidFill>
                <a:latin typeface="Lato"/>
                <a:ea typeface="Lato"/>
                <a:cs typeface="Lato"/>
                <a:sym typeface="Lato"/>
              </a:rPr>
            </a:br>
            <a:r>
              <a:rPr lang="en-US" sz="3200" b="1" i="1" u="none" strike="noStrike" cap="none" dirty="0" err="1">
                <a:solidFill>
                  <a:schemeClr val="dk1"/>
                </a:solidFill>
                <a:latin typeface="Lato"/>
                <a:ea typeface="Lato"/>
                <a:cs typeface="Lato"/>
                <a:sym typeface="Lato"/>
              </a:rPr>
              <a:t>Efesios</a:t>
            </a:r>
            <a:r>
              <a:rPr lang="en-US" sz="3200" b="1" i="1" u="none" strike="noStrike" cap="none" dirty="0">
                <a:solidFill>
                  <a:schemeClr val="dk1"/>
                </a:solidFill>
                <a:latin typeface="Lato"/>
                <a:ea typeface="Lato"/>
                <a:cs typeface="Lato"/>
                <a:sym typeface="Lato"/>
              </a:rPr>
              <a:t> 5:25-26</a:t>
            </a:r>
            <a:r>
              <a:rPr lang="en-US" sz="3200" b="1" i="1" dirty="0">
                <a:solidFill>
                  <a:schemeClr val="dk1"/>
                </a:solidFill>
                <a:latin typeface="Lato"/>
                <a:ea typeface="Lato"/>
                <a:cs typeface="Lato"/>
                <a:sym typeface="Lato"/>
              </a:rPr>
              <a:t> </a:t>
            </a:r>
            <a:r>
              <a:rPr lang="en-US" sz="3200" i="1" dirty="0">
                <a:solidFill>
                  <a:schemeClr val="dk1"/>
                </a:solidFill>
                <a:latin typeface="Lato"/>
                <a:ea typeface="Lato"/>
                <a:cs typeface="Lato"/>
                <a:sym typeface="Lato"/>
              </a:rPr>
              <a:t>Cristo </a:t>
            </a:r>
            <a:r>
              <a:rPr lang="en-US" sz="3200" i="1" dirty="0" err="1">
                <a:solidFill>
                  <a:schemeClr val="dk1"/>
                </a:solidFill>
                <a:latin typeface="Lato"/>
                <a:ea typeface="Lato"/>
                <a:cs typeface="Lato"/>
                <a:sym typeface="Lato"/>
              </a:rPr>
              <a:t>amó</a:t>
            </a:r>
            <a:r>
              <a:rPr lang="en-US" sz="3200" i="1" dirty="0">
                <a:solidFill>
                  <a:schemeClr val="dk1"/>
                </a:solidFill>
                <a:latin typeface="Lato"/>
                <a:ea typeface="Lato"/>
                <a:cs typeface="Lato"/>
                <a:sym typeface="Lato"/>
              </a:rPr>
              <a:t> a la Iglesia, y se </a:t>
            </a:r>
            <a:r>
              <a:rPr lang="en-US" sz="3200" i="1" dirty="0" err="1">
                <a:solidFill>
                  <a:schemeClr val="dk1"/>
                </a:solidFill>
                <a:latin typeface="Lato"/>
                <a:ea typeface="Lato"/>
                <a:cs typeface="Lato"/>
                <a:sym typeface="Lato"/>
              </a:rPr>
              <a:t>entregó</a:t>
            </a:r>
            <a:r>
              <a:rPr lang="en-US" sz="3200" i="1" dirty="0">
                <a:solidFill>
                  <a:schemeClr val="dk1"/>
                </a:solidFill>
                <a:latin typeface="Lato"/>
                <a:ea typeface="Lato"/>
                <a:cs typeface="Lato"/>
                <a:sym typeface="Lato"/>
              </a:rPr>
              <a:t> a </a:t>
            </a:r>
            <a:r>
              <a:rPr lang="en-US" sz="3200" i="1" dirty="0" err="1">
                <a:solidFill>
                  <a:schemeClr val="dk1"/>
                </a:solidFill>
                <a:latin typeface="Lato"/>
                <a:ea typeface="Lato"/>
                <a:cs typeface="Lato"/>
                <a:sym typeface="Lato"/>
              </a:rPr>
              <a:t>sí</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mismo</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por</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ella</a:t>
            </a:r>
            <a:r>
              <a:rPr lang="en-US" sz="3200" i="1" dirty="0">
                <a:solidFill>
                  <a:schemeClr val="dk1"/>
                </a:solidFill>
                <a:latin typeface="Lato"/>
                <a:ea typeface="Lato"/>
                <a:cs typeface="Lato"/>
                <a:sym typeface="Lato"/>
              </a:rPr>
              <a:t>, para </a:t>
            </a:r>
            <a:r>
              <a:rPr lang="en-US" sz="3200" i="1" dirty="0" err="1">
                <a:solidFill>
                  <a:schemeClr val="dk1"/>
                </a:solidFill>
                <a:latin typeface="Lato"/>
                <a:ea typeface="Lato"/>
                <a:cs typeface="Lato"/>
                <a:sym typeface="Lato"/>
              </a:rPr>
              <a:t>santificarla</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habiéndola</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purificado</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en</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el</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lavamiento</a:t>
            </a:r>
            <a:r>
              <a:rPr lang="en-US" sz="3200" i="1" dirty="0">
                <a:solidFill>
                  <a:schemeClr val="dk1"/>
                </a:solidFill>
                <a:latin typeface="Lato"/>
                <a:ea typeface="Lato"/>
                <a:cs typeface="Lato"/>
                <a:sym typeface="Lato"/>
              </a:rPr>
              <a:t> del </a:t>
            </a:r>
            <a:r>
              <a:rPr lang="en-US" sz="3200" i="1" dirty="0" err="1">
                <a:solidFill>
                  <a:schemeClr val="dk1"/>
                </a:solidFill>
                <a:latin typeface="Lato"/>
                <a:ea typeface="Lato"/>
                <a:cs typeface="Lato"/>
                <a:sym typeface="Lato"/>
              </a:rPr>
              <a:t>agua</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por</a:t>
            </a:r>
            <a:r>
              <a:rPr lang="en-US" sz="3200" i="1" dirty="0">
                <a:solidFill>
                  <a:schemeClr val="dk1"/>
                </a:solidFill>
                <a:latin typeface="Lato"/>
                <a:ea typeface="Lato"/>
                <a:cs typeface="Lato"/>
                <a:sym typeface="Lato"/>
              </a:rPr>
              <a:t> la palabra. </a:t>
            </a:r>
          </a:p>
          <a:p>
            <a:pPr marL="0" marR="0" lvl="0" indent="0" algn="l" rtl="0">
              <a:lnSpc>
                <a:spcPct val="100000"/>
              </a:lnSpc>
              <a:spcBef>
                <a:spcPts val="0"/>
              </a:spcBef>
              <a:spcAft>
                <a:spcPts val="0"/>
              </a:spcAft>
              <a:buClr>
                <a:srgbClr val="000000"/>
              </a:buClr>
              <a:buSzPts val="3600"/>
              <a:buFont typeface="Arial"/>
              <a:buNone/>
            </a:pPr>
            <a:endParaRPr lang="en-US" sz="3200" i="1"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3600"/>
              <a:buFont typeface="Arial"/>
              <a:buNone/>
            </a:pPr>
            <a:r>
              <a:rPr lang="en-US" sz="3200" b="1" i="1" dirty="0" err="1">
                <a:solidFill>
                  <a:schemeClr val="dk1"/>
                </a:solidFill>
                <a:latin typeface="Lato"/>
                <a:ea typeface="Lato"/>
                <a:cs typeface="Lato"/>
                <a:sym typeface="Lato"/>
              </a:rPr>
              <a:t>Hechos</a:t>
            </a:r>
            <a:r>
              <a:rPr lang="en-US" sz="3200" b="1" i="1" dirty="0">
                <a:solidFill>
                  <a:schemeClr val="dk1"/>
                </a:solidFill>
                <a:latin typeface="Lato"/>
                <a:ea typeface="Lato"/>
                <a:cs typeface="Lato"/>
                <a:sym typeface="Lato"/>
              </a:rPr>
              <a:t> 22:16 </a:t>
            </a:r>
            <a:r>
              <a:rPr lang="en-US" sz="3200" i="1" dirty="0" err="1">
                <a:solidFill>
                  <a:schemeClr val="dk1"/>
                </a:solidFill>
                <a:latin typeface="Lato"/>
                <a:ea typeface="Lato"/>
                <a:cs typeface="Lato"/>
                <a:sym typeface="Lato"/>
              </a:rPr>
              <a:t>Ahora</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pues</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por</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qué</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te</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detienes</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Levántate</a:t>
            </a:r>
            <a:r>
              <a:rPr lang="en-US" sz="3200" i="1" dirty="0">
                <a:solidFill>
                  <a:schemeClr val="dk1"/>
                </a:solidFill>
                <a:latin typeface="Lato"/>
                <a:ea typeface="Lato"/>
                <a:cs typeface="Lato"/>
                <a:sym typeface="Lato"/>
              </a:rPr>
              <a:t> y </a:t>
            </a:r>
            <a:r>
              <a:rPr lang="en-US" sz="3200" i="1" dirty="0" err="1">
                <a:solidFill>
                  <a:schemeClr val="dk1"/>
                </a:solidFill>
                <a:latin typeface="Lato"/>
                <a:ea typeface="Lato"/>
                <a:cs typeface="Lato"/>
                <a:sym typeface="Lato"/>
              </a:rPr>
              <a:t>bautízate</a:t>
            </a:r>
            <a:r>
              <a:rPr lang="en-US" sz="3200" i="1" dirty="0">
                <a:solidFill>
                  <a:schemeClr val="dk1"/>
                </a:solidFill>
                <a:latin typeface="Lato"/>
                <a:ea typeface="Lato"/>
                <a:cs typeface="Lato"/>
                <a:sym typeface="Lato"/>
              </a:rPr>
              <a:t>, y lava </a:t>
            </a:r>
            <a:r>
              <a:rPr lang="en-US" sz="3200" i="1" dirty="0" err="1">
                <a:solidFill>
                  <a:schemeClr val="dk1"/>
                </a:solidFill>
                <a:latin typeface="Lato"/>
                <a:ea typeface="Lato"/>
                <a:cs typeface="Lato"/>
                <a:sym typeface="Lato"/>
              </a:rPr>
              <a:t>tus</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pecados</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invocando</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su</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nombre</a:t>
            </a:r>
            <a:r>
              <a:rPr lang="en-US" sz="3200" i="1" dirty="0">
                <a:solidFill>
                  <a:schemeClr val="dk1"/>
                </a:solidFill>
                <a:latin typeface="Lato"/>
                <a:ea typeface="Lato"/>
                <a:cs typeface="Lato"/>
                <a:sym typeface="Lato"/>
              </a:rPr>
              <a:t>. </a:t>
            </a:r>
          </a:p>
        </p:txBody>
      </p:sp>
      <p:sp>
        <p:nvSpPr>
          <p:cNvPr id="203" name="Google Shape;203;g2e314509b4d_0_203">
            <a:extLst>
              <a:ext uri="{FF2B5EF4-FFF2-40B4-BE49-F238E27FC236}">
                <a16:creationId xmlns:a16="http://schemas.microsoft.com/office/drawing/2014/main" id="{DADB4007-C282-C6EE-3598-5C1B9864FCE0}"/>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4" name="Google Shape;204;g2e314509b4d_0_203">
            <a:extLst>
              <a:ext uri="{FF2B5EF4-FFF2-40B4-BE49-F238E27FC236}">
                <a16:creationId xmlns:a16="http://schemas.microsoft.com/office/drawing/2014/main" id="{C075DFC9-1EA9-A849-DB77-6BA61C12E3C3}"/>
              </a:ext>
            </a:extLst>
          </p:cNvPr>
          <p:cNvPicPr preferRelativeResize="0"/>
          <p:nvPr/>
        </p:nvPicPr>
        <p:blipFill rotWithShape="1">
          <a:blip r:embed="rId3">
            <a:alphaModFix/>
          </a:blip>
          <a:srcRect/>
          <a:stretch/>
        </p:blipFill>
        <p:spPr>
          <a:xfrm>
            <a:off x="-242236" y="2040819"/>
            <a:ext cx="2711116" cy="2776362"/>
          </a:xfrm>
          <a:prstGeom prst="rect">
            <a:avLst/>
          </a:prstGeom>
          <a:noFill/>
          <a:ln>
            <a:noFill/>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1119974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DD1097D3-F051-0E75-DE08-9A614FE272F9}"/>
            </a:ext>
          </a:extLst>
        </p:cNvPr>
        <p:cNvGrpSpPr/>
        <p:nvPr/>
      </p:nvGrpSpPr>
      <p:grpSpPr>
        <a:xfrm>
          <a:off x="0" y="0"/>
          <a:ext cx="0" cy="0"/>
          <a:chOff x="0" y="0"/>
          <a:chExt cx="0" cy="0"/>
        </a:xfrm>
      </p:grpSpPr>
      <p:sp>
        <p:nvSpPr>
          <p:cNvPr id="202" name="Google Shape;202;g2e314509b4d_0_203">
            <a:extLst>
              <a:ext uri="{FF2B5EF4-FFF2-40B4-BE49-F238E27FC236}">
                <a16:creationId xmlns:a16="http://schemas.microsoft.com/office/drawing/2014/main" id="{17EFF043-868A-10DA-BE0C-25F013FFB650}"/>
              </a:ext>
            </a:extLst>
          </p:cNvPr>
          <p:cNvSpPr txBox="1"/>
          <p:nvPr/>
        </p:nvSpPr>
        <p:spPr>
          <a:xfrm>
            <a:off x="2468880" y="920641"/>
            <a:ext cx="9418319" cy="50167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200" b="1" i="1" dirty="0">
                <a:solidFill>
                  <a:schemeClr val="dk1"/>
                </a:solidFill>
                <a:latin typeface="Lato"/>
                <a:ea typeface="Lato"/>
                <a:cs typeface="Lato"/>
                <a:sym typeface="Lato"/>
              </a:rPr>
              <a:t>Marcos 16:16</a:t>
            </a:r>
            <a:r>
              <a:rPr lang="en-US" sz="3200" b="1" i="1" u="none" strike="noStrike" cap="none" dirty="0">
                <a:solidFill>
                  <a:schemeClr val="dk1"/>
                </a:solidFill>
                <a:latin typeface="Lato"/>
                <a:ea typeface="Lato"/>
                <a:cs typeface="Lato"/>
                <a:sym typeface="Lato"/>
              </a:rPr>
              <a:t> </a:t>
            </a:r>
            <a:r>
              <a:rPr lang="en-US" sz="3200" i="1" dirty="0">
                <a:solidFill>
                  <a:schemeClr val="dk1"/>
                </a:solidFill>
                <a:latin typeface="Lato"/>
                <a:ea typeface="Lato"/>
                <a:cs typeface="Lato"/>
                <a:sym typeface="Lato"/>
              </a:rPr>
              <a:t>El que </a:t>
            </a:r>
            <a:r>
              <a:rPr lang="en-US" sz="3200" i="1" dirty="0" err="1">
                <a:solidFill>
                  <a:schemeClr val="dk1"/>
                </a:solidFill>
                <a:latin typeface="Lato"/>
                <a:ea typeface="Lato"/>
                <a:cs typeface="Lato"/>
                <a:sym typeface="Lato"/>
              </a:rPr>
              <a:t>creyere</a:t>
            </a:r>
            <a:r>
              <a:rPr lang="en-US" sz="3200" i="1" dirty="0">
                <a:solidFill>
                  <a:schemeClr val="dk1"/>
                </a:solidFill>
                <a:latin typeface="Lato"/>
                <a:ea typeface="Lato"/>
                <a:cs typeface="Lato"/>
                <a:sym typeface="Lato"/>
              </a:rPr>
              <a:t> y </a:t>
            </a:r>
            <a:r>
              <a:rPr lang="en-US" sz="3200" i="1" dirty="0" err="1">
                <a:solidFill>
                  <a:schemeClr val="dk1"/>
                </a:solidFill>
                <a:latin typeface="Lato"/>
                <a:ea typeface="Lato"/>
                <a:cs typeface="Lato"/>
                <a:sym typeface="Lato"/>
              </a:rPr>
              <a:t>fuere</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bautizado</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será</a:t>
            </a:r>
            <a:r>
              <a:rPr lang="en-US" sz="3200" i="1" dirty="0">
                <a:solidFill>
                  <a:schemeClr val="dk1"/>
                </a:solidFill>
                <a:latin typeface="Lato"/>
                <a:ea typeface="Lato"/>
                <a:cs typeface="Lato"/>
                <a:sym typeface="Lato"/>
              </a:rPr>
              <a:t> salvo; </a:t>
            </a:r>
            <a:r>
              <a:rPr lang="en-US" sz="3200" i="1" dirty="0" err="1">
                <a:solidFill>
                  <a:schemeClr val="dk1"/>
                </a:solidFill>
                <a:latin typeface="Lato"/>
                <a:ea typeface="Lato"/>
                <a:cs typeface="Lato"/>
                <a:sym typeface="Lato"/>
              </a:rPr>
              <a:t>más</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el</a:t>
            </a:r>
            <a:r>
              <a:rPr lang="en-US" sz="3200" i="1" dirty="0">
                <a:solidFill>
                  <a:schemeClr val="dk1"/>
                </a:solidFill>
                <a:latin typeface="Lato"/>
                <a:ea typeface="Lato"/>
                <a:cs typeface="Lato"/>
                <a:sym typeface="Lato"/>
              </a:rPr>
              <a:t> que no </a:t>
            </a:r>
            <a:r>
              <a:rPr lang="en-US" sz="3200" i="1" dirty="0" err="1">
                <a:solidFill>
                  <a:schemeClr val="dk1"/>
                </a:solidFill>
                <a:latin typeface="Lato"/>
                <a:ea typeface="Lato"/>
                <a:cs typeface="Lato"/>
                <a:sym typeface="Lato"/>
              </a:rPr>
              <a:t>creyere</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será</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condenado</a:t>
            </a:r>
            <a:r>
              <a:rPr lang="en-US" sz="3200" i="1" dirty="0">
                <a:solidFill>
                  <a:schemeClr val="dk1"/>
                </a:solidFill>
                <a:latin typeface="Lato"/>
                <a:ea typeface="Lato"/>
                <a:cs typeface="Lato"/>
                <a:sym typeface="Lato"/>
              </a:rPr>
              <a:t>. </a:t>
            </a:r>
          </a:p>
          <a:p>
            <a:pPr marL="0" marR="0" lvl="0" indent="0" algn="l" rtl="0">
              <a:lnSpc>
                <a:spcPct val="100000"/>
              </a:lnSpc>
              <a:spcBef>
                <a:spcPts val="0"/>
              </a:spcBef>
              <a:spcAft>
                <a:spcPts val="0"/>
              </a:spcAft>
              <a:buClr>
                <a:srgbClr val="000000"/>
              </a:buClr>
              <a:buSzPts val="3600"/>
              <a:buFont typeface="Arial"/>
              <a:buNone/>
            </a:pPr>
            <a:endParaRPr lang="en-US" sz="3200" i="1"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3600"/>
              <a:buFont typeface="Arial"/>
              <a:buNone/>
            </a:pPr>
            <a:r>
              <a:rPr lang="en-US" sz="3200" b="1" i="1" dirty="0" err="1">
                <a:solidFill>
                  <a:schemeClr val="dk1"/>
                </a:solidFill>
                <a:latin typeface="Lato"/>
                <a:ea typeface="Lato"/>
                <a:cs typeface="Lato"/>
                <a:sym typeface="Lato"/>
              </a:rPr>
              <a:t>Colosenses</a:t>
            </a:r>
            <a:r>
              <a:rPr lang="en-US" sz="3200" b="1" i="1" dirty="0">
                <a:solidFill>
                  <a:schemeClr val="dk1"/>
                </a:solidFill>
                <a:latin typeface="Lato"/>
                <a:ea typeface="Lato"/>
                <a:cs typeface="Lato"/>
                <a:sym typeface="Lato"/>
              </a:rPr>
              <a:t> 2:12-13 </a:t>
            </a:r>
            <a:r>
              <a:rPr lang="en-US" sz="3200" i="1" dirty="0">
                <a:solidFill>
                  <a:schemeClr val="dk1"/>
                </a:solidFill>
                <a:latin typeface="Lato"/>
                <a:ea typeface="Lato"/>
                <a:cs typeface="Lato"/>
                <a:sym typeface="Lato"/>
              </a:rPr>
              <a:t>[</a:t>
            </a:r>
            <a:r>
              <a:rPr lang="en-US" sz="3200" i="1" dirty="0" err="1">
                <a:solidFill>
                  <a:schemeClr val="dk1"/>
                </a:solidFill>
                <a:latin typeface="Lato"/>
                <a:ea typeface="Lato"/>
                <a:cs typeface="Lato"/>
                <a:sym typeface="Lato"/>
              </a:rPr>
              <a:t>Fuisteis</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sepultados</a:t>
            </a:r>
            <a:r>
              <a:rPr lang="en-US" sz="3200" i="1" dirty="0">
                <a:solidFill>
                  <a:schemeClr val="dk1"/>
                </a:solidFill>
                <a:latin typeface="Lato"/>
                <a:ea typeface="Lato"/>
                <a:cs typeface="Lato"/>
                <a:sym typeface="Lato"/>
              </a:rPr>
              <a:t> con </a:t>
            </a:r>
            <a:r>
              <a:rPr lang="en-US" sz="3200" i="1" dirty="0" err="1">
                <a:solidFill>
                  <a:schemeClr val="dk1"/>
                </a:solidFill>
                <a:latin typeface="Lato"/>
                <a:ea typeface="Lato"/>
                <a:cs typeface="Lato"/>
                <a:sym typeface="Lato"/>
              </a:rPr>
              <a:t>él</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en</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el</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bautismo</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en</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el</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cual</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fuisteis</a:t>
            </a:r>
            <a:r>
              <a:rPr lang="en-US" sz="3200" i="1" dirty="0">
                <a:solidFill>
                  <a:schemeClr val="dk1"/>
                </a:solidFill>
                <a:latin typeface="Lato"/>
                <a:ea typeface="Lato"/>
                <a:cs typeface="Lato"/>
                <a:sym typeface="Lato"/>
              </a:rPr>
              <a:t> también </a:t>
            </a:r>
            <a:r>
              <a:rPr lang="en-US" sz="3200" i="1" dirty="0" err="1">
                <a:solidFill>
                  <a:schemeClr val="dk1"/>
                </a:solidFill>
                <a:latin typeface="Lato"/>
                <a:ea typeface="Lato"/>
                <a:cs typeface="Lato"/>
                <a:sym typeface="Lato"/>
              </a:rPr>
              <a:t>resucitados</a:t>
            </a:r>
            <a:r>
              <a:rPr lang="en-US" sz="3200" i="1" dirty="0">
                <a:solidFill>
                  <a:schemeClr val="dk1"/>
                </a:solidFill>
                <a:latin typeface="Lato"/>
                <a:ea typeface="Lato"/>
                <a:cs typeface="Lato"/>
                <a:sym typeface="Lato"/>
              </a:rPr>
              <a:t> con </a:t>
            </a:r>
            <a:r>
              <a:rPr lang="en-US" sz="3200" i="1" dirty="0" err="1">
                <a:solidFill>
                  <a:schemeClr val="dk1"/>
                </a:solidFill>
                <a:latin typeface="Lato"/>
                <a:ea typeface="Lato"/>
                <a:cs typeface="Lato"/>
                <a:sym typeface="Lato"/>
              </a:rPr>
              <a:t>él</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mediante</a:t>
            </a:r>
            <a:r>
              <a:rPr lang="en-US" sz="3200" i="1" dirty="0">
                <a:solidFill>
                  <a:schemeClr val="dk1"/>
                </a:solidFill>
                <a:latin typeface="Lato"/>
                <a:ea typeface="Lato"/>
                <a:cs typeface="Lato"/>
                <a:sym typeface="Lato"/>
              </a:rPr>
              <a:t> la </a:t>
            </a:r>
            <a:r>
              <a:rPr lang="en-US" sz="3200" i="1" dirty="0" err="1">
                <a:solidFill>
                  <a:schemeClr val="dk1"/>
                </a:solidFill>
                <a:latin typeface="Lato"/>
                <a:ea typeface="Lato"/>
                <a:cs typeface="Lato"/>
                <a:sym typeface="Lato"/>
              </a:rPr>
              <a:t>fe</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en</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el</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poder</a:t>
            </a:r>
            <a:r>
              <a:rPr lang="en-US" sz="3200" i="1" dirty="0">
                <a:solidFill>
                  <a:schemeClr val="dk1"/>
                </a:solidFill>
                <a:latin typeface="Lato"/>
                <a:ea typeface="Lato"/>
                <a:cs typeface="Lato"/>
                <a:sym typeface="Lato"/>
              </a:rPr>
              <a:t> de Dios que le </a:t>
            </a:r>
            <a:r>
              <a:rPr lang="en-US" sz="3200" i="1" dirty="0" err="1">
                <a:solidFill>
                  <a:schemeClr val="dk1"/>
                </a:solidFill>
                <a:latin typeface="Lato"/>
                <a:ea typeface="Lato"/>
                <a:cs typeface="Lato"/>
                <a:sym typeface="Lato"/>
              </a:rPr>
              <a:t>levantó</a:t>
            </a:r>
            <a:r>
              <a:rPr lang="en-US" sz="3200" i="1" dirty="0">
                <a:solidFill>
                  <a:schemeClr val="dk1"/>
                </a:solidFill>
                <a:latin typeface="Lato"/>
                <a:ea typeface="Lato"/>
                <a:cs typeface="Lato"/>
                <a:sym typeface="Lato"/>
              </a:rPr>
              <a:t> de </a:t>
            </a:r>
            <a:r>
              <a:rPr lang="en-US" sz="3200" i="1" dirty="0" err="1">
                <a:solidFill>
                  <a:schemeClr val="dk1"/>
                </a:solidFill>
                <a:latin typeface="Lato"/>
                <a:ea typeface="Lato"/>
                <a:cs typeface="Lato"/>
                <a:sym typeface="Lato"/>
              </a:rPr>
              <a:t>los</a:t>
            </a:r>
            <a:r>
              <a:rPr lang="en-US" sz="3200" i="1" dirty="0">
                <a:solidFill>
                  <a:schemeClr val="dk1"/>
                </a:solidFill>
                <a:latin typeface="Lato"/>
                <a:ea typeface="Lato"/>
                <a:cs typeface="Lato"/>
                <a:sym typeface="Lato"/>
              </a:rPr>
              <a:t> Muertos. Y a </a:t>
            </a:r>
            <a:r>
              <a:rPr lang="en-US" sz="3200" i="1" dirty="0" err="1">
                <a:solidFill>
                  <a:schemeClr val="dk1"/>
                </a:solidFill>
                <a:latin typeface="Lato"/>
                <a:ea typeface="Lato"/>
                <a:cs typeface="Lato"/>
                <a:sym typeface="Lato"/>
              </a:rPr>
              <a:t>vosotros</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estando</a:t>
            </a:r>
            <a:r>
              <a:rPr lang="en-US" sz="3200" i="1" dirty="0">
                <a:solidFill>
                  <a:schemeClr val="dk1"/>
                </a:solidFill>
                <a:latin typeface="Lato"/>
                <a:ea typeface="Lato"/>
                <a:cs typeface="Lato"/>
                <a:sym typeface="Lato"/>
              </a:rPr>
              <a:t> Muertos </a:t>
            </a:r>
            <a:r>
              <a:rPr lang="en-US" sz="3200" i="1" dirty="0" err="1">
                <a:solidFill>
                  <a:schemeClr val="dk1"/>
                </a:solidFill>
                <a:latin typeface="Lato"/>
                <a:ea typeface="Lato"/>
                <a:cs typeface="Lato"/>
                <a:sym typeface="Lato"/>
              </a:rPr>
              <a:t>en</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pecados</a:t>
            </a:r>
            <a:r>
              <a:rPr lang="en-US" sz="3200" i="1" dirty="0">
                <a:solidFill>
                  <a:schemeClr val="dk1"/>
                </a:solidFill>
                <a:latin typeface="Lato"/>
                <a:ea typeface="Lato"/>
                <a:cs typeface="Lato"/>
                <a:sym typeface="Lato"/>
              </a:rPr>
              <a:t> y </a:t>
            </a:r>
            <a:r>
              <a:rPr lang="en-US" sz="3200" i="1" dirty="0" err="1">
                <a:solidFill>
                  <a:schemeClr val="dk1"/>
                </a:solidFill>
                <a:latin typeface="Lato"/>
                <a:ea typeface="Lato"/>
                <a:cs typeface="Lato"/>
                <a:sym typeface="Lato"/>
              </a:rPr>
              <a:t>en</a:t>
            </a:r>
            <a:r>
              <a:rPr lang="en-US" sz="3200" i="1" dirty="0">
                <a:solidFill>
                  <a:schemeClr val="dk1"/>
                </a:solidFill>
                <a:latin typeface="Lato"/>
                <a:ea typeface="Lato"/>
                <a:cs typeface="Lato"/>
                <a:sym typeface="Lato"/>
              </a:rPr>
              <a:t> la </a:t>
            </a:r>
            <a:r>
              <a:rPr lang="en-US" sz="3200" i="1" dirty="0" err="1">
                <a:solidFill>
                  <a:schemeClr val="dk1"/>
                </a:solidFill>
                <a:latin typeface="Lato"/>
                <a:ea typeface="Lato"/>
                <a:cs typeface="Lato"/>
                <a:sym typeface="Lato"/>
              </a:rPr>
              <a:t>incircuncisión</a:t>
            </a:r>
            <a:r>
              <a:rPr lang="en-US" sz="3200" i="1" dirty="0">
                <a:solidFill>
                  <a:schemeClr val="dk1"/>
                </a:solidFill>
                <a:latin typeface="Lato"/>
                <a:ea typeface="Lato"/>
                <a:cs typeface="Lato"/>
                <a:sym typeface="Lato"/>
              </a:rPr>
              <a:t> de </a:t>
            </a:r>
            <a:r>
              <a:rPr lang="en-US" sz="3200" i="1" dirty="0" err="1">
                <a:solidFill>
                  <a:schemeClr val="dk1"/>
                </a:solidFill>
                <a:latin typeface="Lato"/>
                <a:ea typeface="Lato"/>
                <a:cs typeface="Lato"/>
                <a:sym typeface="Lato"/>
              </a:rPr>
              <a:t>vuestra</a:t>
            </a:r>
            <a:r>
              <a:rPr lang="en-US" sz="3200" i="1" dirty="0">
                <a:solidFill>
                  <a:schemeClr val="dk1"/>
                </a:solidFill>
                <a:latin typeface="Lato"/>
                <a:ea typeface="Lato"/>
                <a:cs typeface="Lato"/>
                <a:sym typeface="Lato"/>
              </a:rPr>
              <a:t> carne, </a:t>
            </a:r>
            <a:r>
              <a:rPr lang="en-US" sz="3200" i="1" dirty="0" err="1">
                <a:solidFill>
                  <a:schemeClr val="dk1"/>
                </a:solidFill>
                <a:latin typeface="Lato"/>
                <a:ea typeface="Lato"/>
                <a:cs typeface="Lato"/>
                <a:sym typeface="Lato"/>
              </a:rPr>
              <a:t>os</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dio</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vida</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juntamente</a:t>
            </a:r>
            <a:r>
              <a:rPr lang="en-US" sz="3200" i="1" dirty="0">
                <a:solidFill>
                  <a:schemeClr val="dk1"/>
                </a:solidFill>
                <a:latin typeface="Lato"/>
                <a:ea typeface="Lato"/>
                <a:cs typeface="Lato"/>
                <a:sym typeface="Lato"/>
              </a:rPr>
              <a:t> con </a:t>
            </a:r>
            <a:r>
              <a:rPr lang="en-US" sz="3200" i="1" dirty="0" err="1">
                <a:solidFill>
                  <a:schemeClr val="dk1"/>
                </a:solidFill>
                <a:latin typeface="Lato"/>
                <a:ea typeface="Lato"/>
                <a:cs typeface="Lato"/>
                <a:sym typeface="Lato"/>
              </a:rPr>
              <a:t>él</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perdonándonos</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todos</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los</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pecados</a:t>
            </a:r>
            <a:r>
              <a:rPr lang="en-US" sz="3200" i="1" dirty="0">
                <a:solidFill>
                  <a:schemeClr val="dk1"/>
                </a:solidFill>
                <a:latin typeface="Lato"/>
                <a:ea typeface="Lato"/>
                <a:cs typeface="Lato"/>
                <a:sym typeface="Lato"/>
              </a:rPr>
              <a:t>… </a:t>
            </a:r>
          </a:p>
        </p:txBody>
      </p:sp>
      <p:sp>
        <p:nvSpPr>
          <p:cNvPr id="203" name="Google Shape;203;g2e314509b4d_0_203">
            <a:extLst>
              <a:ext uri="{FF2B5EF4-FFF2-40B4-BE49-F238E27FC236}">
                <a16:creationId xmlns:a16="http://schemas.microsoft.com/office/drawing/2014/main" id="{AFEC598D-6EDC-1F40-54FC-5F80DD31FAEC}"/>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4" name="Google Shape;204;g2e314509b4d_0_203">
            <a:extLst>
              <a:ext uri="{FF2B5EF4-FFF2-40B4-BE49-F238E27FC236}">
                <a16:creationId xmlns:a16="http://schemas.microsoft.com/office/drawing/2014/main" id="{7839302E-7AAA-2711-BD28-BA643FE57AE3}"/>
              </a:ext>
            </a:extLst>
          </p:cNvPr>
          <p:cNvPicPr preferRelativeResize="0"/>
          <p:nvPr/>
        </p:nvPicPr>
        <p:blipFill rotWithShape="1">
          <a:blip r:embed="rId3">
            <a:alphaModFix/>
          </a:blip>
          <a:srcRect/>
          <a:stretch/>
        </p:blipFill>
        <p:spPr>
          <a:xfrm>
            <a:off x="-242236" y="2040819"/>
            <a:ext cx="2711116" cy="2776362"/>
          </a:xfrm>
          <a:prstGeom prst="rect">
            <a:avLst/>
          </a:prstGeom>
          <a:noFill/>
          <a:ln>
            <a:noFill/>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1964916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6">
          <a:extLst>
            <a:ext uri="{FF2B5EF4-FFF2-40B4-BE49-F238E27FC236}">
              <a16:creationId xmlns:a16="http://schemas.microsoft.com/office/drawing/2014/main" id="{16EEA46A-B504-0518-7055-D6FB99B8E1B4}"/>
            </a:ext>
          </a:extLst>
        </p:cNvPr>
        <p:cNvGrpSpPr/>
        <p:nvPr/>
      </p:nvGrpSpPr>
      <p:grpSpPr>
        <a:xfrm>
          <a:off x="0" y="0"/>
          <a:ext cx="0" cy="0"/>
          <a:chOff x="0" y="0"/>
          <a:chExt cx="0" cy="0"/>
        </a:xfrm>
      </p:grpSpPr>
      <p:sp>
        <p:nvSpPr>
          <p:cNvPr id="187" name="Google Shape;187;g2e2c3ad1a56_0_25">
            <a:extLst>
              <a:ext uri="{FF2B5EF4-FFF2-40B4-BE49-F238E27FC236}">
                <a16:creationId xmlns:a16="http://schemas.microsoft.com/office/drawing/2014/main" id="{A6BC228F-A105-9681-FBC9-64C1372C8AAD}"/>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0" name="Google Shape;190;g2e2c3ad1a56_0_25" descr="A green bird with leaves&#10;&#10;Description automatically generated">
            <a:extLst>
              <a:ext uri="{FF2B5EF4-FFF2-40B4-BE49-F238E27FC236}">
                <a16:creationId xmlns:a16="http://schemas.microsoft.com/office/drawing/2014/main" id="{1CA5AF7B-869F-8108-9CB9-556FCDF510B4}"/>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4" name="CuadroTexto 3">
            <a:extLst>
              <a:ext uri="{FF2B5EF4-FFF2-40B4-BE49-F238E27FC236}">
                <a16:creationId xmlns:a16="http://schemas.microsoft.com/office/drawing/2014/main" id="{4F60C8CC-002F-63DC-EC0F-AE1FA5BAD280}"/>
              </a:ext>
            </a:extLst>
          </p:cNvPr>
          <p:cNvSpPr txBox="1"/>
          <p:nvPr/>
        </p:nvSpPr>
        <p:spPr>
          <a:xfrm>
            <a:off x="2549823" y="1044859"/>
            <a:ext cx="7950666" cy="830997"/>
          </a:xfrm>
          <a:prstGeom prst="rect">
            <a:avLst/>
          </a:prstGeom>
          <a:noFill/>
        </p:spPr>
        <p:txBody>
          <a:bodyPr wrap="square">
            <a:spAutoFit/>
          </a:bodyPr>
          <a:lstStyle/>
          <a:p>
            <a:pPr marL="0" marR="0" lvl="0" indent="0" algn="ctr" rtl="0">
              <a:lnSpc>
                <a:spcPct val="100000"/>
              </a:lnSpc>
              <a:spcBef>
                <a:spcPts val="0"/>
              </a:spcBef>
              <a:spcAft>
                <a:spcPts val="0"/>
              </a:spcAft>
              <a:buClr>
                <a:schemeClr val="dk1"/>
              </a:buClr>
              <a:buSzPts val="1100"/>
              <a:buFont typeface="Arial" panose="020B0604020202020204"/>
              <a:buNone/>
            </a:pPr>
            <a:r>
              <a:rPr lang="es-ES" sz="4800" b="1" dirty="0">
                <a:solidFill>
                  <a:schemeClr val="dk1"/>
                </a:solidFill>
                <a:latin typeface="Lato" panose="020F0502020204030203"/>
                <a:ea typeface="Lato" panose="020F0502020204030203"/>
                <a:cs typeface="Lato" panose="020F0502020204030203"/>
                <a:sym typeface="Lato" panose="020F0502020204030203"/>
              </a:rPr>
              <a:t>¿Preguntas?</a:t>
            </a:r>
            <a:endParaRPr lang="es-ES" sz="48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pic>
        <p:nvPicPr>
          <p:cNvPr id="5" name="Google Shape;164;g274b379f556_0_8">
            <a:extLst>
              <a:ext uri="{FF2B5EF4-FFF2-40B4-BE49-F238E27FC236}">
                <a16:creationId xmlns:a16="http://schemas.microsoft.com/office/drawing/2014/main" id="{5127F581-CEFB-5176-FF9E-C835690CCC68}"/>
              </a:ext>
            </a:extLst>
          </p:cNvPr>
          <p:cNvPicPr preferRelativeResize="0"/>
          <p:nvPr/>
        </p:nvPicPr>
        <p:blipFill rotWithShape="1">
          <a:blip r:embed="rId4">
            <a:alphaModFix/>
          </a:blip>
          <a:srcRect/>
          <a:stretch/>
        </p:blipFill>
        <p:spPr>
          <a:xfrm>
            <a:off x="4521653" y="1875856"/>
            <a:ext cx="4007006" cy="3664332"/>
          </a:xfrm>
          <a:prstGeom prst="rect">
            <a:avLst/>
          </a:prstGeom>
          <a:noFill/>
          <a:ln>
            <a:noFill/>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3755094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7">
          <a:extLst>
            <a:ext uri="{FF2B5EF4-FFF2-40B4-BE49-F238E27FC236}">
              <a16:creationId xmlns:a16="http://schemas.microsoft.com/office/drawing/2014/main" id="{8BCB704D-3BA0-5E6C-7A6A-3FC2821D3B74}"/>
            </a:ext>
          </a:extLst>
        </p:cNvPr>
        <p:cNvGrpSpPr/>
        <p:nvPr/>
      </p:nvGrpSpPr>
      <p:grpSpPr>
        <a:xfrm>
          <a:off x="0" y="0"/>
          <a:ext cx="0" cy="0"/>
          <a:chOff x="0" y="0"/>
          <a:chExt cx="0" cy="0"/>
        </a:xfrm>
      </p:grpSpPr>
      <p:sp>
        <p:nvSpPr>
          <p:cNvPr id="119" name="Google Shape;119;p4">
            <a:extLst>
              <a:ext uri="{FF2B5EF4-FFF2-40B4-BE49-F238E27FC236}">
                <a16:creationId xmlns:a16="http://schemas.microsoft.com/office/drawing/2014/main" id="{CE2492CF-BFEE-6D74-B2CB-34951CE9FC8E}"/>
              </a:ext>
            </a:extLst>
          </p:cNvPr>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1" name="Google Shape;121;p4" descr="A green bird with leaves&#10;&#10;Description automatically generated">
            <a:extLst>
              <a:ext uri="{FF2B5EF4-FFF2-40B4-BE49-F238E27FC236}">
                <a16:creationId xmlns:a16="http://schemas.microsoft.com/office/drawing/2014/main" id="{76CB457B-C66A-B594-8098-C7F502798543}"/>
              </a:ext>
            </a:extLst>
          </p:cNvPr>
          <p:cNvPicPr preferRelativeResize="0"/>
          <p:nvPr/>
        </p:nvPicPr>
        <p:blipFill rotWithShape="1">
          <a:blip r:embed="rId3">
            <a:alphaModFix/>
          </a:blip>
          <a:srcRect/>
          <a:stretch/>
        </p:blipFill>
        <p:spPr>
          <a:xfrm>
            <a:off x="10500489" y="289924"/>
            <a:ext cx="1399035" cy="1170434"/>
          </a:xfrm>
          <a:prstGeom prst="rect">
            <a:avLst/>
          </a:prstGeom>
          <a:noFill/>
          <a:ln>
            <a:noFill/>
          </a:ln>
        </p:spPr>
      </p:pic>
      <p:sp>
        <p:nvSpPr>
          <p:cNvPr id="2" name="Google Shape;126;p5">
            <a:extLst>
              <a:ext uri="{FF2B5EF4-FFF2-40B4-BE49-F238E27FC236}">
                <a16:creationId xmlns:a16="http://schemas.microsoft.com/office/drawing/2014/main" id="{705CBC5C-069E-5EEA-5412-5EFBE3F50EF6}"/>
              </a:ext>
            </a:extLst>
          </p:cNvPr>
          <p:cNvSpPr txBox="1"/>
          <p:nvPr/>
        </p:nvSpPr>
        <p:spPr>
          <a:xfrm>
            <a:off x="2530950" y="289924"/>
            <a:ext cx="8958900" cy="101580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dirty="0" err="1">
                <a:solidFill>
                  <a:srgbClr val="009444"/>
                </a:solidFill>
                <a:latin typeface="Lato"/>
                <a:ea typeface="Lato"/>
                <a:cs typeface="Lato"/>
                <a:sym typeface="Lato"/>
              </a:rPr>
              <a:t>Objetivos</a:t>
            </a:r>
            <a:r>
              <a:rPr lang="en-US" sz="6000" b="0" i="0" u="none" strike="noStrike" cap="none" dirty="0">
                <a:solidFill>
                  <a:srgbClr val="009444"/>
                </a:solidFill>
                <a:latin typeface="Lato"/>
                <a:ea typeface="Lato"/>
                <a:cs typeface="Lato"/>
                <a:sym typeface="Lato"/>
              </a:rPr>
              <a:t> de la </a:t>
            </a:r>
            <a:r>
              <a:rPr lang="en-US" sz="6000" b="0" i="0" u="none" strike="noStrike" cap="none" dirty="0" err="1">
                <a:solidFill>
                  <a:srgbClr val="009444"/>
                </a:solidFill>
                <a:latin typeface="Lato"/>
                <a:ea typeface="Lato"/>
                <a:cs typeface="Lato"/>
                <a:sym typeface="Lato"/>
              </a:rPr>
              <a:t>Lección</a:t>
            </a:r>
            <a:endParaRPr sz="6000" b="0" i="0" u="none" strike="noStrike" cap="none" dirty="0">
              <a:solidFill>
                <a:srgbClr val="009444"/>
              </a:solidFill>
              <a:latin typeface="Lato"/>
              <a:ea typeface="Lato"/>
              <a:cs typeface="Lato"/>
              <a:sym typeface="Lato"/>
            </a:endParaRPr>
          </a:p>
        </p:txBody>
      </p:sp>
      <p:grpSp>
        <p:nvGrpSpPr>
          <p:cNvPr id="4" name="Google Shape;128;p5">
            <a:extLst>
              <a:ext uri="{FF2B5EF4-FFF2-40B4-BE49-F238E27FC236}">
                <a16:creationId xmlns:a16="http://schemas.microsoft.com/office/drawing/2014/main" id="{8448AE03-E76B-B772-1998-98E8F755E1F9}"/>
              </a:ext>
            </a:extLst>
          </p:cNvPr>
          <p:cNvGrpSpPr/>
          <p:nvPr/>
        </p:nvGrpSpPr>
        <p:grpSpPr>
          <a:xfrm>
            <a:off x="1753299" y="2220858"/>
            <a:ext cx="10039795" cy="4065560"/>
            <a:chOff x="0" y="-481"/>
            <a:chExt cx="10565579" cy="4065560"/>
          </a:xfrm>
        </p:grpSpPr>
        <p:sp>
          <p:nvSpPr>
            <p:cNvPr id="5" name="Google Shape;129;p5">
              <a:extLst>
                <a:ext uri="{FF2B5EF4-FFF2-40B4-BE49-F238E27FC236}">
                  <a16:creationId xmlns:a16="http://schemas.microsoft.com/office/drawing/2014/main" id="{B4ED080C-23A2-1AD9-DB09-251818968AF1}"/>
                </a:ext>
              </a:extLst>
            </p:cNvPr>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6" name="Google Shape;130;p5">
              <a:extLst>
                <a:ext uri="{FF2B5EF4-FFF2-40B4-BE49-F238E27FC236}">
                  <a16:creationId xmlns:a16="http://schemas.microsoft.com/office/drawing/2014/main" id="{F31324E2-59E6-9A4E-19B5-2C045207F442}"/>
                </a:ext>
              </a:extLst>
            </p:cNvPr>
            <p:cNvSpPr/>
            <p:nvPr/>
          </p:nvSpPr>
          <p:spPr>
            <a:xfrm>
              <a:off x="341153" y="254232"/>
              <a:ext cx="620279" cy="620279"/>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7" name="Google Shape;131;p5">
              <a:extLst>
                <a:ext uri="{FF2B5EF4-FFF2-40B4-BE49-F238E27FC236}">
                  <a16:creationId xmlns:a16="http://schemas.microsoft.com/office/drawing/2014/main" id="{47F6ACAF-7493-B5F7-0F90-17A9F97C5FC3}"/>
                </a:ext>
              </a:extLst>
            </p:cNvPr>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8" name="Google Shape;132;p5">
              <a:extLst>
                <a:ext uri="{FF2B5EF4-FFF2-40B4-BE49-F238E27FC236}">
                  <a16:creationId xmlns:a16="http://schemas.microsoft.com/office/drawing/2014/main" id="{B49A0ECC-EB12-3798-A8B6-5108E375C146}"/>
                </a:ext>
              </a:extLst>
            </p:cNvPr>
            <p:cNvSpPr txBox="1"/>
            <p:nvPr/>
          </p:nvSpPr>
          <p:spPr>
            <a:xfrm>
              <a:off x="1302586" y="-481"/>
              <a:ext cx="9147694" cy="1127780"/>
            </a:xfrm>
            <a:prstGeom prst="rect">
              <a:avLst/>
            </a:prstGeom>
            <a:solidFill>
              <a:srgbClr val="00B050"/>
            </a:solidFill>
            <a:ln>
              <a:noFill/>
            </a:ln>
          </p:spPr>
          <p:txBody>
            <a:bodyPr spcFirstLastPara="1" wrap="square" lIns="119350" tIns="119350" rIns="119350" bIns="1193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chemeClr val="dk1"/>
                </a:buClr>
                <a:buSzPts val="1100"/>
                <a:buFont typeface="Arial"/>
                <a:buNone/>
              </a:pPr>
              <a:r>
                <a:rPr lang="es-ES" sz="3200" dirty="0">
                  <a:solidFill>
                    <a:schemeClr val="tx1"/>
                  </a:solidFill>
                  <a:effectLst/>
                  <a:latin typeface="Calibri" panose="020F0502020204030204" pitchFamily="34" charset="0"/>
                  <a:ea typeface="Calibri" panose="020F0502020204030204" pitchFamily="34" charset="0"/>
                </a:rPr>
                <a:t>Explicar bíblicamente que el bautismo es un medio de gracia, un acto sagrado instituido por Cristo</a:t>
              </a:r>
              <a:r>
                <a:rPr lang="es-ES" sz="3200" dirty="0">
                  <a:solidFill>
                    <a:schemeClr val="tx1"/>
                  </a:solidFill>
                  <a:latin typeface="Lato"/>
                  <a:ea typeface="Lato"/>
                  <a:cs typeface="Lato"/>
                  <a:sym typeface="Lato"/>
                </a:rPr>
                <a:t>. </a:t>
              </a:r>
              <a:endParaRPr lang="es-ES" sz="3200" i="0" u="none" strike="noStrike" cap="none" dirty="0">
                <a:solidFill>
                  <a:schemeClr val="tx1"/>
                </a:solidFill>
                <a:latin typeface="Lato"/>
                <a:ea typeface="Lato"/>
                <a:cs typeface="Lato"/>
                <a:sym typeface="Lato"/>
              </a:endParaRPr>
            </a:p>
          </p:txBody>
        </p:sp>
        <p:sp>
          <p:nvSpPr>
            <p:cNvPr id="9" name="Google Shape;133;p5">
              <a:extLst>
                <a:ext uri="{FF2B5EF4-FFF2-40B4-BE49-F238E27FC236}">
                  <a16:creationId xmlns:a16="http://schemas.microsoft.com/office/drawing/2014/main" id="{73F2BA36-8675-3311-F774-BDCDA92D28F3}"/>
                </a:ext>
              </a:extLst>
            </p:cNvPr>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0" name="Google Shape;134;p5">
              <a:extLst>
                <a:ext uri="{FF2B5EF4-FFF2-40B4-BE49-F238E27FC236}">
                  <a16:creationId xmlns:a16="http://schemas.microsoft.com/office/drawing/2014/main" id="{D5175E10-EC66-7381-6434-3638C4230E95}"/>
                </a:ext>
              </a:extLst>
            </p:cNvPr>
            <p:cNvSpPr/>
            <p:nvPr/>
          </p:nvSpPr>
          <p:spPr>
            <a:xfrm>
              <a:off x="341153" y="1663958"/>
              <a:ext cx="620279" cy="620279"/>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1" name="Google Shape;135;p5">
              <a:extLst>
                <a:ext uri="{FF2B5EF4-FFF2-40B4-BE49-F238E27FC236}">
                  <a16:creationId xmlns:a16="http://schemas.microsoft.com/office/drawing/2014/main" id="{8B4DDDFE-1F15-C519-CFD7-F6F1C8F1E1A3}"/>
                </a:ext>
              </a:extLst>
            </p:cNvPr>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2" name="Google Shape;136;p5">
              <a:extLst>
                <a:ext uri="{FF2B5EF4-FFF2-40B4-BE49-F238E27FC236}">
                  <a16:creationId xmlns:a16="http://schemas.microsoft.com/office/drawing/2014/main" id="{E42C08A8-BE61-F451-BAD3-913A318518FE}"/>
                </a:ext>
              </a:extLst>
            </p:cNvPr>
            <p:cNvSpPr txBox="1"/>
            <p:nvPr/>
          </p:nvSpPr>
          <p:spPr>
            <a:xfrm>
              <a:off x="1302586" y="1410207"/>
              <a:ext cx="9147694" cy="1127780"/>
            </a:xfrm>
            <a:prstGeom prst="rect">
              <a:avLst/>
            </a:prstGeom>
            <a:solidFill>
              <a:srgbClr val="92D050"/>
            </a:solidFill>
            <a:ln>
              <a:noFill/>
            </a:ln>
          </p:spPr>
          <p:txBody>
            <a:bodyPr spcFirstLastPara="1" wrap="square" lIns="119350" tIns="119350" rIns="119350" bIns="1193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es-419" sz="3200" dirty="0">
                  <a:solidFill>
                    <a:schemeClr val="tx1"/>
                  </a:solidFill>
                  <a:effectLst/>
                  <a:latin typeface="Calibri" panose="020F0502020204030204" pitchFamily="34" charset="0"/>
                  <a:ea typeface="Calibri" panose="020F0502020204030204" pitchFamily="34" charset="0"/>
                </a:rPr>
                <a:t>Identificar la enseñanza de otras  iglesias  sobre el bautismo.</a:t>
              </a:r>
              <a:endParaRPr lang="en-US" sz="3200" dirty="0">
                <a:solidFill>
                  <a:schemeClr val="tx1"/>
                </a:solidFill>
                <a:effectLst/>
                <a:latin typeface="Calibri" panose="020F0502020204030204" pitchFamily="34" charset="0"/>
                <a:ea typeface="Calibri" panose="020F0502020204030204" pitchFamily="34" charset="0"/>
              </a:endParaRPr>
            </a:p>
          </p:txBody>
        </p:sp>
        <p:sp>
          <p:nvSpPr>
            <p:cNvPr id="13" name="Google Shape;137;p5">
              <a:extLst>
                <a:ext uri="{FF2B5EF4-FFF2-40B4-BE49-F238E27FC236}">
                  <a16:creationId xmlns:a16="http://schemas.microsoft.com/office/drawing/2014/main" id="{5F89FB51-46E1-15BF-8375-D6651901B81A}"/>
                </a:ext>
              </a:extLst>
            </p:cNvPr>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 name="Google Shape;138;p5">
              <a:extLst>
                <a:ext uri="{FF2B5EF4-FFF2-40B4-BE49-F238E27FC236}">
                  <a16:creationId xmlns:a16="http://schemas.microsoft.com/office/drawing/2014/main" id="{2B90EC61-7462-ACC0-66FF-CF88447591A3}"/>
                </a:ext>
              </a:extLst>
            </p:cNvPr>
            <p:cNvSpPr/>
            <p:nvPr/>
          </p:nvSpPr>
          <p:spPr>
            <a:xfrm>
              <a:off x="341153" y="3073684"/>
              <a:ext cx="620279" cy="620279"/>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5" name="Google Shape;139;p5">
              <a:extLst>
                <a:ext uri="{FF2B5EF4-FFF2-40B4-BE49-F238E27FC236}">
                  <a16:creationId xmlns:a16="http://schemas.microsoft.com/office/drawing/2014/main" id="{24ACE2E1-3DC3-8E7D-4ED0-17DA4465ACEE}"/>
                </a:ext>
              </a:extLst>
            </p:cNvPr>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6" name="Google Shape;140;p5">
              <a:extLst>
                <a:ext uri="{FF2B5EF4-FFF2-40B4-BE49-F238E27FC236}">
                  <a16:creationId xmlns:a16="http://schemas.microsoft.com/office/drawing/2014/main" id="{9ECC51B2-FBF4-3717-23A3-C9548ADD8A43}"/>
                </a:ext>
              </a:extLst>
            </p:cNvPr>
            <p:cNvSpPr txBox="1"/>
            <p:nvPr/>
          </p:nvSpPr>
          <p:spPr>
            <a:xfrm>
              <a:off x="1417979" y="2937379"/>
              <a:ext cx="9147600" cy="1127700"/>
            </a:xfrm>
            <a:prstGeom prst="rect">
              <a:avLst/>
            </a:prstGeom>
            <a:noFill/>
            <a:ln>
              <a:noFill/>
            </a:ln>
          </p:spPr>
          <p:txBody>
            <a:bodyPr spcFirstLastPara="1" wrap="square" lIns="119350" tIns="119350" rIns="119350" bIns="1193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chemeClr val="lt1"/>
                </a:buClr>
                <a:buSzPts val="2500"/>
                <a:buFont typeface="Calibri"/>
                <a:buNone/>
              </a:pPr>
              <a:r>
                <a:rPr lang="es-419" sz="3200" dirty="0">
                  <a:solidFill>
                    <a:schemeClr val="tx2"/>
                  </a:solidFill>
                  <a:effectLst/>
                  <a:latin typeface="Calibri" panose="020F0502020204030204" pitchFamily="34" charset="0"/>
                  <a:ea typeface="Calibri" panose="020F0502020204030204" pitchFamily="34" charset="0"/>
                </a:rPr>
                <a:t>Analizar las evidencias bíblicas para bautizar a los bebés</a:t>
              </a:r>
              <a:r>
                <a:rPr lang="es-419" sz="3200" dirty="0">
                  <a:solidFill>
                    <a:srgbClr val="00B0F0"/>
                  </a:solidFill>
                  <a:effectLst/>
                  <a:latin typeface="Calibri" panose="020F0502020204030204" pitchFamily="34" charset="0"/>
                  <a:ea typeface="Calibri" panose="020F0502020204030204" pitchFamily="34" charset="0"/>
                </a:rPr>
                <a:t>. </a:t>
              </a:r>
              <a:endParaRPr sz="3200" i="0" u="none" strike="noStrike" cap="none" dirty="0">
                <a:solidFill>
                  <a:schemeClr val="lt1"/>
                </a:solidFill>
                <a:latin typeface="Lato"/>
                <a:ea typeface="Lato"/>
                <a:cs typeface="Lato"/>
                <a:sym typeface="Lato"/>
              </a:endParaRPr>
            </a:p>
          </p:txBody>
        </p:sp>
      </p:grpSp>
    </p:spTree>
    <p:extLst>
      <p:ext uri="{BB962C8B-B14F-4D97-AF65-F5344CB8AC3E}">
        <p14:creationId xmlns:p14="http://schemas.microsoft.com/office/powerpoint/2010/main" val="3733985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2">
          <a:extLst>
            <a:ext uri="{FF2B5EF4-FFF2-40B4-BE49-F238E27FC236}">
              <a16:creationId xmlns:a16="http://schemas.microsoft.com/office/drawing/2014/main" id="{8795F90A-9B66-CB77-7259-B518E8BC2F9C}"/>
            </a:ext>
          </a:extLst>
        </p:cNvPr>
        <p:cNvGrpSpPr/>
        <p:nvPr/>
      </p:nvGrpSpPr>
      <p:grpSpPr>
        <a:xfrm>
          <a:off x="0" y="0"/>
          <a:ext cx="0" cy="0"/>
          <a:chOff x="0" y="0"/>
          <a:chExt cx="0" cy="0"/>
        </a:xfrm>
      </p:grpSpPr>
      <p:sp>
        <p:nvSpPr>
          <p:cNvPr id="163" name="Google Shape;163;g274b379f556_0_8">
            <a:extLst>
              <a:ext uri="{FF2B5EF4-FFF2-40B4-BE49-F238E27FC236}">
                <a16:creationId xmlns:a16="http://schemas.microsoft.com/office/drawing/2014/main" id="{BBCD0E4E-61E2-B5F2-AFF6-B5538ECA5676}"/>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4" name="Google Shape;164;g274b379f556_0_8">
            <a:extLst>
              <a:ext uri="{FF2B5EF4-FFF2-40B4-BE49-F238E27FC236}">
                <a16:creationId xmlns:a16="http://schemas.microsoft.com/office/drawing/2014/main" id="{1294BC65-4AA2-5B1C-3183-AA7723025742}"/>
              </a:ext>
            </a:extLst>
          </p:cNvPr>
          <p:cNvPicPr preferRelativeResize="0"/>
          <p:nvPr/>
        </p:nvPicPr>
        <p:blipFill rotWithShape="1">
          <a:blip r:embed="rId3">
            <a:alphaModFix/>
          </a:blip>
          <a:src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sp>
        <p:nvSpPr>
          <p:cNvPr id="165" name="Google Shape;165;g274b379f556_0_8">
            <a:extLst>
              <a:ext uri="{FF2B5EF4-FFF2-40B4-BE49-F238E27FC236}">
                <a16:creationId xmlns:a16="http://schemas.microsoft.com/office/drawing/2014/main" id="{F5344F7B-BA61-5088-91A8-70F6E8B732E5}"/>
              </a:ext>
            </a:extLst>
          </p:cNvPr>
          <p:cNvSpPr txBox="1"/>
          <p:nvPr/>
        </p:nvSpPr>
        <p:spPr>
          <a:xfrm>
            <a:off x="3206497" y="2705745"/>
            <a:ext cx="7927668" cy="1446509"/>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s-419" sz="4400" b="1" dirty="0">
                <a:solidFill>
                  <a:schemeClr val="tx1"/>
                </a:solidFill>
                <a:effectLst/>
                <a:latin typeface="Calibri" panose="020F0502020204030204" pitchFamily="34" charset="0"/>
                <a:ea typeface="Calibri" panose="020F0502020204030204" pitchFamily="34" charset="0"/>
              </a:rPr>
              <a:t>¿</a:t>
            </a:r>
            <a:r>
              <a:rPr lang="es-419" sz="4400" b="1" dirty="0">
                <a:solidFill>
                  <a:schemeClr val="tx1"/>
                </a:solidFill>
                <a:latin typeface="Calibri" panose="020F0502020204030204" pitchFamily="34" charset="0"/>
                <a:ea typeface="Calibri" panose="020F0502020204030204" pitchFamily="34" charset="0"/>
              </a:rPr>
              <a:t>Qué dicen las iglesias sobre el bautismo</a:t>
            </a:r>
            <a:r>
              <a:rPr lang="es-419" sz="4400" b="1" dirty="0">
                <a:solidFill>
                  <a:schemeClr val="tx1"/>
                </a:solidFill>
                <a:effectLst/>
                <a:latin typeface="Calibri" panose="020F0502020204030204" pitchFamily="34" charset="0"/>
                <a:ea typeface="Calibri" panose="020F0502020204030204" pitchFamily="34" charset="0"/>
              </a:rPr>
              <a:t>?</a:t>
            </a:r>
            <a:endParaRPr sz="4400" b="1" dirty="0">
              <a:solidFill>
                <a:schemeClr val="tx1"/>
              </a:solidFill>
              <a:latin typeface="Lato"/>
              <a:ea typeface="Lato"/>
              <a:cs typeface="Lato"/>
              <a:sym typeface="Lato"/>
            </a:endParaRPr>
          </a:p>
        </p:txBody>
      </p:sp>
      <p:pic>
        <p:nvPicPr>
          <p:cNvPr id="166" name="Google Shape;166;g274b379f556_0_8" descr="A green bird with leaves&#10;&#10;Description automatically generated">
            <a:extLst>
              <a:ext uri="{FF2B5EF4-FFF2-40B4-BE49-F238E27FC236}">
                <a16:creationId xmlns:a16="http://schemas.microsoft.com/office/drawing/2014/main" id="{9F33DA7D-4AE3-051F-8AAE-21C365C18F3A}"/>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2795869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
          <p:cNvSpPr txBox="1"/>
          <p:nvPr/>
        </p:nvSpPr>
        <p:spPr>
          <a:xfrm>
            <a:off x="4127382" y="2111643"/>
            <a:ext cx="50178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Lección</a:t>
            </a:r>
            <a:r>
              <a:rPr lang="en-US" sz="4860" b="0" i="0" u="none" strike="noStrike" cap="none" dirty="0">
                <a:solidFill>
                  <a:srgbClr val="009444"/>
                </a:solidFill>
                <a:latin typeface="Lato"/>
                <a:ea typeface="Lato"/>
                <a:cs typeface="Lato"/>
                <a:sym typeface="Lato"/>
              </a:rPr>
              <a:t> 5</a:t>
            </a:r>
            <a:endParaRPr sz="6000" b="0" i="0" u="none" strike="noStrike" cap="none" dirty="0">
              <a:solidFill>
                <a:srgbClr val="009444"/>
              </a:solidFill>
              <a:latin typeface="Lato"/>
              <a:ea typeface="Lato"/>
              <a:cs typeface="Lato"/>
              <a:sym typeface="Lato"/>
            </a:endParaRPr>
          </a:p>
        </p:txBody>
      </p:sp>
      <p:cxnSp>
        <p:nvCxnSpPr>
          <p:cNvPr id="101" name="Google Shape;101;p2"/>
          <p:cNvCxnSpPr/>
          <p:nvPr/>
        </p:nvCxnSpPr>
        <p:spPr>
          <a:xfrm>
            <a:off x="4230827" y="33564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02" name="Google Shape;102;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3" name="Google Shape;103;p2"/>
          <p:cNvSpPr txBox="1"/>
          <p:nvPr/>
        </p:nvSpPr>
        <p:spPr>
          <a:xfrm>
            <a:off x="4127372" y="3654225"/>
            <a:ext cx="74352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b="0" i="0" u="none" strike="noStrike" cap="none" dirty="0">
                <a:solidFill>
                  <a:schemeClr val="dk1"/>
                </a:solidFill>
                <a:latin typeface="Lato"/>
                <a:ea typeface="Lato"/>
                <a:cs typeface="Lato"/>
                <a:sym typeface="Lato"/>
              </a:rPr>
              <a:t>El </a:t>
            </a:r>
            <a:r>
              <a:rPr lang="en-US" sz="3888" b="0" i="0" u="none" strike="noStrike" cap="none" dirty="0" err="1">
                <a:solidFill>
                  <a:schemeClr val="dk1"/>
                </a:solidFill>
                <a:latin typeface="Lato"/>
                <a:ea typeface="Lato"/>
                <a:cs typeface="Lato"/>
                <a:sym typeface="Lato"/>
              </a:rPr>
              <a:t>Bautismo</a:t>
            </a:r>
            <a:endParaRPr sz="3888" b="0" i="0" u="none" strike="noStrike" cap="none" dirty="0">
              <a:solidFill>
                <a:schemeClr val="dk1"/>
              </a:solidFill>
              <a:latin typeface="Lato"/>
              <a:ea typeface="Lato"/>
              <a:cs typeface="Lato"/>
              <a:sym typeface="Lato"/>
            </a:endParaRPr>
          </a:p>
        </p:txBody>
      </p:sp>
      <p:pic>
        <p:nvPicPr>
          <p:cNvPr id="104" name="Google Shape;104;p2" descr="A green circle with a white book and a magnifying glass&#10;&#10;Description automatically generated"/>
          <p:cNvPicPr preferRelativeResize="0"/>
          <p:nvPr/>
        </p:nvPicPr>
        <p:blipFill rotWithShape="1">
          <a:blip r:embed="rId3">
            <a:alphaModFix/>
          </a:blip>
          <a:srcRect/>
          <a:stretch/>
        </p:blipFill>
        <p:spPr>
          <a:xfrm>
            <a:off x="476645" y="1552538"/>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2"/>
        <p:cNvGrpSpPr/>
        <p:nvPr/>
      </p:nvGrpSpPr>
      <p:grpSpPr>
        <a:xfrm>
          <a:off x="0" y="0"/>
          <a:ext cx="0" cy="0"/>
          <a:chOff x="0" y="0"/>
          <a:chExt cx="0" cy="0"/>
        </a:xfrm>
      </p:grpSpPr>
      <p:sp>
        <p:nvSpPr>
          <p:cNvPr id="203" name="Google Shape;203;g2e314509b4d_0_220"/>
          <p:cNvSpPr txBox="1"/>
          <p:nvPr/>
        </p:nvSpPr>
        <p:spPr>
          <a:xfrm>
            <a:off x="2809334" y="454991"/>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a:solidFill>
                  <a:srgbClr val="009444"/>
                </a:solidFill>
                <a:latin typeface="Lato"/>
                <a:ea typeface="Lato"/>
                <a:cs typeface="Lato"/>
                <a:sym typeface="Lato"/>
              </a:rPr>
              <a:t>La Iglesia Católica</a:t>
            </a:r>
            <a:endParaRPr sz="6000" b="0" i="0" u="none" strike="noStrike" cap="none" dirty="0">
              <a:solidFill>
                <a:srgbClr val="009444"/>
              </a:solidFill>
              <a:latin typeface="Lato"/>
              <a:ea typeface="Lato"/>
              <a:cs typeface="Lato"/>
              <a:sym typeface="Lato"/>
            </a:endParaRPr>
          </a:p>
        </p:txBody>
      </p:sp>
      <p:cxnSp>
        <p:nvCxnSpPr>
          <p:cNvPr id="204" name="Google Shape;204;g2e314509b4d_0_220"/>
          <p:cNvCxnSpPr/>
          <p:nvPr/>
        </p:nvCxnSpPr>
        <p:spPr>
          <a:xfrm>
            <a:off x="2809334" y="130272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05" name="Google Shape;205;g2e314509b4d_0_22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6" name="Google Shape;206;g2e314509b4d_0_220"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07" name="Google Shape;207;g2e314509b4d_0_220"/>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8" name="Google Shape;208;g2e314509b4d_0_220"/>
          <p:cNvSpPr txBox="1"/>
          <p:nvPr/>
        </p:nvSpPr>
        <p:spPr>
          <a:xfrm>
            <a:off x="2444606" y="1941085"/>
            <a:ext cx="9467950" cy="3093114"/>
          </a:xfrm>
          <a:prstGeom prst="rect">
            <a:avLst/>
          </a:prstGeom>
          <a:noFill/>
          <a:ln>
            <a:noFill/>
          </a:ln>
        </p:spPr>
        <p:txBody>
          <a:bodyPr spcFirstLastPara="1" wrap="square" lIns="91425" tIns="45700" rIns="91425" bIns="45700" anchor="t" anchorCtr="0">
            <a:spAutoFit/>
          </a:bodyPr>
          <a:lstStyle/>
          <a:p>
            <a:pPr marL="457200" marR="0" lvl="0" indent="-444500" algn="l" rtl="0">
              <a:lnSpc>
                <a:spcPct val="100000"/>
              </a:lnSpc>
              <a:spcBef>
                <a:spcPts val="1000"/>
              </a:spcBef>
              <a:spcAft>
                <a:spcPts val="0"/>
              </a:spcAft>
              <a:buClr>
                <a:schemeClr val="dk1"/>
              </a:buClr>
              <a:buSzPts val="3400"/>
              <a:buFont typeface="Lato"/>
              <a:buChar char="●"/>
            </a:pPr>
            <a:r>
              <a:rPr lang="en-US" sz="3400" b="0" u="none" strike="noStrike" cap="none" dirty="0">
                <a:solidFill>
                  <a:schemeClr val="dk1"/>
                </a:solidFill>
                <a:latin typeface="Lato"/>
                <a:ea typeface="Lato"/>
                <a:cs typeface="Lato"/>
                <a:sym typeface="Lato"/>
              </a:rPr>
              <a:t>El </a:t>
            </a:r>
            <a:r>
              <a:rPr lang="en-US" sz="3400" b="0" u="none" strike="noStrike" cap="none" dirty="0" err="1">
                <a:solidFill>
                  <a:schemeClr val="dk1"/>
                </a:solidFill>
                <a:latin typeface="Lato"/>
                <a:ea typeface="Lato"/>
                <a:cs typeface="Lato"/>
                <a:sym typeface="Lato"/>
              </a:rPr>
              <a:t>bautismo</a:t>
            </a:r>
            <a:r>
              <a:rPr lang="en-US" sz="3400" b="0" u="none" strike="noStrike" cap="none" dirty="0">
                <a:solidFill>
                  <a:schemeClr val="dk1"/>
                </a:solidFill>
                <a:latin typeface="Lato"/>
                <a:ea typeface="Lato"/>
                <a:cs typeface="Lato"/>
                <a:sym typeface="Lato"/>
              </a:rPr>
              <a:t> </a:t>
            </a:r>
            <a:r>
              <a:rPr lang="en-US" sz="3400" b="0" u="none" strike="noStrike" cap="none" dirty="0" err="1">
                <a:solidFill>
                  <a:schemeClr val="dk1"/>
                </a:solidFill>
                <a:latin typeface="Lato"/>
                <a:ea typeface="Lato"/>
                <a:cs typeface="Lato"/>
                <a:sym typeface="Lato"/>
              </a:rPr>
              <a:t>obra</a:t>
            </a:r>
            <a:r>
              <a:rPr lang="en-US" sz="3400" b="0" u="none" strike="noStrike" cap="none" dirty="0">
                <a:solidFill>
                  <a:schemeClr val="dk1"/>
                </a:solidFill>
                <a:latin typeface="Lato"/>
                <a:ea typeface="Lato"/>
                <a:cs typeface="Lato"/>
                <a:sym typeface="Lato"/>
              </a:rPr>
              <a:t> </a:t>
            </a:r>
            <a:r>
              <a:rPr lang="en-US" sz="3400" b="0" u="none" strike="noStrike" cap="none" dirty="0" err="1">
                <a:solidFill>
                  <a:schemeClr val="dk1"/>
                </a:solidFill>
                <a:latin typeface="Lato"/>
                <a:ea typeface="Lato"/>
                <a:cs typeface="Lato"/>
                <a:sym typeface="Lato"/>
              </a:rPr>
              <a:t>fe</a:t>
            </a:r>
            <a:r>
              <a:rPr lang="en-US" sz="3400" b="0" u="none" strike="noStrike" cap="none" dirty="0">
                <a:solidFill>
                  <a:schemeClr val="dk1"/>
                </a:solidFill>
                <a:latin typeface="Lato"/>
                <a:ea typeface="Lato"/>
                <a:cs typeface="Lato"/>
                <a:sym typeface="Lato"/>
              </a:rPr>
              <a:t>.</a:t>
            </a:r>
          </a:p>
          <a:p>
            <a:pPr marL="457200" marR="0" lvl="0" indent="-444500" algn="l" rtl="0">
              <a:lnSpc>
                <a:spcPct val="100000"/>
              </a:lnSpc>
              <a:spcBef>
                <a:spcPts val="1000"/>
              </a:spcBef>
              <a:spcAft>
                <a:spcPts val="0"/>
              </a:spcAft>
              <a:buClr>
                <a:schemeClr val="dk1"/>
              </a:buClr>
              <a:buSzPts val="3400"/>
              <a:buFont typeface="Lato"/>
              <a:buChar char="●"/>
            </a:pPr>
            <a:endParaRPr lang="en-US" sz="3400" dirty="0">
              <a:solidFill>
                <a:schemeClr val="dk1"/>
              </a:solidFill>
              <a:latin typeface="Lato"/>
              <a:ea typeface="Lato"/>
              <a:cs typeface="Lato"/>
              <a:sym typeface="Lato"/>
            </a:endParaRPr>
          </a:p>
          <a:p>
            <a:pPr marL="457200" marR="0" lvl="0" indent="-444500" algn="l" rtl="0">
              <a:lnSpc>
                <a:spcPct val="100000"/>
              </a:lnSpc>
              <a:spcBef>
                <a:spcPts val="1000"/>
              </a:spcBef>
              <a:spcAft>
                <a:spcPts val="0"/>
              </a:spcAft>
              <a:buClr>
                <a:schemeClr val="dk1"/>
              </a:buClr>
              <a:buSzPts val="3400"/>
              <a:buFont typeface="Lato"/>
              <a:buChar char="●"/>
            </a:pPr>
            <a:r>
              <a:rPr lang="en-US" sz="3400" b="0" u="none" strike="noStrike" cap="none" dirty="0">
                <a:solidFill>
                  <a:schemeClr val="dk1"/>
                </a:solidFill>
                <a:latin typeface="Lato"/>
                <a:ea typeface="Lato"/>
                <a:cs typeface="Lato"/>
                <a:sym typeface="Lato"/>
              </a:rPr>
              <a:t>El </a:t>
            </a:r>
            <a:r>
              <a:rPr lang="en-US" sz="3400" b="0" u="none" strike="noStrike" cap="none" dirty="0" err="1">
                <a:solidFill>
                  <a:schemeClr val="dk1"/>
                </a:solidFill>
                <a:latin typeface="Lato"/>
                <a:ea typeface="Lato"/>
                <a:cs typeface="Lato"/>
                <a:sym typeface="Lato"/>
              </a:rPr>
              <a:t>bautismo</a:t>
            </a:r>
            <a:r>
              <a:rPr lang="en-US" sz="3400" b="0" u="none" strike="noStrike" cap="none" dirty="0">
                <a:solidFill>
                  <a:schemeClr val="dk1"/>
                </a:solidFill>
                <a:latin typeface="Lato"/>
                <a:ea typeface="Lato"/>
                <a:cs typeface="Lato"/>
                <a:sym typeface="Lato"/>
              </a:rPr>
              <a:t> da </a:t>
            </a:r>
            <a:r>
              <a:rPr lang="en-US" sz="3400" b="0" u="none" strike="noStrike" cap="none" dirty="0" err="1">
                <a:solidFill>
                  <a:schemeClr val="dk1"/>
                </a:solidFill>
                <a:latin typeface="Lato"/>
                <a:ea typeface="Lato"/>
                <a:cs typeface="Lato"/>
                <a:sym typeface="Lato"/>
              </a:rPr>
              <a:t>perdón</a:t>
            </a:r>
            <a:r>
              <a:rPr lang="en-US" sz="3400" b="0" u="none" strike="noStrike" cap="none" dirty="0">
                <a:solidFill>
                  <a:schemeClr val="dk1"/>
                </a:solidFill>
                <a:latin typeface="Lato"/>
                <a:ea typeface="Lato"/>
                <a:cs typeface="Lato"/>
                <a:sym typeface="Lato"/>
              </a:rPr>
              <a:t> </a:t>
            </a:r>
            <a:r>
              <a:rPr lang="en-US" sz="3400" b="0" u="none" strike="noStrike" cap="none" dirty="0" err="1">
                <a:solidFill>
                  <a:schemeClr val="dk1"/>
                </a:solidFill>
                <a:latin typeface="Lato"/>
                <a:ea typeface="Lato"/>
                <a:cs typeface="Lato"/>
                <a:sym typeface="Lato"/>
              </a:rPr>
              <a:t>solamente</a:t>
            </a:r>
            <a:r>
              <a:rPr lang="en-US" sz="3400" b="0" u="none" strike="noStrike" cap="none" dirty="0">
                <a:solidFill>
                  <a:schemeClr val="dk1"/>
                </a:solidFill>
                <a:latin typeface="Lato"/>
                <a:ea typeface="Lato"/>
                <a:cs typeface="Lato"/>
                <a:sym typeface="Lato"/>
              </a:rPr>
              <a:t> </a:t>
            </a:r>
            <a:r>
              <a:rPr lang="en-US" sz="3400" b="0" u="none" strike="noStrike" cap="none" dirty="0" err="1">
                <a:solidFill>
                  <a:schemeClr val="dk1"/>
                </a:solidFill>
                <a:latin typeface="Lato"/>
                <a:ea typeface="Lato"/>
                <a:cs typeface="Lato"/>
                <a:sym typeface="Lato"/>
              </a:rPr>
              <a:t>por</a:t>
            </a:r>
            <a:r>
              <a:rPr lang="en-US" sz="3400" b="0" u="none" strike="noStrike" cap="none" dirty="0">
                <a:solidFill>
                  <a:schemeClr val="dk1"/>
                </a:solidFill>
                <a:latin typeface="Lato"/>
                <a:ea typeface="Lato"/>
                <a:cs typeface="Lato"/>
                <a:sym typeface="Lato"/>
              </a:rPr>
              <a:t> </a:t>
            </a:r>
            <a:r>
              <a:rPr lang="en-US" sz="3400" b="0" u="none" strike="noStrike" cap="none" dirty="0" err="1">
                <a:solidFill>
                  <a:schemeClr val="dk1"/>
                </a:solidFill>
                <a:latin typeface="Lato"/>
                <a:ea typeface="Lato"/>
                <a:cs typeface="Lato"/>
                <a:sym typeface="Lato"/>
              </a:rPr>
              <a:t>el</a:t>
            </a:r>
            <a:r>
              <a:rPr lang="en-US" sz="3400" b="0" u="none" strike="noStrike" cap="none" dirty="0">
                <a:solidFill>
                  <a:schemeClr val="dk1"/>
                </a:solidFill>
                <a:latin typeface="Lato"/>
                <a:ea typeface="Lato"/>
                <a:cs typeface="Lato"/>
                <a:sym typeface="Lato"/>
              </a:rPr>
              <a:t> </a:t>
            </a:r>
            <a:r>
              <a:rPr lang="en-US" sz="3400" b="0" u="none" strike="noStrike" cap="none" dirty="0" err="1">
                <a:solidFill>
                  <a:schemeClr val="dk1"/>
                </a:solidFill>
                <a:latin typeface="Lato"/>
                <a:ea typeface="Lato"/>
                <a:cs typeface="Lato"/>
                <a:sym typeface="Lato"/>
              </a:rPr>
              <a:t>pecado</a:t>
            </a:r>
            <a:r>
              <a:rPr lang="en-US" sz="3400" b="0" u="none" strike="noStrike" cap="none" dirty="0">
                <a:solidFill>
                  <a:schemeClr val="dk1"/>
                </a:solidFill>
                <a:latin typeface="Lato"/>
                <a:ea typeface="Lato"/>
                <a:cs typeface="Lato"/>
                <a:sym typeface="Lato"/>
              </a:rPr>
              <a:t> original y </a:t>
            </a:r>
            <a:r>
              <a:rPr lang="en-US" sz="3400" b="0" u="none" strike="noStrike" cap="none" dirty="0" err="1">
                <a:solidFill>
                  <a:schemeClr val="dk1"/>
                </a:solidFill>
                <a:latin typeface="Lato"/>
                <a:ea typeface="Lato"/>
                <a:cs typeface="Lato"/>
                <a:sym typeface="Lato"/>
              </a:rPr>
              <a:t>los</a:t>
            </a:r>
            <a:r>
              <a:rPr lang="en-US" sz="3400" b="0" u="none" strike="noStrike" cap="none" dirty="0">
                <a:solidFill>
                  <a:schemeClr val="dk1"/>
                </a:solidFill>
                <a:latin typeface="Lato"/>
                <a:ea typeface="Lato"/>
                <a:cs typeface="Lato"/>
                <a:sym typeface="Lato"/>
              </a:rPr>
              <a:t> </a:t>
            </a:r>
            <a:r>
              <a:rPr lang="en-US" sz="3400" b="0" u="none" strike="noStrike" cap="none" dirty="0" err="1">
                <a:solidFill>
                  <a:schemeClr val="dk1"/>
                </a:solidFill>
                <a:latin typeface="Lato"/>
                <a:ea typeface="Lato"/>
                <a:cs typeface="Lato"/>
                <a:sym typeface="Lato"/>
              </a:rPr>
              <a:t>cometidos</a:t>
            </a:r>
            <a:r>
              <a:rPr lang="en-US" sz="3400" b="0" u="none" strike="noStrike" cap="none" dirty="0">
                <a:solidFill>
                  <a:schemeClr val="dk1"/>
                </a:solidFill>
                <a:latin typeface="Lato"/>
                <a:ea typeface="Lato"/>
                <a:cs typeface="Lato"/>
                <a:sym typeface="Lato"/>
              </a:rPr>
              <a:t> antes del </a:t>
            </a:r>
            <a:r>
              <a:rPr lang="en-US" sz="3400" b="0" u="none" strike="noStrike" cap="none" dirty="0" err="1">
                <a:solidFill>
                  <a:schemeClr val="dk1"/>
                </a:solidFill>
                <a:latin typeface="Lato"/>
                <a:ea typeface="Lato"/>
                <a:cs typeface="Lato"/>
                <a:sym typeface="Lato"/>
              </a:rPr>
              <a:t>bautismo</a:t>
            </a:r>
            <a:r>
              <a:rPr lang="en-US" sz="3400" b="0" u="none" strike="noStrike" cap="none" dirty="0">
                <a:solidFill>
                  <a:schemeClr val="dk1"/>
                </a:solidFill>
                <a:latin typeface="Lato"/>
                <a:ea typeface="Lato"/>
                <a:cs typeface="Lato"/>
                <a:sym typeface="Lato"/>
              </a:rPr>
              <a:t> </a:t>
            </a:r>
            <a:endParaRPr sz="3400" b="0" u="none" strike="noStrike" cap="none" dirty="0">
              <a:solidFill>
                <a:schemeClr val="dk1"/>
              </a:solidFill>
              <a:latin typeface="Lato"/>
              <a:ea typeface="Lato"/>
              <a:cs typeface="Lato"/>
              <a:sym typeface="Lato"/>
            </a:endParaRPr>
          </a:p>
        </p:txBody>
      </p:sp>
      <p:pic>
        <p:nvPicPr>
          <p:cNvPr id="2" name="Google Shape;220;g2e314509b4d_0_241">
            <a:extLst>
              <a:ext uri="{FF2B5EF4-FFF2-40B4-BE49-F238E27FC236}">
                <a16:creationId xmlns:a16="http://schemas.microsoft.com/office/drawing/2014/main" id="{BEC9D5F7-3BEA-9D16-22B3-171E699EDC2D}"/>
              </a:ext>
            </a:extLst>
          </p:cNvPr>
          <p:cNvPicPr preferRelativeResize="0"/>
          <p:nvPr/>
        </p:nvPicPr>
        <p:blipFill rotWithShape="1">
          <a:blip r:embed="rId4">
            <a:alphaModFix/>
          </a:blip>
          <a:srcRect/>
          <a:stretch/>
        </p:blipFill>
        <p:spPr>
          <a:xfrm>
            <a:off x="-167225" y="366125"/>
            <a:ext cx="3032651" cy="303265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2">
          <a:extLst>
            <a:ext uri="{FF2B5EF4-FFF2-40B4-BE49-F238E27FC236}">
              <a16:creationId xmlns:a16="http://schemas.microsoft.com/office/drawing/2014/main" id="{46688822-E629-FC08-71A5-F5371D70DCFD}"/>
            </a:ext>
          </a:extLst>
        </p:cNvPr>
        <p:cNvGrpSpPr/>
        <p:nvPr/>
      </p:nvGrpSpPr>
      <p:grpSpPr>
        <a:xfrm>
          <a:off x="0" y="0"/>
          <a:ext cx="0" cy="0"/>
          <a:chOff x="0" y="0"/>
          <a:chExt cx="0" cy="0"/>
        </a:xfrm>
      </p:grpSpPr>
      <p:sp>
        <p:nvSpPr>
          <p:cNvPr id="203" name="Google Shape;203;g2e314509b4d_0_220">
            <a:extLst>
              <a:ext uri="{FF2B5EF4-FFF2-40B4-BE49-F238E27FC236}">
                <a16:creationId xmlns:a16="http://schemas.microsoft.com/office/drawing/2014/main" id="{A4ED9183-5914-28FF-E2BF-19268E27476A}"/>
              </a:ext>
            </a:extLst>
          </p:cNvPr>
          <p:cNvSpPr txBox="1"/>
          <p:nvPr/>
        </p:nvSpPr>
        <p:spPr>
          <a:xfrm>
            <a:off x="2809334" y="454991"/>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a:solidFill>
                  <a:srgbClr val="009444"/>
                </a:solidFill>
                <a:latin typeface="Lato"/>
                <a:ea typeface="Lato"/>
                <a:cs typeface="Lato"/>
                <a:sym typeface="Lato"/>
              </a:rPr>
              <a:t>Las Iglesias </a:t>
            </a:r>
            <a:r>
              <a:rPr lang="en-US" sz="4860" b="0" i="0" u="none" strike="noStrike" cap="none" dirty="0" err="1">
                <a:solidFill>
                  <a:srgbClr val="009444"/>
                </a:solidFill>
                <a:latin typeface="Lato"/>
                <a:ea typeface="Lato"/>
                <a:cs typeface="Lato"/>
                <a:sym typeface="Lato"/>
              </a:rPr>
              <a:t>Protestantes</a:t>
            </a:r>
            <a:endParaRPr sz="6000" b="0" i="0" u="none" strike="noStrike" cap="none" dirty="0">
              <a:solidFill>
                <a:srgbClr val="009444"/>
              </a:solidFill>
              <a:latin typeface="Lato"/>
              <a:ea typeface="Lato"/>
              <a:cs typeface="Lato"/>
              <a:sym typeface="Lato"/>
            </a:endParaRPr>
          </a:p>
        </p:txBody>
      </p:sp>
      <p:cxnSp>
        <p:nvCxnSpPr>
          <p:cNvPr id="204" name="Google Shape;204;g2e314509b4d_0_220">
            <a:extLst>
              <a:ext uri="{FF2B5EF4-FFF2-40B4-BE49-F238E27FC236}">
                <a16:creationId xmlns:a16="http://schemas.microsoft.com/office/drawing/2014/main" id="{D04252D7-7110-54B3-87F0-3C7DB515C94F}"/>
              </a:ext>
            </a:extLst>
          </p:cNvPr>
          <p:cNvCxnSpPr/>
          <p:nvPr/>
        </p:nvCxnSpPr>
        <p:spPr>
          <a:xfrm>
            <a:off x="2809334" y="130272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05" name="Google Shape;205;g2e314509b4d_0_220">
            <a:extLst>
              <a:ext uri="{FF2B5EF4-FFF2-40B4-BE49-F238E27FC236}">
                <a16:creationId xmlns:a16="http://schemas.microsoft.com/office/drawing/2014/main" id="{736E9BD8-FEFE-5393-A889-B4438BDBEC83}"/>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6" name="Google Shape;206;g2e314509b4d_0_220" descr="A green bird with leaves&#10;&#10;Description automatically generated">
            <a:extLst>
              <a:ext uri="{FF2B5EF4-FFF2-40B4-BE49-F238E27FC236}">
                <a16:creationId xmlns:a16="http://schemas.microsoft.com/office/drawing/2014/main" id="{86260FA0-B9D9-8A41-2132-BEB06F01E05D}"/>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07" name="Google Shape;207;g2e314509b4d_0_220">
            <a:extLst>
              <a:ext uri="{FF2B5EF4-FFF2-40B4-BE49-F238E27FC236}">
                <a16:creationId xmlns:a16="http://schemas.microsoft.com/office/drawing/2014/main" id="{312F0714-A5A0-F006-B445-73DEB8DB3698}"/>
              </a:ext>
            </a:extLst>
          </p:cNvPr>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8" name="Google Shape;208;g2e314509b4d_0_220">
            <a:extLst>
              <a:ext uri="{FF2B5EF4-FFF2-40B4-BE49-F238E27FC236}">
                <a16:creationId xmlns:a16="http://schemas.microsoft.com/office/drawing/2014/main" id="{54A6671C-05A6-B503-A684-EFB7C662D586}"/>
              </a:ext>
            </a:extLst>
          </p:cNvPr>
          <p:cNvSpPr txBox="1"/>
          <p:nvPr/>
        </p:nvSpPr>
        <p:spPr>
          <a:xfrm>
            <a:off x="2167580" y="1697714"/>
            <a:ext cx="9467950" cy="5057754"/>
          </a:xfrm>
          <a:prstGeom prst="rect">
            <a:avLst/>
          </a:prstGeom>
          <a:noFill/>
          <a:ln>
            <a:noFill/>
          </a:ln>
        </p:spPr>
        <p:txBody>
          <a:bodyPr spcFirstLastPara="1" wrap="square" lIns="91425" tIns="45700" rIns="91425" bIns="45700" anchor="t" anchorCtr="0">
            <a:spAutoFit/>
          </a:bodyPr>
          <a:lstStyle/>
          <a:p>
            <a:pPr marL="457200" marR="0" lvl="0" indent="-444500" algn="l" rtl="0">
              <a:lnSpc>
                <a:spcPct val="100000"/>
              </a:lnSpc>
              <a:spcBef>
                <a:spcPts val="1000"/>
              </a:spcBef>
              <a:spcAft>
                <a:spcPts val="0"/>
              </a:spcAft>
              <a:buClr>
                <a:schemeClr val="dk1"/>
              </a:buClr>
              <a:buSzPts val="3400"/>
              <a:buFont typeface="Lato"/>
              <a:buChar char="●"/>
            </a:pPr>
            <a:r>
              <a:rPr lang="en-US" sz="3400" dirty="0">
                <a:solidFill>
                  <a:schemeClr val="dk1"/>
                </a:solidFill>
                <a:latin typeface="Lato"/>
                <a:ea typeface="Lato"/>
                <a:cs typeface="Lato"/>
                <a:sym typeface="Lato"/>
              </a:rPr>
              <a:t>"El </a:t>
            </a:r>
            <a:r>
              <a:rPr lang="en-US" sz="3400" dirty="0" err="1">
                <a:solidFill>
                  <a:schemeClr val="dk1"/>
                </a:solidFill>
                <a:latin typeface="Lato"/>
                <a:ea typeface="Lato"/>
                <a:cs typeface="Lato"/>
                <a:sym typeface="Lato"/>
              </a:rPr>
              <a:t>bautismo</a:t>
            </a:r>
            <a:r>
              <a:rPr lang="en-US" sz="3400" dirty="0">
                <a:solidFill>
                  <a:schemeClr val="dk1"/>
                </a:solidFill>
                <a:latin typeface="Lato"/>
                <a:ea typeface="Lato"/>
                <a:cs typeface="Lato"/>
                <a:sym typeface="Lato"/>
              </a:rPr>
              <a:t>… Es un </a:t>
            </a:r>
            <a:r>
              <a:rPr lang="en-US" sz="3400" dirty="0" err="1">
                <a:solidFill>
                  <a:schemeClr val="dk1"/>
                </a:solidFill>
                <a:latin typeface="Lato"/>
                <a:ea typeface="Lato"/>
                <a:cs typeface="Lato"/>
                <a:sym typeface="Lato"/>
              </a:rPr>
              <a:t>acto</a:t>
            </a:r>
            <a:r>
              <a:rPr lang="en-US" sz="3400" dirty="0">
                <a:solidFill>
                  <a:schemeClr val="dk1"/>
                </a:solidFill>
                <a:latin typeface="Lato"/>
                <a:ea typeface="Lato"/>
                <a:cs typeface="Lato"/>
                <a:sym typeface="Lato"/>
              </a:rPr>
              <a:t> de </a:t>
            </a:r>
            <a:r>
              <a:rPr lang="en-US" sz="3400" u="sng" dirty="0" err="1">
                <a:solidFill>
                  <a:schemeClr val="dk1"/>
                </a:solidFill>
                <a:latin typeface="Lato"/>
                <a:ea typeface="Lato"/>
                <a:cs typeface="Lato"/>
                <a:sym typeface="Lato"/>
              </a:rPr>
              <a:t>obediencia</a:t>
            </a:r>
            <a:r>
              <a:rPr lang="en-US" sz="3400" u="sng" dirty="0">
                <a:solidFill>
                  <a:schemeClr val="dk1"/>
                </a:solidFill>
                <a:latin typeface="Lato"/>
                <a:ea typeface="Lato"/>
                <a:cs typeface="Lato"/>
                <a:sym typeface="Lato"/>
              </a:rPr>
              <a:t> que </a:t>
            </a:r>
            <a:r>
              <a:rPr lang="en-US" sz="3400" u="sng" dirty="0" err="1">
                <a:solidFill>
                  <a:schemeClr val="dk1"/>
                </a:solidFill>
                <a:latin typeface="Lato"/>
                <a:ea typeface="Lato"/>
                <a:cs typeface="Lato"/>
                <a:sym typeface="Lato"/>
              </a:rPr>
              <a:t>simboliza</a:t>
            </a:r>
            <a:r>
              <a:rPr lang="en-US" sz="3400" u="sng" dirty="0">
                <a:solidFill>
                  <a:schemeClr val="dk1"/>
                </a:solidFill>
                <a:latin typeface="Lato"/>
                <a:ea typeface="Lato"/>
                <a:cs typeface="Lato"/>
                <a:sym typeface="Lato"/>
              </a:rPr>
              <a:t> la </a:t>
            </a:r>
            <a:r>
              <a:rPr lang="en-US" sz="3400" u="sng" dirty="0" err="1">
                <a:solidFill>
                  <a:schemeClr val="dk1"/>
                </a:solidFill>
                <a:latin typeface="Lato"/>
                <a:ea typeface="Lato"/>
                <a:cs typeface="Lato"/>
                <a:sym typeface="Lato"/>
              </a:rPr>
              <a:t>fe</a:t>
            </a:r>
            <a:r>
              <a:rPr lang="en-US" sz="3400" u="sng" dirty="0">
                <a:solidFill>
                  <a:schemeClr val="dk1"/>
                </a:solidFill>
                <a:latin typeface="Lato"/>
                <a:ea typeface="Lato"/>
                <a:cs typeface="Lato"/>
                <a:sym typeface="Lato"/>
              </a:rPr>
              <a:t> del </a:t>
            </a:r>
            <a:r>
              <a:rPr lang="en-US" sz="3400" u="sng" dirty="0" err="1">
                <a:solidFill>
                  <a:schemeClr val="dk1"/>
                </a:solidFill>
                <a:latin typeface="Lato"/>
                <a:ea typeface="Lato"/>
                <a:cs typeface="Lato"/>
                <a:sym typeface="Lato"/>
              </a:rPr>
              <a:t>creyente</a:t>
            </a:r>
            <a:r>
              <a:rPr lang="en-US" sz="3400" u="sng"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un Salvador </a:t>
            </a:r>
            <a:r>
              <a:rPr lang="en-US" sz="3400" dirty="0" err="1">
                <a:solidFill>
                  <a:schemeClr val="dk1"/>
                </a:solidFill>
                <a:latin typeface="Lato"/>
                <a:ea typeface="Lato"/>
                <a:cs typeface="Lato"/>
                <a:sym typeface="Lato"/>
              </a:rPr>
              <a:t>crucificado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sepultado</a:t>
            </a:r>
            <a:r>
              <a:rPr lang="en-US" sz="3400" dirty="0">
                <a:solidFill>
                  <a:schemeClr val="dk1"/>
                </a:solidFill>
                <a:latin typeface="Lato"/>
                <a:ea typeface="Lato"/>
                <a:cs typeface="Lato"/>
                <a:sym typeface="Lato"/>
              </a:rPr>
              <a:t> y </a:t>
            </a:r>
            <a:r>
              <a:rPr lang="en-US" sz="3400" dirty="0" err="1">
                <a:solidFill>
                  <a:schemeClr val="dk1"/>
                </a:solidFill>
                <a:latin typeface="Lato"/>
                <a:ea typeface="Lato"/>
                <a:cs typeface="Lato"/>
                <a:sym typeface="Lato"/>
              </a:rPr>
              <a:t>resucitado</a:t>
            </a:r>
            <a:r>
              <a:rPr lang="en-US" sz="3400" dirty="0">
                <a:solidFill>
                  <a:schemeClr val="dk1"/>
                </a:solidFill>
                <a:latin typeface="Lato"/>
                <a:ea typeface="Lato"/>
                <a:cs typeface="Lato"/>
                <a:sym typeface="Lato"/>
              </a:rPr>
              <a:t>, la </a:t>
            </a:r>
            <a:r>
              <a:rPr lang="en-US" sz="3400" dirty="0" err="1">
                <a:solidFill>
                  <a:schemeClr val="dk1"/>
                </a:solidFill>
                <a:latin typeface="Lato"/>
                <a:ea typeface="Lato"/>
                <a:cs typeface="Lato"/>
                <a:sym typeface="Lato"/>
              </a:rPr>
              <a:t>muerte</a:t>
            </a:r>
            <a:r>
              <a:rPr lang="en-US" sz="3400" dirty="0">
                <a:solidFill>
                  <a:schemeClr val="dk1"/>
                </a:solidFill>
                <a:latin typeface="Lato"/>
                <a:ea typeface="Lato"/>
                <a:cs typeface="Lato"/>
                <a:sym typeface="Lato"/>
              </a:rPr>
              <a:t> del </a:t>
            </a:r>
            <a:r>
              <a:rPr lang="en-US" sz="3400" dirty="0" err="1">
                <a:solidFill>
                  <a:schemeClr val="dk1"/>
                </a:solidFill>
                <a:latin typeface="Lato"/>
                <a:ea typeface="Lato"/>
                <a:cs typeface="Lato"/>
                <a:sym typeface="Lato"/>
              </a:rPr>
              <a:t>creyente</a:t>
            </a:r>
            <a:r>
              <a:rPr lang="en-US" sz="3400" dirty="0">
                <a:solidFill>
                  <a:schemeClr val="dk1"/>
                </a:solidFill>
                <a:latin typeface="Lato"/>
                <a:ea typeface="Lato"/>
                <a:cs typeface="Lato"/>
                <a:sym typeface="Lato"/>
              </a:rPr>
              <a:t> al </a:t>
            </a:r>
            <a:r>
              <a:rPr lang="en-US" sz="3400" dirty="0" err="1">
                <a:solidFill>
                  <a:schemeClr val="dk1"/>
                </a:solidFill>
                <a:latin typeface="Lato"/>
                <a:ea typeface="Lato"/>
                <a:cs typeface="Lato"/>
                <a:sym typeface="Lato"/>
              </a:rPr>
              <a:t>pecado</a:t>
            </a:r>
            <a:r>
              <a:rPr lang="en-US" sz="3400" dirty="0">
                <a:solidFill>
                  <a:schemeClr val="dk1"/>
                </a:solidFill>
                <a:latin typeface="Lato"/>
                <a:ea typeface="Lato"/>
                <a:cs typeface="Lato"/>
                <a:sym typeface="Lato"/>
              </a:rPr>
              <a:t>, la </a:t>
            </a:r>
            <a:r>
              <a:rPr lang="en-US" sz="3400" dirty="0" err="1">
                <a:solidFill>
                  <a:schemeClr val="dk1"/>
                </a:solidFill>
                <a:latin typeface="Lato"/>
                <a:ea typeface="Lato"/>
                <a:cs typeface="Lato"/>
                <a:sym typeface="Lato"/>
              </a:rPr>
              <a:t>sepultura</a:t>
            </a:r>
            <a:r>
              <a:rPr lang="en-US" sz="3400" dirty="0">
                <a:solidFill>
                  <a:schemeClr val="dk1"/>
                </a:solidFill>
                <a:latin typeface="Lato"/>
                <a:ea typeface="Lato"/>
                <a:cs typeface="Lato"/>
                <a:sym typeface="Lato"/>
              </a:rPr>
              <a:t> de la </a:t>
            </a:r>
            <a:r>
              <a:rPr lang="en-US" sz="3400" dirty="0" err="1">
                <a:solidFill>
                  <a:schemeClr val="dk1"/>
                </a:solidFill>
                <a:latin typeface="Lato"/>
                <a:ea typeface="Lato"/>
                <a:cs typeface="Lato"/>
                <a:sym typeface="Lato"/>
              </a:rPr>
              <a:t>antigua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vida</a:t>
            </a:r>
            <a:r>
              <a:rPr lang="en-US" sz="3400" dirty="0">
                <a:solidFill>
                  <a:schemeClr val="dk1"/>
                </a:solidFill>
                <a:latin typeface="Lato"/>
                <a:ea typeface="Lato"/>
                <a:cs typeface="Lato"/>
                <a:sym typeface="Lato"/>
              </a:rPr>
              <a:t>, y la </a:t>
            </a:r>
            <a:r>
              <a:rPr lang="en-US" sz="3400" dirty="0" err="1">
                <a:solidFill>
                  <a:schemeClr val="dk1"/>
                </a:solidFill>
                <a:latin typeface="Lato"/>
                <a:ea typeface="Lato"/>
                <a:cs typeface="Lato"/>
                <a:sym typeface="Lato"/>
              </a:rPr>
              <a:t>resurrección</a:t>
            </a:r>
            <a:r>
              <a:rPr lang="en-US" sz="3400" dirty="0">
                <a:solidFill>
                  <a:schemeClr val="dk1"/>
                </a:solidFill>
                <a:latin typeface="Lato"/>
                <a:ea typeface="Lato"/>
                <a:cs typeface="Lato"/>
                <a:sym typeface="Lato"/>
              </a:rPr>
              <a:t> para </a:t>
            </a:r>
            <a:r>
              <a:rPr lang="en-US" sz="3400" dirty="0" err="1">
                <a:solidFill>
                  <a:schemeClr val="dk1"/>
                </a:solidFill>
                <a:latin typeface="Lato"/>
                <a:ea typeface="Lato"/>
                <a:cs typeface="Lato"/>
                <a:sym typeface="Lato"/>
              </a:rPr>
              <a:t>andar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novedad</a:t>
            </a:r>
            <a:r>
              <a:rPr lang="en-US" sz="3400" dirty="0">
                <a:solidFill>
                  <a:schemeClr val="dk1"/>
                </a:solidFill>
                <a:latin typeface="Lato"/>
                <a:ea typeface="Lato"/>
                <a:cs typeface="Lato"/>
                <a:sym typeface="Lato"/>
              </a:rPr>
              <a:t> de </a:t>
            </a:r>
            <a:r>
              <a:rPr lang="en-US" sz="3400" dirty="0" err="1">
                <a:solidFill>
                  <a:schemeClr val="dk1"/>
                </a:solidFill>
                <a:latin typeface="Lato"/>
                <a:ea typeface="Lato"/>
                <a:cs typeface="Lato"/>
                <a:sym typeface="Lato"/>
              </a:rPr>
              <a:t>vida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Cristo Jesús. " </a:t>
            </a:r>
            <a:endParaRPr sz="3400" b="0" i="0" u="none" strike="noStrike" cap="none" dirty="0">
              <a:solidFill>
                <a:schemeClr val="dk1"/>
              </a:solidFill>
              <a:latin typeface="Lato"/>
              <a:ea typeface="Lato"/>
              <a:cs typeface="Lato"/>
              <a:sym typeface="Lato"/>
            </a:endParaRPr>
          </a:p>
          <a:p>
            <a:pPr marL="457200" marR="0" lvl="0" indent="-444500" algn="l" rtl="0">
              <a:lnSpc>
                <a:spcPct val="100000"/>
              </a:lnSpc>
              <a:spcBef>
                <a:spcPts val="1000"/>
              </a:spcBef>
              <a:spcAft>
                <a:spcPts val="0"/>
              </a:spcAft>
              <a:buClr>
                <a:schemeClr val="dk1"/>
              </a:buClr>
              <a:buSzPts val="3400"/>
              <a:buFont typeface="Lato"/>
              <a:buChar char="●"/>
            </a:pPr>
            <a:r>
              <a:rPr lang="en-US" sz="3400" dirty="0">
                <a:solidFill>
                  <a:schemeClr val="dk1"/>
                </a:solidFill>
                <a:latin typeface="Lato"/>
                <a:ea typeface="Lato"/>
                <a:cs typeface="Lato"/>
                <a:sym typeface="Lato"/>
              </a:rPr>
              <a:t>El </a:t>
            </a:r>
            <a:r>
              <a:rPr lang="en-US" sz="3400" dirty="0" err="1">
                <a:solidFill>
                  <a:schemeClr val="dk1"/>
                </a:solidFill>
                <a:latin typeface="Lato"/>
                <a:ea typeface="Lato"/>
                <a:cs typeface="Lato"/>
                <a:sym typeface="Lato"/>
              </a:rPr>
              <a:t>bautismo</a:t>
            </a:r>
            <a:r>
              <a:rPr lang="en-US" sz="3400" dirty="0">
                <a:solidFill>
                  <a:schemeClr val="dk1"/>
                </a:solidFill>
                <a:latin typeface="Lato"/>
                <a:ea typeface="Lato"/>
                <a:cs typeface="Lato"/>
                <a:sym typeface="Lato"/>
              </a:rPr>
              <a:t>  es </a:t>
            </a:r>
            <a:r>
              <a:rPr lang="en-US" sz="3400" dirty="0" err="1">
                <a:solidFill>
                  <a:schemeClr val="dk1"/>
                </a:solidFill>
                <a:latin typeface="Lato"/>
                <a:ea typeface="Lato"/>
                <a:cs typeface="Lato"/>
                <a:sym typeface="Lato"/>
              </a:rPr>
              <a:t>más</a:t>
            </a:r>
            <a:r>
              <a:rPr lang="en-US" sz="3400" dirty="0">
                <a:solidFill>
                  <a:schemeClr val="dk1"/>
                </a:solidFill>
                <a:latin typeface="Lato"/>
                <a:ea typeface="Lato"/>
                <a:cs typeface="Lato"/>
                <a:sym typeface="Lato"/>
              </a:rPr>
              <a:t> algo que </a:t>
            </a:r>
            <a:r>
              <a:rPr lang="en-US" sz="3400" dirty="0" err="1">
                <a:solidFill>
                  <a:schemeClr val="dk1"/>
                </a:solidFill>
                <a:latin typeface="Lato"/>
                <a:ea typeface="Lato"/>
                <a:cs typeface="Lato"/>
                <a:sym typeface="Lato"/>
              </a:rPr>
              <a:t>hacemos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por</a:t>
            </a:r>
            <a:r>
              <a:rPr lang="en-US" sz="3400" dirty="0">
                <a:solidFill>
                  <a:schemeClr val="dk1"/>
                </a:solidFill>
                <a:latin typeface="Lato"/>
                <a:ea typeface="Lato"/>
                <a:cs typeface="Lato"/>
                <a:sym typeface="Lato"/>
              </a:rPr>
              <a:t> Dios; </a:t>
            </a:r>
            <a:r>
              <a:rPr lang="en-US" sz="3400" dirty="0" err="1">
                <a:solidFill>
                  <a:schemeClr val="dk1"/>
                </a:solidFill>
                <a:latin typeface="Lato"/>
                <a:ea typeface="Lato"/>
                <a:cs typeface="Lato"/>
                <a:sym typeface="Lato"/>
              </a:rPr>
              <a:t>simplemente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simboliza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bendiciones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espirituales</a:t>
            </a:r>
            <a:endParaRPr sz="3400" b="0" i="1" u="none" strike="noStrike" cap="none" dirty="0">
              <a:solidFill>
                <a:schemeClr val="dk1"/>
              </a:solidFill>
              <a:latin typeface="Lato"/>
              <a:ea typeface="Lato"/>
              <a:cs typeface="Lato"/>
              <a:sym typeface="Lato"/>
            </a:endParaRPr>
          </a:p>
        </p:txBody>
      </p:sp>
      <p:pic>
        <p:nvPicPr>
          <p:cNvPr id="2" name="Google Shape;220;g2e314509b4d_0_241">
            <a:extLst>
              <a:ext uri="{FF2B5EF4-FFF2-40B4-BE49-F238E27FC236}">
                <a16:creationId xmlns:a16="http://schemas.microsoft.com/office/drawing/2014/main" id="{E0FFC200-4F95-B775-28B3-8CEEEB5349CA}"/>
              </a:ext>
            </a:extLst>
          </p:cNvPr>
          <p:cNvPicPr preferRelativeResize="0"/>
          <p:nvPr/>
        </p:nvPicPr>
        <p:blipFill rotWithShape="1">
          <a:blip r:embed="rId4">
            <a:alphaModFix/>
          </a:blip>
          <a:srcRect/>
          <a:stretch/>
        </p:blipFill>
        <p:spPr>
          <a:xfrm>
            <a:off x="-167225" y="366125"/>
            <a:ext cx="3032651" cy="3032651"/>
          </a:xfrm>
          <a:prstGeom prst="rect">
            <a:avLst/>
          </a:prstGeom>
          <a:noFill/>
          <a:ln>
            <a:noFill/>
          </a:ln>
        </p:spPr>
      </p:pic>
    </p:spTree>
    <p:extLst>
      <p:ext uri="{BB962C8B-B14F-4D97-AF65-F5344CB8AC3E}">
        <p14:creationId xmlns:p14="http://schemas.microsoft.com/office/powerpoint/2010/main" val="19282436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3"/>
        <p:cNvGrpSpPr/>
        <p:nvPr/>
      </p:nvGrpSpPr>
      <p:grpSpPr>
        <a:xfrm>
          <a:off x="0" y="0"/>
          <a:ext cx="0" cy="0"/>
          <a:chOff x="0" y="0"/>
          <a:chExt cx="0" cy="0"/>
        </a:xfrm>
      </p:grpSpPr>
      <p:sp>
        <p:nvSpPr>
          <p:cNvPr id="214" name="Google Shape;214;g2e314509b4d_0_241"/>
          <p:cNvSpPr txBox="1"/>
          <p:nvPr/>
        </p:nvSpPr>
        <p:spPr>
          <a:xfrm>
            <a:off x="2666725" y="356544"/>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a:solidFill>
                  <a:srgbClr val="009444"/>
                </a:solidFill>
                <a:latin typeface="Lato"/>
                <a:ea typeface="Lato"/>
                <a:cs typeface="Lato"/>
                <a:sym typeface="Lato"/>
              </a:rPr>
              <a:t>La Iglesia </a:t>
            </a:r>
            <a:r>
              <a:rPr lang="en-US" sz="4860" b="0" i="0" u="none" strike="noStrike" cap="none" dirty="0" err="1">
                <a:solidFill>
                  <a:srgbClr val="009444"/>
                </a:solidFill>
                <a:latin typeface="Lato"/>
                <a:ea typeface="Lato"/>
                <a:cs typeface="Lato"/>
                <a:sym typeface="Lato"/>
              </a:rPr>
              <a:t>Luterana</a:t>
            </a:r>
            <a:endParaRPr sz="6000" b="0" i="0" u="none" strike="noStrike" cap="none" dirty="0">
              <a:solidFill>
                <a:srgbClr val="009444"/>
              </a:solidFill>
              <a:latin typeface="Lato"/>
              <a:ea typeface="Lato"/>
              <a:cs typeface="Lato"/>
              <a:sym typeface="Lato"/>
            </a:endParaRPr>
          </a:p>
        </p:txBody>
      </p:sp>
      <p:cxnSp>
        <p:nvCxnSpPr>
          <p:cNvPr id="215" name="Google Shape;215;g2e314509b4d_0_241"/>
          <p:cNvCxnSpPr/>
          <p:nvPr/>
        </p:nvCxnSpPr>
        <p:spPr>
          <a:xfrm>
            <a:off x="2312966" y="194529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16" name="Google Shape;216;g2e314509b4d_0_24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7" name="Google Shape;217;g2e314509b4d_0_241"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18" name="Google Shape;218;g2e314509b4d_0_241"/>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9" name="Google Shape;219;g2e314509b4d_0_241"/>
          <p:cNvSpPr txBox="1"/>
          <p:nvPr/>
        </p:nvSpPr>
        <p:spPr>
          <a:xfrm>
            <a:off x="2209525" y="2108775"/>
            <a:ext cx="9422400" cy="3755700"/>
          </a:xfrm>
          <a:prstGeom prst="rect">
            <a:avLst/>
          </a:prstGeom>
          <a:noFill/>
          <a:ln>
            <a:noFill/>
          </a:ln>
        </p:spPr>
        <p:txBody>
          <a:bodyPr spcFirstLastPara="1" wrap="square" lIns="91425" tIns="45700" rIns="91425" bIns="45700" anchor="t" anchorCtr="0">
            <a:spAutoFit/>
          </a:bodyPr>
          <a:lstStyle/>
          <a:p>
            <a:pPr marL="457200" marR="0" lvl="0" indent="-444500" algn="l" rtl="0">
              <a:lnSpc>
                <a:spcPct val="100000"/>
              </a:lnSpc>
              <a:spcBef>
                <a:spcPts val="1000"/>
              </a:spcBef>
              <a:spcAft>
                <a:spcPts val="0"/>
              </a:spcAft>
              <a:buClr>
                <a:schemeClr val="dk1"/>
              </a:buClr>
              <a:buSzPts val="3400"/>
              <a:buFont typeface="Lato"/>
              <a:buChar char="●"/>
            </a:pPr>
            <a:r>
              <a:rPr lang="en-US" sz="3400">
                <a:solidFill>
                  <a:schemeClr val="dk1"/>
                </a:solidFill>
                <a:latin typeface="Lato"/>
                <a:ea typeface="Lato"/>
                <a:cs typeface="Lato"/>
                <a:sym typeface="Lato"/>
              </a:rPr>
              <a:t>"Creemos que también por medio del Bautismo el Espíritu Santo aplica el Evangelio al hombre pecaminoso, regenerándolo (Tito 3:5) y limpiándolo de toda iniquidad (Hechos 2:38). El Señor señala la bendición del Bautismo cuando promete: "El que creyere y fuere bautizado, será salvo" (Marcos 16:16). "</a:t>
            </a:r>
            <a:endParaRPr sz="3400" b="0" i="1" u="none" strike="noStrike" cap="none">
              <a:solidFill>
                <a:schemeClr val="dk1"/>
              </a:solidFill>
              <a:latin typeface="Lato"/>
              <a:ea typeface="Lato"/>
              <a:cs typeface="Lato"/>
              <a:sym typeface="Lato"/>
            </a:endParaRPr>
          </a:p>
        </p:txBody>
      </p:sp>
      <p:pic>
        <p:nvPicPr>
          <p:cNvPr id="220" name="Google Shape;220;g2e314509b4d_0_241"/>
          <p:cNvPicPr preferRelativeResize="0"/>
          <p:nvPr/>
        </p:nvPicPr>
        <p:blipFill rotWithShape="1">
          <a:blip r:embed="rId4">
            <a:alphaModFix/>
          </a:blip>
          <a:srcRect/>
          <a:stretch/>
        </p:blipFill>
        <p:spPr>
          <a:xfrm>
            <a:off x="-167225" y="366125"/>
            <a:ext cx="3032651" cy="3032651"/>
          </a:xfrm>
          <a:prstGeom prst="rect">
            <a:avLst/>
          </a:prstGeom>
          <a:noFill/>
          <a:ln>
            <a:noFill/>
          </a:ln>
        </p:spPr>
      </p:pic>
      <p:sp>
        <p:nvSpPr>
          <p:cNvPr id="221" name="Google Shape;221;g2e314509b4d_0_241"/>
          <p:cNvSpPr txBox="1"/>
          <p:nvPr/>
        </p:nvSpPr>
        <p:spPr>
          <a:xfrm>
            <a:off x="2720513" y="1051153"/>
            <a:ext cx="3898200" cy="866874"/>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1000"/>
              </a:spcBef>
              <a:spcAft>
                <a:spcPts val="0"/>
              </a:spcAft>
              <a:buClr>
                <a:srgbClr val="000000"/>
              </a:buClr>
              <a:buSzPts val="2400"/>
              <a:buFont typeface="Arial"/>
              <a:buNone/>
            </a:pPr>
            <a:r>
              <a:rPr lang="en-US" sz="3600" b="0" i="1" u="none" strike="noStrike" cap="none" dirty="0">
                <a:solidFill>
                  <a:schemeClr val="dk1"/>
                </a:solidFill>
                <a:latin typeface="Lato"/>
                <a:ea typeface="Lato"/>
                <a:cs typeface="Lato"/>
                <a:sym typeface="Lato"/>
              </a:rPr>
              <a:t>(Academia Cristo)</a:t>
            </a:r>
            <a:endParaRPr sz="3600" b="0" i="0" u="none" strike="noStrike" cap="none" dirty="0">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pic>
        <p:nvPicPr>
          <p:cNvPr id="346" name="Google Shape;346;g2e314509b4d_0_578"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graphicFrame>
        <p:nvGraphicFramePr>
          <p:cNvPr id="347" name="Google Shape;347;g2e314509b4d_0_578"/>
          <p:cNvGraphicFramePr/>
          <p:nvPr/>
        </p:nvGraphicFramePr>
        <p:xfrm>
          <a:off x="1028700" y="1987550"/>
          <a:ext cx="10287000" cy="4449990"/>
        </p:xfrm>
        <a:graphic>
          <a:graphicData uri="http://schemas.openxmlformats.org/drawingml/2006/table">
            <a:tbl>
              <a:tblPr>
                <a:noFill/>
                <a:tableStyleId>{21A58E6A-948F-402F-A80B-E37B795C25A4}</a:tableStyleId>
              </a:tblPr>
              <a:tblGrid>
                <a:gridCol w="4448625">
                  <a:extLst>
                    <a:ext uri="{9D8B030D-6E8A-4147-A177-3AD203B41FA5}">
                      <a16:colId xmlns:a16="http://schemas.microsoft.com/office/drawing/2014/main" val="20000"/>
                    </a:ext>
                  </a:extLst>
                </a:gridCol>
                <a:gridCol w="5838375">
                  <a:extLst>
                    <a:ext uri="{9D8B030D-6E8A-4147-A177-3AD203B41FA5}">
                      <a16:colId xmlns:a16="http://schemas.microsoft.com/office/drawing/2014/main" val="20001"/>
                    </a:ext>
                  </a:extLst>
                </a:gridCol>
              </a:tblGrid>
              <a:tr h="1049250">
                <a:tc>
                  <a:txBody>
                    <a:bodyPr/>
                    <a:lstStyle/>
                    <a:p>
                      <a:pPr marL="0" marR="0" lvl="0" indent="0" algn="l" rtl="0">
                        <a:lnSpc>
                          <a:spcPct val="100000"/>
                        </a:lnSpc>
                        <a:spcBef>
                          <a:spcPts val="0"/>
                        </a:spcBef>
                        <a:spcAft>
                          <a:spcPts val="0"/>
                        </a:spcAft>
                        <a:buClr>
                          <a:srgbClr val="000000"/>
                        </a:buClr>
                        <a:buSzPts val="3800"/>
                        <a:buFont typeface="Arial"/>
                        <a:buNone/>
                      </a:pPr>
                      <a:r>
                        <a:rPr lang="en-US" sz="3400" b="1">
                          <a:solidFill>
                            <a:schemeClr val="lt1"/>
                          </a:solidFill>
                          <a:latin typeface="Lato"/>
                          <a:ea typeface="Lato"/>
                          <a:cs typeface="Lato"/>
                          <a:sym typeface="Lato"/>
                        </a:rPr>
                        <a:t>Iglesia Católica</a:t>
                      </a:r>
                      <a:endParaRPr sz="3400" b="1" u="none" strike="noStrike" cap="none">
                        <a:solidFill>
                          <a:schemeClr val="lt1"/>
                        </a:solidFill>
                        <a:latin typeface="Lato"/>
                        <a:ea typeface="Lato"/>
                        <a:cs typeface="Lato"/>
                        <a:sym typeface="Lato"/>
                      </a:endParaRPr>
                    </a:p>
                  </a:txBody>
                  <a:tcPr marL="91425" marR="91425" marT="91425" marB="91425" anchor="ctr">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solidFill>
                      <a:srgbClr val="009444"/>
                    </a:solidFill>
                  </a:tcPr>
                </a:tc>
                <a:tc>
                  <a:txBody>
                    <a:bodyPr/>
                    <a:lstStyle/>
                    <a:p>
                      <a:pPr marL="0" lvl="0" indent="0" algn="l" rtl="0">
                        <a:spcBef>
                          <a:spcPts val="0"/>
                        </a:spcBef>
                        <a:spcAft>
                          <a:spcPts val="0"/>
                        </a:spcAft>
                        <a:buClr>
                          <a:schemeClr val="dk1"/>
                        </a:buClr>
                        <a:buSzPts val="1100"/>
                        <a:buFont typeface="Arial"/>
                        <a:buNone/>
                      </a:pPr>
                      <a:r>
                        <a:rPr lang="en-US" sz="3200">
                          <a:solidFill>
                            <a:schemeClr val="dk1"/>
                          </a:solidFill>
                          <a:latin typeface="Lato"/>
                          <a:ea typeface="Lato"/>
                          <a:cs typeface="Lato"/>
                          <a:sym typeface="Lato"/>
                        </a:rPr>
                        <a:t>Obra fe y da perdón por el pecado original y los cometidos antes del bautismo.</a:t>
                      </a:r>
                      <a:endParaRPr sz="3400" b="1" u="none" strike="noStrike" cap="none">
                        <a:solidFill>
                          <a:schemeClr val="lt1"/>
                        </a:solidFill>
                        <a:latin typeface="Lato"/>
                        <a:ea typeface="Lato"/>
                        <a:cs typeface="Lato"/>
                        <a:sym typeface="Lato"/>
                      </a:endParaRPr>
                    </a:p>
                  </a:txBody>
                  <a:tcPr marL="91425" marR="91425" marT="91425" marB="91425">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1131800">
                <a:tc>
                  <a:txBody>
                    <a:bodyPr/>
                    <a:lstStyle/>
                    <a:p>
                      <a:pPr marL="0" lvl="0" indent="0" algn="l" rtl="0">
                        <a:spcBef>
                          <a:spcPts val="0"/>
                        </a:spcBef>
                        <a:spcAft>
                          <a:spcPts val="0"/>
                        </a:spcAft>
                        <a:buClr>
                          <a:schemeClr val="dk1"/>
                        </a:buClr>
                        <a:buSzPts val="3800"/>
                        <a:buFont typeface="Arial"/>
                        <a:buNone/>
                      </a:pPr>
                      <a:r>
                        <a:rPr lang="en-US" sz="3400" b="1">
                          <a:solidFill>
                            <a:schemeClr val="lt1"/>
                          </a:solidFill>
                          <a:latin typeface="Lato"/>
                          <a:ea typeface="Lato"/>
                          <a:cs typeface="Lato"/>
                          <a:sym typeface="Lato"/>
                        </a:rPr>
                        <a:t>Iglesia Luterana</a:t>
                      </a:r>
                      <a:endParaRPr sz="3400" b="1">
                        <a:solidFill>
                          <a:schemeClr val="lt1"/>
                        </a:solidFill>
                        <a:latin typeface="Lato"/>
                        <a:ea typeface="Lato"/>
                        <a:cs typeface="Lato"/>
                        <a:sym typeface="Lato"/>
                      </a:endParaRPr>
                    </a:p>
                    <a:p>
                      <a:pPr marL="0" lvl="0" indent="0" algn="l" rtl="0">
                        <a:spcBef>
                          <a:spcPts val="0"/>
                        </a:spcBef>
                        <a:spcAft>
                          <a:spcPts val="0"/>
                        </a:spcAft>
                        <a:buNone/>
                      </a:pPr>
                      <a:endParaRPr/>
                    </a:p>
                  </a:txBody>
                  <a:tcPr marL="91425" marR="91425" marT="91425" marB="91425" anchor="ctr">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solidFill>
                      <a:srgbClr val="009444"/>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US" sz="3200">
                          <a:latin typeface="Lato"/>
                          <a:ea typeface="Lato"/>
                          <a:cs typeface="Lato"/>
                          <a:sym typeface="Lato"/>
                        </a:rPr>
                        <a:t>Obra fe y da perdón, nueva vida, y salvación.</a:t>
                      </a:r>
                      <a:endParaRPr sz="3200" u="none" strike="noStrike" cap="none">
                        <a:latin typeface="Lato"/>
                        <a:ea typeface="Lato"/>
                        <a:cs typeface="Lato"/>
                        <a:sym typeface="Lato"/>
                      </a:endParaRPr>
                    </a:p>
                  </a:txBody>
                  <a:tcPr marL="91425" marR="91425" marT="91425" marB="91425">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tcPr>
                </a:tc>
                <a:extLst>
                  <a:ext uri="{0D108BD9-81ED-4DB2-BD59-A6C34878D82A}">
                    <a16:rowId xmlns:a16="http://schemas.microsoft.com/office/drawing/2014/main" val="10001"/>
                  </a:ext>
                </a:extLst>
              </a:tr>
              <a:tr h="1189600">
                <a:tc>
                  <a:txBody>
                    <a:bodyPr/>
                    <a:lstStyle/>
                    <a:p>
                      <a:pPr marL="0" lvl="0" indent="0" algn="l" rtl="0">
                        <a:spcBef>
                          <a:spcPts val="0"/>
                        </a:spcBef>
                        <a:spcAft>
                          <a:spcPts val="0"/>
                        </a:spcAft>
                        <a:buNone/>
                      </a:pPr>
                      <a:r>
                        <a:rPr lang="en-US" sz="3400" b="1">
                          <a:solidFill>
                            <a:schemeClr val="lt1"/>
                          </a:solidFill>
                          <a:latin typeface="Lato"/>
                          <a:ea typeface="Lato"/>
                          <a:cs typeface="Lato"/>
                          <a:sym typeface="Lato"/>
                        </a:rPr>
                        <a:t>Iglesias Protestantes</a:t>
                      </a:r>
                      <a:endParaRPr sz="3200">
                        <a:latin typeface="Lato"/>
                        <a:ea typeface="Lato"/>
                        <a:cs typeface="Lato"/>
                        <a:sym typeface="Lato"/>
                      </a:endParaRPr>
                    </a:p>
                  </a:txBody>
                  <a:tcPr marL="91425" marR="91425" marT="91425" marB="91425" anchor="ctr">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solidFill>
                      <a:srgbClr val="009444"/>
                    </a:solidFill>
                  </a:tcPr>
                </a:tc>
                <a:tc>
                  <a:txBody>
                    <a:bodyPr/>
                    <a:lstStyle/>
                    <a:p>
                      <a:pPr marL="0" marR="0" lvl="0" indent="0" algn="l" rtl="0">
                        <a:lnSpc>
                          <a:spcPct val="100000"/>
                        </a:lnSpc>
                        <a:spcBef>
                          <a:spcPts val="0"/>
                        </a:spcBef>
                        <a:spcAft>
                          <a:spcPts val="0"/>
                        </a:spcAft>
                        <a:buNone/>
                      </a:pPr>
                      <a:r>
                        <a:rPr lang="en-US" sz="3200">
                          <a:latin typeface="Lato"/>
                          <a:ea typeface="Lato"/>
                          <a:cs typeface="Lato"/>
                          <a:sym typeface="Lato"/>
                        </a:rPr>
                        <a:t>Nada. Acto de obediencia; simboliza lo que recibimos al creer en Jesús.</a:t>
                      </a:r>
                      <a:endParaRPr sz="3200" u="none" strike="noStrike" cap="none">
                        <a:latin typeface="Lato"/>
                        <a:ea typeface="Lato"/>
                        <a:cs typeface="Lato"/>
                        <a:sym typeface="Lato"/>
                      </a:endParaRPr>
                    </a:p>
                  </a:txBody>
                  <a:tcPr marL="91425" marR="91425" marT="91425" marB="91425">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348" name="Google Shape;348;g2e314509b4d_0_578"/>
          <p:cNvSpPr txBox="1"/>
          <p:nvPr/>
        </p:nvSpPr>
        <p:spPr>
          <a:xfrm>
            <a:off x="1774038" y="806525"/>
            <a:ext cx="87963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4800">
                <a:solidFill>
                  <a:srgbClr val="009444"/>
                </a:solidFill>
                <a:latin typeface="Lato"/>
                <a:ea typeface="Lato"/>
                <a:cs typeface="Lato"/>
                <a:sym typeface="Lato"/>
              </a:rPr>
              <a:t>¿Qué hace Dios en el bautismo?</a:t>
            </a:r>
            <a:endParaRPr sz="4800" b="0" i="0" u="none" strike="noStrike" cap="none">
              <a:solidFill>
                <a:schemeClr val="lt1"/>
              </a:solidFill>
              <a:latin typeface="Lato"/>
              <a:ea typeface="Lato"/>
              <a:cs typeface="Lato"/>
              <a:sym typeface="Lat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3"/>
        <p:cNvGrpSpPr/>
        <p:nvPr/>
      </p:nvGrpSpPr>
      <p:grpSpPr>
        <a:xfrm>
          <a:off x="0" y="0"/>
          <a:ext cx="0" cy="0"/>
          <a:chOff x="0" y="0"/>
          <a:chExt cx="0" cy="0"/>
        </a:xfrm>
      </p:grpSpPr>
      <p:sp>
        <p:nvSpPr>
          <p:cNvPr id="234" name="Google Shape;234;g2e3161d02d0_0_26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5" name="Google Shape;235;g2e3161d02d0_0_260"/>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36" name="Google Shape;236;g2e3161d02d0_0_260"/>
          <p:cNvSpPr txBox="1"/>
          <p:nvPr/>
        </p:nvSpPr>
        <p:spPr>
          <a:xfrm>
            <a:off x="3875725" y="2851750"/>
            <a:ext cx="80238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a:solidFill>
                  <a:schemeClr val="dk1"/>
                </a:solidFill>
                <a:latin typeface="Lato"/>
                <a:ea typeface="Lato"/>
                <a:cs typeface="Lato"/>
                <a:sym typeface="Lato"/>
              </a:rPr>
              <a:t>¿Para quién es el bautismo?</a:t>
            </a:r>
            <a:endParaRPr sz="4000" b="1" i="0" u="none" strike="noStrike" cap="none">
              <a:solidFill>
                <a:schemeClr val="dk1"/>
              </a:solidFill>
              <a:latin typeface="Lato"/>
              <a:ea typeface="Lato"/>
              <a:cs typeface="Lato"/>
              <a:sym typeface="Lato"/>
            </a:endParaRPr>
          </a:p>
        </p:txBody>
      </p:sp>
      <p:pic>
        <p:nvPicPr>
          <p:cNvPr id="237" name="Google Shape;237;g2e3161d02d0_0_26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1"/>
        <p:cNvGrpSpPr/>
        <p:nvPr/>
      </p:nvGrpSpPr>
      <p:grpSpPr>
        <a:xfrm>
          <a:off x="0" y="0"/>
          <a:ext cx="0" cy="0"/>
          <a:chOff x="0" y="0"/>
          <a:chExt cx="0" cy="0"/>
        </a:xfrm>
      </p:grpSpPr>
      <p:sp>
        <p:nvSpPr>
          <p:cNvPr id="242" name="Google Shape;242;g274b379f556_0_31"/>
          <p:cNvSpPr txBox="1"/>
          <p:nvPr/>
        </p:nvSpPr>
        <p:spPr>
          <a:xfrm>
            <a:off x="3206497" y="1478234"/>
            <a:ext cx="8107200" cy="4524275"/>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600" dirty="0">
                <a:solidFill>
                  <a:schemeClr val="dk1"/>
                </a:solidFill>
                <a:latin typeface="Lato"/>
                <a:ea typeface="Lato"/>
                <a:cs typeface="Lato"/>
                <a:sym typeface="Lato"/>
              </a:rPr>
              <a:t>Por tanto, id, y </a:t>
            </a:r>
            <a:r>
              <a:rPr lang="en-US" sz="3600" u="sng" dirty="0" err="1">
                <a:solidFill>
                  <a:schemeClr val="dk1"/>
                </a:solidFill>
                <a:latin typeface="Lato"/>
                <a:ea typeface="Lato"/>
                <a:cs typeface="Lato"/>
                <a:sym typeface="Lato"/>
              </a:rPr>
              <a:t>haced</a:t>
            </a:r>
            <a:r>
              <a:rPr lang="en-US" sz="3600" u="sng" dirty="0">
                <a:solidFill>
                  <a:schemeClr val="dk1"/>
                </a:solidFill>
                <a:latin typeface="Lato"/>
                <a:ea typeface="Lato"/>
                <a:cs typeface="Lato"/>
                <a:sym typeface="Lato"/>
              </a:rPr>
              <a:t> </a:t>
            </a:r>
            <a:r>
              <a:rPr lang="en-US" sz="3600" u="sng" dirty="0" err="1">
                <a:solidFill>
                  <a:schemeClr val="dk1"/>
                </a:solidFill>
                <a:latin typeface="Lato"/>
                <a:ea typeface="Lato"/>
                <a:cs typeface="Lato"/>
                <a:sym typeface="Lato"/>
              </a:rPr>
              <a:t>discípulos</a:t>
            </a:r>
            <a:r>
              <a:rPr lang="en-US" sz="3600" u="sng" dirty="0">
                <a:solidFill>
                  <a:schemeClr val="dk1"/>
                </a:solidFill>
                <a:latin typeface="Lato"/>
                <a:ea typeface="Lato"/>
                <a:cs typeface="Lato"/>
                <a:sym typeface="Lato"/>
              </a:rPr>
              <a:t> a </a:t>
            </a:r>
            <a:r>
              <a:rPr lang="en-US" sz="3600" u="sng" dirty="0" err="1">
                <a:solidFill>
                  <a:schemeClr val="dk1"/>
                </a:solidFill>
                <a:latin typeface="Lato"/>
                <a:ea typeface="Lato"/>
                <a:cs typeface="Lato"/>
                <a:sym typeface="Lato"/>
              </a:rPr>
              <a:t>todas</a:t>
            </a:r>
            <a:r>
              <a:rPr lang="en-US" sz="3600" u="sng" dirty="0">
                <a:solidFill>
                  <a:schemeClr val="dk1"/>
                </a:solidFill>
                <a:latin typeface="Lato"/>
                <a:ea typeface="Lato"/>
                <a:cs typeface="Lato"/>
                <a:sym typeface="Lato"/>
              </a:rPr>
              <a:t> las </a:t>
            </a:r>
            <a:r>
              <a:rPr lang="en-US" sz="3600" u="sng" dirty="0" err="1">
                <a:solidFill>
                  <a:schemeClr val="dk1"/>
                </a:solidFill>
                <a:latin typeface="Lato"/>
                <a:ea typeface="Lato"/>
                <a:cs typeface="Lato"/>
                <a:sym typeface="Lato"/>
              </a:rPr>
              <a:t>naciones</a:t>
            </a:r>
            <a:r>
              <a:rPr lang="en-US" sz="3600" u="sng" dirty="0">
                <a:solidFill>
                  <a:schemeClr val="dk1"/>
                </a:solidFill>
                <a:latin typeface="Lato"/>
                <a:ea typeface="Lato"/>
                <a:cs typeface="Lato"/>
                <a:sym typeface="Lato"/>
              </a:rPr>
              <a:t>, </a:t>
            </a:r>
            <a:r>
              <a:rPr lang="en-US" sz="3600" u="sng" dirty="0" err="1">
                <a:solidFill>
                  <a:schemeClr val="dk1"/>
                </a:solidFill>
                <a:latin typeface="Lato"/>
                <a:ea typeface="Lato"/>
                <a:cs typeface="Lato"/>
                <a:sym typeface="Lato"/>
              </a:rPr>
              <a:t>bautizándolos</a:t>
            </a:r>
            <a:r>
              <a:rPr lang="en-US" sz="3600" u="sng" dirty="0">
                <a:solidFill>
                  <a:schemeClr val="dk1"/>
                </a:solidFill>
                <a:latin typeface="Lato"/>
                <a:ea typeface="Lato"/>
                <a:cs typeface="Lato"/>
                <a:sym typeface="Lato"/>
              </a:rPr>
              <a:t> </a:t>
            </a:r>
            <a:r>
              <a:rPr lang="en-US" sz="3600" u="sng" dirty="0" err="1">
                <a:solidFill>
                  <a:schemeClr val="dk1"/>
                </a:solidFill>
                <a:latin typeface="Lato"/>
                <a:ea typeface="Lato"/>
                <a:cs typeface="Lato"/>
                <a:sym typeface="Lato"/>
              </a:rPr>
              <a:t>en</a:t>
            </a:r>
            <a:r>
              <a:rPr lang="en-US" sz="3600" u="sng" dirty="0">
                <a:solidFill>
                  <a:schemeClr val="dk1"/>
                </a:solidFill>
                <a:latin typeface="Lato"/>
                <a:ea typeface="Lato"/>
                <a:cs typeface="Lato"/>
                <a:sym typeface="Lato"/>
              </a:rPr>
              <a:t> </a:t>
            </a:r>
            <a:r>
              <a:rPr lang="en-US" sz="3600" u="sng" dirty="0" err="1">
                <a:solidFill>
                  <a:schemeClr val="dk1"/>
                </a:solidFill>
                <a:latin typeface="Lato"/>
                <a:ea typeface="Lato"/>
                <a:cs typeface="Lato"/>
                <a:sym typeface="Lato"/>
              </a:rPr>
              <a:t>el</a:t>
            </a:r>
            <a:r>
              <a:rPr lang="en-US" sz="3600" u="sng" dirty="0">
                <a:solidFill>
                  <a:schemeClr val="dk1"/>
                </a:solidFill>
                <a:latin typeface="Lato"/>
                <a:ea typeface="Lato"/>
                <a:cs typeface="Lato"/>
                <a:sym typeface="Lato"/>
              </a:rPr>
              <a:t> </a:t>
            </a:r>
            <a:r>
              <a:rPr lang="en-US" sz="3600" u="sng" dirty="0" err="1">
                <a:solidFill>
                  <a:schemeClr val="dk1"/>
                </a:solidFill>
                <a:latin typeface="Lato"/>
                <a:ea typeface="Lato"/>
                <a:cs typeface="Lato"/>
                <a:sym typeface="Lato"/>
              </a:rPr>
              <a:t>nombre</a:t>
            </a:r>
            <a:r>
              <a:rPr lang="en-US" sz="3600" u="sng" dirty="0">
                <a:solidFill>
                  <a:schemeClr val="dk1"/>
                </a:solidFill>
                <a:latin typeface="Lato"/>
                <a:ea typeface="Lato"/>
                <a:cs typeface="Lato"/>
                <a:sym typeface="Lato"/>
              </a:rPr>
              <a:t> del Padre, y del </a:t>
            </a:r>
            <a:r>
              <a:rPr lang="en-US" sz="3600" u="sng" dirty="0" err="1">
                <a:solidFill>
                  <a:schemeClr val="dk1"/>
                </a:solidFill>
                <a:latin typeface="Lato"/>
                <a:ea typeface="Lato"/>
                <a:cs typeface="Lato"/>
                <a:sym typeface="Lato"/>
              </a:rPr>
              <a:t>Hijo</a:t>
            </a:r>
            <a:r>
              <a:rPr lang="en-US" sz="3600" u="sng" dirty="0">
                <a:solidFill>
                  <a:schemeClr val="dk1"/>
                </a:solidFill>
                <a:latin typeface="Lato"/>
                <a:ea typeface="Lato"/>
                <a:cs typeface="Lato"/>
                <a:sym typeface="Lato"/>
              </a:rPr>
              <a:t>, y del </a:t>
            </a:r>
            <a:r>
              <a:rPr lang="en-US" sz="3600" u="sng" dirty="0" err="1">
                <a:solidFill>
                  <a:schemeClr val="dk1"/>
                </a:solidFill>
                <a:latin typeface="Lato"/>
                <a:ea typeface="Lato"/>
                <a:cs typeface="Lato"/>
                <a:sym typeface="Lato"/>
              </a:rPr>
              <a:t>Espíritu</a:t>
            </a:r>
            <a:r>
              <a:rPr lang="en-US" sz="3600" u="sng" dirty="0">
                <a:solidFill>
                  <a:schemeClr val="dk1"/>
                </a:solidFill>
                <a:latin typeface="Lato"/>
                <a:ea typeface="Lato"/>
                <a:cs typeface="Lato"/>
                <a:sym typeface="Lato"/>
              </a:rPr>
              <a:t> Santo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enseñándoles</a:t>
            </a:r>
            <a:r>
              <a:rPr lang="en-US" sz="3600" dirty="0">
                <a:solidFill>
                  <a:schemeClr val="dk1"/>
                </a:solidFill>
                <a:latin typeface="Lato"/>
                <a:ea typeface="Lato"/>
                <a:cs typeface="Lato"/>
                <a:sym typeface="Lato"/>
              </a:rPr>
              <a:t> que </a:t>
            </a:r>
            <a:r>
              <a:rPr lang="en-US" sz="3600" dirty="0" err="1">
                <a:solidFill>
                  <a:schemeClr val="dk1"/>
                </a:solidFill>
                <a:latin typeface="Lato"/>
                <a:ea typeface="Lato"/>
                <a:cs typeface="Lato"/>
                <a:sym typeface="Lato"/>
              </a:rPr>
              <a:t>guarden</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todas</a:t>
            </a:r>
            <a:r>
              <a:rPr lang="en-US" sz="3600" dirty="0">
                <a:solidFill>
                  <a:schemeClr val="dk1"/>
                </a:solidFill>
                <a:latin typeface="Lato"/>
                <a:ea typeface="Lato"/>
                <a:cs typeface="Lato"/>
                <a:sym typeface="Lato"/>
              </a:rPr>
              <a:t> las </a:t>
            </a:r>
            <a:r>
              <a:rPr lang="en-US" sz="3600" dirty="0" err="1">
                <a:solidFill>
                  <a:schemeClr val="dk1"/>
                </a:solidFill>
                <a:latin typeface="Lato"/>
                <a:ea typeface="Lato"/>
                <a:cs typeface="Lato"/>
                <a:sym typeface="Lato"/>
              </a:rPr>
              <a:t>cosas</a:t>
            </a:r>
            <a:r>
              <a:rPr lang="en-US" sz="3600" dirty="0">
                <a:solidFill>
                  <a:schemeClr val="dk1"/>
                </a:solidFill>
                <a:latin typeface="Lato"/>
                <a:ea typeface="Lato"/>
                <a:cs typeface="Lato"/>
                <a:sym typeface="Lato"/>
              </a:rPr>
              <a:t> que </a:t>
            </a:r>
            <a:r>
              <a:rPr lang="en-US" sz="3600" dirty="0" err="1">
                <a:solidFill>
                  <a:schemeClr val="dk1"/>
                </a:solidFill>
                <a:latin typeface="Lato"/>
                <a:ea typeface="Lato"/>
                <a:cs typeface="Lato"/>
                <a:sym typeface="Lato"/>
              </a:rPr>
              <a:t>os</a:t>
            </a:r>
            <a:r>
              <a:rPr lang="en-US" sz="3600" dirty="0">
                <a:solidFill>
                  <a:schemeClr val="dk1"/>
                </a:solidFill>
                <a:latin typeface="Lato"/>
                <a:ea typeface="Lato"/>
                <a:cs typeface="Lato"/>
                <a:sym typeface="Lato"/>
              </a:rPr>
              <a:t> he </a:t>
            </a:r>
            <a:r>
              <a:rPr lang="en-US" sz="3600" dirty="0" err="1">
                <a:solidFill>
                  <a:schemeClr val="dk1"/>
                </a:solidFill>
                <a:latin typeface="Lato"/>
                <a:ea typeface="Lato"/>
                <a:cs typeface="Lato"/>
                <a:sym typeface="Lato"/>
              </a:rPr>
              <a:t>mandado</a:t>
            </a:r>
            <a:r>
              <a:rPr lang="en-US" sz="3600" dirty="0">
                <a:solidFill>
                  <a:schemeClr val="dk1"/>
                </a:solidFill>
                <a:latin typeface="Lato"/>
                <a:ea typeface="Lato"/>
                <a:cs typeface="Lato"/>
                <a:sym typeface="Lato"/>
              </a:rPr>
              <a:t>.</a:t>
            </a:r>
            <a:endParaRPr sz="36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2800"/>
              <a:buFont typeface="Arial"/>
              <a:buNone/>
            </a:pPr>
            <a:endParaRPr sz="3600" b="0" i="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2800"/>
              <a:buFont typeface="Arial"/>
              <a:buNone/>
            </a:pPr>
            <a:r>
              <a:rPr lang="en-US" sz="3600" b="1" dirty="0">
                <a:solidFill>
                  <a:schemeClr val="dk1"/>
                </a:solidFill>
                <a:latin typeface="Lato"/>
                <a:ea typeface="Lato"/>
                <a:cs typeface="Lato"/>
                <a:sym typeface="Lato"/>
              </a:rPr>
              <a:t>Mateo 28:19-20</a:t>
            </a:r>
            <a:endParaRPr sz="3600" b="1" u="none" strike="noStrike" cap="none" dirty="0">
              <a:solidFill>
                <a:schemeClr val="dk1"/>
              </a:solidFill>
              <a:latin typeface="Lato"/>
              <a:ea typeface="Lato"/>
              <a:cs typeface="Lato"/>
              <a:sym typeface="Lato"/>
            </a:endParaRPr>
          </a:p>
        </p:txBody>
      </p:sp>
      <p:sp>
        <p:nvSpPr>
          <p:cNvPr id="243" name="Google Shape;243;g274b379f556_0_3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4" name="Google Shape;244;g274b379f556_0_31"/>
          <p:cNvPicPr preferRelativeResize="0"/>
          <p:nvPr/>
        </p:nvPicPr>
        <p:blipFill rotWithShape="1">
          <a:blip r:embed="rId3">
            <a:alphaModFix/>
          </a:blip>
          <a:srcRect/>
          <a:stretch/>
        </p:blipFill>
        <p:spPr>
          <a:xfrm>
            <a:off x="80901" y="1819782"/>
            <a:ext cx="3125596" cy="3218436"/>
          </a:xfrm>
          <a:prstGeom prst="rect">
            <a:avLst/>
          </a:prstGeom>
          <a:noFill/>
          <a:ln>
            <a:noFill/>
          </a:ln>
          <a:effectLst>
            <a:outerShdw blurRad="50800" dist="38100" dir="2700000" algn="tl" rotWithShape="0">
              <a:srgbClr val="000000">
                <a:alpha val="40000"/>
              </a:srgbClr>
            </a:outerShdw>
          </a:effectLst>
        </p:spPr>
      </p:pic>
      <p:pic>
        <p:nvPicPr>
          <p:cNvPr id="245" name="Google Shape;245;g274b379f556_0_31"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9"/>
        <p:cNvGrpSpPr/>
        <p:nvPr/>
      </p:nvGrpSpPr>
      <p:grpSpPr>
        <a:xfrm>
          <a:off x="0" y="0"/>
          <a:ext cx="0" cy="0"/>
          <a:chOff x="0" y="0"/>
          <a:chExt cx="0" cy="0"/>
        </a:xfrm>
      </p:grpSpPr>
      <p:sp>
        <p:nvSpPr>
          <p:cNvPr id="250" name="Google Shape;250;g274b379f556_0_39"/>
          <p:cNvSpPr txBox="1"/>
          <p:nvPr/>
        </p:nvSpPr>
        <p:spPr>
          <a:xfrm>
            <a:off x="3092806" y="788970"/>
            <a:ext cx="8107200" cy="5632271"/>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600" dirty="0">
                <a:solidFill>
                  <a:schemeClr val="dk1"/>
                </a:solidFill>
                <a:latin typeface="Lato"/>
                <a:ea typeface="Lato"/>
                <a:cs typeface="Lato"/>
                <a:sym typeface="Lato"/>
              </a:rPr>
              <a:t>Pedro les </a:t>
            </a:r>
            <a:r>
              <a:rPr lang="en-US" sz="3600" dirty="0" err="1">
                <a:solidFill>
                  <a:schemeClr val="dk1"/>
                </a:solidFill>
                <a:latin typeface="Lato"/>
                <a:ea typeface="Lato"/>
                <a:cs typeface="Lato"/>
                <a:sym typeface="Lato"/>
              </a:rPr>
              <a:t>dijo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Arrepentíos</a:t>
            </a:r>
            <a:r>
              <a:rPr lang="en-US" sz="3600" dirty="0">
                <a:solidFill>
                  <a:schemeClr val="dk1"/>
                </a:solidFill>
                <a:latin typeface="Lato"/>
                <a:ea typeface="Lato"/>
                <a:cs typeface="Lato"/>
                <a:sym typeface="Lato"/>
              </a:rPr>
              <a:t>, y </a:t>
            </a:r>
            <a:r>
              <a:rPr lang="en-US" sz="3600" dirty="0" err="1">
                <a:solidFill>
                  <a:schemeClr val="dk1"/>
                </a:solidFill>
                <a:latin typeface="Lato"/>
                <a:ea typeface="Lato"/>
                <a:cs typeface="Lato"/>
                <a:sym typeface="Lato"/>
              </a:rPr>
              <a:t>bautícese</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cada</a:t>
            </a:r>
            <a:r>
              <a:rPr lang="en-US" sz="3600" dirty="0">
                <a:solidFill>
                  <a:schemeClr val="dk1"/>
                </a:solidFill>
                <a:latin typeface="Lato"/>
                <a:ea typeface="Lato"/>
                <a:cs typeface="Lato"/>
                <a:sym typeface="Lato"/>
              </a:rPr>
              <a:t> uno de </a:t>
            </a:r>
            <a:r>
              <a:rPr lang="en-US" sz="3600" dirty="0" err="1">
                <a:solidFill>
                  <a:schemeClr val="dk1"/>
                </a:solidFill>
                <a:latin typeface="Lato"/>
                <a:ea typeface="Lato"/>
                <a:cs typeface="Lato"/>
                <a:sym typeface="Lato"/>
              </a:rPr>
              <a:t>vosotros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en</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el</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nombre</a:t>
            </a:r>
            <a:r>
              <a:rPr lang="en-US" sz="3600" dirty="0">
                <a:solidFill>
                  <a:schemeClr val="dk1"/>
                </a:solidFill>
                <a:latin typeface="Lato"/>
                <a:ea typeface="Lato"/>
                <a:cs typeface="Lato"/>
                <a:sym typeface="Lato"/>
              </a:rPr>
              <a:t> de </a:t>
            </a:r>
            <a:r>
              <a:rPr lang="en-US" sz="3600" dirty="0" err="1">
                <a:solidFill>
                  <a:schemeClr val="dk1"/>
                </a:solidFill>
                <a:latin typeface="Lato"/>
                <a:ea typeface="Lato"/>
                <a:cs typeface="Lato"/>
                <a:sym typeface="Lato"/>
              </a:rPr>
              <a:t>Jesucristo</a:t>
            </a:r>
            <a:r>
              <a:rPr lang="en-US" sz="3600" dirty="0">
                <a:solidFill>
                  <a:schemeClr val="dk1"/>
                </a:solidFill>
                <a:latin typeface="Lato"/>
                <a:ea typeface="Lato"/>
                <a:cs typeface="Lato"/>
                <a:sym typeface="Lato"/>
              </a:rPr>
              <a:t> </a:t>
            </a:r>
            <a:r>
              <a:rPr lang="en-US" sz="3600" u="sng" dirty="0">
                <a:solidFill>
                  <a:schemeClr val="dk1"/>
                </a:solidFill>
                <a:latin typeface="Lato"/>
                <a:ea typeface="Lato"/>
                <a:cs typeface="Lato"/>
                <a:sym typeface="Lato"/>
              </a:rPr>
              <a:t>para </a:t>
            </a:r>
            <a:r>
              <a:rPr lang="en-US" sz="3600" u="sng" dirty="0" err="1">
                <a:solidFill>
                  <a:schemeClr val="dk1"/>
                </a:solidFill>
                <a:latin typeface="Lato"/>
                <a:ea typeface="Lato"/>
                <a:cs typeface="Lato"/>
                <a:sym typeface="Lato"/>
              </a:rPr>
              <a:t>perdón</a:t>
            </a:r>
            <a:r>
              <a:rPr lang="en-US" sz="3600" u="sng" dirty="0">
                <a:solidFill>
                  <a:schemeClr val="dk1"/>
                </a:solidFill>
                <a:latin typeface="Lato"/>
                <a:ea typeface="Lato"/>
                <a:cs typeface="Lato"/>
                <a:sym typeface="Lato"/>
              </a:rPr>
              <a:t> de </a:t>
            </a:r>
            <a:r>
              <a:rPr lang="en-US" sz="3600" u="sng" dirty="0" err="1">
                <a:solidFill>
                  <a:schemeClr val="dk1"/>
                </a:solidFill>
                <a:latin typeface="Lato"/>
                <a:ea typeface="Lato"/>
                <a:cs typeface="Lato"/>
                <a:sym typeface="Lato"/>
              </a:rPr>
              <a:t>los</a:t>
            </a:r>
            <a:r>
              <a:rPr lang="en-US" sz="3600" u="sng" dirty="0">
                <a:solidFill>
                  <a:schemeClr val="dk1"/>
                </a:solidFill>
                <a:latin typeface="Lato"/>
                <a:ea typeface="Lato"/>
                <a:cs typeface="Lato"/>
                <a:sym typeface="Lato"/>
              </a:rPr>
              <a:t> </a:t>
            </a:r>
            <a:r>
              <a:rPr lang="en-US" sz="3600" u="sng" dirty="0" err="1">
                <a:solidFill>
                  <a:schemeClr val="dk1"/>
                </a:solidFill>
                <a:latin typeface="Lato"/>
                <a:ea typeface="Lato"/>
                <a:cs typeface="Lato"/>
                <a:sym typeface="Lato"/>
              </a:rPr>
              <a:t>pecados</a:t>
            </a:r>
            <a:r>
              <a:rPr lang="en-US" sz="3600" dirty="0">
                <a:solidFill>
                  <a:schemeClr val="dk1"/>
                </a:solidFill>
                <a:latin typeface="Lato"/>
                <a:ea typeface="Lato"/>
                <a:cs typeface="Lato"/>
                <a:sym typeface="Lato"/>
              </a:rPr>
              <a:t>; y </a:t>
            </a:r>
            <a:r>
              <a:rPr lang="en-US" sz="3600" dirty="0" err="1">
                <a:solidFill>
                  <a:schemeClr val="dk1"/>
                </a:solidFill>
                <a:latin typeface="Lato"/>
                <a:ea typeface="Lato"/>
                <a:cs typeface="Lato"/>
                <a:sym typeface="Lato"/>
              </a:rPr>
              <a:t>recibiréis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el</a:t>
            </a:r>
            <a:r>
              <a:rPr lang="en-US" sz="3600" dirty="0">
                <a:solidFill>
                  <a:schemeClr val="dk1"/>
                </a:solidFill>
                <a:latin typeface="Lato"/>
                <a:ea typeface="Lato"/>
                <a:cs typeface="Lato"/>
                <a:sym typeface="Lato"/>
              </a:rPr>
              <a:t> don del </a:t>
            </a:r>
            <a:r>
              <a:rPr lang="en-US" sz="3600" u="sng" dirty="0" err="1">
                <a:solidFill>
                  <a:schemeClr val="dk1"/>
                </a:solidFill>
                <a:latin typeface="Lato"/>
                <a:ea typeface="Lato"/>
                <a:cs typeface="Lato"/>
                <a:sym typeface="Lato"/>
              </a:rPr>
              <a:t>Espíritu</a:t>
            </a:r>
            <a:r>
              <a:rPr lang="en-US" sz="3600" u="sng" dirty="0">
                <a:solidFill>
                  <a:schemeClr val="dk1"/>
                </a:solidFill>
                <a:latin typeface="Lato"/>
                <a:ea typeface="Lato"/>
                <a:cs typeface="Lato"/>
                <a:sym typeface="Lato"/>
              </a:rPr>
              <a:t> Santo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Porque</a:t>
            </a:r>
            <a:r>
              <a:rPr lang="en-US" sz="3600" dirty="0">
                <a:solidFill>
                  <a:schemeClr val="dk1"/>
                </a:solidFill>
                <a:latin typeface="Lato"/>
                <a:ea typeface="Lato"/>
                <a:cs typeface="Lato"/>
                <a:sym typeface="Lato"/>
              </a:rPr>
              <a:t> para </a:t>
            </a:r>
            <a:r>
              <a:rPr lang="en-US" sz="3600" dirty="0" err="1">
                <a:solidFill>
                  <a:schemeClr val="dk1"/>
                </a:solidFill>
                <a:latin typeface="Lato"/>
                <a:ea typeface="Lato"/>
                <a:cs typeface="Lato"/>
                <a:sym typeface="Lato"/>
              </a:rPr>
              <a:t>vosotros</a:t>
            </a:r>
            <a:r>
              <a:rPr lang="en-US" sz="3600" dirty="0">
                <a:solidFill>
                  <a:schemeClr val="dk1"/>
                </a:solidFill>
                <a:latin typeface="Lato"/>
                <a:ea typeface="Lato"/>
                <a:cs typeface="Lato"/>
                <a:sym typeface="Lato"/>
              </a:rPr>
              <a:t> es la </a:t>
            </a:r>
            <a:r>
              <a:rPr lang="en-US" sz="3600" dirty="0" err="1">
                <a:solidFill>
                  <a:schemeClr val="dk1"/>
                </a:solidFill>
                <a:latin typeface="Lato"/>
                <a:ea typeface="Lato"/>
                <a:cs typeface="Lato"/>
                <a:sym typeface="Lato"/>
              </a:rPr>
              <a:t>promesa</a:t>
            </a:r>
            <a:r>
              <a:rPr lang="en-US" sz="3600" dirty="0">
                <a:solidFill>
                  <a:schemeClr val="dk1"/>
                </a:solidFill>
                <a:latin typeface="Lato"/>
                <a:ea typeface="Lato"/>
                <a:cs typeface="Lato"/>
                <a:sym typeface="Lato"/>
              </a:rPr>
              <a:t>, y para </a:t>
            </a:r>
            <a:r>
              <a:rPr lang="en-US" sz="3600" dirty="0" err="1">
                <a:solidFill>
                  <a:schemeClr val="dk1"/>
                </a:solidFill>
                <a:latin typeface="Lato"/>
                <a:ea typeface="Lato"/>
                <a:cs typeface="Lato"/>
                <a:sym typeface="Lato"/>
              </a:rPr>
              <a:t>vuestros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hijos</a:t>
            </a:r>
            <a:r>
              <a:rPr lang="en-US" sz="3600" dirty="0">
                <a:solidFill>
                  <a:schemeClr val="dk1"/>
                </a:solidFill>
                <a:latin typeface="Lato"/>
                <a:ea typeface="Lato"/>
                <a:cs typeface="Lato"/>
                <a:sym typeface="Lato"/>
              </a:rPr>
              <a:t>, y para </a:t>
            </a:r>
            <a:r>
              <a:rPr lang="en-US" sz="3600" dirty="0" err="1">
                <a:solidFill>
                  <a:schemeClr val="dk1"/>
                </a:solidFill>
                <a:latin typeface="Lato"/>
                <a:ea typeface="Lato"/>
                <a:cs typeface="Lato"/>
                <a:sym typeface="Lato"/>
              </a:rPr>
              <a:t>todos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los</a:t>
            </a:r>
            <a:r>
              <a:rPr lang="en-US" sz="3600" dirty="0">
                <a:solidFill>
                  <a:schemeClr val="dk1"/>
                </a:solidFill>
                <a:latin typeface="Lato"/>
                <a:ea typeface="Lato"/>
                <a:cs typeface="Lato"/>
                <a:sym typeface="Lato"/>
              </a:rPr>
              <a:t> que </a:t>
            </a:r>
            <a:r>
              <a:rPr lang="en-US" sz="3600" dirty="0" err="1">
                <a:solidFill>
                  <a:schemeClr val="dk1"/>
                </a:solidFill>
                <a:latin typeface="Lato"/>
                <a:ea typeface="Lato"/>
                <a:cs typeface="Lato"/>
                <a:sym typeface="Lato"/>
              </a:rPr>
              <a:t>están</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lejos</a:t>
            </a:r>
            <a:r>
              <a:rPr lang="en-US" sz="3600" dirty="0">
                <a:solidFill>
                  <a:schemeClr val="dk1"/>
                </a:solidFill>
                <a:latin typeface="Lato"/>
                <a:ea typeface="Lato"/>
                <a:cs typeface="Lato"/>
                <a:sym typeface="Lato"/>
              </a:rPr>
              <a:t>; para </a:t>
            </a:r>
            <a:r>
              <a:rPr lang="en-US" sz="3600" dirty="0" err="1">
                <a:solidFill>
                  <a:schemeClr val="dk1"/>
                </a:solidFill>
                <a:latin typeface="Lato"/>
                <a:ea typeface="Lato"/>
                <a:cs typeface="Lato"/>
                <a:sym typeface="Lato"/>
              </a:rPr>
              <a:t>cuantos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el</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Señor</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nuestro</a:t>
            </a:r>
            <a:r>
              <a:rPr lang="en-US" sz="3600" dirty="0">
                <a:solidFill>
                  <a:schemeClr val="dk1"/>
                </a:solidFill>
                <a:latin typeface="Lato"/>
                <a:ea typeface="Lato"/>
                <a:cs typeface="Lato"/>
                <a:sym typeface="Lato"/>
              </a:rPr>
              <a:t> Dios </a:t>
            </a:r>
            <a:r>
              <a:rPr lang="en-US" sz="3600" dirty="0" err="1">
                <a:solidFill>
                  <a:schemeClr val="dk1"/>
                </a:solidFill>
                <a:latin typeface="Lato"/>
                <a:ea typeface="Lato"/>
                <a:cs typeface="Lato"/>
                <a:sym typeface="Lato"/>
              </a:rPr>
              <a:t>llamare</a:t>
            </a:r>
            <a:r>
              <a:rPr lang="en-US" sz="3600" dirty="0">
                <a:solidFill>
                  <a:schemeClr val="dk1"/>
                </a:solidFill>
                <a:latin typeface="Lato"/>
                <a:ea typeface="Lato"/>
                <a:cs typeface="Lato"/>
                <a:sym typeface="Lato"/>
              </a:rPr>
              <a:t>.</a:t>
            </a:r>
            <a:endParaRPr sz="36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2800"/>
              <a:buFont typeface="Arial"/>
              <a:buNone/>
            </a:pPr>
            <a:endParaRPr sz="3600" b="0" i="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2800"/>
              <a:buFont typeface="Arial"/>
              <a:buNone/>
            </a:pPr>
            <a:r>
              <a:rPr lang="en-US" sz="3600" b="1" dirty="0" err="1">
                <a:solidFill>
                  <a:schemeClr val="dk1"/>
                </a:solidFill>
                <a:latin typeface="Lato"/>
                <a:ea typeface="Lato"/>
                <a:cs typeface="Lato"/>
                <a:sym typeface="Lato"/>
              </a:rPr>
              <a:t>Hechos</a:t>
            </a:r>
            <a:r>
              <a:rPr lang="en-US" sz="3600" b="1" dirty="0">
                <a:solidFill>
                  <a:schemeClr val="dk1"/>
                </a:solidFill>
                <a:latin typeface="Lato"/>
                <a:ea typeface="Lato"/>
                <a:cs typeface="Lato"/>
                <a:sym typeface="Lato"/>
              </a:rPr>
              <a:t> 2:38-39</a:t>
            </a:r>
            <a:endParaRPr sz="3600" b="1" u="none" strike="noStrike" cap="none" dirty="0">
              <a:solidFill>
                <a:schemeClr val="dk1"/>
              </a:solidFill>
              <a:latin typeface="Lato"/>
              <a:ea typeface="Lato"/>
              <a:cs typeface="Lato"/>
              <a:sym typeface="Lato"/>
            </a:endParaRPr>
          </a:p>
        </p:txBody>
      </p:sp>
      <p:sp>
        <p:nvSpPr>
          <p:cNvPr id="251" name="Google Shape;251;g274b379f556_0_3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2" name="Google Shape;252;g274b379f556_0_39"/>
          <p:cNvPicPr preferRelativeResize="0"/>
          <p:nvPr/>
        </p:nvPicPr>
        <p:blipFill rotWithShape="1">
          <a:blip r:embed="rId3">
            <a:alphaModFix/>
          </a:blip>
          <a:srcRect/>
          <a:stretch/>
        </p:blipFill>
        <p:spPr>
          <a:xfrm>
            <a:off x="80901" y="1819782"/>
            <a:ext cx="3125596" cy="3218436"/>
          </a:xfrm>
          <a:prstGeom prst="rect">
            <a:avLst/>
          </a:prstGeom>
          <a:noFill/>
          <a:ln>
            <a:noFill/>
          </a:ln>
          <a:effectLst>
            <a:outerShdw blurRad="50800" dist="38100" dir="2700000" algn="tl" rotWithShape="0">
              <a:srgbClr val="000000">
                <a:alpha val="40000"/>
              </a:srgbClr>
            </a:outerShdw>
          </a:effectLst>
        </p:spPr>
      </p:pic>
      <p:pic>
        <p:nvPicPr>
          <p:cNvPr id="253" name="Google Shape;253;g274b379f556_0_39" descr="A green bird with leaves&#10;&#10;Description automatically generated"/>
          <p:cNvPicPr preferRelativeResize="0"/>
          <p:nvPr/>
        </p:nvPicPr>
        <p:blipFill rotWithShape="1">
          <a:blip r:embed="rId4">
            <a:alphaModFix/>
          </a:blip>
          <a:srcRect/>
          <a:stretch/>
        </p:blipFill>
        <p:spPr>
          <a:xfrm>
            <a:off x="10769429" y="289924"/>
            <a:ext cx="1399034" cy="117043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5"/>
        <p:cNvGrpSpPr/>
        <p:nvPr/>
      </p:nvGrpSpPr>
      <p:grpSpPr>
        <a:xfrm>
          <a:off x="0" y="0"/>
          <a:ext cx="0" cy="0"/>
          <a:chOff x="0" y="0"/>
          <a:chExt cx="0" cy="0"/>
        </a:xfrm>
      </p:grpSpPr>
      <p:sp>
        <p:nvSpPr>
          <p:cNvPr id="266" name="Google Shape;266;g274b379f556_0_54"/>
          <p:cNvSpPr txBox="1"/>
          <p:nvPr/>
        </p:nvSpPr>
        <p:spPr>
          <a:xfrm>
            <a:off x="2666721" y="926944"/>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Las Iglesias Protestantes</a:t>
            </a:r>
            <a:endParaRPr sz="6000" b="0" i="0" u="none" strike="noStrike" cap="none">
              <a:solidFill>
                <a:srgbClr val="009444"/>
              </a:solidFill>
              <a:latin typeface="Lato"/>
              <a:ea typeface="Lato"/>
              <a:cs typeface="Lato"/>
              <a:sym typeface="Lato"/>
            </a:endParaRPr>
          </a:p>
        </p:txBody>
      </p:sp>
      <p:cxnSp>
        <p:nvCxnSpPr>
          <p:cNvPr id="267" name="Google Shape;267;g274b379f556_0_54"/>
          <p:cNvCxnSpPr/>
          <p:nvPr/>
        </p:nvCxnSpPr>
        <p:spPr>
          <a:xfrm>
            <a:off x="2312966" y="194529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68" name="Google Shape;268;g274b379f556_0_5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9" name="Google Shape;269;g274b379f556_0_54"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70" name="Google Shape;270;g274b379f556_0_54"/>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1" name="Google Shape;271;g274b379f556_0_54"/>
          <p:cNvSpPr txBox="1"/>
          <p:nvPr/>
        </p:nvSpPr>
        <p:spPr>
          <a:xfrm>
            <a:off x="2209525" y="2108775"/>
            <a:ext cx="9828000" cy="4780756"/>
          </a:xfrm>
          <a:prstGeom prst="rect">
            <a:avLst/>
          </a:prstGeom>
          <a:noFill/>
          <a:ln>
            <a:noFill/>
          </a:ln>
        </p:spPr>
        <p:txBody>
          <a:bodyPr spcFirstLastPara="1" wrap="square" lIns="91425" tIns="45700" rIns="91425" bIns="45700" anchor="t" anchorCtr="0">
            <a:spAutoFit/>
          </a:bodyPr>
          <a:lstStyle/>
          <a:p>
            <a:pPr marL="457200" marR="0" lvl="0" indent="-431800" algn="l" rtl="0">
              <a:lnSpc>
                <a:spcPct val="100000"/>
              </a:lnSpc>
              <a:spcBef>
                <a:spcPts val="1000"/>
              </a:spcBef>
              <a:spcAft>
                <a:spcPts val="0"/>
              </a:spcAft>
              <a:buClr>
                <a:schemeClr val="dk1"/>
              </a:buClr>
              <a:buSzPts val="3200"/>
              <a:buFont typeface="Lato"/>
              <a:buChar char="●"/>
            </a:pPr>
            <a:r>
              <a:rPr lang="en-US" sz="3200" dirty="0">
                <a:solidFill>
                  <a:schemeClr val="dk1"/>
                </a:solidFill>
                <a:latin typeface="Lato"/>
                <a:ea typeface="Lato"/>
                <a:cs typeface="Lato"/>
                <a:sym typeface="Lato"/>
              </a:rPr>
              <a:t>"El </a:t>
            </a:r>
            <a:r>
              <a:rPr lang="en-US" sz="3200" dirty="0" err="1">
                <a:solidFill>
                  <a:schemeClr val="dk1"/>
                </a:solidFill>
                <a:latin typeface="Lato"/>
                <a:ea typeface="Lato"/>
                <a:cs typeface="Lato"/>
                <a:sym typeface="Lato"/>
              </a:rPr>
              <a:t>bautismo</a:t>
            </a:r>
            <a:r>
              <a:rPr lang="en-US" sz="3200" dirty="0">
                <a:solidFill>
                  <a:schemeClr val="dk1"/>
                </a:solidFill>
                <a:latin typeface="Lato"/>
                <a:ea typeface="Lato"/>
                <a:cs typeface="Lato"/>
                <a:sym typeface="Lato"/>
              </a:rPr>
              <a:t> es un paso de </a:t>
            </a:r>
            <a:r>
              <a:rPr lang="en-US" sz="3200" dirty="0" err="1">
                <a:solidFill>
                  <a:schemeClr val="dk1"/>
                </a:solidFill>
                <a:latin typeface="Lato"/>
                <a:ea typeface="Lato"/>
                <a:cs typeface="Lato"/>
                <a:sym typeface="Lato"/>
              </a:rPr>
              <a:t>obediencia</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subsiguiente</a:t>
            </a:r>
            <a:r>
              <a:rPr lang="en-US" sz="3200" dirty="0">
                <a:solidFill>
                  <a:schemeClr val="dk1"/>
                </a:solidFill>
                <a:latin typeface="Lato"/>
                <a:ea typeface="Lato"/>
                <a:cs typeface="Lato"/>
                <a:sym typeface="Lato"/>
              </a:rPr>
              <a:t> a la </a:t>
            </a:r>
            <a:r>
              <a:rPr lang="en-US" sz="3200" dirty="0" err="1">
                <a:solidFill>
                  <a:schemeClr val="dk1"/>
                </a:solidFill>
                <a:latin typeface="Lato"/>
                <a:ea typeface="Lato"/>
                <a:cs typeface="Lato"/>
                <a:sym typeface="Lato"/>
              </a:rPr>
              <a:t>fe</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en</a:t>
            </a:r>
            <a:r>
              <a:rPr lang="en-US" sz="3200" dirty="0">
                <a:solidFill>
                  <a:schemeClr val="dk1"/>
                </a:solidFill>
                <a:latin typeface="Lato"/>
                <a:ea typeface="Lato"/>
                <a:cs typeface="Lato"/>
                <a:sym typeface="Lato"/>
              </a:rPr>
              <a:t> Cristo. Es la </a:t>
            </a:r>
            <a:r>
              <a:rPr lang="en-US" sz="3200" dirty="0" err="1">
                <a:solidFill>
                  <a:schemeClr val="dk1"/>
                </a:solidFill>
                <a:latin typeface="Lato"/>
                <a:ea typeface="Lato"/>
                <a:cs typeface="Lato"/>
                <a:sym typeface="Lato"/>
              </a:rPr>
              <a:t>proclamación</a:t>
            </a:r>
            <a:r>
              <a:rPr lang="en-US" sz="3200" dirty="0">
                <a:solidFill>
                  <a:schemeClr val="dk1"/>
                </a:solidFill>
                <a:latin typeface="Lato"/>
                <a:ea typeface="Lato"/>
                <a:cs typeface="Lato"/>
                <a:sym typeface="Lato"/>
              </a:rPr>
              <a:t> de </a:t>
            </a:r>
            <a:r>
              <a:rPr lang="en-US" sz="3200" dirty="0" err="1">
                <a:solidFill>
                  <a:schemeClr val="dk1"/>
                </a:solidFill>
                <a:latin typeface="Lato"/>
                <a:ea typeface="Lato"/>
                <a:cs typeface="Lato"/>
                <a:sym typeface="Lato"/>
              </a:rPr>
              <a:t>esa</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fe</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en</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Jesucristo</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una</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declaración</a:t>
            </a:r>
            <a:r>
              <a:rPr lang="en-US" sz="3200" dirty="0">
                <a:solidFill>
                  <a:schemeClr val="dk1"/>
                </a:solidFill>
                <a:latin typeface="Lato"/>
                <a:ea typeface="Lato"/>
                <a:cs typeface="Lato"/>
                <a:sym typeface="Lato"/>
              </a:rPr>
              <a:t> de </a:t>
            </a:r>
            <a:r>
              <a:rPr lang="en-US" sz="3200" dirty="0" err="1">
                <a:solidFill>
                  <a:schemeClr val="dk1"/>
                </a:solidFill>
                <a:latin typeface="Lato"/>
                <a:ea typeface="Lato"/>
                <a:cs typeface="Lato"/>
                <a:sym typeface="Lato"/>
              </a:rPr>
              <a:t>sumisión</a:t>
            </a:r>
            <a:r>
              <a:rPr lang="en-US" sz="3200" dirty="0">
                <a:solidFill>
                  <a:schemeClr val="dk1"/>
                </a:solidFill>
                <a:latin typeface="Lato"/>
                <a:ea typeface="Lato"/>
                <a:cs typeface="Lato"/>
                <a:sym typeface="Lato"/>
              </a:rPr>
              <a:t> a </a:t>
            </a:r>
            <a:r>
              <a:rPr lang="en-US" sz="3200" dirty="0" err="1">
                <a:solidFill>
                  <a:schemeClr val="dk1"/>
                </a:solidFill>
                <a:latin typeface="Lato"/>
                <a:ea typeface="Lato"/>
                <a:cs typeface="Lato"/>
                <a:sym typeface="Lato"/>
              </a:rPr>
              <a:t>Él</a:t>
            </a:r>
            <a:r>
              <a:rPr lang="en-US" sz="3200" dirty="0">
                <a:solidFill>
                  <a:schemeClr val="dk1"/>
                </a:solidFill>
                <a:latin typeface="Lato"/>
                <a:ea typeface="Lato"/>
                <a:cs typeface="Lato"/>
                <a:sym typeface="Lato"/>
              </a:rPr>
              <a:t>… </a:t>
            </a:r>
            <a:r>
              <a:rPr lang="en-US" sz="3200" i="1" dirty="0">
                <a:solidFill>
                  <a:schemeClr val="dk1"/>
                </a:solidFill>
                <a:latin typeface="Lato"/>
                <a:ea typeface="Lato"/>
                <a:cs typeface="Lato"/>
                <a:sym typeface="Lato"/>
              </a:rPr>
              <a:t>En base a lo anterior, </a:t>
            </a:r>
            <a:r>
              <a:rPr lang="en-US" sz="3200" i="1" dirty="0" err="1">
                <a:solidFill>
                  <a:schemeClr val="dk1"/>
                </a:solidFill>
                <a:latin typeface="Lato"/>
                <a:ea typeface="Lato"/>
                <a:cs typeface="Lato"/>
                <a:sym typeface="Lato"/>
              </a:rPr>
              <a:t>el</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bautismo</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infantil</a:t>
            </a:r>
            <a:r>
              <a:rPr lang="en-US" sz="3200" i="1" dirty="0">
                <a:solidFill>
                  <a:schemeClr val="dk1"/>
                </a:solidFill>
                <a:latin typeface="Lato"/>
                <a:ea typeface="Lato"/>
                <a:cs typeface="Lato"/>
                <a:sym typeface="Lato"/>
              </a:rPr>
              <a:t> no es </a:t>
            </a:r>
            <a:r>
              <a:rPr lang="en-US" sz="3200" i="1" dirty="0" err="1">
                <a:solidFill>
                  <a:schemeClr val="dk1"/>
                </a:solidFill>
                <a:latin typeface="Lato"/>
                <a:ea typeface="Lato"/>
                <a:cs typeface="Lato"/>
                <a:sym typeface="Lato"/>
              </a:rPr>
              <a:t>una</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práctica</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bíblica</a:t>
            </a:r>
            <a:r>
              <a:rPr lang="en-US" sz="3200" i="1" dirty="0">
                <a:solidFill>
                  <a:schemeClr val="dk1"/>
                </a:solidFill>
                <a:latin typeface="Lato"/>
                <a:ea typeface="Lato"/>
                <a:cs typeface="Lato"/>
                <a:sym typeface="Lato"/>
              </a:rPr>
              <a:t>. Un infante no </a:t>
            </a:r>
            <a:r>
              <a:rPr lang="en-US" sz="3200" i="1" dirty="0" err="1">
                <a:solidFill>
                  <a:schemeClr val="dk1"/>
                </a:solidFill>
                <a:latin typeface="Lato"/>
                <a:ea typeface="Lato"/>
                <a:cs typeface="Lato"/>
                <a:sym typeface="Lato"/>
              </a:rPr>
              <a:t>puede</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poner</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su</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fe</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en</a:t>
            </a:r>
            <a:r>
              <a:rPr lang="en-US" sz="3200" i="1" dirty="0">
                <a:solidFill>
                  <a:schemeClr val="dk1"/>
                </a:solidFill>
                <a:latin typeface="Lato"/>
                <a:ea typeface="Lato"/>
                <a:cs typeface="Lato"/>
                <a:sym typeface="Lato"/>
              </a:rPr>
              <a:t> Cristo. Un infante no </a:t>
            </a:r>
            <a:r>
              <a:rPr lang="en-US" sz="3200" i="1" dirty="0" err="1">
                <a:solidFill>
                  <a:schemeClr val="dk1"/>
                </a:solidFill>
                <a:latin typeface="Lato"/>
                <a:ea typeface="Lato"/>
                <a:cs typeface="Lato"/>
                <a:sym typeface="Lato"/>
              </a:rPr>
              <a:t>puede</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hacer</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una</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decisión</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consciente</a:t>
            </a:r>
            <a:r>
              <a:rPr lang="en-US" sz="3200" i="1" dirty="0">
                <a:solidFill>
                  <a:schemeClr val="dk1"/>
                </a:solidFill>
                <a:latin typeface="Lato"/>
                <a:ea typeface="Lato"/>
                <a:cs typeface="Lato"/>
                <a:sym typeface="Lato"/>
              </a:rPr>
              <a:t> de </a:t>
            </a:r>
            <a:r>
              <a:rPr lang="en-US" sz="3200" i="1" dirty="0" err="1">
                <a:solidFill>
                  <a:schemeClr val="dk1"/>
                </a:solidFill>
                <a:latin typeface="Lato"/>
                <a:ea typeface="Lato"/>
                <a:cs typeface="Lato"/>
                <a:sym typeface="Lato"/>
              </a:rPr>
              <a:t>obedecer</a:t>
            </a:r>
            <a:r>
              <a:rPr lang="en-US" sz="3200" i="1" dirty="0">
                <a:solidFill>
                  <a:schemeClr val="dk1"/>
                </a:solidFill>
                <a:latin typeface="Lato"/>
                <a:ea typeface="Lato"/>
                <a:cs typeface="Lato"/>
                <a:sym typeface="Lato"/>
              </a:rPr>
              <a:t> a Cristo. " </a:t>
            </a:r>
            <a:endParaRPr sz="3200" i="1" u="none" strike="noStrike" cap="none" dirty="0">
              <a:solidFill>
                <a:schemeClr val="dk1"/>
              </a:solidFill>
              <a:latin typeface="Lato"/>
              <a:ea typeface="Lato"/>
              <a:cs typeface="Lato"/>
              <a:sym typeface="Lato"/>
            </a:endParaRPr>
          </a:p>
          <a:p>
            <a:pPr marL="457200" marR="0" lvl="0" indent="-431800" algn="l" rtl="0">
              <a:lnSpc>
                <a:spcPct val="100000"/>
              </a:lnSpc>
              <a:spcBef>
                <a:spcPts val="1000"/>
              </a:spcBef>
              <a:spcAft>
                <a:spcPts val="0"/>
              </a:spcAft>
              <a:buClr>
                <a:schemeClr val="dk1"/>
              </a:buClr>
              <a:buSzPts val="3200"/>
              <a:buFont typeface="Lato"/>
              <a:buChar char="●"/>
            </a:pPr>
            <a:r>
              <a:rPr lang="en-US" sz="3200" dirty="0">
                <a:solidFill>
                  <a:schemeClr val="dk1"/>
                </a:solidFill>
                <a:latin typeface="Lato"/>
                <a:ea typeface="Lato"/>
                <a:cs typeface="Lato"/>
                <a:sym typeface="Lato"/>
              </a:rPr>
              <a:t>Es un </a:t>
            </a:r>
            <a:r>
              <a:rPr lang="en-US" sz="3200" dirty="0" err="1">
                <a:solidFill>
                  <a:schemeClr val="dk1"/>
                </a:solidFill>
                <a:latin typeface="Lato"/>
                <a:ea typeface="Lato"/>
                <a:cs typeface="Lato"/>
                <a:sym typeface="Lato"/>
              </a:rPr>
              <a:t>acto</a:t>
            </a:r>
            <a:r>
              <a:rPr lang="en-US" sz="3200" dirty="0">
                <a:solidFill>
                  <a:schemeClr val="dk1"/>
                </a:solidFill>
                <a:latin typeface="Lato"/>
                <a:ea typeface="Lato"/>
                <a:cs typeface="Lato"/>
                <a:sym typeface="Lato"/>
              </a:rPr>
              <a:t> de </a:t>
            </a:r>
            <a:r>
              <a:rPr lang="en-US" sz="3200" dirty="0" err="1">
                <a:solidFill>
                  <a:schemeClr val="dk1"/>
                </a:solidFill>
                <a:latin typeface="Lato"/>
                <a:ea typeface="Lato"/>
                <a:cs typeface="Lato"/>
                <a:sym typeface="Lato"/>
              </a:rPr>
              <a:t>nuestra</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obediencia</a:t>
            </a:r>
            <a:r>
              <a:rPr lang="en-US" sz="3200" dirty="0">
                <a:solidFill>
                  <a:schemeClr val="dk1"/>
                </a:solidFill>
                <a:latin typeface="Lato"/>
                <a:ea typeface="Lato"/>
                <a:cs typeface="Lato"/>
                <a:sym typeface="Lato"/>
              </a:rPr>
              <a:t> y </a:t>
            </a:r>
            <a:r>
              <a:rPr lang="en-US" sz="3200" dirty="0" err="1">
                <a:solidFill>
                  <a:schemeClr val="dk1"/>
                </a:solidFill>
                <a:latin typeface="Lato"/>
                <a:ea typeface="Lato"/>
                <a:cs typeface="Lato"/>
                <a:sym typeface="Lato"/>
              </a:rPr>
              <a:t>sumisión</a:t>
            </a:r>
            <a:r>
              <a:rPr lang="en-US" sz="3200" dirty="0">
                <a:solidFill>
                  <a:schemeClr val="dk1"/>
                </a:solidFill>
                <a:latin typeface="Lato"/>
                <a:ea typeface="Lato"/>
                <a:cs typeface="Lato"/>
                <a:sym typeface="Lato"/>
              </a:rPr>
              <a:t> a Cristo</a:t>
            </a:r>
            <a:endParaRPr sz="3200" b="0" i="1" u="none" strike="noStrike" cap="none" dirty="0">
              <a:solidFill>
                <a:schemeClr val="dk1"/>
              </a:solidFill>
              <a:latin typeface="Lato"/>
              <a:ea typeface="Lato"/>
              <a:cs typeface="Lato"/>
              <a:sym typeface="Lato"/>
            </a:endParaRPr>
          </a:p>
        </p:txBody>
      </p:sp>
      <p:pic>
        <p:nvPicPr>
          <p:cNvPr id="272" name="Google Shape;272;g274b379f556_0_54"/>
          <p:cNvPicPr preferRelativeResize="0"/>
          <p:nvPr/>
        </p:nvPicPr>
        <p:blipFill rotWithShape="1">
          <a:blip r:embed="rId4">
            <a:alphaModFix/>
          </a:blip>
          <a:srcRect/>
          <a:stretch/>
        </p:blipFill>
        <p:spPr>
          <a:xfrm>
            <a:off x="-167225" y="366125"/>
            <a:ext cx="3032651" cy="303265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6"/>
        <p:cNvGrpSpPr/>
        <p:nvPr/>
      </p:nvGrpSpPr>
      <p:grpSpPr>
        <a:xfrm>
          <a:off x="0" y="0"/>
          <a:ext cx="0" cy="0"/>
          <a:chOff x="0" y="0"/>
          <a:chExt cx="0" cy="0"/>
        </a:xfrm>
      </p:grpSpPr>
      <p:sp>
        <p:nvSpPr>
          <p:cNvPr id="277" name="Google Shape;277;g274b379f556_0_64"/>
          <p:cNvSpPr txBox="1"/>
          <p:nvPr/>
        </p:nvSpPr>
        <p:spPr>
          <a:xfrm>
            <a:off x="2477344" y="233668"/>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a:solidFill>
                  <a:srgbClr val="009444"/>
                </a:solidFill>
                <a:latin typeface="Lato"/>
                <a:ea typeface="Lato"/>
                <a:cs typeface="Lato"/>
                <a:sym typeface="Lato"/>
              </a:rPr>
              <a:t>La </a:t>
            </a:r>
            <a:r>
              <a:rPr lang="en-US" sz="4860" b="0" i="0" u="none" strike="noStrike" cap="none" dirty="0" err="1">
                <a:solidFill>
                  <a:srgbClr val="009444"/>
                </a:solidFill>
                <a:latin typeface="Lato"/>
                <a:ea typeface="Lato"/>
                <a:cs typeface="Lato"/>
                <a:sym typeface="Lato"/>
              </a:rPr>
              <a:t>Iglesia</a:t>
            </a:r>
            <a:r>
              <a:rPr lang="en-US" sz="4860" b="0" i="0" u="none" strike="noStrike" cap="none" dirty="0">
                <a:solidFill>
                  <a:srgbClr val="009444"/>
                </a:solidFill>
                <a:latin typeface="Lato"/>
                <a:ea typeface="Lato"/>
                <a:cs typeface="Lato"/>
                <a:sym typeface="Lato"/>
              </a:rPr>
              <a:t> </a:t>
            </a:r>
            <a:r>
              <a:rPr lang="en-US" sz="4860" b="0" i="0" u="none" strike="noStrike" cap="none" dirty="0" err="1">
                <a:solidFill>
                  <a:srgbClr val="009444"/>
                </a:solidFill>
                <a:latin typeface="Lato"/>
                <a:ea typeface="Lato"/>
                <a:cs typeface="Lato"/>
                <a:sym typeface="Lato"/>
              </a:rPr>
              <a:t>Luterana</a:t>
            </a:r>
            <a:endParaRPr sz="6000" b="0" i="0" u="none" strike="noStrike" cap="none" dirty="0">
              <a:solidFill>
                <a:srgbClr val="009444"/>
              </a:solidFill>
              <a:latin typeface="Lato"/>
              <a:ea typeface="Lato"/>
              <a:cs typeface="Lato"/>
              <a:sym typeface="Lato"/>
            </a:endParaRPr>
          </a:p>
        </p:txBody>
      </p:sp>
      <p:sp>
        <p:nvSpPr>
          <p:cNvPr id="279" name="Google Shape;279;g274b379f556_0_6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0" name="Google Shape;280;g274b379f556_0_64"/>
          <p:cNvSpPr txBox="1"/>
          <p:nvPr/>
        </p:nvSpPr>
        <p:spPr>
          <a:xfrm>
            <a:off x="2317616" y="1770430"/>
            <a:ext cx="9594940" cy="4534534"/>
          </a:xfrm>
          <a:prstGeom prst="rect">
            <a:avLst/>
          </a:prstGeom>
          <a:noFill/>
          <a:ln>
            <a:noFill/>
          </a:ln>
        </p:spPr>
        <p:txBody>
          <a:bodyPr spcFirstLastPara="1" wrap="square" lIns="91425" tIns="45700" rIns="91425" bIns="45700" anchor="t" anchorCtr="0">
            <a:spAutoFit/>
          </a:bodyPr>
          <a:lstStyle/>
          <a:p>
            <a:pPr marL="457200" marR="0" lvl="0" indent="-444500" algn="l" rtl="0">
              <a:lnSpc>
                <a:spcPct val="100000"/>
              </a:lnSpc>
              <a:spcBef>
                <a:spcPts val="1000"/>
              </a:spcBef>
              <a:spcAft>
                <a:spcPts val="0"/>
              </a:spcAft>
              <a:buClr>
                <a:schemeClr val="dk1"/>
              </a:buClr>
              <a:buSzPts val="3400"/>
              <a:buFont typeface="Lato"/>
              <a:buChar char="●"/>
            </a:pPr>
            <a:r>
              <a:rPr lang="en-US" sz="3400" dirty="0">
                <a:solidFill>
                  <a:schemeClr val="dk1"/>
                </a:solidFill>
                <a:latin typeface="Lato"/>
                <a:ea typeface="Lato"/>
                <a:cs typeface="Lato"/>
                <a:sym typeface="Lato"/>
              </a:rPr>
              <a:t>"</a:t>
            </a:r>
            <a:r>
              <a:rPr lang="en-US" sz="3400" dirty="0" err="1">
                <a:solidFill>
                  <a:schemeClr val="dk1"/>
                </a:solidFill>
                <a:latin typeface="Lato"/>
                <a:ea typeface="Lato"/>
                <a:cs typeface="Lato"/>
                <a:sym typeface="Lato"/>
              </a:rPr>
              <a:t>Creemos</a:t>
            </a:r>
            <a:r>
              <a:rPr lang="en-US" sz="3400" dirty="0">
                <a:solidFill>
                  <a:schemeClr val="dk1"/>
                </a:solidFill>
                <a:latin typeface="Lato"/>
                <a:ea typeface="Lato"/>
                <a:cs typeface="Lato"/>
                <a:sym typeface="Lato"/>
              </a:rPr>
              <a:t> que la </a:t>
            </a:r>
            <a:r>
              <a:rPr lang="en-US" sz="3400" dirty="0" err="1">
                <a:solidFill>
                  <a:schemeClr val="dk1"/>
                </a:solidFill>
                <a:latin typeface="Lato"/>
                <a:ea typeface="Lato"/>
                <a:cs typeface="Lato"/>
                <a:sym typeface="Lato"/>
              </a:rPr>
              <a:t>bendición</a:t>
            </a:r>
            <a:r>
              <a:rPr lang="en-US" sz="3400" dirty="0">
                <a:solidFill>
                  <a:schemeClr val="dk1"/>
                </a:solidFill>
                <a:latin typeface="Lato"/>
                <a:ea typeface="Lato"/>
                <a:cs typeface="Lato"/>
                <a:sym typeface="Lato"/>
              </a:rPr>
              <a:t> del </a:t>
            </a:r>
            <a:r>
              <a:rPr lang="en-US" sz="3400" dirty="0" err="1">
                <a:solidFill>
                  <a:schemeClr val="dk1"/>
                </a:solidFill>
                <a:latin typeface="Lato"/>
                <a:ea typeface="Lato"/>
                <a:cs typeface="Lato"/>
                <a:sym typeface="Lato"/>
              </a:rPr>
              <a:t>Bautismo</a:t>
            </a:r>
            <a:r>
              <a:rPr lang="en-US" sz="3400" dirty="0">
                <a:solidFill>
                  <a:schemeClr val="dk1"/>
                </a:solidFill>
                <a:latin typeface="Lato"/>
                <a:ea typeface="Lato"/>
                <a:cs typeface="Lato"/>
                <a:sym typeface="Lato"/>
              </a:rPr>
              <a:t> es para </a:t>
            </a:r>
            <a:r>
              <a:rPr lang="en-US" sz="3400" dirty="0" err="1">
                <a:solidFill>
                  <a:schemeClr val="dk1"/>
                </a:solidFill>
                <a:latin typeface="Lato"/>
                <a:ea typeface="Lato"/>
                <a:cs typeface="Lato"/>
                <a:sym typeface="Lato"/>
              </a:rPr>
              <a:t>todos</a:t>
            </a:r>
            <a:r>
              <a:rPr lang="en-US" sz="3400" dirty="0">
                <a:solidFill>
                  <a:schemeClr val="dk1"/>
                </a:solidFill>
                <a:latin typeface="Lato"/>
                <a:ea typeface="Lato"/>
                <a:cs typeface="Lato"/>
                <a:sym typeface="Lato"/>
              </a:rPr>
              <a:t> (Mateo 28:19), </a:t>
            </a:r>
            <a:r>
              <a:rPr lang="en-US" sz="3400" dirty="0" err="1">
                <a:solidFill>
                  <a:schemeClr val="dk1"/>
                </a:solidFill>
                <a:latin typeface="Lato"/>
                <a:ea typeface="Lato"/>
                <a:cs typeface="Lato"/>
                <a:sym typeface="Lato"/>
              </a:rPr>
              <a:t>incluyendo</a:t>
            </a:r>
            <a:r>
              <a:rPr lang="en-US" sz="3400" dirty="0">
                <a:solidFill>
                  <a:schemeClr val="dk1"/>
                </a:solidFill>
                <a:latin typeface="Lato"/>
                <a:ea typeface="Lato"/>
                <a:cs typeface="Lato"/>
                <a:sym typeface="Lato"/>
              </a:rPr>
              <a:t> a </a:t>
            </a:r>
            <a:r>
              <a:rPr lang="en-US" sz="3400" dirty="0" err="1">
                <a:solidFill>
                  <a:schemeClr val="dk1"/>
                </a:solidFill>
                <a:latin typeface="Lato"/>
                <a:ea typeface="Lato"/>
                <a:cs typeface="Lato"/>
                <a:sym typeface="Lato"/>
              </a:rPr>
              <a:t>los</a:t>
            </a:r>
            <a:r>
              <a:rPr lang="en-US" sz="3400" dirty="0">
                <a:solidFill>
                  <a:schemeClr val="dk1"/>
                </a:solidFill>
                <a:latin typeface="Lato"/>
                <a:ea typeface="Lato"/>
                <a:cs typeface="Lato"/>
                <a:sym typeface="Lato"/>
              </a:rPr>
              <a:t> infantes, que son </a:t>
            </a:r>
            <a:r>
              <a:rPr lang="en-US" sz="3400" dirty="0" err="1">
                <a:solidFill>
                  <a:schemeClr val="dk1"/>
                </a:solidFill>
                <a:latin typeface="Lato"/>
                <a:ea typeface="Lato"/>
                <a:cs typeface="Lato"/>
                <a:sym typeface="Lato"/>
              </a:rPr>
              <a:t>pecadores</a:t>
            </a:r>
            <a:r>
              <a:rPr lang="en-US" sz="3400" dirty="0">
                <a:solidFill>
                  <a:schemeClr val="dk1"/>
                </a:solidFill>
                <a:latin typeface="Lato"/>
                <a:ea typeface="Lato"/>
                <a:cs typeface="Lato"/>
                <a:sym typeface="Lato"/>
              </a:rPr>
              <a:t> (Juan 3:6) y </a:t>
            </a:r>
            <a:r>
              <a:rPr lang="en-US" sz="3400" dirty="0" err="1">
                <a:solidFill>
                  <a:schemeClr val="dk1"/>
                </a:solidFill>
                <a:latin typeface="Lato"/>
                <a:ea typeface="Lato"/>
                <a:cs typeface="Lato"/>
                <a:sym typeface="Lato"/>
              </a:rPr>
              <a:t>por</a:t>
            </a:r>
            <a:r>
              <a:rPr lang="en-US" sz="3400" dirty="0">
                <a:solidFill>
                  <a:schemeClr val="dk1"/>
                </a:solidFill>
                <a:latin typeface="Lato"/>
                <a:ea typeface="Lato"/>
                <a:cs typeface="Lato"/>
                <a:sym typeface="Lato"/>
              </a:rPr>
              <a:t> lo tanto </a:t>
            </a:r>
            <a:r>
              <a:rPr lang="en-US" sz="3400" dirty="0" err="1">
                <a:solidFill>
                  <a:schemeClr val="dk1"/>
                </a:solidFill>
                <a:latin typeface="Lato"/>
                <a:ea typeface="Lato"/>
                <a:cs typeface="Lato"/>
                <a:sym typeface="Lato"/>
              </a:rPr>
              <a:t>necesitan</a:t>
            </a:r>
            <a:r>
              <a:rPr lang="en-US" sz="3400" dirty="0">
                <a:solidFill>
                  <a:schemeClr val="dk1"/>
                </a:solidFill>
                <a:latin typeface="Lato"/>
                <a:ea typeface="Lato"/>
                <a:cs typeface="Lato"/>
                <a:sym typeface="Lato"/>
              </a:rPr>
              <a:t> la </a:t>
            </a:r>
            <a:r>
              <a:rPr lang="en-US" sz="3400" dirty="0" err="1">
                <a:solidFill>
                  <a:schemeClr val="dk1"/>
                </a:solidFill>
                <a:latin typeface="Lato"/>
                <a:ea typeface="Lato"/>
                <a:cs typeface="Lato"/>
                <a:sym typeface="Lato"/>
              </a:rPr>
              <a:t>regeneración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efectuada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por</a:t>
            </a:r>
            <a:r>
              <a:rPr lang="en-US" sz="3400" dirty="0">
                <a:solidFill>
                  <a:schemeClr val="dk1"/>
                </a:solidFill>
                <a:latin typeface="Lato"/>
                <a:ea typeface="Lato"/>
                <a:cs typeface="Lato"/>
                <a:sym typeface="Lato"/>
              </a:rPr>
              <a:t> medio del </a:t>
            </a:r>
            <a:r>
              <a:rPr lang="en-US" sz="3400" dirty="0" err="1">
                <a:solidFill>
                  <a:schemeClr val="dk1"/>
                </a:solidFill>
                <a:latin typeface="Lato"/>
                <a:ea typeface="Lato"/>
                <a:cs typeface="Lato"/>
                <a:sym typeface="Lato"/>
              </a:rPr>
              <a:t>Bautismo</a:t>
            </a:r>
            <a:r>
              <a:rPr lang="en-US" sz="3400" dirty="0">
                <a:solidFill>
                  <a:schemeClr val="dk1"/>
                </a:solidFill>
                <a:latin typeface="Lato"/>
                <a:ea typeface="Lato"/>
                <a:cs typeface="Lato"/>
                <a:sym typeface="Lato"/>
              </a:rPr>
              <a:t> (Juan 3:5). “</a:t>
            </a:r>
            <a:endParaRPr sz="3400" dirty="0">
              <a:solidFill>
                <a:schemeClr val="dk1"/>
              </a:solidFill>
              <a:latin typeface="Lato"/>
              <a:ea typeface="Lato"/>
              <a:cs typeface="Lato"/>
              <a:sym typeface="Lato"/>
            </a:endParaRPr>
          </a:p>
          <a:p>
            <a:pPr marL="457200" marR="0" lvl="0" indent="-444500" algn="l" rtl="0">
              <a:lnSpc>
                <a:spcPct val="100000"/>
              </a:lnSpc>
              <a:spcBef>
                <a:spcPts val="1000"/>
              </a:spcBef>
              <a:spcAft>
                <a:spcPts val="0"/>
              </a:spcAft>
              <a:buClr>
                <a:schemeClr val="dk1"/>
              </a:buClr>
              <a:buSzPts val="3400"/>
              <a:buFont typeface="Lato"/>
              <a:buChar char="●"/>
            </a:pPr>
            <a:r>
              <a:rPr lang="en-US" sz="3400" dirty="0">
                <a:solidFill>
                  <a:schemeClr val="dk1"/>
                </a:solidFill>
                <a:latin typeface="Lato"/>
                <a:ea typeface="Lato"/>
                <a:cs typeface="Lato"/>
                <a:sym typeface="Lato"/>
              </a:rPr>
              <a:t>Los </a:t>
            </a:r>
            <a:r>
              <a:rPr lang="en-US" sz="3400" dirty="0" err="1">
                <a:solidFill>
                  <a:schemeClr val="dk1"/>
                </a:solidFill>
                <a:latin typeface="Lato"/>
                <a:ea typeface="Lato"/>
                <a:cs typeface="Lato"/>
                <a:sym typeface="Lato"/>
              </a:rPr>
              <a:t>bebés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nacen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pecadores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como</a:t>
            </a:r>
            <a:r>
              <a:rPr lang="en-US" sz="3400" dirty="0">
                <a:solidFill>
                  <a:schemeClr val="dk1"/>
                </a:solidFill>
                <a:latin typeface="Lato"/>
                <a:ea typeface="Lato"/>
                <a:cs typeface="Lato"/>
                <a:sym typeface="Lato"/>
              </a:rPr>
              <a:t> sus padres, </a:t>
            </a:r>
            <a:r>
              <a:rPr lang="en-US" sz="3400" dirty="0" err="1">
                <a:solidFill>
                  <a:schemeClr val="dk1"/>
                </a:solidFill>
                <a:latin typeface="Lato"/>
                <a:ea typeface="Lato"/>
                <a:cs typeface="Lato"/>
                <a:sym typeface="Lato"/>
              </a:rPr>
              <a:t>necesitados</a:t>
            </a:r>
            <a:r>
              <a:rPr lang="en-US" sz="3400" dirty="0">
                <a:solidFill>
                  <a:schemeClr val="dk1"/>
                </a:solidFill>
                <a:latin typeface="Lato"/>
                <a:ea typeface="Lato"/>
                <a:cs typeface="Lato"/>
                <a:sym typeface="Lato"/>
              </a:rPr>
              <a:t> del </a:t>
            </a:r>
            <a:r>
              <a:rPr lang="en-US" sz="3400" dirty="0" err="1">
                <a:solidFill>
                  <a:schemeClr val="dk1"/>
                </a:solidFill>
                <a:latin typeface="Lato"/>
                <a:ea typeface="Lato"/>
                <a:cs typeface="Lato"/>
                <a:sym typeface="Lato"/>
              </a:rPr>
              <a:t>lavado</a:t>
            </a:r>
            <a:r>
              <a:rPr lang="en-US" sz="3400" dirty="0">
                <a:solidFill>
                  <a:schemeClr val="dk1"/>
                </a:solidFill>
                <a:latin typeface="Lato"/>
                <a:ea typeface="Lato"/>
                <a:cs typeface="Lato"/>
                <a:sym typeface="Lato"/>
              </a:rPr>
              <a:t> y </a:t>
            </a:r>
            <a:r>
              <a:rPr lang="en-US" sz="3400" dirty="0" err="1">
                <a:solidFill>
                  <a:schemeClr val="dk1"/>
                </a:solidFill>
                <a:latin typeface="Lato"/>
                <a:ea typeface="Lato"/>
                <a:cs typeface="Lato"/>
                <a:sym typeface="Lato"/>
              </a:rPr>
              <a:t>renacimiento</a:t>
            </a:r>
            <a:r>
              <a:rPr lang="en-US" sz="3400" dirty="0">
                <a:solidFill>
                  <a:schemeClr val="dk1"/>
                </a:solidFill>
                <a:latin typeface="Lato"/>
                <a:ea typeface="Lato"/>
                <a:cs typeface="Lato"/>
                <a:sym typeface="Lato"/>
              </a:rPr>
              <a:t> “del </a:t>
            </a:r>
            <a:r>
              <a:rPr lang="en-US" sz="3400" dirty="0" err="1">
                <a:solidFill>
                  <a:schemeClr val="dk1"/>
                </a:solidFill>
                <a:latin typeface="Lato"/>
                <a:ea typeface="Lato"/>
                <a:cs typeface="Lato"/>
                <a:sym typeface="Lato"/>
              </a:rPr>
              <a:t>agua</a:t>
            </a:r>
            <a:r>
              <a:rPr lang="en-US" sz="3400" dirty="0">
                <a:solidFill>
                  <a:schemeClr val="dk1"/>
                </a:solidFill>
                <a:latin typeface="Lato"/>
                <a:ea typeface="Lato"/>
                <a:cs typeface="Lato"/>
                <a:sym typeface="Lato"/>
              </a:rPr>
              <a:t> y del </a:t>
            </a:r>
            <a:r>
              <a:rPr lang="en-US" sz="3400" dirty="0" err="1">
                <a:solidFill>
                  <a:schemeClr val="dk1"/>
                </a:solidFill>
                <a:latin typeface="Lato"/>
                <a:ea typeface="Lato"/>
                <a:cs typeface="Lato"/>
                <a:sym typeface="Lato"/>
              </a:rPr>
              <a:t>Espíritu</a:t>
            </a:r>
            <a:r>
              <a:rPr lang="en-US" sz="3400" dirty="0">
                <a:solidFill>
                  <a:schemeClr val="dk1"/>
                </a:solidFill>
                <a:latin typeface="Lato"/>
                <a:ea typeface="Lato"/>
                <a:cs typeface="Lato"/>
                <a:sym typeface="Lato"/>
              </a:rPr>
              <a:t>.” Salmo 51:5</a:t>
            </a:r>
            <a:endParaRPr sz="3400" dirty="0">
              <a:solidFill>
                <a:schemeClr val="dk1"/>
              </a:solidFill>
              <a:latin typeface="Lato"/>
              <a:ea typeface="Lato"/>
              <a:cs typeface="Lato"/>
              <a:sym typeface="Lato"/>
            </a:endParaRPr>
          </a:p>
        </p:txBody>
      </p:sp>
      <p:pic>
        <p:nvPicPr>
          <p:cNvPr id="281" name="Google Shape;281;g274b379f556_0_64"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82" name="Google Shape;282;g274b379f556_0_64"/>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4" name="Google Shape;284;g274b379f556_0_64"/>
          <p:cNvSpPr txBox="1"/>
          <p:nvPr/>
        </p:nvSpPr>
        <p:spPr>
          <a:xfrm>
            <a:off x="2784757" y="1007506"/>
            <a:ext cx="3898200" cy="866874"/>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1000"/>
              </a:spcBef>
              <a:spcAft>
                <a:spcPts val="0"/>
              </a:spcAft>
              <a:buClr>
                <a:srgbClr val="000000"/>
              </a:buClr>
              <a:buSzPts val="2400"/>
              <a:buFont typeface="Arial"/>
              <a:buNone/>
            </a:pPr>
            <a:r>
              <a:rPr lang="en-US" sz="3600" b="0" i="1" u="none" strike="noStrike" cap="none" dirty="0">
                <a:solidFill>
                  <a:schemeClr val="dk1"/>
                </a:solidFill>
                <a:latin typeface="Lato"/>
                <a:ea typeface="Lato"/>
                <a:cs typeface="Lato"/>
                <a:sym typeface="Lato"/>
              </a:rPr>
              <a:t>(Academia Cristo)</a:t>
            </a:r>
            <a:endParaRPr sz="3600" b="0" i="0" u="none" strike="noStrike" cap="none" dirty="0">
              <a:solidFill>
                <a:srgbClr val="000000"/>
              </a:solidFill>
              <a:latin typeface="Arial"/>
              <a:ea typeface="Arial"/>
              <a:cs typeface="Arial"/>
              <a:sym typeface="Arial"/>
            </a:endParaRPr>
          </a:p>
        </p:txBody>
      </p:sp>
      <p:pic>
        <p:nvPicPr>
          <p:cNvPr id="2" name="Google Shape;272;g274b379f556_0_54">
            <a:extLst>
              <a:ext uri="{FF2B5EF4-FFF2-40B4-BE49-F238E27FC236}">
                <a16:creationId xmlns:a16="http://schemas.microsoft.com/office/drawing/2014/main" id="{BF624D5C-46B1-CE2C-3C3F-7814A645DF6D}"/>
              </a:ext>
            </a:extLst>
          </p:cNvPr>
          <p:cNvPicPr preferRelativeResize="0"/>
          <p:nvPr/>
        </p:nvPicPr>
        <p:blipFill rotWithShape="1">
          <a:blip r:embed="rId4">
            <a:alphaModFix/>
          </a:blip>
          <a:srcRect/>
          <a:stretch/>
        </p:blipFill>
        <p:spPr>
          <a:xfrm>
            <a:off x="-167225" y="366125"/>
            <a:ext cx="3032651" cy="303265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pic>
        <p:nvPicPr>
          <p:cNvPr id="353" name="Google Shape;353;g274b379f556_0_136"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graphicFrame>
        <p:nvGraphicFramePr>
          <p:cNvPr id="354" name="Google Shape;354;g274b379f556_0_136"/>
          <p:cNvGraphicFramePr/>
          <p:nvPr/>
        </p:nvGraphicFramePr>
        <p:xfrm>
          <a:off x="800100" y="1987550"/>
          <a:ext cx="10870825" cy="3370650"/>
        </p:xfrm>
        <a:graphic>
          <a:graphicData uri="http://schemas.openxmlformats.org/drawingml/2006/table">
            <a:tbl>
              <a:tblPr>
                <a:noFill/>
                <a:tableStyleId>{21A58E6A-948F-402F-A80B-E37B795C25A4}</a:tableStyleId>
              </a:tblPr>
              <a:tblGrid>
                <a:gridCol w="4701100">
                  <a:extLst>
                    <a:ext uri="{9D8B030D-6E8A-4147-A177-3AD203B41FA5}">
                      <a16:colId xmlns:a16="http://schemas.microsoft.com/office/drawing/2014/main" val="20000"/>
                    </a:ext>
                  </a:extLst>
                </a:gridCol>
                <a:gridCol w="6169725">
                  <a:extLst>
                    <a:ext uri="{9D8B030D-6E8A-4147-A177-3AD203B41FA5}">
                      <a16:colId xmlns:a16="http://schemas.microsoft.com/office/drawing/2014/main" val="20001"/>
                    </a:ext>
                  </a:extLst>
                </a:gridCol>
              </a:tblGrid>
              <a:tr h="1049250">
                <a:tc>
                  <a:txBody>
                    <a:bodyPr/>
                    <a:lstStyle/>
                    <a:p>
                      <a:pPr marL="0" marR="0" lvl="0" indent="0" algn="l" rtl="0">
                        <a:lnSpc>
                          <a:spcPct val="100000"/>
                        </a:lnSpc>
                        <a:spcBef>
                          <a:spcPts val="0"/>
                        </a:spcBef>
                        <a:spcAft>
                          <a:spcPts val="0"/>
                        </a:spcAft>
                        <a:buClr>
                          <a:srgbClr val="000000"/>
                        </a:buClr>
                        <a:buSzPts val="3800"/>
                        <a:buFont typeface="Arial"/>
                        <a:buNone/>
                      </a:pPr>
                      <a:r>
                        <a:rPr lang="en-US" sz="3400" b="1">
                          <a:solidFill>
                            <a:schemeClr val="lt1"/>
                          </a:solidFill>
                          <a:latin typeface="Lato"/>
                          <a:ea typeface="Lato"/>
                          <a:cs typeface="Lato"/>
                          <a:sym typeface="Lato"/>
                        </a:rPr>
                        <a:t>Iglesia Católica</a:t>
                      </a:r>
                      <a:endParaRPr sz="3400" b="1" u="none" strike="noStrike" cap="none">
                        <a:solidFill>
                          <a:schemeClr val="lt1"/>
                        </a:solidFill>
                        <a:latin typeface="Lato"/>
                        <a:ea typeface="Lato"/>
                        <a:cs typeface="Lato"/>
                        <a:sym typeface="Lato"/>
                      </a:endParaRPr>
                    </a:p>
                  </a:txBody>
                  <a:tcPr marL="91425" marR="91425" marT="91425" marB="91425" anchor="ctr">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solidFill>
                      <a:srgbClr val="009444"/>
                    </a:solidFill>
                  </a:tcPr>
                </a:tc>
                <a:tc>
                  <a:txBody>
                    <a:bodyPr/>
                    <a:lstStyle/>
                    <a:p>
                      <a:pPr marL="0" lvl="0" indent="0" algn="l" rtl="0">
                        <a:spcBef>
                          <a:spcPts val="0"/>
                        </a:spcBef>
                        <a:spcAft>
                          <a:spcPts val="0"/>
                        </a:spcAft>
                        <a:buClr>
                          <a:schemeClr val="dk1"/>
                        </a:buClr>
                        <a:buSzPts val="1100"/>
                        <a:buFont typeface="Arial"/>
                        <a:buNone/>
                      </a:pPr>
                      <a:r>
                        <a:rPr lang="en-US" sz="3200">
                          <a:solidFill>
                            <a:schemeClr val="dk1"/>
                          </a:solidFill>
                          <a:latin typeface="Lato"/>
                          <a:ea typeface="Lato"/>
                          <a:cs typeface="Lato"/>
                          <a:sym typeface="Lato"/>
                        </a:rPr>
                        <a:t>A todos, no importando su edad.</a:t>
                      </a:r>
                      <a:endParaRPr sz="3400" b="1" u="none" strike="noStrike" cap="none">
                        <a:solidFill>
                          <a:schemeClr val="lt1"/>
                        </a:solidFill>
                        <a:latin typeface="Lato"/>
                        <a:ea typeface="Lato"/>
                        <a:cs typeface="Lato"/>
                        <a:sym typeface="Lato"/>
                      </a:endParaRPr>
                    </a:p>
                  </a:txBody>
                  <a:tcPr marL="91425" marR="91425" marT="91425" marB="91425">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1131800">
                <a:tc>
                  <a:txBody>
                    <a:bodyPr/>
                    <a:lstStyle/>
                    <a:p>
                      <a:pPr marL="0" lvl="0" indent="0" algn="l" rtl="0">
                        <a:spcBef>
                          <a:spcPts val="0"/>
                        </a:spcBef>
                        <a:spcAft>
                          <a:spcPts val="0"/>
                        </a:spcAft>
                        <a:buNone/>
                      </a:pPr>
                      <a:r>
                        <a:rPr lang="en-US" sz="3400" b="1">
                          <a:solidFill>
                            <a:schemeClr val="lt1"/>
                          </a:solidFill>
                          <a:latin typeface="Lato"/>
                          <a:ea typeface="Lato"/>
                          <a:cs typeface="Lato"/>
                          <a:sym typeface="Lato"/>
                        </a:rPr>
                        <a:t>Iglesia Luterana</a:t>
                      </a:r>
                      <a:endParaRPr sz="3400" b="1">
                        <a:solidFill>
                          <a:schemeClr val="lt1"/>
                        </a:solidFill>
                        <a:latin typeface="Lato"/>
                        <a:ea typeface="Lato"/>
                        <a:cs typeface="Lato"/>
                        <a:sym typeface="Lato"/>
                      </a:endParaRPr>
                    </a:p>
                    <a:p>
                      <a:pPr marL="0" lvl="0" indent="0" algn="l" rtl="0">
                        <a:spcBef>
                          <a:spcPts val="0"/>
                        </a:spcBef>
                        <a:spcAft>
                          <a:spcPts val="0"/>
                        </a:spcAft>
                        <a:buNone/>
                      </a:pPr>
                      <a:endParaRPr/>
                    </a:p>
                  </a:txBody>
                  <a:tcPr marL="91425" marR="91425" marT="91425" marB="91425" anchor="ctr">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solidFill>
                      <a:srgbClr val="009444"/>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US" sz="3200">
                          <a:latin typeface="Lato"/>
                          <a:ea typeface="Lato"/>
                          <a:cs typeface="Lato"/>
                          <a:sym typeface="Lato"/>
                        </a:rPr>
                        <a:t>A todos, no importando su edad.</a:t>
                      </a:r>
                      <a:endParaRPr sz="3200" u="none" strike="noStrike" cap="none">
                        <a:latin typeface="Lato"/>
                        <a:ea typeface="Lato"/>
                        <a:cs typeface="Lato"/>
                        <a:sym typeface="Lato"/>
                      </a:endParaRPr>
                    </a:p>
                  </a:txBody>
                  <a:tcPr marL="91425" marR="91425" marT="91425" marB="91425">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tcPr>
                </a:tc>
                <a:extLst>
                  <a:ext uri="{0D108BD9-81ED-4DB2-BD59-A6C34878D82A}">
                    <a16:rowId xmlns:a16="http://schemas.microsoft.com/office/drawing/2014/main" val="10001"/>
                  </a:ext>
                </a:extLst>
              </a:tr>
              <a:tr h="1189600">
                <a:tc>
                  <a:txBody>
                    <a:bodyPr/>
                    <a:lstStyle/>
                    <a:p>
                      <a:pPr marL="0" lvl="0" indent="0" algn="l" rtl="0">
                        <a:spcBef>
                          <a:spcPts val="0"/>
                        </a:spcBef>
                        <a:spcAft>
                          <a:spcPts val="0"/>
                        </a:spcAft>
                        <a:buNone/>
                      </a:pPr>
                      <a:r>
                        <a:rPr lang="en-US" sz="3400" b="1">
                          <a:solidFill>
                            <a:schemeClr val="lt1"/>
                          </a:solidFill>
                          <a:latin typeface="Lato"/>
                          <a:ea typeface="Lato"/>
                          <a:cs typeface="Lato"/>
                          <a:sym typeface="Lato"/>
                        </a:rPr>
                        <a:t>Iglesias Protestantes</a:t>
                      </a:r>
                      <a:endParaRPr sz="3200">
                        <a:latin typeface="Lato"/>
                        <a:ea typeface="Lato"/>
                        <a:cs typeface="Lato"/>
                        <a:sym typeface="Lato"/>
                      </a:endParaRPr>
                    </a:p>
                  </a:txBody>
                  <a:tcPr marL="91425" marR="91425" marT="91425" marB="91425" anchor="ctr">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solidFill>
                      <a:srgbClr val="009444"/>
                    </a:solidFill>
                  </a:tcPr>
                </a:tc>
                <a:tc>
                  <a:txBody>
                    <a:bodyPr/>
                    <a:lstStyle/>
                    <a:p>
                      <a:pPr marL="0" marR="0" lvl="0" indent="0" algn="l" rtl="0">
                        <a:lnSpc>
                          <a:spcPct val="100000"/>
                        </a:lnSpc>
                        <a:spcBef>
                          <a:spcPts val="0"/>
                        </a:spcBef>
                        <a:spcAft>
                          <a:spcPts val="0"/>
                        </a:spcAft>
                        <a:buNone/>
                      </a:pPr>
                      <a:r>
                        <a:rPr lang="en-US" sz="3200">
                          <a:latin typeface="Lato"/>
                          <a:ea typeface="Lato"/>
                          <a:cs typeface="Lato"/>
                          <a:sym typeface="Lato"/>
                        </a:rPr>
                        <a:t>Solo a creyentes en Jesús que han llegado a cierta edad.</a:t>
                      </a:r>
                      <a:endParaRPr sz="3200" u="none" strike="noStrike" cap="none">
                        <a:latin typeface="Lato"/>
                        <a:ea typeface="Lato"/>
                        <a:cs typeface="Lato"/>
                        <a:sym typeface="Lato"/>
                      </a:endParaRPr>
                    </a:p>
                  </a:txBody>
                  <a:tcPr marL="91425" marR="91425" marT="91425" marB="91425">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355" name="Google Shape;355;g274b379f556_0_136"/>
          <p:cNvSpPr txBox="1"/>
          <p:nvPr/>
        </p:nvSpPr>
        <p:spPr>
          <a:xfrm>
            <a:off x="1774038" y="806525"/>
            <a:ext cx="8796300" cy="8310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SzPts val="1100"/>
              <a:buFont typeface="Arial"/>
              <a:buNone/>
            </a:pPr>
            <a:r>
              <a:rPr lang="en-US" sz="4800">
                <a:solidFill>
                  <a:srgbClr val="009444"/>
                </a:solidFill>
                <a:latin typeface="Lato"/>
                <a:ea typeface="Lato"/>
                <a:cs typeface="Lato"/>
                <a:sym typeface="Lato"/>
              </a:rPr>
              <a:t>¿A quién debemos bautizar?</a:t>
            </a:r>
            <a:endParaRPr sz="4800">
              <a:solidFill>
                <a:srgbClr val="009444"/>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4"/>
          <p:cNvSpPr txBox="1"/>
          <p:nvPr/>
        </p:nvSpPr>
        <p:spPr>
          <a:xfrm>
            <a:off x="3348189" y="3008850"/>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Oración</a:t>
            </a:r>
            <a:endParaRPr sz="6000" b="0" i="0" u="none" strike="noStrike" cap="none" dirty="0">
              <a:solidFill>
                <a:srgbClr val="009444"/>
              </a:solidFill>
              <a:latin typeface="Lato"/>
              <a:ea typeface="Lato"/>
              <a:cs typeface="Lato"/>
              <a:sym typeface="Lato"/>
            </a:endParaRPr>
          </a:p>
        </p:txBody>
      </p:sp>
      <p:sp>
        <p:nvSpPr>
          <p:cNvPr id="194" name="Google Shape;194;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5" name="Google Shape;195;p4"/>
          <p:cNvPicPr preferRelativeResize="0"/>
          <p:nvPr/>
        </p:nvPicPr>
        <p:blipFill rotWithShape="1">
          <a:blip r:embed="rId3">
            <a:alphaModFix/>
          </a:blip>
          <a:srcRect/>
          <a:stretch/>
        </p:blipFill>
        <p:spPr>
          <a:xfrm>
            <a:off x="80940" y="1819782"/>
            <a:ext cx="3125596" cy="3218436"/>
          </a:xfrm>
          <a:prstGeom prst="rect">
            <a:avLst/>
          </a:prstGeom>
          <a:noFill/>
          <a:ln>
            <a:noFill/>
          </a:ln>
          <a:effectLst>
            <a:outerShdw blurRad="50800" dist="38100" dir="2700000" algn="tl" rotWithShape="0">
              <a:srgbClr val="000000">
                <a:alpha val="40000"/>
              </a:srgbClr>
            </a:outerShdw>
          </a:effectLst>
        </p:spPr>
      </p:pic>
      <p:pic>
        <p:nvPicPr>
          <p:cNvPr id="196" name="Google Shape;196;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7">
          <a:extLst>
            <a:ext uri="{FF2B5EF4-FFF2-40B4-BE49-F238E27FC236}">
              <a16:creationId xmlns:a16="http://schemas.microsoft.com/office/drawing/2014/main" id="{4314CD89-A9EB-14D6-15AF-7BE4DF1147C6}"/>
            </a:ext>
          </a:extLst>
        </p:cNvPr>
        <p:cNvGrpSpPr/>
        <p:nvPr/>
      </p:nvGrpSpPr>
      <p:grpSpPr>
        <a:xfrm>
          <a:off x="0" y="0"/>
          <a:ext cx="0" cy="0"/>
          <a:chOff x="0" y="0"/>
          <a:chExt cx="0" cy="0"/>
        </a:xfrm>
      </p:grpSpPr>
      <p:sp>
        <p:nvSpPr>
          <p:cNvPr id="119" name="Google Shape;119;p4">
            <a:extLst>
              <a:ext uri="{FF2B5EF4-FFF2-40B4-BE49-F238E27FC236}">
                <a16:creationId xmlns:a16="http://schemas.microsoft.com/office/drawing/2014/main" id="{12B1F001-B927-B1D5-A685-C1773D2DE0BA}"/>
              </a:ext>
            </a:extLst>
          </p:cNvPr>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1" name="Google Shape;121;p4" descr="A green bird with leaves&#10;&#10;Description automatically generated">
            <a:extLst>
              <a:ext uri="{FF2B5EF4-FFF2-40B4-BE49-F238E27FC236}">
                <a16:creationId xmlns:a16="http://schemas.microsoft.com/office/drawing/2014/main" id="{730861EC-81EA-E75C-80E9-26D3C9701A98}"/>
              </a:ext>
            </a:extLst>
          </p:cNvPr>
          <p:cNvPicPr preferRelativeResize="0"/>
          <p:nvPr/>
        </p:nvPicPr>
        <p:blipFill rotWithShape="1">
          <a:blip r:embed="rId3">
            <a:alphaModFix/>
          </a:blip>
          <a:srcRect/>
          <a:stretch/>
        </p:blipFill>
        <p:spPr>
          <a:xfrm>
            <a:off x="10500489" y="289924"/>
            <a:ext cx="1399035" cy="1170434"/>
          </a:xfrm>
          <a:prstGeom prst="rect">
            <a:avLst/>
          </a:prstGeom>
          <a:noFill/>
          <a:ln>
            <a:noFill/>
          </a:ln>
        </p:spPr>
      </p:pic>
      <p:sp>
        <p:nvSpPr>
          <p:cNvPr id="2" name="Google Shape;126;p5">
            <a:extLst>
              <a:ext uri="{FF2B5EF4-FFF2-40B4-BE49-F238E27FC236}">
                <a16:creationId xmlns:a16="http://schemas.microsoft.com/office/drawing/2014/main" id="{BB9974C0-6C1B-5972-74E7-F866C05EB321}"/>
              </a:ext>
            </a:extLst>
          </p:cNvPr>
          <p:cNvSpPr txBox="1"/>
          <p:nvPr/>
        </p:nvSpPr>
        <p:spPr>
          <a:xfrm>
            <a:off x="2530950" y="289924"/>
            <a:ext cx="8958900" cy="101580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dirty="0" err="1">
                <a:solidFill>
                  <a:srgbClr val="009444"/>
                </a:solidFill>
                <a:latin typeface="Lato"/>
                <a:ea typeface="Lato"/>
                <a:cs typeface="Lato"/>
                <a:sym typeface="Lato"/>
              </a:rPr>
              <a:t>Objetivos</a:t>
            </a:r>
            <a:r>
              <a:rPr lang="en-US" sz="6000" b="0" i="0" u="none" strike="noStrike" cap="none" dirty="0">
                <a:solidFill>
                  <a:srgbClr val="009444"/>
                </a:solidFill>
                <a:latin typeface="Lato"/>
                <a:ea typeface="Lato"/>
                <a:cs typeface="Lato"/>
                <a:sym typeface="Lato"/>
              </a:rPr>
              <a:t> de la </a:t>
            </a:r>
            <a:r>
              <a:rPr lang="en-US" sz="6000" b="0" i="0" u="none" strike="noStrike" cap="none" dirty="0" err="1">
                <a:solidFill>
                  <a:srgbClr val="009444"/>
                </a:solidFill>
                <a:latin typeface="Lato"/>
                <a:ea typeface="Lato"/>
                <a:cs typeface="Lato"/>
                <a:sym typeface="Lato"/>
              </a:rPr>
              <a:t>Lección</a:t>
            </a:r>
            <a:endParaRPr sz="6000" b="0" i="0" u="none" strike="noStrike" cap="none" dirty="0">
              <a:solidFill>
                <a:srgbClr val="009444"/>
              </a:solidFill>
              <a:latin typeface="Lato"/>
              <a:ea typeface="Lato"/>
              <a:cs typeface="Lato"/>
              <a:sym typeface="Lato"/>
            </a:endParaRPr>
          </a:p>
        </p:txBody>
      </p:sp>
      <p:grpSp>
        <p:nvGrpSpPr>
          <p:cNvPr id="4" name="Google Shape;128;p5">
            <a:extLst>
              <a:ext uri="{FF2B5EF4-FFF2-40B4-BE49-F238E27FC236}">
                <a16:creationId xmlns:a16="http://schemas.microsoft.com/office/drawing/2014/main" id="{514BE4CE-DA5B-5D02-717A-04BE8DB63549}"/>
              </a:ext>
            </a:extLst>
          </p:cNvPr>
          <p:cNvGrpSpPr/>
          <p:nvPr/>
        </p:nvGrpSpPr>
        <p:grpSpPr>
          <a:xfrm>
            <a:off x="1753299" y="2193964"/>
            <a:ext cx="9932218" cy="3957984"/>
            <a:chOff x="0" y="-481"/>
            <a:chExt cx="10452370" cy="3957984"/>
          </a:xfrm>
        </p:grpSpPr>
        <p:sp>
          <p:nvSpPr>
            <p:cNvPr id="5" name="Google Shape;129;p5">
              <a:extLst>
                <a:ext uri="{FF2B5EF4-FFF2-40B4-BE49-F238E27FC236}">
                  <a16:creationId xmlns:a16="http://schemas.microsoft.com/office/drawing/2014/main" id="{6941AAC5-5B21-4CF8-857D-63AEB5C3545E}"/>
                </a:ext>
              </a:extLst>
            </p:cNvPr>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6" name="Google Shape;130;p5">
              <a:extLst>
                <a:ext uri="{FF2B5EF4-FFF2-40B4-BE49-F238E27FC236}">
                  <a16:creationId xmlns:a16="http://schemas.microsoft.com/office/drawing/2014/main" id="{026A2B09-B742-2E3F-87B7-9B8B8EBF54CB}"/>
                </a:ext>
              </a:extLst>
            </p:cNvPr>
            <p:cNvSpPr/>
            <p:nvPr/>
          </p:nvSpPr>
          <p:spPr>
            <a:xfrm>
              <a:off x="341153" y="254232"/>
              <a:ext cx="620279" cy="620279"/>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7" name="Google Shape;131;p5">
              <a:extLst>
                <a:ext uri="{FF2B5EF4-FFF2-40B4-BE49-F238E27FC236}">
                  <a16:creationId xmlns:a16="http://schemas.microsoft.com/office/drawing/2014/main" id="{042985EA-E188-506C-BD06-2C08B2B97DEC}"/>
                </a:ext>
              </a:extLst>
            </p:cNvPr>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8" name="Google Shape;132;p5">
              <a:extLst>
                <a:ext uri="{FF2B5EF4-FFF2-40B4-BE49-F238E27FC236}">
                  <a16:creationId xmlns:a16="http://schemas.microsoft.com/office/drawing/2014/main" id="{0AA77C1C-C906-CCDA-79E6-6E888E0C7FEC}"/>
                </a:ext>
              </a:extLst>
            </p:cNvPr>
            <p:cNvSpPr txBox="1"/>
            <p:nvPr/>
          </p:nvSpPr>
          <p:spPr>
            <a:xfrm>
              <a:off x="1302586" y="-481"/>
              <a:ext cx="9147694" cy="1127780"/>
            </a:xfrm>
            <a:prstGeom prst="rect">
              <a:avLst/>
            </a:prstGeom>
            <a:solidFill>
              <a:srgbClr val="00B050"/>
            </a:solidFill>
            <a:ln>
              <a:noFill/>
            </a:ln>
          </p:spPr>
          <p:txBody>
            <a:bodyPr spcFirstLastPara="1" wrap="square" lIns="119350" tIns="119350" rIns="119350" bIns="1193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chemeClr val="dk1"/>
                </a:buClr>
                <a:buSzPts val="1100"/>
                <a:buFont typeface="Arial"/>
                <a:buNone/>
              </a:pPr>
              <a:r>
                <a:rPr lang="es-ES" sz="3200" dirty="0">
                  <a:solidFill>
                    <a:schemeClr val="tx1"/>
                  </a:solidFill>
                  <a:effectLst/>
                  <a:latin typeface="Calibri" panose="020F0502020204030204" pitchFamily="34" charset="0"/>
                  <a:ea typeface="Calibri" panose="020F0502020204030204" pitchFamily="34" charset="0"/>
                </a:rPr>
                <a:t>Explicar bíblicamente que el bautismo es un medio de gracia, un acto sagrado instituido por Cristo</a:t>
              </a:r>
              <a:r>
                <a:rPr lang="es-ES" sz="3200" dirty="0">
                  <a:solidFill>
                    <a:schemeClr val="tx1"/>
                  </a:solidFill>
                  <a:latin typeface="Lato"/>
                  <a:ea typeface="Lato"/>
                  <a:cs typeface="Lato"/>
                  <a:sym typeface="Lato"/>
                </a:rPr>
                <a:t>. </a:t>
              </a:r>
              <a:endParaRPr lang="es-ES" sz="3200" i="0" u="none" strike="noStrike" cap="none" dirty="0">
                <a:solidFill>
                  <a:schemeClr val="tx1"/>
                </a:solidFill>
                <a:latin typeface="Lato"/>
                <a:ea typeface="Lato"/>
                <a:cs typeface="Lato"/>
                <a:sym typeface="Lato"/>
              </a:endParaRPr>
            </a:p>
          </p:txBody>
        </p:sp>
        <p:sp>
          <p:nvSpPr>
            <p:cNvPr id="9" name="Google Shape;133;p5">
              <a:extLst>
                <a:ext uri="{FF2B5EF4-FFF2-40B4-BE49-F238E27FC236}">
                  <a16:creationId xmlns:a16="http://schemas.microsoft.com/office/drawing/2014/main" id="{FB7218B8-E3ED-D946-45ED-C38A23B71BBA}"/>
                </a:ext>
              </a:extLst>
            </p:cNvPr>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0" name="Google Shape;134;p5">
              <a:extLst>
                <a:ext uri="{FF2B5EF4-FFF2-40B4-BE49-F238E27FC236}">
                  <a16:creationId xmlns:a16="http://schemas.microsoft.com/office/drawing/2014/main" id="{6DDBC125-8024-9B08-1F87-64AC90DCBC61}"/>
                </a:ext>
              </a:extLst>
            </p:cNvPr>
            <p:cNvSpPr/>
            <p:nvPr/>
          </p:nvSpPr>
          <p:spPr>
            <a:xfrm>
              <a:off x="341153" y="1663958"/>
              <a:ext cx="620279" cy="620279"/>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1" name="Google Shape;135;p5">
              <a:extLst>
                <a:ext uri="{FF2B5EF4-FFF2-40B4-BE49-F238E27FC236}">
                  <a16:creationId xmlns:a16="http://schemas.microsoft.com/office/drawing/2014/main" id="{E3DD863F-59E5-399C-E7D2-187D5B90A65C}"/>
                </a:ext>
              </a:extLst>
            </p:cNvPr>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2" name="Google Shape;136;p5">
              <a:extLst>
                <a:ext uri="{FF2B5EF4-FFF2-40B4-BE49-F238E27FC236}">
                  <a16:creationId xmlns:a16="http://schemas.microsoft.com/office/drawing/2014/main" id="{7093F4A5-C170-95F4-FA43-4D5F59A42D66}"/>
                </a:ext>
              </a:extLst>
            </p:cNvPr>
            <p:cNvSpPr txBox="1"/>
            <p:nvPr/>
          </p:nvSpPr>
          <p:spPr>
            <a:xfrm>
              <a:off x="1302586" y="1410207"/>
              <a:ext cx="9147694" cy="1127780"/>
            </a:xfrm>
            <a:prstGeom prst="rect">
              <a:avLst/>
            </a:prstGeom>
            <a:solidFill>
              <a:srgbClr val="00B050"/>
            </a:solidFill>
            <a:ln>
              <a:noFill/>
            </a:ln>
          </p:spPr>
          <p:txBody>
            <a:bodyPr spcFirstLastPara="1" wrap="square" lIns="119350" tIns="119350" rIns="119350" bIns="1193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es-419" sz="3200" dirty="0">
                  <a:solidFill>
                    <a:schemeClr val="tx1"/>
                  </a:solidFill>
                  <a:effectLst/>
                  <a:latin typeface="Calibri" panose="020F0502020204030204" pitchFamily="34" charset="0"/>
                  <a:ea typeface="Calibri" panose="020F0502020204030204" pitchFamily="34" charset="0"/>
                </a:rPr>
                <a:t>Identificar la enseñanza de otras  iglesias  sobre el bautismo.</a:t>
              </a:r>
              <a:endParaRPr lang="en-US" sz="3200" dirty="0">
                <a:solidFill>
                  <a:schemeClr val="tx1"/>
                </a:solidFill>
                <a:effectLst/>
                <a:latin typeface="Calibri" panose="020F0502020204030204" pitchFamily="34" charset="0"/>
                <a:ea typeface="Calibri" panose="020F0502020204030204" pitchFamily="34" charset="0"/>
              </a:endParaRPr>
            </a:p>
          </p:txBody>
        </p:sp>
        <p:sp>
          <p:nvSpPr>
            <p:cNvPr id="13" name="Google Shape;137;p5">
              <a:extLst>
                <a:ext uri="{FF2B5EF4-FFF2-40B4-BE49-F238E27FC236}">
                  <a16:creationId xmlns:a16="http://schemas.microsoft.com/office/drawing/2014/main" id="{C5F8F253-D280-1F3C-5E27-6B0922A0401B}"/>
                </a:ext>
              </a:extLst>
            </p:cNvPr>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 name="Google Shape;138;p5">
              <a:extLst>
                <a:ext uri="{FF2B5EF4-FFF2-40B4-BE49-F238E27FC236}">
                  <a16:creationId xmlns:a16="http://schemas.microsoft.com/office/drawing/2014/main" id="{AB0CF1A3-3477-0436-8D4F-D3C821927A20}"/>
                </a:ext>
              </a:extLst>
            </p:cNvPr>
            <p:cNvSpPr/>
            <p:nvPr/>
          </p:nvSpPr>
          <p:spPr>
            <a:xfrm>
              <a:off x="341153" y="3073684"/>
              <a:ext cx="620279" cy="620279"/>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5" name="Google Shape;139;p5">
              <a:extLst>
                <a:ext uri="{FF2B5EF4-FFF2-40B4-BE49-F238E27FC236}">
                  <a16:creationId xmlns:a16="http://schemas.microsoft.com/office/drawing/2014/main" id="{E3C08508-CC16-F598-0E8A-3A24D3359799}"/>
                </a:ext>
              </a:extLst>
            </p:cNvPr>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6" name="Google Shape;140;p5">
              <a:extLst>
                <a:ext uri="{FF2B5EF4-FFF2-40B4-BE49-F238E27FC236}">
                  <a16:creationId xmlns:a16="http://schemas.microsoft.com/office/drawing/2014/main" id="{7F7675DD-97B9-0CC0-1503-7CB844873C31}"/>
                </a:ext>
              </a:extLst>
            </p:cNvPr>
            <p:cNvSpPr txBox="1"/>
            <p:nvPr/>
          </p:nvSpPr>
          <p:spPr>
            <a:xfrm>
              <a:off x="1304770" y="2829803"/>
              <a:ext cx="9147600" cy="1127700"/>
            </a:xfrm>
            <a:prstGeom prst="rect">
              <a:avLst/>
            </a:prstGeom>
            <a:solidFill>
              <a:srgbClr val="92D050"/>
            </a:solidFill>
            <a:ln>
              <a:noFill/>
            </a:ln>
          </p:spPr>
          <p:txBody>
            <a:bodyPr spcFirstLastPara="1" wrap="square" lIns="119350" tIns="119350" rIns="119350" bIns="1193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chemeClr val="lt1"/>
                </a:buClr>
                <a:buSzPts val="2500"/>
                <a:buFont typeface="Calibri"/>
                <a:buNone/>
              </a:pPr>
              <a:r>
                <a:rPr lang="es-419" sz="3200" dirty="0">
                  <a:solidFill>
                    <a:schemeClr val="tx1"/>
                  </a:solidFill>
                  <a:effectLst/>
                  <a:latin typeface="Calibri" panose="020F0502020204030204" pitchFamily="34" charset="0"/>
                  <a:ea typeface="Calibri" panose="020F0502020204030204" pitchFamily="34" charset="0"/>
                </a:rPr>
                <a:t>Analizar las evidencias bíblicas para bautizar a los bebés. </a:t>
              </a:r>
              <a:endParaRPr sz="3200" i="0" u="none" strike="noStrike" cap="none" dirty="0">
                <a:solidFill>
                  <a:schemeClr val="tx1"/>
                </a:solidFill>
                <a:latin typeface="Lato"/>
                <a:ea typeface="Lato"/>
                <a:cs typeface="Lato"/>
                <a:sym typeface="Lato"/>
              </a:endParaRPr>
            </a:p>
          </p:txBody>
        </p:sp>
      </p:grpSp>
    </p:spTree>
    <p:extLst>
      <p:ext uri="{BB962C8B-B14F-4D97-AF65-F5344CB8AC3E}">
        <p14:creationId xmlns:p14="http://schemas.microsoft.com/office/powerpoint/2010/main" val="17919870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6">
          <a:extLst>
            <a:ext uri="{FF2B5EF4-FFF2-40B4-BE49-F238E27FC236}">
              <a16:creationId xmlns:a16="http://schemas.microsoft.com/office/drawing/2014/main" id="{9F1B5277-25A1-A057-ECB0-FC0228688CAB}"/>
            </a:ext>
          </a:extLst>
        </p:cNvPr>
        <p:cNvGrpSpPr/>
        <p:nvPr/>
      </p:nvGrpSpPr>
      <p:grpSpPr>
        <a:xfrm>
          <a:off x="0" y="0"/>
          <a:ext cx="0" cy="0"/>
          <a:chOff x="0" y="0"/>
          <a:chExt cx="0" cy="0"/>
        </a:xfrm>
      </p:grpSpPr>
      <p:sp>
        <p:nvSpPr>
          <p:cNvPr id="297" name="Google Shape;297;g2e314509b4d_0_272">
            <a:extLst>
              <a:ext uri="{FF2B5EF4-FFF2-40B4-BE49-F238E27FC236}">
                <a16:creationId xmlns:a16="http://schemas.microsoft.com/office/drawing/2014/main" id="{236B10E8-DE04-C215-D606-2810CC1655BC}"/>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98" name="Google Shape;298;g2e314509b4d_0_272">
            <a:extLst>
              <a:ext uri="{FF2B5EF4-FFF2-40B4-BE49-F238E27FC236}">
                <a16:creationId xmlns:a16="http://schemas.microsoft.com/office/drawing/2014/main" id="{9AA48777-52A5-D86C-3A5C-EAEBE94DC2FD}"/>
              </a:ext>
            </a:extLst>
          </p:cNvPr>
          <p:cNvPicPr preferRelativeResize="0"/>
          <p:nvPr/>
        </p:nvPicPr>
        <p:blipFill rotWithShape="1">
          <a:blip r:embed="rId3">
            <a:alphaModFix/>
          </a:blip>
          <a:src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sp>
        <p:nvSpPr>
          <p:cNvPr id="299" name="Google Shape;299;g2e314509b4d_0_272">
            <a:extLst>
              <a:ext uri="{FF2B5EF4-FFF2-40B4-BE49-F238E27FC236}">
                <a16:creationId xmlns:a16="http://schemas.microsoft.com/office/drawing/2014/main" id="{283083FE-9949-2021-3212-A01A41FDE955}"/>
              </a:ext>
            </a:extLst>
          </p:cNvPr>
          <p:cNvSpPr txBox="1"/>
          <p:nvPr/>
        </p:nvSpPr>
        <p:spPr>
          <a:xfrm>
            <a:off x="3287398" y="2767200"/>
            <a:ext cx="80238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razones</a:t>
            </a:r>
            <a:r>
              <a:rPr lang="en-US" sz="4000" b="1" dirty="0">
                <a:solidFill>
                  <a:schemeClr val="dk1"/>
                </a:solidFill>
                <a:latin typeface="Lato"/>
                <a:ea typeface="Lato"/>
                <a:cs typeface="Lato"/>
                <a:sym typeface="Lato"/>
              </a:rPr>
              <a:t> dan </a:t>
            </a:r>
            <a:r>
              <a:rPr lang="en-US" sz="4000" b="1" dirty="0" err="1">
                <a:solidFill>
                  <a:schemeClr val="dk1"/>
                </a:solidFill>
                <a:latin typeface="Lato"/>
                <a:ea typeface="Lato"/>
                <a:cs typeface="Lato"/>
                <a:sym typeface="Lato"/>
              </a:rPr>
              <a:t>algunas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iglesias</a:t>
            </a:r>
            <a:r>
              <a:rPr lang="en-US" sz="4000" b="1" dirty="0">
                <a:solidFill>
                  <a:schemeClr val="dk1"/>
                </a:solidFill>
                <a:latin typeface="Lato"/>
                <a:ea typeface="Lato"/>
                <a:cs typeface="Lato"/>
                <a:sym typeface="Lato"/>
              </a:rPr>
              <a:t> para no </a:t>
            </a:r>
            <a:r>
              <a:rPr lang="en-US" sz="4000" b="1" dirty="0" err="1">
                <a:solidFill>
                  <a:schemeClr val="dk1"/>
                </a:solidFill>
                <a:latin typeface="Lato"/>
                <a:ea typeface="Lato"/>
                <a:cs typeface="Lato"/>
                <a:sym typeface="Lato"/>
              </a:rPr>
              <a:t>bautizar</a:t>
            </a:r>
            <a:r>
              <a:rPr lang="en-US" sz="4000" b="1" dirty="0">
                <a:solidFill>
                  <a:schemeClr val="dk1"/>
                </a:solidFill>
                <a:latin typeface="Lato"/>
                <a:ea typeface="Lato"/>
                <a:cs typeface="Lato"/>
                <a:sym typeface="Lato"/>
              </a:rPr>
              <a:t> a </a:t>
            </a:r>
            <a:r>
              <a:rPr lang="en-US" sz="4000" b="1" dirty="0" err="1">
                <a:solidFill>
                  <a:schemeClr val="dk1"/>
                </a:solidFill>
                <a:latin typeface="Lato"/>
                <a:ea typeface="Lato"/>
                <a:cs typeface="Lato"/>
                <a:sym typeface="Lato"/>
              </a:rPr>
              <a:t>los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niños</a:t>
            </a:r>
            <a:r>
              <a:rPr lang="en-US" sz="4000" b="1" dirty="0">
                <a:solidFill>
                  <a:schemeClr val="dk1"/>
                </a:solidFill>
                <a:latin typeface="Lato"/>
                <a:ea typeface="Lato"/>
                <a:cs typeface="Lato"/>
                <a:sym typeface="Lato"/>
              </a:rPr>
              <a:t>?</a:t>
            </a:r>
            <a:endParaRPr sz="4000" b="1" i="0" u="none" strike="noStrike" cap="none" dirty="0">
              <a:solidFill>
                <a:schemeClr val="dk1"/>
              </a:solidFill>
              <a:latin typeface="Lato"/>
              <a:ea typeface="Lato"/>
              <a:cs typeface="Lato"/>
              <a:sym typeface="Lato"/>
            </a:endParaRPr>
          </a:p>
        </p:txBody>
      </p:sp>
      <p:pic>
        <p:nvPicPr>
          <p:cNvPr id="300" name="Google Shape;300;g2e314509b4d_0_272" descr="A green bird with leaves&#10;&#10;Description automatically generated">
            <a:extLst>
              <a:ext uri="{FF2B5EF4-FFF2-40B4-BE49-F238E27FC236}">
                <a16:creationId xmlns:a16="http://schemas.microsoft.com/office/drawing/2014/main" id="{37AE91D6-027D-FE02-48EB-6D28950BE288}"/>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16709196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4"/>
        <p:cNvGrpSpPr/>
        <p:nvPr/>
      </p:nvGrpSpPr>
      <p:grpSpPr>
        <a:xfrm>
          <a:off x="0" y="0"/>
          <a:ext cx="0" cy="0"/>
          <a:chOff x="0" y="0"/>
          <a:chExt cx="0" cy="0"/>
        </a:xfrm>
      </p:grpSpPr>
      <p:sp>
        <p:nvSpPr>
          <p:cNvPr id="305" name="Google Shape;305;g274b379f556_0_88"/>
          <p:cNvSpPr txBox="1"/>
          <p:nvPr/>
        </p:nvSpPr>
        <p:spPr>
          <a:xfrm>
            <a:off x="2687289" y="1105401"/>
            <a:ext cx="8693371" cy="1341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059" dirty="0">
                <a:solidFill>
                  <a:srgbClr val="009444"/>
                </a:solidFill>
                <a:latin typeface="Lato"/>
                <a:ea typeface="Lato"/>
                <a:cs typeface="Lato"/>
                <a:sym typeface="Lato"/>
              </a:rPr>
              <a:t>“El </a:t>
            </a:r>
            <a:r>
              <a:rPr lang="en-US" sz="4059" dirty="0" err="1">
                <a:solidFill>
                  <a:srgbClr val="009444"/>
                </a:solidFill>
                <a:latin typeface="Lato"/>
                <a:ea typeface="Lato"/>
                <a:cs typeface="Lato"/>
                <a:sym typeface="Lato"/>
              </a:rPr>
              <a:t>bautismo</a:t>
            </a:r>
            <a:r>
              <a:rPr lang="en-US" sz="4059" dirty="0">
                <a:solidFill>
                  <a:srgbClr val="009444"/>
                </a:solidFill>
                <a:latin typeface="Lato"/>
                <a:ea typeface="Lato"/>
                <a:cs typeface="Lato"/>
                <a:sym typeface="Lato"/>
              </a:rPr>
              <a:t> es un </a:t>
            </a:r>
            <a:r>
              <a:rPr lang="en-US" sz="4059" dirty="0" err="1">
                <a:solidFill>
                  <a:srgbClr val="009444"/>
                </a:solidFill>
                <a:latin typeface="Lato"/>
                <a:ea typeface="Lato"/>
                <a:cs typeface="Lato"/>
                <a:sym typeface="Lato"/>
              </a:rPr>
              <a:t>acto</a:t>
            </a:r>
            <a:r>
              <a:rPr lang="en-US" sz="4059" dirty="0">
                <a:solidFill>
                  <a:srgbClr val="009444"/>
                </a:solidFill>
                <a:latin typeface="Lato"/>
                <a:ea typeface="Lato"/>
                <a:cs typeface="Lato"/>
                <a:sym typeface="Lato"/>
              </a:rPr>
              <a:t> de </a:t>
            </a:r>
            <a:r>
              <a:rPr lang="en-US" sz="4059" dirty="0" err="1">
                <a:solidFill>
                  <a:srgbClr val="009444"/>
                </a:solidFill>
                <a:latin typeface="Lato"/>
                <a:ea typeface="Lato"/>
                <a:cs typeface="Lato"/>
                <a:sym typeface="Lato"/>
              </a:rPr>
              <a:t>fe</a:t>
            </a:r>
            <a:r>
              <a:rPr lang="en-US" sz="4059" dirty="0">
                <a:solidFill>
                  <a:srgbClr val="009444"/>
                </a:solidFill>
                <a:latin typeface="Lato"/>
                <a:ea typeface="Lato"/>
                <a:cs typeface="Lato"/>
                <a:sym typeface="Lato"/>
              </a:rPr>
              <a:t>, </a:t>
            </a:r>
            <a:endParaRPr sz="4059" dirty="0">
              <a:solidFill>
                <a:srgbClr val="009444"/>
              </a:solidFill>
              <a:latin typeface="Lato"/>
              <a:ea typeface="Lato"/>
              <a:cs typeface="Lato"/>
              <a:sym typeface="Lato"/>
            </a:endParaRPr>
          </a:p>
          <a:p>
            <a:pPr marL="0" marR="0" lvl="0" indent="0" algn="l" rtl="0">
              <a:lnSpc>
                <a:spcPct val="100000"/>
              </a:lnSpc>
              <a:spcBef>
                <a:spcPts val="0"/>
              </a:spcBef>
              <a:spcAft>
                <a:spcPts val="0"/>
              </a:spcAft>
              <a:buClr>
                <a:srgbClr val="000000"/>
              </a:buClr>
              <a:buSzPts val="4860"/>
              <a:buFont typeface="Arial"/>
              <a:buNone/>
            </a:pPr>
            <a:r>
              <a:rPr lang="en-US" sz="4059" dirty="0">
                <a:solidFill>
                  <a:srgbClr val="009444"/>
                </a:solidFill>
                <a:latin typeface="Lato"/>
                <a:ea typeface="Lato"/>
                <a:cs typeface="Lato"/>
                <a:sym typeface="Lato"/>
              </a:rPr>
              <a:t>y </a:t>
            </a:r>
            <a:r>
              <a:rPr lang="en-US" sz="4059" dirty="0" err="1">
                <a:solidFill>
                  <a:srgbClr val="009444"/>
                </a:solidFill>
                <a:latin typeface="Lato"/>
                <a:ea typeface="Lato"/>
                <a:cs typeface="Lato"/>
                <a:sym typeface="Lato"/>
              </a:rPr>
              <a:t>los</a:t>
            </a:r>
            <a:r>
              <a:rPr lang="en-US" sz="4059" dirty="0">
                <a:solidFill>
                  <a:srgbClr val="009444"/>
                </a:solidFill>
                <a:latin typeface="Lato"/>
                <a:ea typeface="Lato"/>
                <a:cs typeface="Lato"/>
                <a:sym typeface="Lato"/>
              </a:rPr>
              <a:t> </a:t>
            </a:r>
            <a:r>
              <a:rPr lang="en-US" sz="4059" dirty="0" err="1">
                <a:solidFill>
                  <a:srgbClr val="009444"/>
                </a:solidFill>
                <a:latin typeface="Lato"/>
                <a:ea typeface="Lato"/>
                <a:cs typeface="Lato"/>
                <a:sym typeface="Lato"/>
              </a:rPr>
              <a:t>bebés</a:t>
            </a:r>
            <a:r>
              <a:rPr lang="en-US" sz="4059" dirty="0">
                <a:solidFill>
                  <a:srgbClr val="009444"/>
                </a:solidFill>
                <a:latin typeface="Lato"/>
                <a:ea typeface="Lato"/>
                <a:cs typeface="Lato"/>
                <a:sym typeface="Lato"/>
              </a:rPr>
              <a:t> no </a:t>
            </a:r>
            <a:r>
              <a:rPr lang="en-US" sz="4059" dirty="0" err="1">
                <a:solidFill>
                  <a:srgbClr val="009444"/>
                </a:solidFill>
                <a:latin typeface="Lato"/>
                <a:ea typeface="Lato"/>
                <a:cs typeface="Lato"/>
                <a:sym typeface="Lato"/>
              </a:rPr>
              <a:t>pueden</a:t>
            </a:r>
            <a:r>
              <a:rPr lang="en-US" sz="4059" dirty="0">
                <a:solidFill>
                  <a:srgbClr val="009444"/>
                </a:solidFill>
                <a:latin typeface="Lato"/>
                <a:ea typeface="Lato"/>
                <a:cs typeface="Lato"/>
                <a:sym typeface="Lato"/>
              </a:rPr>
              <a:t> </a:t>
            </a:r>
            <a:r>
              <a:rPr lang="en-US" sz="4059" dirty="0" err="1">
                <a:solidFill>
                  <a:srgbClr val="009444"/>
                </a:solidFill>
                <a:latin typeface="Lato"/>
                <a:ea typeface="Lato"/>
                <a:cs typeface="Lato"/>
                <a:sym typeface="Lato"/>
              </a:rPr>
              <a:t>creer</a:t>
            </a:r>
            <a:r>
              <a:rPr lang="en-US" sz="4059" dirty="0">
                <a:solidFill>
                  <a:srgbClr val="009444"/>
                </a:solidFill>
                <a:latin typeface="Lato"/>
                <a:ea typeface="Lato"/>
                <a:cs typeface="Lato"/>
                <a:sym typeface="Lato"/>
              </a:rPr>
              <a:t>.”</a:t>
            </a:r>
            <a:endParaRPr sz="5200" b="0" i="0" u="none" strike="noStrike" cap="none" dirty="0">
              <a:solidFill>
                <a:srgbClr val="009444"/>
              </a:solidFill>
              <a:latin typeface="Lato"/>
              <a:ea typeface="Lato"/>
              <a:cs typeface="Lato"/>
              <a:sym typeface="Lato"/>
            </a:endParaRPr>
          </a:p>
        </p:txBody>
      </p:sp>
      <p:cxnSp>
        <p:nvCxnSpPr>
          <p:cNvPr id="306" name="Google Shape;306;g274b379f556_0_88"/>
          <p:cNvCxnSpPr/>
          <p:nvPr/>
        </p:nvCxnSpPr>
        <p:spPr>
          <a:xfrm>
            <a:off x="1915416" y="2554893"/>
            <a:ext cx="8255700" cy="18300"/>
          </a:xfrm>
          <a:prstGeom prst="straightConnector1">
            <a:avLst/>
          </a:prstGeom>
          <a:noFill/>
          <a:ln w="38100" cap="flat" cmpd="sng">
            <a:solidFill>
              <a:srgbClr val="7F7F7F"/>
            </a:solidFill>
            <a:prstDash val="solid"/>
            <a:miter lim="800000"/>
            <a:headEnd type="none" w="sm" len="sm"/>
            <a:tailEnd type="none" w="sm" len="sm"/>
          </a:ln>
        </p:spPr>
      </p:cxnSp>
      <p:sp>
        <p:nvSpPr>
          <p:cNvPr id="307" name="Google Shape;307;g274b379f556_0_8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08" name="Google Shape;308;g274b379f556_0_88"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09" name="Google Shape;309;g274b379f556_0_88"/>
          <p:cNvSpPr txBox="1"/>
          <p:nvPr/>
        </p:nvSpPr>
        <p:spPr>
          <a:xfrm>
            <a:off x="2438125" y="2718375"/>
            <a:ext cx="9191700" cy="2313900"/>
          </a:xfrm>
          <a:prstGeom prst="rect">
            <a:avLst/>
          </a:prstGeom>
          <a:noFill/>
          <a:ln>
            <a:noFill/>
          </a:ln>
        </p:spPr>
        <p:txBody>
          <a:bodyPr spcFirstLastPara="1" wrap="square" lIns="91425" tIns="45700" rIns="91425" bIns="45700" anchor="t" anchorCtr="0">
            <a:spAutoFit/>
          </a:bodyPr>
          <a:lstStyle/>
          <a:p>
            <a:pPr marL="457200" marR="0" lvl="0" indent="-444500" algn="l" rtl="0">
              <a:lnSpc>
                <a:spcPct val="100000"/>
              </a:lnSpc>
              <a:spcBef>
                <a:spcPts val="1000"/>
              </a:spcBef>
              <a:spcAft>
                <a:spcPts val="0"/>
              </a:spcAft>
              <a:buClr>
                <a:schemeClr val="dk1"/>
              </a:buClr>
              <a:buSzPts val="3400"/>
              <a:buFont typeface="Lato"/>
              <a:buChar char="●"/>
            </a:pPr>
            <a:r>
              <a:rPr lang="en-US" sz="3400" dirty="0" err="1">
                <a:solidFill>
                  <a:schemeClr val="dk1"/>
                </a:solidFill>
                <a:latin typeface="Lato"/>
                <a:ea typeface="Lato"/>
                <a:cs typeface="Lato"/>
                <a:sym typeface="Lato"/>
              </a:rPr>
              <a:t>Hace</a:t>
            </a:r>
            <a:r>
              <a:rPr lang="en-US" sz="3400" dirty="0">
                <a:solidFill>
                  <a:schemeClr val="dk1"/>
                </a:solidFill>
                <a:latin typeface="Lato"/>
                <a:ea typeface="Lato"/>
                <a:cs typeface="Lato"/>
                <a:sym typeface="Lato"/>
              </a:rPr>
              <a:t> que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bautismo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parezca</a:t>
            </a:r>
            <a:r>
              <a:rPr lang="en-US" sz="3400" dirty="0">
                <a:solidFill>
                  <a:schemeClr val="dk1"/>
                </a:solidFill>
                <a:latin typeface="Lato"/>
                <a:ea typeface="Lato"/>
                <a:cs typeface="Lato"/>
                <a:sym typeface="Lato"/>
              </a:rPr>
              <a:t> algo que </a:t>
            </a:r>
            <a:r>
              <a:rPr lang="en-US" sz="3400" dirty="0" err="1">
                <a:solidFill>
                  <a:schemeClr val="dk1"/>
                </a:solidFill>
                <a:latin typeface="Lato"/>
                <a:ea typeface="Lato"/>
                <a:cs typeface="Lato"/>
                <a:sym typeface="Lato"/>
              </a:rPr>
              <a:t>hacemos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por</a:t>
            </a:r>
            <a:r>
              <a:rPr lang="en-US" sz="3400" dirty="0">
                <a:solidFill>
                  <a:schemeClr val="dk1"/>
                </a:solidFill>
                <a:latin typeface="Lato"/>
                <a:ea typeface="Lato"/>
                <a:cs typeface="Lato"/>
                <a:sym typeface="Lato"/>
              </a:rPr>
              <a:t> Dios </a:t>
            </a:r>
            <a:r>
              <a:rPr lang="en-US" sz="3400" dirty="0" err="1">
                <a:solidFill>
                  <a:schemeClr val="dk1"/>
                </a:solidFill>
                <a:latin typeface="Lato"/>
                <a:ea typeface="Lato"/>
                <a:cs typeface="Lato"/>
                <a:sym typeface="Lato"/>
              </a:rPr>
              <a:t>por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fe</a:t>
            </a:r>
            <a:r>
              <a:rPr lang="en-US" sz="3400" dirty="0">
                <a:solidFill>
                  <a:schemeClr val="dk1"/>
                </a:solidFill>
                <a:latin typeface="Lato"/>
                <a:ea typeface="Lato"/>
                <a:cs typeface="Lato"/>
                <a:sym typeface="Lato"/>
              </a:rPr>
              <a:t>.</a:t>
            </a:r>
            <a:endParaRPr sz="3400" dirty="0">
              <a:solidFill>
                <a:schemeClr val="dk1"/>
              </a:solidFill>
              <a:latin typeface="Lato"/>
              <a:ea typeface="Lato"/>
              <a:cs typeface="Lato"/>
              <a:sym typeface="Lato"/>
            </a:endParaRPr>
          </a:p>
          <a:p>
            <a:pPr marL="457200" marR="0" lvl="0" indent="-444500" algn="l" rtl="0">
              <a:lnSpc>
                <a:spcPct val="100000"/>
              </a:lnSpc>
              <a:spcBef>
                <a:spcPts val="1000"/>
              </a:spcBef>
              <a:spcAft>
                <a:spcPts val="0"/>
              </a:spcAft>
              <a:buClr>
                <a:schemeClr val="dk1"/>
              </a:buClr>
              <a:buSzPts val="3400"/>
              <a:buFont typeface="Lato"/>
              <a:buChar char="●"/>
            </a:pPr>
            <a:r>
              <a:rPr lang="en-US" sz="3400" dirty="0" err="1">
                <a:solidFill>
                  <a:schemeClr val="dk1"/>
                </a:solidFill>
                <a:latin typeface="Lato"/>
                <a:ea typeface="Lato"/>
                <a:cs typeface="Lato"/>
                <a:sym typeface="Lato"/>
              </a:rPr>
              <a:t>Declara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categóricamente</a:t>
            </a:r>
            <a:r>
              <a:rPr lang="en-US" sz="3400" dirty="0">
                <a:solidFill>
                  <a:schemeClr val="dk1"/>
                </a:solidFill>
                <a:latin typeface="Lato"/>
                <a:ea typeface="Lato"/>
                <a:cs typeface="Lato"/>
                <a:sym typeface="Lato"/>
              </a:rPr>
              <a:t> que </a:t>
            </a:r>
            <a:r>
              <a:rPr lang="en-US" sz="3400" dirty="0" err="1">
                <a:solidFill>
                  <a:schemeClr val="dk1"/>
                </a:solidFill>
                <a:latin typeface="Lato"/>
                <a:ea typeface="Lato"/>
                <a:cs typeface="Lato"/>
                <a:sym typeface="Lato"/>
              </a:rPr>
              <a:t>los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bebés</a:t>
            </a:r>
            <a:r>
              <a:rPr lang="en-US" sz="3400" dirty="0">
                <a:solidFill>
                  <a:schemeClr val="dk1"/>
                </a:solidFill>
                <a:latin typeface="Lato"/>
                <a:ea typeface="Lato"/>
                <a:cs typeface="Lato"/>
                <a:sym typeface="Lato"/>
              </a:rPr>
              <a:t> no </a:t>
            </a:r>
            <a:r>
              <a:rPr lang="en-US" sz="3400" dirty="0" err="1">
                <a:solidFill>
                  <a:schemeClr val="dk1"/>
                </a:solidFill>
                <a:latin typeface="Lato"/>
                <a:ea typeface="Lato"/>
                <a:cs typeface="Lato"/>
                <a:sym typeface="Lato"/>
              </a:rPr>
              <a:t>pueden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creer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Jesús.</a:t>
            </a:r>
            <a:endParaRPr sz="3400" dirty="0">
              <a:solidFill>
                <a:schemeClr val="dk1"/>
              </a:solidFill>
              <a:latin typeface="Lato"/>
              <a:ea typeface="Lato"/>
              <a:cs typeface="Lato"/>
              <a:sym typeface="Lato"/>
            </a:endParaRPr>
          </a:p>
        </p:txBody>
      </p:sp>
      <p:sp>
        <p:nvSpPr>
          <p:cNvPr id="310" name="Google Shape;310;g274b379f556_0_88"/>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11" name="Google Shape;311;g274b379f556_0_88"/>
          <p:cNvPicPr preferRelativeResize="0"/>
          <p:nvPr/>
        </p:nvPicPr>
        <p:blipFill rotWithShape="1">
          <a:blip r:embed="rId4">
            <a:alphaModFix/>
          </a:blip>
          <a:srcRect/>
          <a:stretch/>
        </p:blipFill>
        <p:spPr>
          <a:xfrm>
            <a:off x="-167225" y="975725"/>
            <a:ext cx="3032651" cy="303265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5"/>
        <p:cNvGrpSpPr/>
        <p:nvPr/>
      </p:nvGrpSpPr>
      <p:grpSpPr>
        <a:xfrm>
          <a:off x="0" y="0"/>
          <a:ext cx="0" cy="0"/>
          <a:chOff x="0" y="0"/>
          <a:chExt cx="0" cy="0"/>
        </a:xfrm>
      </p:grpSpPr>
      <p:sp>
        <p:nvSpPr>
          <p:cNvPr id="316" name="Google Shape;316;g274b379f556_0_101"/>
          <p:cNvSpPr txBox="1"/>
          <p:nvPr/>
        </p:nvSpPr>
        <p:spPr>
          <a:xfrm>
            <a:off x="2581437" y="355894"/>
            <a:ext cx="8551200" cy="1341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059" dirty="0">
                <a:solidFill>
                  <a:srgbClr val="009444"/>
                </a:solidFill>
                <a:latin typeface="Lato"/>
                <a:ea typeface="Lato"/>
                <a:cs typeface="Lato"/>
                <a:sym typeface="Lato"/>
              </a:rPr>
              <a:t>“Jesús </a:t>
            </a:r>
            <a:r>
              <a:rPr lang="en-US" sz="4059" dirty="0" err="1">
                <a:solidFill>
                  <a:srgbClr val="009444"/>
                </a:solidFill>
                <a:latin typeface="Lato"/>
                <a:ea typeface="Lato"/>
                <a:cs typeface="Lato"/>
                <a:sym typeface="Lato"/>
              </a:rPr>
              <a:t>fue</a:t>
            </a:r>
            <a:r>
              <a:rPr lang="en-US" sz="4059" dirty="0">
                <a:solidFill>
                  <a:srgbClr val="009444"/>
                </a:solidFill>
                <a:latin typeface="Lato"/>
                <a:ea typeface="Lato"/>
                <a:cs typeface="Lato"/>
                <a:sym typeface="Lato"/>
              </a:rPr>
              <a:t> </a:t>
            </a:r>
            <a:r>
              <a:rPr lang="en-US" sz="4059" dirty="0" err="1">
                <a:solidFill>
                  <a:srgbClr val="009444"/>
                </a:solidFill>
                <a:latin typeface="Lato"/>
                <a:ea typeface="Lato"/>
                <a:cs typeface="Lato"/>
                <a:sym typeface="Lato"/>
              </a:rPr>
              <a:t>bautizado</a:t>
            </a:r>
            <a:r>
              <a:rPr lang="en-US" sz="4059" dirty="0">
                <a:solidFill>
                  <a:srgbClr val="009444"/>
                </a:solidFill>
                <a:latin typeface="Lato"/>
                <a:ea typeface="Lato"/>
                <a:cs typeface="Lato"/>
                <a:sym typeface="Lato"/>
              </a:rPr>
              <a:t> de </a:t>
            </a:r>
            <a:r>
              <a:rPr lang="en-US" sz="4059" dirty="0" err="1">
                <a:solidFill>
                  <a:srgbClr val="009444"/>
                </a:solidFill>
                <a:latin typeface="Lato"/>
                <a:ea typeface="Lato"/>
                <a:cs typeface="Lato"/>
                <a:sym typeface="Lato"/>
              </a:rPr>
              <a:t>adulto</a:t>
            </a:r>
            <a:r>
              <a:rPr lang="en-US" sz="4059" dirty="0">
                <a:solidFill>
                  <a:srgbClr val="009444"/>
                </a:solidFill>
                <a:latin typeface="Lato"/>
                <a:ea typeface="Lato"/>
                <a:cs typeface="Lato"/>
                <a:sym typeface="Lato"/>
              </a:rPr>
              <a:t>, </a:t>
            </a:r>
            <a:endParaRPr sz="4059" dirty="0">
              <a:solidFill>
                <a:srgbClr val="009444"/>
              </a:solidFill>
              <a:latin typeface="Lato"/>
              <a:ea typeface="Lato"/>
              <a:cs typeface="Lato"/>
              <a:sym typeface="Lato"/>
            </a:endParaRPr>
          </a:p>
          <a:p>
            <a:pPr marL="0" marR="0" lvl="0" indent="0" algn="l" rtl="0">
              <a:lnSpc>
                <a:spcPct val="100000"/>
              </a:lnSpc>
              <a:spcBef>
                <a:spcPts val="0"/>
              </a:spcBef>
              <a:spcAft>
                <a:spcPts val="0"/>
              </a:spcAft>
              <a:buClr>
                <a:srgbClr val="000000"/>
              </a:buClr>
              <a:buSzPts val="4860"/>
              <a:buFont typeface="Arial"/>
              <a:buNone/>
            </a:pPr>
            <a:r>
              <a:rPr lang="en-US" sz="4059" dirty="0" err="1">
                <a:solidFill>
                  <a:srgbClr val="009444"/>
                </a:solidFill>
                <a:latin typeface="Lato"/>
                <a:ea typeface="Lato"/>
                <a:cs typeface="Lato"/>
                <a:sym typeface="Lato"/>
              </a:rPr>
              <a:t>así</a:t>
            </a:r>
            <a:r>
              <a:rPr lang="en-US" sz="4059" dirty="0">
                <a:solidFill>
                  <a:srgbClr val="009444"/>
                </a:solidFill>
                <a:latin typeface="Lato"/>
                <a:ea typeface="Lato"/>
                <a:cs typeface="Lato"/>
                <a:sym typeface="Lato"/>
              </a:rPr>
              <a:t> que </a:t>
            </a:r>
            <a:r>
              <a:rPr lang="en-US" sz="4059" dirty="0" err="1">
                <a:solidFill>
                  <a:srgbClr val="009444"/>
                </a:solidFill>
                <a:latin typeface="Lato"/>
                <a:ea typeface="Lato"/>
                <a:cs typeface="Lato"/>
                <a:sym typeface="Lato"/>
              </a:rPr>
              <a:t>debemos</a:t>
            </a:r>
            <a:r>
              <a:rPr lang="en-US" sz="4059" dirty="0">
                <a:solidFill>
                  <a:srgbClr val="009444"/>
                </a:solidFill>
                <a:latin typeface="Lato"/>
                <a:ea typeface="Lato"/>
                <a:cs typeface="Lato"/>
                <a:sym typeface="Lato"/>
              </a:rPr>
              <a:t> </a:t>
            </a:r>
            <a:r>
              <a:rPr lang="en-US" sz="4059" dirty="0" err="1">
                <a:solidFill>
                  <a:srgbClr val="009444"/>
                </a:solidFill>
                <a:latin typeface="Lato"/>
                <a:ea typeface="Lato"/>
                <a:cs typeface="Lato"/>
                <a:sym typeface="Lato"/>
              </a:rPr>
              <a:t>seguir</a:t>
            </a:r>
            <a:r>
              <a:rPr lang="en-US" sz="4059" dirty="0">
                <a:solidFill>
                  <a:srgbClr val="009444"/>
                </a:solidFill>
                <a:latin typeface="Lato"/>
                <a:ea typeface="Lato"/>
                <a:cs typeface="Lato"/>
                <a:sym typeface="Lato"/>
              </a:rPr>
              <a:t> </a:t>
            </a:r>
            <a:r>
              <a:rPr lang="en-US" sz="4059" dirty="0" err="1">
                <a:solidFill>
                  <a:srgbClr val="009444"/>
                </a:solidFill>
                <a:latin typeface="Lato"/>
                <a:ea typeface="Lato"/>
                <a:cs typeface="Lato"/>
                <a:sym typeface="Lato"/>
              </a:rPr>
              <a:t>su</a:t>
            </a:r>
            <a:r>
              <a:rPr lang="en-US" sz="4059" dirty="0">
                <a:solidFill>
                  <a:srgbClr val="009444"/>
                </a:solidFill>
                <a:latin typeface="Lato"/>
                <a:ea typeface="Lato"/>
                <a:cs typeface="Lato"/>
                <a:sym typeface="Lato"/>
              </a:rPr>
              <a:t> </a:t>
            </a:r>
            <a:r>
              <a:rPr lang="en-US" sz="4059" dirty="0" err="1">
                <a:solidFill>
                  <a:srgbClr val="009444"/>
                </a:solidFill>
                <a:latin typeface="Lato"/>
                <a:ea typeface="Lato"/>
                <a:cs typeface="Lato"/>
                <a:sym typeface="Lato"/>
              </a:rPr>
              <a:t>ejemplo</a:t>
            </a:r>
            <a:r>
              <a:rPr lang="en-US" sz="4059" dirty="0">
                <a:solidFill>
                  <a:srgbClr val="009444"/>
                </a:solidFill>
                <a:latin typeface="Lato"/>
                <a:ea typeface="Lato"/>
                <a:cs typeface="Lato"/>
                <a:sym typeface="Lato"/>
              </a:rPr>
              <a:t>.”</a:t>
            </a:r>
            <a:endParaRPr sz="5200" b="0" i="0" u="none" strike="noStrike" cap="none" dirty="0">
              <a:solidFill>
                <a:srgbClr val="009444"/>
              </a:solidFill>
              <a:latin typeface="Lato"/>
              <a:ea typeface="Lato"/>
              <a:cs typeface="Lato"/>
              <a:sym typeface="Lato"/>
            </a:endParaRPr>
          </a:p>
        </p:txBody>
      </p:sp>
      <p:cxnSp>
        <p:nvCxnSpPr>
          <p:cNvPr id="317" name="Google Shape;317;g274b379f556_0_101"/>
          <p:cNvCxnSpPr/>
          <p:nvPr/>
        </p:nvCxnSpPr>
        <p:spPr>
          <a:xfrm>
            <a:off x="2555108" y="2020464"/>
            <a:ext cx="8255700" cy="18300"/>
          </a:xfrm>
          <a:prstGeom prst="straightConnector1">
            <a:avLst/>
          </a:prstGeom>
          <a:noFill/>
          <a:ln w="38100" cap="flat" cmpd="sng">
            <a:solidFill>
              <a:srgbClr val="7F7F7F"/>
            </a:solidFill>
            <a:prstDash val="solid"/>
            <a:miter lim="800000"/>
            <a:headEnd type="none" w="sm" len="sm"/>
            <a:tailEnd type="none" w="sm" len="sm"/>
          </a:ln>
        </p:spPr>
      </p:cxnSp>
      <p:sp>
        <p:nvSpPr>
          <p:cNvPr id="318" name="Google Shape;318;g274b379f556_0_101"/>
          <p:cNvSpPr txBox="1"/>
          <p:nvPr/>
        </p:nvSpPr>
        <p:spPr>
          <a:xfrm>
            <a:off x="2320679" y="2263876"/>
            <a:ext cx="9191700" cy="3489000"/>
          </a:xfrm>
          <a:prstGeom prst="rect">
            <a:avLst/>
          </a:prstGeom>
          <a:noFill/>
          <a:ln>
            <a:noFill/>
          </a:ln>
        </p:spPr>
        <p:txBody>
          <a:bodyPr spcFirstLastPara="1" wrap="square" lIns="91425" tIns="45700" rIns="91425" bIns="45700" anchor="t" anchorCtr="0">
            <a:spAutoFit/>
          </a:bodyPr>
          <a:lstStyle/>
          <a:p>
            <a:pPr marL="457200" marR="0" lvl="0" indent="-444500" algn="l" rtl="0">
              <a:lnSpc>
                <a:spcPct val="100000"/>
              </a:lnSpc>
              <a:spcBef>
                <a:spcPts val="1000"/>
              </a:spcBef>
              <a:spcAft>
                <a:spcPts val="0"/>
              </a:spcAft>
              <a:buClr>
                <a:schemeClr val="dk1"/>
              </a:buClr>
              <a:buSzPts val="3400"/>
              <a:buFont typeface="Lato"/>
              <a:buChar char="●"/>
            </a:pPr>
            <a:r>
              <a:rPr lang="en-US" sz="3400" dirty="0">
                <a:solidFill>
                  <a:schemeClr val="dk1"/>
                </a:solidFill>
                <a:latin typeface="Lato"/>
                <a:ea typeface="Lato"/>
                <a:cs typeface="Lato"/>
                <a:sym typeface="Lato"/>
              </a:rPr>
              <a:t>El </a:t>
            </a:r>
            <a:r>
              <a:rPr lang="en-US" sz="3400" dirty="0" err="1">
                <a:solidFill>
                  <a:schemeClr val="dk1"/>
                </a:solidFill>
                <a:latin typeface="Lato"/>
                <a:ea typeface="Lato"/>
                <a:cs typeface="Lato"/>
                <a:sym typeface="Lato"/>
              </a:rPr>
              <a:t>bautismo</a:t>
            </a:r>
            <a:r>
              <a:rPr lang="en-US" sz="3400" dirty="0">
                <a:solidFill>
                  <a:schemeClr val="dk1"/>
                </a:solidFill>
                <a:latin typeface="Lato"/>
                <a:ea typeface="Lato"/>
                <a:cs typeface="Lato"/>
                <a:sym typeface="Lato"/>
              </a:rPr>
              <a:t> no </a:t>
            </a:r>
            <a:r>
              <a:rPr lang="en-US" sz="3400" dirty="0" err="1">
                <a:solidFill>
                  <a:schemeClr val="dk1"/>
                </a:solidFill>
                <a:latin typeface="Lato"/>
                <a:ea typeface="Lato"/>
                <a:cs typeface="Lato"/>
                <a:sym typeface="Lato"/>
              </a:rPr>
              <a:t>existía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cuando</a:t>
            </a:r>
            <a:r>
              <a:rPr lang="en-US" sz="3400" dirty="0">
                <a:solidFill>
                  <a:schemeClr val="dk1"/>
                </a:solidFill>
                <a:latin typeface="Lato"/>
                <a:ea typeface="Lato"/>
                <a:cs typeface="Lato"/>
                <a:sym typeface="Lato"/>
              </a:rPr>
              <a:t> Jesús era </a:t>
            </a:r>
            <a:r>
              <a:rPr lang="en-US" sz="3400" dirty="0" err="1">
                <a:solidFill>
                  <a:schemeClr val="dk1"/>
                </a:solidFill>
                <a:latin typeface="Lato"/>
                <a:ea typeface="Lato"/>
                <a:cs typeface="Lato"/>
                <a:sym typeface="Lato"/>
              </a:rPr>
              <a:t>niño</a:t>
            </a:r>
            <a:r>
              <a:rPr lang="en-US" sz="3400" dirty="0">
                <a:solidFill>
                  <a:schemeClr val="dk1"/>
                </a:solidFill>
                <a:latin typeface="Lato"/>
                <a:ea typeface="Lato"/>
                <a:cs typeface="Lato"/>
                <a:sym typeface="Lato"/>
              </a:rPr>
              <a:t>.</a:t>
            </a:r>
            <a:endParaRPr sz="3400" dirty="0">
              <a:solidFill>
                <a:schemeClr val="dk1"/>
              </a:solidFill>
              <a:latin typeface="Lato"/>
              <a:ea typeface="Lato"/>
              <a:cs typeface="Lato"/>
              <a:sym typeface="Lato"/>
            </a:endParaRPr>
          </a:p>
          <a:p>
            <a:pPr marL="457200" marR="0" lvl="0" indent="-444500" algn="l" rtl="0">
              <a:lnSpc>
                <a:spcPct val="100000"/>
              </a:lnSpc>
              <a:spcBef>
                <a:spcPts val="1000"/>
              </a:spcBef>
              <a:spcAft>
                <a:spcPts val="0"/>
              </a:spcAft>
              <a:buClr>
                <a:schemeClr val="dk1"/>
              </a:buClr>
              <a:buSzPts val="3400"/>
              <a:buFont typeface="Lato"/>
              <a:buChar char="●"/>
            </a:pPr>
            <a:r>
              <a:rPr lang="en-US" sz="3400" dirty="0">
                <a:solidFill>
                  <a:schemeClr val="dk1"/>
                </a:solidFill>
                <a:latin typeface="Lato"/>
                <a:ea typeface="Lato"/>
                <a:cs typeface="Lato"/>
                <a:sym typeface="Lato"/>
              </a:rPr>
              <a:t>El </a:t>
            </a:r>
            <a:r>
              <a:rPr lang="en-US" sz="3400" dirty="0" err="1">
                <a:solidFill>
                  <a:schemeClr val="dk1"/>
                </a:solidFill>
                <a:latin typeface="Lato"/>
                <a:ea typeface="Lato"/>
                <a:cs typeface="Lato"/>
                <a:sym typeface="Lato"/>
              </a:rPr>
              <a:t>bautismo</a:t>
            </a:r>
            <a:r>
              <a:rPr lang="en-US" sz="3400" dirty="0">
                <a:solidFill>
                  <a:schemeClr val="dk1"/>
                </a:solidFill>
                <a:latin typeface="Lato"/>
                <a:ea typeface="Lato"/>
                <a:cs typeface="Lato"/>
                <a:sym typeface="Lato"/>
              </a:rPr>
              <a:t> de Jesús </a:t>
            </a:r>
            <a:r>
              <a:rPr lang="en-US" sz="3400" dirty="0" err="1">
                <a:solidFill>
                  <a:schemeClr val="dk1"/>
                </a:solidFill>
                <a:latin typeface="Lato"/>
                <a:ea typeface="Lato"/>
                <a:cs typeface="Lato"/>
                <a:sym typeface="Lato"/>
              </a:rPr>
              <a:t>fue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único</a:t>
            </a:r>
            <a:r>
              <a:rPr lang="en-US" sz="3400" dirty="0">
                <a:solidFill>
                  <a:schemeClr val="dk1"/>
                </a:solidFill>
                <a:latin typeface="Lato"/>
                <a:ea typeface="Lato"/>
                <a:cs typeface="Lato"/>
                <a:sym typeface="Lato"/>
              </a:rPr>
              <a:t>: no </a:t>
            </a:r>
            <a:r>
              <a:rPr lang="en-US" sz="3400" dirty="0" err="1">
                <a:solidFill>
                  <a:schemeClr val="dk1"/>
                </a:solidFill>
                <a:latin typeface="Lato"/>
                <a:ea typeface="Lato"/>
                <a:cs typeface="Lato"/>
                <a:sym typeface="Lato"/>
              </a:rPr>
              <a:t>tenía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pecado</a:t>
            </a:r>
            <a:r>
              <a:rPr lang="en-US" sz="3400" dirty="0">
                <a:solidFill>
                  <a:schemeClr val="dk1"/>
                </a:solidFill>
                <a:latin typeface="Lato"/>
                <a:ea typeface="Lato"/>
                <a:cs typeface="Lato"/>
                <a:sym typeface="Lato"/>
              </a:rPr>
              <a:t> y era </a:t>
            </a:r>
            <a:r>
              <a:rPr lang="en-US" sz="3400" dirty="0" err="1">
                <a:solidFill>
                  <a:schemeClr val="dk1"/>
                </a:solidFill>
                <a:latin typeface="Lato"/>
                <a:ea typeface="Lato"/>
                <a:cs typeface="Lato"/>
                <a:sym typeface="Lato"/>
              </a:rPr>
              <a:t>nuestro</a:t>
            </a:r>
            <a:r>
              <a:rPr lang="en-US" sz="3400" dirty="0">
                <a:solidFill>
                  <a:schemeClr val="dk1"/>
                </a:solidFill>
                <a:latin typeface="Lato"/>
                <a:ea typeface="Lato"/>
                <a:cs typeface="Lato"/>
                <a:sym typeface="Lato"/>
              </a:rPr>
              <a:t> Salvador, </a:t>
            </a:r>
            <a:r>
              <a:rPr lang="en-US" sz="3400" dirty="0" err="1">
                <a:solidFill>
                  <a:schemeClr val="dk1"/>
                </a:solidFill>
                <a:latin typeface="Lato"/>
                <a:ea typeface="Lato"/>
                <a:cs typeface="Lato"/>
                <a:sym typeface="Lato"/>
              </a:rPr>
              <a:t>por</a:t>
            </a:r>
            <a:r>
              <a:rPr lang="en-US" sz="3400" dirty="0">
                <a:solidFill>
                  <a:schemeClr val="dk1"/>
                </a:solidFill>
                <a:latin typeface="Lato"/>
                <a:ea typeface="Lato"/>
                <a:cs typeface="Lato"/>
                <a:sym typeface="Lato"/>
              </a:rPr>
              <a:t> lo que no </a:t>
            </a:r>
            <a:r>
              <a:rPr lang="en-US" sz="3400" dirty="0" err="1">
                <a:solidFill>
                  <a:schemeClr val="dk1"/>
                </a:solidFill>
                <a:latin typeface="Lato"/>
                <a:ea typeface="Lato"/>
                <a:cs typeface="Lato"/>
                <a:sym typeface="Lato"/>
              </a:rPr>
              <a:t>necesitaba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perdón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ofrecido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bautismo</a:t>
            </a:r>
            <a:r>
              <a:rPr lang="en-US" sz="3400" dirty="0">
                <a:solidFill>
                  <a:schemeClr val="dk1"/>
                </a:solidFill>
                <a:latin typeface="Lato"/>
                <a:ea typeface="Lato"/>
                <a:cs typeface="Lato"/>
                <a:sym typeface="Lato"/>
              </a:rPr>
              <a:t>.</a:t>
            </a:r>
            <a:endParaRPr sz="3400" dirty="0">
              <a:solidFill>
                <a:schemeClr val="dk1"/>
              </a:solidFill>
              <a:latin typeface="Lato"/>
              <a:ea typeface="Lato"/>
              <a:cs typeface="Lato"/>
              <a:sym typeface="Lato"/>
            </a:endParaRPr>
          </a:p>
          <a:p>
            <a:pPr marL="457200" marR="0" lvl="0" indent="-444500" algn="l" rtl="0">
              <a:lnSpc>
                <a:spcPct val="100000"/>
              </a:lnSpc>
              <a:spcBef>
                <a:spcPts val="1000"/>
              </a:spcBef>
              <a:spcAft>
                <a:spcPts val="0"/>
              </a:spcAft>
              <a:buClr>
                <a:schemeClr val="dk1"/>
              </a:buClr>
              <a:buSzPts val="3400"/>
              <a:buFont typeface="Lato"/>
              <a:buChar char="●"/>
            </a:pPr>
            <a:r>
              <a:rPr lang="en-US" sz="3400" dirty="0" err="1">
                <a:solidFill>
                  <a:schemeClr val="dk1"/>
                </a:solidFill>
                <a:latin typeface="Lato"/>
                <a:ea typeface="Lato"/>
                <a:cs typeface="Lato"/>
                <a:sym typeface="Lato"/>
              </a:rPr>
              <a:t>Convierte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una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descripción</a:t>
            </a:r>
            <a:r>
              <a:rPr lang="en-US" sz="3400" dirty="0">
                <a:solidFill>
                  <a:schemeClr val="dk1"/>
                </a:solidFill>
                <a:latin typeface="Lato"/>
                <a:ea typeface="Lato"/>
                <a:cs typeface="Lato"/>
                <a:sym typeface="Lato"/>
              </a:rPr>
              <a:t> (lo que </a:t>
            </a:r>
            <a:r>
              <a:rPr lang="en-US" sz="3400" dirty="0" err="1">
                <a:solidFill>
                  <a:schemeClr val="dk1"/>
                </a:solidFill>
                <a:latin typeface="Lato"/>
                <a:ea typeface="Lato"/>
                <a:cs typeface="Lato"/>
                <a:sym typeface="Lato"/>
              </a:rPr>
              <a:t>sucedió</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una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prescripción</a:t>
            </a:r>
            <a:r>
              <a:rPr lang="en-US" sz="3400" dirty="0">
                <a:solidFill>
                  <a:schemeClr val="dk1"/>
                </a:solidFill>
                <a:latin typeface="Lato"/>
                <a:ea typeface="Lato"/>
                <a:cs typeface="Lato"/>
                <a:sym typeface="Lato"/>
              </a:rPr>
              <a:t> (lo que Dios </a:t>
            </a:r>
            <a:r>
              <a:rPr lang="en-US" sz="3400" dirty="0" err="1">
                <a:solidFill>
                  <a:schemeClr val="dk1"/>
                </a:solidFill>
                <a:latin typeface="Lato"/>
                <a:ea typeface="Lato"/>
                <a:cs typeface="Lato"/>
                <a:sym typeface="Lato"/>
              </a:rPr>
              <a:t>ordena</a:t>
            </a:r>
            <a:r>
              <a:rPr lang="en-US" sz="3400" dirty="0">
                <a:solidFill>
                  <a:schemeClr val="dk1"/>
                </a:solidFill>
                <a:latin typeface="Lato"/>
                <a:ea typeface="Lato"/>
                <a:cs typeface="Lato"/>
                <a:sym typeface="Lato"/>
              </a:rPr>
              <a:t>).</a:t>
            </a:r>
            <a:endParaRPr sz="3400" dirty="0">
              <a:solidFill>
                <a:schemeClr val="dk1"/>
              </a:solidFill>
              <a:latin typeface="Lato"/>
              <a:ea typeface="Lato"/>
              <a:cs typeface="Lato"/>
              <a:sym typeface="Lato"/>
            </a:endParaRPr>
          </a:p>
        </p:txBody>
      </p:sp>
      <p:sp>
        <p:nvSpPr>
          <p:cNvPr id="319" name="Google Shape;319;g274b379f556_0_10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20" name="Google Shape;320;g274b379f556_0_101"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21" name="Google Shape;321;g274b379f556_0_101"/>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22" name="Google Shape;322;g274b379f556_0_101"/>
          <p:cNvPicPr preferRelativeResize="0"/>
          <p:nvPr/>
        </p:nvPicPr>
        <p:blipFill rotWithShape="1">
          <a:blip r:embed="rId4">
            <a:alphaModFix/>
          </a:blip>
          <a:srcRect/>
          <a:stretch/>
        </p:blipFill>
        <p:spPr>
          <a:xfrm>
            <a:off x="-167225" y="975725"/>
            <a:ext cx="3032651" cy="303265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6"/>
        <p:cNvGrpSpPr/>
        <p:nvPr/>
      </p:nvGrpSpPr>
      <p:grpSpPr>
        <a:xfrm>
          <a:off x="0" y="0"/>
          <a:ext cx="0" cy="0"/>
          <a:chOff x="0" y="0"/>
          <a:chExt cx="0" cy="0"/>
        </a:xfrm>
      </p:grpSpPr>
      <p:sp>
        <p:nvSpPr>
          <p:cNvPr id="327" name="Google Shape;327;g274b379f556_0_115"/>
          <p:cNvSpPr txBox="1"/>
          <p:nvPr/>
        </p:nvSpPr>
        <p:spPr>
          <a:xfrm>
            <a:off x="2522714" y="289924"/>
            <a:ext cx="8551200" cy="1341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059" dirty="0">
                <a:solidFill>
                  <a:srgbClr val="009444"/>
                </a:solidFill>
                <a:latin typeface="Lato"/>
                <a:ea typeface="Lato"/>
                <a:cs typeface="Lato"/>
                <a:sym typeface="Lato"/>
              </a:rPr>
              <a:t>“No hay </a:t>
            </a:r>
            <a:r>
              <a:rPr lang="en-US" sz="4059" dirty="0" err="1">
                <a:solidFill>
                  <a:srgbClr val="009444"/>
                </a:solidFill>
                <a:latin typeface="Lato"/>
                <a:ea typeface="Lato"/>
                <a:cs typeface="Lato"/>
                <a:sym typeface="Lato"/>
              </a:rPr>
              <a:t>ejemplos</a:t>
            </a:r>
            <a:r>
              <a:rPr lang="en-US" sz="4059" dirty="0">
                <a:solidFill>
                  <a:srgbClr val="009444"/>
                </a:solidFill>
                <a:latin typeface="Lato"/>
                <a:ea typeface="Lato"/>
                <a:cs typeface="Lato"/>
                <a:sym typeface="Lato"/>
              </a:rPr>
              <a:t> de </a:t>
            </a:r>
            <a:r>
              <a:rPr lang="en-US" sz="4059" dirty="0" err="1">
                <a:solidFill>
                  <a:srgbClr val="009444"/>
                </a:solidFill>
                <a:latin typeface="Lato"/>
                <a:ea typeface="Lato"/>
                <a:cs typeface="Lato"/>
                <a:sym typeface="Lato"/>
              </a:rPr>
              <a:t>bautismos</a:t>
            </a:r>
            <a:r>
              <a:rPr lang="en-US" sz="4059" dirty="0">
                <a:solidFill>
                  <a:srgbClr val="009444"/>
                </a:solidFill>
                <a:latin typeface="Lato"/>
                <a:ea typeface="Lato"/>
                <a:cs typeface="Lato"/>
                <a:sym typeface="Lato"/>
              </a:rPr>
              <a:t> de infantes </a:t>
            </a:r>
            <a:r>
              <a:rPr lang="en-US" sz="4059" dirty="0" err="1">
                <a:solidFill>
                  <a:srgbClr val="009444"/>
                </a:solidFill>
                <a:latin typeface="Lato"/>
                <a:ea typeface="Lato"/>
                <a:cs typeface="Lato"/>
                <a:sym typeface="Lato"/>
              </a:rPr>
              <a:t>en</a:t>
            </a:r>
            <a:r>
              <a:rPr lang="en-US" sz="4059" dirty="0">
                <a:solidFill>
                  <a:srgbClr val="009444"/>
                </a:solidFill>
                <a:latin typeface="Lato"/>
                <a:ea typeface="Lato"/>
                <a:cs typeface="Lato"/>
                <a:sym typeface="Lato"/>
              </a:rPr>
              <a:t> </a:t>
            </a:r>
            <a:r>
              <a:rPr lang="en-US" sz="4059" dirty="0" err="1">
                <a:solidFill>
                  <a:srgbClr val="009444"/>
                </a:solidFill>
                <a:latin typeface="Lato"/>
                <a:ea typeface="Lato"/>
                <a:cs typeface="Lato"/>
                <a:sym typeface="Lato"/>
              </a:rPr>
              <a:t>el</a:t>
            </a:r>
            <a:r>
              <a:rPr lang="en-US" sz="4059" dirty="0">
                <a:solidFill>
                  <a:srgbClr val="009444"/>
                </a:solidFill>
                <a:latin typeface="Lato"/>
                <a:ea typeface="Lato"/>
                <a:cs typeface="Lato"/>
                <a:sym typeface="Lato"/>
              </a:rPr>
              <a:t> Nuevo </a:t>
            </a:r>
            <a:r>
              <a:rPr lang="en-US" sz="4059" dirty="0" err="1">
                <a:solidFill>
                  <a:srgbClr val="009444"/>
                </a:solidFill>
                <a:latin typeface="Lato"/>
                <a:ea typeface="Lato"/>
                <a:cs typeface="Lato"/>
                <a:sym typeface="Lato"/>
              </a:rPr>
              <a:t>Testamento</a:t>
            </a:r>
            <a:r>
              <a:rPr lang="en-US" sz="4059" dirty="0">
                <a:solidFill>
                  <a:srgbClr val="009444"/>
                </a:solidFill>
                <a:latin typeface="Lato"/>
                <a:ea typeface="Lato"/>
                <a:cs typeface="Lato"/>
                <a:sym typeface="Lato"/>
              </a:rPr>
              <a:t>.”</a:t>
            </a:r>
            <a:endParaRPr sz="5200" b="0" i="0" u="none" strike="noStrike" cap="none" dirty="0">
              <a:solidFill>
                <a:srgbClr val="009444"/>
              </a:solidFill>
              <a:latin typeface="Lato"/>
              <a:ea typeface="Lato"/>
              <a:cs typeface="Lato"/>
              <a:sym typeface="Lato"/>
            </a:endParaRPr>
          </a:p>
        </p:txBody>
      </p:sp>
      <p:sp>
        <p:nvSpPr>
          <p:cNvPr id="329" name="Google Shape;329;g274b379f556_0_115"/>
          <p:cNvSpPr txBox="1"/>
          <p:nvPr/>
        </p:nvSpPr>
        <p:spPr>
          <a:xfrm>
            <a:off x="2013358" y="2002719"/>
            <a:ext cx="9756395" cy="4011314"/>
          </a:xfrm>
          <a:prstGeom prst="rect">
            <a:avLst/>
          </a:prstGeom>
          <a:noFill/>
          <a:ln>
            <a:noFill/>
          </a:ln>
        </p:spPr>
        <p:txBody>
          <a:bodyPr spcFirstLastPara="1" wrap="square" lIns="91425" tIns="45700" rIns="91425" bIns="45700" anchor="t" anchorCtr="0">
            <a:spAutoFit/>
          </a:bodyPr>
          <a:lstStyle/>
          <a:p>
            <a:pPr marL="457200" marR="0" lvl="0" indent="-444500" algn="l" rtl="0">
              <a:lnSpc>
                <a:spcPct val="100000"/>
              </a:lnSpc>
              <a:spcBef>
                <a:spcPts val="1000"/>
              </a:spcBef>
              <a:spcAft>
                <a:spcPts val="0"/>
              </a:spcAft>
              <a:buClr>
                <a:schemeClr val="dk1"/>
              </a:buClr>
              <a:buSzPts val="3400"/>
              <a:buFont typeface="Lato"/>
              <a:buChar char="●"/>
            </a:pPr>
            <a:r>
              <a:rPr lang="en-US" sz="3400" dirty="0">
                <a:solidFill>
                  <a:schemeClr val="dk1"/>
                </a:solidFill>
                <a:latin typeface="Lato"/>
                <a:ea typeface="Lato"/>
                <a:cs typeface="Lato"/>
                <a:sym typeface="Lato"/>
              </a:rPr>
              <a:t>Hay </a:t>
            </a:r>
            <a:r>
              <a:rPr lang="en-US" sz="3400" dirty="0" err="1">
                <a:solidFill>
                  <a:schemeClr val="dk1"/>
                </a:solidFill>
                <a:latin typeface="Lato"/>
                <a:ea typeface="Lato"/>
                <a:cs typeface="Lato"/>
                <a:sym typeface="Lato"/>
              </a:rPr>
              <a:t>tres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bautismos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familiares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registrados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Nuevo </a:t>
            </a:r>
            <a:r>
              <a:rPr lang="en-US" sz="3400" dirty="0" err="1">
                <a:solidFill>
                  <a:schemeClr val="dk1"/>
                </a:solidFill>
                <a:latin typeface="Lato"/>
                <a:ea typeface="Lato"/>
                <a:cs typeface="Lato"/>
                <a:sym typeface="Lato"/>
              </a:rPr>
              <a:t>Testamento</a:t>
            </a:r>
            <a:r>
              <a:rPr lang="en-US" sz="3400" dirty="0">
                <a:solidFill>
                  <a:schemeClr val="dk1"/>
                </a:solidFill>
                <a:latin typeface="Lato"/>
                <a:ea typeface="Lato"/>
                <a:cs typeface="Lato"/>
                <a:sym typeface="Lato"/>
              </a:rPr>
              <a:t> que </a:t>
            </a:r>
            <a:r>
              <a:rPr lang="en-US" sz="3400" dirty="0" err="1">
                <a:solidFill>
                  <a:schemeClr val="dk1"/>
                </a:solidFill>
                <a:latin typeface="Lato"/>
                <a:ea typeface="Lato"/>
                <a:cs typeface="Lato"/>
                <a:sym typeface="Lato"/>
              </a:rPr>
              <a:t>probablemente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incluyeron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niños</a:t>
            </a:r>
            <a:r>
              <a:rPr lang="en-US" sz="3400" dirty="0">
                <a:solidFill>
                  <a:schemeClr val="dk1"/>
                </a:solidFill>
                <a:latin typeface="Lato"/>
                <a:ea typeface="Lato"/>
                <a:cs typeface="Lato"/>
                <a:sym typeface="Lato"/>
              </a:rPr>
              <a:t>. (La casa de Lidia, del </a:t>
            </a:r>
            <a:r>
              <a:rPr lang="en-US" sz="3400" dirty="0" err="1">
                <a:solidFill>
                  <a:schemeClr val="dk1"/>
                </a:solidFill>
                <a:latin typeface="Lato"/>
                <a:ea typeface="Lato"/>
                <a:cs typeface="Lato"/>
                <a:sym typeface="Lato"/>
              </a:rPr>
              <a:t>Carcelero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filipos</a:t>
            </a:r>
            <a:r>
              <a:rPr lang="en-US" sz="3400" dirty="0">
                <a:solidFill>
                  <a:schemeClr val="dk1"/>
                </a:solidFill>
                <a:latin typeface="Lato"/>
                <a:ea typeface="Lato"/>
                <a:cs typeface="Lato"/>
                <a:sym typeface="Lato"/>
              </a:rPr>
              <a:t> y  de </a:t>
            </a:r>
            <a:r>
              <a:rPr lang="en-US" sz="3400" dirty="0" err="1">
                <a:solidFill>
                  <a:schemeClr val="dk1"/>
                </a:solidFill>
                <a:latin typeface="Lato"/>
                <a:ea typeface="Lato"/>
                <a:cs typeface="Lato"/>
                <a:sym typeface="Lato"/>
              </a:rPr>
              <a:t>Estefanas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Corinto</a:t>
            </a:r>
            <a:r>
              <a:rPr lang="en-US" sz="3400" dirty="0">
                <a:solidFill>
                  <a:schemeClr val="dk1"/>
                </a:solidFill>
                <a:latin typeface="Lato"/>
                <a:ea typeface="Lato"/>
                <a:cs typeface="Lato"/>
                <a:sym typeface="Lato"/>
              </a:rPr>
              <a:t>)</a:t>
            </a:r>
            <a:endParaRPr sz="3400" dirty="0">
              <a:solidFill>
                <a:schemeClr val="dk1"/>
              </a:solidFill>
              <a:latin typeface="Lato"/>
              <a:ea typeface="Lato"/>
              <a:cs typeface="Lato"/>
              <a:sym typeface="Lato"/>
            </a:endParaRPr>
          </a:p>
          <a:p>
            <a:pPr marL="457200" marR="0" lvl="0" indent="-444500" algn="l" rtl="0">
              <a:lnSpc>
                <a:spcPct val="100000"/>
              </a:lnSpc>
              <a:spcBef>
                <a:spcPts val="1000"/>
              </a:spcBef>
              <a:spcAft>
                <a:spcPts val="0"/>
              </a:spcAft>
              <a:buClr>
                <a:schemeClr val="dk1"/>
              </a:buClr>
              <a:buSzPts val="3400"/>
              <a:buFont typeface="Lato"/>
              <a:buChar char="●"/>
            </a:pPr>
            <a:r>
              <a:rPr lang="en-US" sz="3400" dirty="0" err="1">
                <a:solidFill>
                  <a:schemeClr val="dk1"/>
                </a:solidFill>
                <a:latin typeface="Lato"/>
                <a:ea typeface="Lato"/>
                <a:cs typeface="Lato"/>
                <a:sym typeface="Lato"/>
              </a:rPr>
              <a:t>Bautizamos</a:t>
            </a:r>
            <a:r>
              <a:rPr lang="en-US" sz="3400" dirty="0">
                <a:solidFill>
                  <a:schemeClr val="dk1"/>
                </a:solidFill>
                <a:latin typeface="Lato"/>
                <a:ea typeface="Lato"/>
                <a:cs typeface="Lato"/>
                <a:sym typeface="Lato"/>
              </a:rPr>
              <a:t> a </a:t>
            </a:r>
            <a:r>
              <a:rPr lang="en-US" sz="3400" dirty="0" err="1">
                <a:solidFill>
                  <a:schemeClr val="dk1"/>
                </a:solidFill>
                <a:latin typeface="Lato"/>
                <a:ea typeface="Lato"/>
                <a:cs typeface="Lato"/>
                <a:sym typeface="Lato"/>
              </a:rPr>
              <a:t>los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niños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porque</a:t>
            </a:r>
            <a:r>
              <a:rPr lang="en-US" sz="3400" dirty="0">
                <a:solidFill>
                  <a:schemeClr val="dk1"/>
                </a:solidFill>
                <a:latin typeface="Lato"/>
                <a:ea typeface="Lato"/>
                <a:cs typeface="Lato"/>
                <a:sym typeface="Lato"/>
              </a:rPr>
              <a:t> Jesús </a:t>
            </a:r>
            <a:r>
              <a:rPr lang="en-US" sz="3400" dirty="0" err="1">
                <a:solidFill>
                  <a:schemeClr val="dk1"/>
                </a:solidFill>
                <a:latin typeface="Lato"/>
                <a:ea typeface="Lato"/>
                <a:cs typeface="Lato"/>
                <a:sym typeface="Lato"/>
              </a:rPr>
              <a:t>nos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ordena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bautizar</a:t>
            </a:r>
            <a:r>
              <a:rPr lang="en-US" sz="3400" dirty="0">
                <a:solidFill>
                  <a:schemeClr val="dk1"/>
                </a:solidFill>
                <a:latin typeface="Lato"/>
                <a:ea typeface="Lato"/>
                <a:cs typeface="Lato"/>
                <a:sym typeface="Lato"/>
              </a:rPr>
              <a:t> a </a:t>
            </a:r>
            <a:r>
              <a:rPr lang="en-US" sz="3400" dirty="0" err="1">
                <a:solidFill>
                  <a:schemeClr val="dk1"/>
                </a:solidFill>
                <a:latin typeface="Lato"/>
                <a:ea typeface="Lato"/>
                <a:cs typeface="Lato"/>
                <a:sym typeface="Lato"/>
              </a:rPr>
              <a:t>todas</a:t>
            </a:r>
            <a:r>
              <a:rPr lang="en-US" sz="3400" dirty="0">
                <a:solidFill>
                  <a:schemeClr val="dk1"/>
                </a:solidFill>
                <a:latin typeface="Lato"/>
                <a:ea typeface="Lato"/>
                <a:cs typeface="Lato"/>
                <a:sym typeface="Lato"/>
              </a:rPr>
              <a:t> las </a:t>
            </a:r>
            <a:r>
              <a:rPr lang="en-US" sz="3400" dirty="0" err="1">
                <a:solidFill>
                  <a:schemeClr val="dk1"/>
                </a:solidFill>
                <a:latin typeface="Lato"/>
                <a:ea typeface="Lato"/>
                <a:cs typeface="Lato"/>
                <a:sym typeface="Lato"/>
              </a:rPr>
              <a:t>naciones</a:t>
            </a:r>
            <a:r>
              <a:rPr lang="en-US" sz="3400" dirty="0">
                <a:solidFill>
                  <a:schemeClr val="dk1"/>
                </a:solidFill>
                <a:latin typeface="Lato"/>
                <a:ea typeface="Lato"/>
                <a:cs typeface="Lato"/>
                <a:sym typeface="Lato"/>
              </a:rPr>
              <a:t>, y </a:t>
            </a:r>
            <a:r>
              <a:rPr lang="en-US" sz="3400" dirty="0" err="1">
                <a:solidFill>
                  <a:schemeClr val="dk1"/>
                </a:solidFill>
                <a:latin typeface="Lato"/>
                <a:ea typeface="Lato"/>
                <a:cs typeface="Lato"/>
                <a:sym typeface="Lato"/>
              </a:rPr>
              <a:t>los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niños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están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incluidos</a:t>
            </a:r>
            <a:r>
              <a:rPr lang="en-US" sz="3400" dirty="0">
                <a:solidFill>
                  <a:schemeClr val="dk1"/>
                </a:solidFill>
                <a:latin typeface="Lato"/>
                <a:ea typeface="Lato"/>
                <a:cs typeface="Lato"/>
                <a:sym typeface="Lato"/>
              </a:rPr>
              <a:t>.</a:t>
            </a:r>
            <a:endParaRPr sz="3400" dirty="0">
              <a:solidFill>
                <a:schemeClr val="dk1"/>
              </a:solidFill>
              <a:latin typeface="Lato"/>
              <a:ea typeface="Lato"/>
              <a:cs typeface="Lato"/>
              <a:sym typeface="Lato"/>
            </a:endParaRPr>
          </a:p>
        </p:txBody>
      </p:sp>
      <p:sp>
        <p:nvSpPr>
          <p:cNvPr id="330" name="Google Shape;330;g274b379f556_0_11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31" name="Google Shape;331;g274b379f556_0_115"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32" name="Google Shape;332;g274b379f556_0_115"/>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 name="Google Shape;322;g274b379f556_0_101">
            <a:extLst>
              <a:ext uri="{FF2B5EF4-FFF2-40B4-BE49-F238E27FC236}">
                <a16:creationId xmlns:a16="http://schemas.microsoft.com/office/drawing/2014/main" id="{F4B9596A-3E96-3798-8A14-F1949ABD438B}"/>
              </a:ext>
            </a:extLst>
          </p:cNvPr>
          <p:cNvPicPr preferRelativeResize="0"/>
          <p:nvPr/>
        </p:nvPicPr>
        <p:blipFill rotWithShape="1">
          <a:blip r:embed="rId4">
            <a:alphaModFix/>
          </a:blip>
          <a:srcRect/>
          <a:stretch/>
        </p:blipFill>
        <p:spPr>
          <a:xfrm>
            <a:off x="-167225" y="142011"/>
            <a:ext cx="3032651" cy="3032651"/>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6">
          <a:extLst>
            <a:ext uri="{FF2B5EF4-FFF2-40B4-BE49-F238E27FC236}">
              <a16:creationId xmlns:a16="http://schemas.microsoft.com/office/drawing/2014/main" id="{B895FA6D-C7C9-36AA-92A1-0D32CFFD2ACC}"/>
            </a:ext>
          </a:extLst>
        </p:cNvPr>
        <p:cNvGrpSpPr/>
        <p:nvPr/>
      </p:nvGrpSpPr>
      <p:grpSpPr>
        <a:xfrm>
          <a:off x="0" y="0"/>
          <a:ext cx="0" cy="0"/>
          <a:chOff x="0" y="0"/>
          <a:chExt cx="0" cy="0"/>
        </a:xfrm>
      </p:grpSpPr>
      <p:sp>
        <p:nvSpPr>
          <p:cNvPr id="297" name="Google Shape;297;g2e314509b4d_0_272">
            <a:extLst>
              <a:ext uri="{FF2B5EF4-FFF2-40B4-BE49-F238E27FC236}">
                <a16:creationId xmlns:a16="http://schemas.microsoft.com/office/drawing/2014/main" id="{2393B751-41A2-3178-B0F3-1829E7A12A03}"/>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98" name="Google Shape;298;g2e314509b4d_0_272">
            <a:extLst>
              <a:ext uri="{FF2B5EF4-FFF2-40B4-BE49-F238E27FC236}">
                <a16:creationId xmlns:a16="http://schemas.microsoft.com/office/drawing/2014/main" id="{3A204622-FB96-03F6-3DBF-091D219ED3D9}"/>
              </a:ext>
            </a:extLst>
          </p:cNvPr>
          <p:cNvPicPr preferRelativeResize="0"/>
          <p:nvPr/>
        </p:nvPicPr>
        <p:blipFill rotWithShape="1">
          <a:blip r:embed="rId3">
            <a:alphaModFix/>
          </a:blip>
          <a:src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sp>
        <p:nvSpPr>
          <p:cNvPr id="299" name="Google Shape;299;g2e314509b4d_0_272">
            <a:extLst>
              <a:ext uri="{FF2B5EF4-FFF2-40B4-BE49-F238E27FC236}">
                <a16:creationId xmlns:a16="http://schemas.microsoft.com/office/drawing/2014/main" id="{AD4C5C21-DFC3-03BC-893B-B3A7873709E5}"/>
              </a:ext>
            </a:extLst>
          </p:cNvPr>
          <p:cNvSpPr txBox="1"/>
          <p:nvPr/>
        </p:nvSpPr>
        <p:spPr>
          <a:xfrm>
            <a:off x="3287398" y="2767200"/>
            <a:ext cx="802380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razones</a:t>
            </a:r>
            <a:r>
              <a:rPr lang="en-US" sz="4000" b="1" dirty="0">
                <a:solidFill>
                  <a:schemeClr val="dk1"/>
                </a:solidFill>
                <a:latin typeface="Lato"/>
                <a:ea typeface="Lato"/>
                <a:cs typeface="Lato"/>
                <a:sym typeface="Lato"/>
              </a:rPr>
              <a:t> temenos para </a:t>
            </a:r>
            <a:r>
              <a:rPr lang="en-US" sz="4000" b="1" dirty="0" err="1">
                <a:solidFill>
                  <a:schemeClr val="dk1"/>
                </a:solidFill>
                <a:latin typeface="Lato"/>
                <a:ea typeface="Lato"/>
                <a:cs typeface="Lato"/>
                <a:sym typeface="Lato"/>
              </a:rPr>
              <a:t>bautizar</a:t>
            </a:r>
            <a:r>
              <a:rPr lang="en-US" sz="4000" b="1" dirty="0">
                <a:solidFill>
                  <a:schemeClr val="dk1"/>
                </a:solidFill>
                <a:latin typeface="Lato"/>
                <a:ea typeface="Lato"/>
                <a:cs typeface="Lato"/>
                <a:sym typeface="Lato"/>
              </a:rPr>
              <a:t> a </a:t>
            </a:r>
            <a:r>
              <a:rPr lang="en-US" sz="4000" b="1" dirty="0" err="1">
                <a:solidFill>
                  <a:schemeClr val="dk1"/>
                </a:solidFill>
                <a:latin typeface="Lato"/>
                <a:ea typeface="Lato"/>
                <a:cs typeface="Lato"/>
                <a:sym typeface="Lato"/>
              </a:rPr>
              <a:t>los</a:t>
            </a:r>
            <a:r>
              <a:rPr lang="en-US" sz="4000" b="1" dirty="0">
                <a:solidFill>
                  <a:schemeClr val="dk1"/>
                </a:solidFill>
                <a:latin typeface="Lato"/>
                <a:ea typeface="Lato"/>
                <a:cs typeface="Lato"/>
                <a:sym typeface="Lato"/>
              </a:rPr>
              <a:t> infantes?</a:t>
            </a:r>
            <a:endParaRPr sz="4000" b="1" i="0" u="none" strike="noStrike" cap="none" dirty="0">
              <a:solidFill>
                <a:schemeClr val="dk1"/>
              </a:solidFill>
              <a:latin typeface="Lato"/>
              <a:ea typeface="Lato"/>
              <a:cs typeface="Lato"/>
              <a:sym typeface="Lato"/>
            </a:endParaRPr>
          </a:p>
        </p:txBody>
      </p:sp>
      <p:pic>
        <p:nvPicPr>
          <p:cNvPr id="300" name="Google Shape;300;g2e314509b4d_0_272" descr="A green bird with leaves&#10;&#10;Description automatically generated">
            <a:extLst>
              <a:ext uri="{FF2B5EF4-FFF2-40B4-BE49-F238E27FC236}">
                <a16:creationId xmlns:a16="http://schemas.microsoft.com/office/drawing/2014/main" id="{8704EA62-37B6-F044-9304-89ADFEAEE4AB}"/>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40876909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6">
          <a:extLst>
            <a:ext uri="{FF2B5EF4-FFF2-40B4-BE49-F238E27FC236}">
              <a16:creationId xmlns:a16="http://schemas.microsoft.com/office/drawing/2014/main" id="{783985BB-8BCC-9F79-FDFA-B03F7E36C11C}"/>
            </a:ext>
          </a:extLst>
        </p:cNvPr>
        <p:cNvGrpSpPr/>
        <p:nvPr/>
      </p:nvGrpSpPr>
      <p:grpSpPr>
        <a:xfrm>
          <a:off x="0" y="0"/>
          <a:ext cx="0" cy="0"/>
          <a:chOff x="0" y="0"/>
          <a:chExt cx="0" cy="0"/>
        </a:xfrm>
      </p:grpSpPr>
      <p:sp>
        <p:nvSpPr>
          <p:cNvPr id="327" name="Google Shape;327;g274b379f556_0_115">
            <a:extLst>
              <a:ext uri="{FF2B5EF4-FFF2-40B4-BE49-F238E27FC236}">
                <a16:creationId xmlns:a16="http://schemas.microsoft.com/office/drawing/2014/main" id="{2FBED4FB-1E9B-FD92-3A80-7C22F1C22768}"/>
              </a:ext>
            </a:extLst>
          </p:cNvPr>
          <p:cNvSpPr txBox="1"/>
          <p:nvPr/>
        </p:nvSpPr>
        <p:spPr>
          <a:xfrm>
            <a:off x="1949289" y="520621"/>
            <a:ext cx="8551200" cy="1200288"/>
          </a:xfrm>
          <a:prstGeom prst="rect">
            <a:avLst/>
          </a:prstGeom>
          <a:noFill/>
          <a:ln>
            <a:noFill/>
          </a:ln>
        </p:spPr>
        <p:txBody>
          <a:bodyPr spcFirstLastPara="1" wrap="square" lIns="91425" tIns="45700" rIns="91425" bIns="45700" anchor="t" anchorCtr="0">
            <a:spAutoFit/>
          </a:bodyPr>
          <a:lstStyle/>
          <a:p>
            <a:pPr>
              <a:buSzPts val="4860"/>
            </a:pPr>
            <a:r>
              <a:rPr lang="es-ES" sz="3600" b="1" dirty="0">
                <a:solidFill>
                  <a:schemeClr val="dk1"/>
                </a:solidFill>
                <a:latin typeface="Lato" panose="020F0502020204030203"/>
                <a:ea typeface="Lato" panose="020F0502020204030203"/>
                <a:cs typeface="Lato" panose="020F0502020204030203"/>
                <a:sym typeface="Lato" panose="020F0502020204030203"/>
              </a:rPr>
              <a:t>Razones bíblicas para bautizar a los infantes</a:t>
            </a:r>
            <a:endParaRPr lang="es-ES" sz="36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
        <p:nvSpPr>
          <p:cNvPr id="330" name="Google Shape;330;g274b379f556_0_115">
            <a:extLst>
              <a:ext uri="{FF2B5EF4-FFF2-40B4-BE49-F238E27FC236}">
                <a16:creationId xmlns:a16="http://schemas.microsoft.com/office/drawing/2014/main" id="{6BC0E2B9-2D46-7DB6-7DB7-9DBDEBDEBB8C}"/>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31" name="Google Shape;331;g274b379f556_0_115" descr="A green bird with leaves&#10;&#10;Description automatically generated">
            <a:extLst>
              <a:ext uri="{FF2B5EF4-FFF2-40B4-BE49-F238E27FC236}">
                <a16:creationId xmlns:a16="http://schemas.microsoft.com/office/drawing/2014/main" id="{5D7B0D54-A883-ED12-A038-54FAB7E3C893}"/>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32" name="Google Shape;332;g274b379f556_0_115">
            <a:extLst>
              <a:ext uri="{FF2B5EF4-FFF2-40B4-BE49-F238E27FC236}">
                <a16:creationId xmlns:a16="http://schemas.microsoft.com/office/drawing/2014/main" id="{7A5D7297-F8A6-2E8A-891C-F1C53AC05485}"/>
              </a:ext>
            </a:extLst>
          </p:cNvPr>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 name="Google Shape;318;g274b379f556_0_101">
            <a:extLst>
              <a:ext uri="{FF2B5EF4-FFF2-40B4-BE49-F238E27FC236}">
                <a16:creationId xmlns:a16="http://schemas.microsoft.com/office/drawing/2014/main" id="{3453EB1B-35FA-D0E0-5AA8-DC9A4EFD2C8E}"/>
              </a:ext>
            </a:extLst>
          </p:cNvPr>
          <p:cNvSpPr txBox="1"/>
          <p:nvPr/>
        </p:nvSpPr>
        <p:spPr>
          <a:xfrm>
            <a:off x="2008306" y="1951606"/>
            <a:ext cx="9191700" cy="4139554"/>
          </a:xfrm>
          <a:prstGeom prst="rect">
            <a:avLst/>
          </a:prstGeom>
          <a:noFill/>
          <a:ln>
            <a:noFill/>
          </a:ln>
        </p:spPr>
        <p:txBody>
          <a:bodyPr spcFirstLastPara="1" wrap="square" lIns="91425" tIns="45700" rIns="91425" bIns="45700" anchor="t" anchorCtr="0">
            <a:spAutoFit/>
          </a:bodyPr>
          <a:lstStyle/>
          <a:p>
            <a:pPr marL="457200" marR="0" lvl="0" indent="-444500" algn="l" rtl="0">
              <a:lnSpc>
                <a:spcPct val="100000"/>
              </a:lnSpc>
              <a:spcBef>
                <a:spcPts val="1000"/>
              </a:spcBef>
              <a:spcAft>
                <a:spcPts val="0"/>
              </a:spcAft>
              <a:buClr>
                <a:schemeClr val="dk1"/>
              </a:buClr>
              <a:buSzPts val="3400"/>
              <a:buFont typeface="Lato"/>
              <a:buChar char="●"/>
            </a:pPr>
            <a:r>
              <a:rPr lang="en-US" sz="3400" dirty="0" err="1">
                <a:solidFill>
                  <a:schemeClr val="dk1"/>
                </a:solidFill>
                <a:latin typeface="Lato"/>
                <a:ea typeface="Lato"/>
                <a:cs typeface="Lato"/>
                <a:sym typeface="Lato"/>
              </a:rPr>
              <a:t>Están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incluidos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mandato</a:t>
            </a:r>
            <a:r>
              <a:rPr lang="en-US" sz="3400" dirty="0">
                <a:solidFill>
                  <a:schemeClr val="dk1"/>
                </a:solidFill>
                <a:latin typeface="Lato"/>
                <a:ea typeface="Lato"/>
                <a:cs typeface="Lato"/>
                <a:sym typeface="Lato"/>
              </a:rPr>
              <a:t> (Mateo 28:19) </a:t>
            </a:r>
            <a:r>
              <a:rPr lang="en-US" sz="3400" dirty="0" err="1">
                <a:solidFill>
                  <a:schemeClr val="dk1"/>
                </a:solidFill>
                <a:latin typeface="Lato"/>
                <a:ea typeface="Lato"/>
                <a:cs typeface="Lato"/>
                <a:sym typeface="Lato"/>
              </a:rPr>
              <a:t>como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la </a:t>
            </a:r>
            <a:r>
              <a:rPr lang="en-US" sz="3400" dirty="0" err="1">
                <a:solidFill>
                  <a:schemeClr val="dk1"/>
                </a:solidFill>
                <a:latin typeface="Lato"/>
                <a:ea typeface="Lato"/>
                <a:cs typeface="Lato"/>
                <a:sym typeface="Lato"/>
              </a:rPr>
              <a:t>promesa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Hechos</a:t>
            </a:r>
            <a:r>
              <a:rPr lang="en-US" sz="3400" dirty="0">
                <a:solidFill>
                  <a:schemeClr val="dk1"/>
                </a:solidFill>
                <a:latin typeface="Lato"/>
                <a:ea typeface="Lato"/>
                <a:cs typeface="Lato"/>
                <a:sym typeface="Lato"/>
              </a:rPr>
              <a:t> 2:38-39) del </a:t>
            </a:r>
            <a:r>
              <a:rPr lang="en-US" sz="3400" dirty="0" err="1">
                <a:solidFill>
                  <a:schemeClr val="dk1"/>
                </a:solidFill>
                <a:latin typeface="Lato"/>
                <a:ea typeface="Lato"/>
                <a:cs typeface="Lato"/>
                <a:sym typeface="Lato"/>
              </a:rPr>
              <a:t>bautismo</a:t>
            </a:r>
            <a:r>
              <a:rPr lang="en-US" sz="3400" dirty="0">
                <a:solidFill>
                  <a:schemeClr val="dk1"/>
                </a:solidFill>
                <a:latin typeface="Lato"/>
                <a:ea typeface="Lato"/>
                <a:cs typeface="Lato"/>
                <a:sym typeface="Lato"/>
              </a:rPr>
              <a:t>. </a:t>
            </a:r>
          </a:p>
          <a:p>
            <a:pPr marL="457200" marR="0" lvl="0" indent="-444500" algn="l" rtl="0">
              <a:lnSpc>
                <a:spcPct val="100000"/>
              </a:lnSpc>
              <a:spcBef>
                <a:spcPts val="1000"/>
              </a:spcBef>
              <a:spcAft>
                <a:spcPts val="0"/>
              </a:spcAft>
              <a:buClr>
                <a:schemeClr val="dk1"/>
              </a:buClr>
              <a:buSzPts val="3400"/>
              <a:buFont typeface="Lato"/>
              <a:buChar char="●"/>
            </a:pPr>
            <a:endParaRPr lang="en-US" sz="3400" dirty="0">
              <a:solidFill>
                <a:schemeClr val="dk1"/>
              </a:solidFill>
              <a:latin typeface="Lato"/>
              <a:ea typeface="Lato"/>
              <a:cs typeface="Lato"/>
              <a:sym typeface="Lato"/>
            </a:endParaRPr>
          </a:p>
          <a:p>
            <a:pPr marL="457200" marR="0" lvl="0" indent="-444500" algn="l" rtl="0">
              <a:lnSpc>
                <a:spcPct val="100000"/>
              </a:lnSpc>
              <a:spcBef>
                <a:spcPts val="1000"/>
              </a:spcBef>
              <a:spcAft>
                <a:spcPts val="0"/>
              </a:spcAft>
              <a:buClr>
                <a:schemeClr val="dk1"/>
              </a:buClr>
              <a:buSzPts val="3400"/>
              <a:buFont typeface="Lato"/>
              <a:buChar char="●"/>
            </a:pPr>
            <a:r>
              <a:rPr lang="en-US" sz="3400" dirty="0" err="1">
                <a:solidFill>
                  <a:schemeClr val="dk1"/>
                </a:solidFill>
                <a:latin typeface="Lato"/>
                <a:ea typeface="Lato"/>
                <a:cs typeface="Lato"/>
                <a:sym typeface="Lato"/>
              </a:rPr>
              <a:t>Nacen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pecadores</a:t>
            </a:r>
            <a:r>
              <a:rPr lang="en-US" sz="3400" dirty="0">
                <a:solidFill>
                  <a:schemeClr val="dk1"/>
                </a:solidFill>
                <a:latin typeface="Lato"/>
                <a:ea typeface="Lato"/>
                <a:cs typeface="Lato"/>
                <a:sym typeface="Lato"/>
              </a:rPr>
              <a:t> (Salmo 51:5), </a:t>
            </a:r>
            <a:r>
              <a:rPr lang="en-US" sz="3400" dirty="0" err="1">
                <a:solidFill>
                  <a:schemeClr val="dk1"/>
                </a:solidFill>
                <a:latin typeface="Lato"/>
                <a:ea typeface="Lato"/>
                <a:cs typeface="Lato"/>
                <a:sym typeface="Lato"/>
              </a:rPr>
              <a:t>necesitados</a:t>
            </a:r>
            <a:r>
              <a:rPr lang="en-US" sz="3400" dirty="0">
                <a:solidFill>
                  <a:schemeClr val="dk1"/>
                </a:solidFill>
                <a:latin typeface="Lato"/>
                <a:ea typeface="Lato"/>
                <a:cs typeface="Lato"/>
                <a:sym typeface="Lato"/>
              </a:rPr>
              <a:t> del </a:t>
            </a:r>
            <a:r>
              <a:rPr lang="en-US" sz="3400" dirty="0" err="1">
                <a:solidFill>
                  <a:schemeClr val="dk1"/>
                </a:solidFill>
                <a:latin typeface="Lato"/>
                <a:ea typeface="Lato"/>
                <a:cs typeface="Lato"/>
                <a:sym typeface="Lato"/>
              </a:rPr>
              <a:t>perdón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prometido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bautismo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Hechos</a:t>
            </a:r>
            <a:r>
              <a:rPr lang="en-US" sz="3400" dirty="0">
                <a:solidFill>
                  <a:schemeClr val="dk1"/>
                </a:solidFill>
                <a:latin typeface="Lato"/>
                <a:ea typeface="Lato"/>
                <a:cs typeface="Lato"/>
                <a:sym typeface="Lato"/>
              </a:rPr>
              <a:t> 2:18) </a:t>
            </a:r>
            <a:endParaRPr sz="3400" dirty="0">
              <a:solidFill>
                <a:schemeClr val="dk1"/>
              </a:solidFill>
              <a:latin typeface="Lato"/>
              <a:ea typeface="Lato"/>
              <a:cs typeface="Lato"/>
              <a:sym typeface="Lato"/>
            </a:endParaRPr>
          </a:p>
        </p:txBody>
      </p:sp>
    </p:spTree>
    <p:extLst>
      <p:ext uri="{BB962C8B-B14F-4D97-AF65-F5344CB8AC3E}">
        <p14:creationId xmlns:p14="http://schemas.microsoft.com/office/powerpoint/2010/main" val="5370625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6">
          <a:extLst>
            <a:ext uri="{FF2B5EF4-FFF2-40B4-BE49-F238E27FC236}">
              <a16:creationId xmlns:a16="http://schemas.microsoft.com/office/drawing/2014/main" id="{1725BEA5-5C69-7F98-1B73-3A327E3E0825}"/>
            </a:ext>
          </a:extLst>
        </p:cNvPr>
        <p:cNvGrpSpPr/>
        <p:nvPr/>
      </p:nvGrpSpPr>
      <p:grpSpPr>
        <a:xfrm>
          <a:off x="0" y="0"/>
          <a:ext cx="0" cy="0"/>
          <a:chOff x="0" y="0"/>
          <a:chExt cx="0" cy="0"/>
        </a:xfrm>
      </p:grpSpPr>
      <p:sp>
        <p:nvSpPr>
          <p:cNvPr id="327" name="Google Shape;327;g274b379f556_0_115">
            <a:extLst>
              <a:ext uri="{FF2B5EF4-FFF2-40B4-BE49-F238E27FC236}">
                <a16:creationId xmlns:a16="http://schemas.microsoft.com/office/drawing/2014/main" id="{379A5207-8A4B-54B6-6FDF-2CCB95CB463B}"/>
              </a:ext>
            </a:extLst>
          </p:cNvPr>
          <p:cNvSpPr txBox="1"/>
          <p:nvPr/>
        </p:nvSpPr>
        <p:spPr>
          <a:xfrm>
            <a:off x="1949289" y="520621"/>
            <a:ext cx="9642076" cy="646290"/>
          </a:xfrm>
          <a:prstGeom prst="rect">
            <a:avLst/>
          </a:prstGeom>
          <a:noFill/>
          <a:ln>
            <a:noFill/>
          </a:ln>
        </p:spPr>
        <p:txBody>
          <a:bodyPr spcFirstLastPara="1" wrap="square" lIns="91425" tIns="45700" rIns="91425" bIns="45700" anchor="t" anchorCtr="0">
            <a:spAutoFit/>
          </a:bodyPr>
          <a:lstStyle/>
          <a:p>
            <a:pPr>
              <a:buSzPts val="4860"/>
            </a:pPr>
            <a:r>
              <a:rPr lang="es-ES" sz="3600" b="1" dirty="0">
                <a:solidFill>
                  <a:schemeClr val="dk1"/>
                </a:solidFill>
                <a:latin typeface="Lato" panose="020F0502020204030203"/>
                <a:ea typeface="Lato" panose="020F0502020204030203"/>
                <a:cs typeface="Lato" panose="020F0502020204030203"/>
                <a:sym typeface="Lato" panose="020F0502020204030203"/>
              </a:rPr>
              <a:t>Razones bíblicas para bautizar a los infantes</a:t>
            </a:r>
            <a:endParaRPr lang="es-ES" sz="36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
        <p:nvSpPr>
          <p:cNvPr id="330" name="Google Shape;330;g274b379f556_0_115">
            <a:extLst>
              <a:ext uri="{FF2B5EF4-FFF2-40B4-BE49-F238E27FC236}">
                <a16:creationId xmlns:a16="http://schemas.microsoft.com/office/drawing/2014/main" id="{C337A31B-895D-CD6D-2230-E00CF060AFF1}"/>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2" name="Google Shape;332;g274b379f556_0_115">
            <a:extLst>
              <a:ext uri="{FF2B5EF4-FFF2-40B4-BE49-F238E27FC236}">
                <a16:creationId xmlns:a16="http://schemas.microsoft.com/office/drawing/2014/main" id="{44AD2746-53C9-C104-0FAE-A44225A9F257}"/>
              </a:ext>
            </a:extLst>
          </p:cNvPr>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 name="Google Shape;318;g274b379f556_0_101">
            <a:extLst>
              <a:ext uri="{FF2B5EF4-FFF2-40B4-BE49-F238E27FC236}">
                <a16:creationId xmlns:a16="http://schemas.microsoft.com/office/drawing/2014/main" id="{3F47B2BA-E468-2406-F867-F18921C58A7B}"/>
              </a:ext>
            </a:extLst>
          </p:cNvPr>
          <p:cNvSpPr txBox="1"/>
          <p:nvPr/>
        </p:nvSpPr>
        <p:spPr>
          <a:xfrm>
            <a:off x="1949288" y="1166911"/>
            <a:ext cx="10242711" cy="5442475"/>
          </a:xfrm>
          <a:prstGeom prst="rect">
            <a:avLst/>
          </a:prstGeom>
          <a:noFill/>
          <a:ln>
            <a:noFill/>
          </a:ln>
        </p:spPr>
        <p:txBody>
          <a:bodyPr spcFirstLastPara="1" wrap="square" lIns="91425" tIns="45700" rIns="91425" bIns="45700" anchor="t" anchorCtr="0">
            <a:spAutoFit/>
          </a:bodyPr>
          <a:lstStyle/>
          <a:p>
            <a:pPr marL="457200" marR="0" lvl="0" indent="-444500" algn="l" rtl="0">
              <a:lnSpc>
                <a:spcPct val="100000"/>
              </a:lnSpc>
              <a:spcBef>
                <a:spcPts val="1000"/>
              </a:spcBef>
              <a:spcAft>
                <a:spcPts val="0"/>
              </a:spcAft>
              <a:buClr>
                <a:schemeClr val="dk1"/>
              </a:buClr>
              <a:buSzPts val="3400"/>
              <a:buFont typeface="Lato"/>
              <a:buChar char="●"/>
            </a:pPr>
            <a:r>
              <a:rPr lang="en-US" sz="3400" dirty="0" err="1">
                <a:solidFill>
                  <a:schemeClr val="dk1"/>
                </a:solidFill>
                <a:latin typeface="Lato"/>
                <a:ea typeface="Lato"/>
                <a:cs typeface="Lato"/>
                <a:sym typeface="Lato"/>
              </a:rPr>
              <a:t>Pueden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creer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Cristo, </a:t>
            </a:r>
            <a:r>
              <a:rPr lang="en-US" sz="3400" dirty="0" err="1">
                <a:solidFill>
                  <a:schemeClr val="dk1"/>
                </a:solidFill>
                <a:latin typeface="Lato"/>
                <a:ea typeface="Lato"/>
                <a:cs typeface="Lato"/>
                <a:sym typeface="Lato"/>
              </a:rPr>
              <a:t>por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poder</a:t>
            </a:r>
            <a:r>
              <a:rPr lang="en-US" sz="3400" dirty="0">
                <a:solidFill>
                  <a:schemeClr val="dk1"/>
                </a:solidFill>
                <a:latin typeface="Lato"/>
                <a:ea typeface="Lato"/>
                <a:cs typeface="Lato"/>
                <a:sym typeface="Lato"/>
              </a:rPr>
              <a:t> del </a:t>
            </a:r>
            <a:r>
              <a:rPr lang="en-US" sz="3400" dirty="0" err="1">
                <a:solidFill>
                  <a:schemeClr val="dk1"/>
                </a:solidFill>
                <a:latin typeface="Lato"/>
                <a:ea typeface="Lato"/>
                <a:cs typeface="Lato"/>
                <a:sym typeface="Lato"/>
              </a:rPr>
              <a:t>Espíritu</a:t>
            </a:r>
            <a:r>
              <a:rPr lang="en-US" sz="3400" dirty="0">
                <a:solidFill>
                  <a:schemeClr val="dk1"/>
                </a:solidFill>
                <a:latin typeface="Lato"/>
                <a:ea typeface="Lato"/>
                <a:cs typeface="Lato"/>
                <a:sym typeface="Lato"/>
              </a:rPr>
              <a:t> Santo (Mateo 18:6), </a:t>
            </a:r>
            <a:r>
              <a:rPr lang="en-US" sz="3400" dirty="0" err="1">
                <a:solidFill>
                  <a:schemeClr val="dk1"/>
                </a:solidFill>
                <a:latin typeface="Lato"/>
                <a:ea typeface="Lato"/>
                <a:cs typeface="Lato"/>
                <a:sym typeface="Lato"/>
              </a:rPr>
              <a:t>quien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obra</a:t>
            </a:r>
            <a:r>
              <a:rPr lang="en-US" sz="3400" dirty="0">
                <a:solidFill>
                  <a:schemeClr val="dk1"/>
                </a:solidFill>
                <a:latin typeface="Lato"/>
                <a:ea typeface="Lato"/>
                <a:cs typeface="Lato"/>
                <a:sym typeface="Lato"/>
              </a:rPr>
              <a:t> la </a:t>
            </a:r>
            <a:r>
              <a:rPr lang="en-US" sz="3400" dirty="0" err="1">
                <a:solidFill>
                  <a:schemeClr val="dk1"/>
                </a:solidFill>
                <a:latin typeface="Lato"/>
                <a:ea typeface="Lato"/>
                <a:cs typeface="Lato"/>
                <a:sym typeface="Lato"/>
              </a:rPr>
              <a:t>fe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por</a:t>
            </a:r>
            <a:r>
              <a:rPr lang="en-US" sz="3400" dirty="0">
                <a:solidFill>
                  <a:schemeClr val="dk1"/>
                </a:solidFill>
                <a:latin typeface="Lato"/>
                <a:ea typeface="Lato"/>
                <a:cs typeface="Lato"/>
                <a:sym typeface="Lato"/>
              </a:rPr>
              <a:t> medio del </a:t>
            </a:r>
            <a:r>
              <a:rPr lang="en-US" sz="3400" dirty="0" err="1">
                <a:solidFill>
                  <a:schemeClr val="dk1"/>
                </a:solidFill>
                <a:latin typeface="Lato"/>
                <a:ea typeface="Lato"/>
                <a:cs typeface="Lato"/>
                <a:sym typeface="Lato"/>
              </a:rPr>
              <a:t>bautismo</a:t>
            </a:r>
            <a:r>
              <a:rPr lang="en-US" sz="3400" dirty="0">
                <a:solidFill>
                  <a:schemeClr val="dk1"/>
                </a:solidFill>
                <a:latin typeface="Lato"/>
                <a:ea typeface="Lato"/>
                <a:cs typeface="Lato"/>
                <a:sym typeface="Lato"/>
              </a:rPr>
              <a:t> (Juan 3:5). </a:t>
            </a:r>
          </a:p>
          <a:p>
            <a:pPr marL="457200" marR="0" lvl="0" indent="-444500" algn="l" rtl="0">
              <a:lnSpc>
                <a:spcPct val="100000"/>
              </a:lnSpc>
              <a:spcBef>
                <a:spcPts val="1000"/>
              </a:spcBef>
              <a:spcAft>
                <a:spcPts val="0"/>
              </a:spcAft>
              <a:buClr>
                <a:schemeClr val="dk1"/>
              </a:buClr>
              <a:buSzPts val="3400"/>
              <a:buFont typeface="Lato"/>
              <a:buChar char="●"/>
            </a:pPr>
            <a:endParaRPr lang="en-US" sz="3400" dirty="0">
              <a:solidFill>
                <a:schemeClr val="dk1"/>
              </a:solidFill>
              <a:latin typeface="Lato"/>
              <a:ea typeface="Lato"/>
              <a:cs typeface="Lato"/>
              <a:sym typeface="Lato"/>
            </a:endParaRPr>
          </a:p>
          <a:p>
            <a:pPr marL="457200" marR="0" lvl="0" indent="-444500" algn="l" rtl="0">
              <a:lnSpc>
                <a:spcPct val="100000"/>
              </a:lnSpc>
              <a:spcBef>
                <a:spcPts val="1000"/>
              </a:spcBef>
              <a:spcAft>
                <a:spcPts val="0"/>
              </a:spcAft>
              <a:buClr>
                <a:schemeClr val="dk1"/>
              </a:buClr>
              <a:buSzPts val="3400"/>
              <a:buFont typeface="Lato"/>
              <a:buChar char="●"/>
            </a:pPr>
            <a:r>
              <a:rPr lang="en-US" sz="3400" dirty="0">
                <a:solidFill>
                  <a:schemeClr val="dk1"/>
                </a:solidFill>
                <a:latin typeface="Lato"/>
                <a:ea typeface="Lato"/>
                <a:cs typeface="Lato"/>
                <a:sym typeface="Lato"/>
              </a:rPr>
              <a:t>El </a:t>
            </a:r>
            <a:r>
              <a:rPr lang="en-US" sz="3400" dirty="0" err="1">
                <a:solidFill>
                  <a:schemeClr val="dk1"/>
                </a:solidFill>
                <a:latin typeface="Lato"/>
                <a:ea typeface="Lato"/>
                <a:cs typeface="Lato"/>
                <a:sym typeface="Lato"/>
              </a:rPr>
              <a:t>Espíritu</a:t>
            </a:r>
            <a:r>
              <a:rPr lang="en-US" sz="3400" dirty="0">
                <a:solidFill>
                  <a:schemeClr val="dk1"/>
                </a:solidFill>
                <a:latin typeface="Lato"/>
                <a:ea typeface="Lato"/>
                <a:cs typeface="Lato"/>
                <a:sym typeface="Lato"/>
              </a:rPr>
              <a:t> es </a:t>
            </a:r>
            <a:r>
              <a:rPr lang="en-US" sz="3400" dirty="0" err="1">
                <a:solidFill>
                  <a:schemeClr val="dk1"/>
                </a:solidFill>
                <a:latin typeface="Lato"/>
                <a:ea typeface="Lato"/>
                <a:cs typeface="Lato"/>
                <a:sym typeface="Lato"/>
              </a:rPr>
              <a:t>omnipotente</a:t>
            </a:r>
            <a:r>
              <a:rPr lang="en-US" sz="3400" dirty="0">
                <a:solidFill>
                  <a:schemeClr val="dk1"/>
                </a:solidFill>
                <a:latin typeface="Lato"/>
                <a:ea typeface="Lato"/>
                <a:cs typeface="Lato"/>
                <a:sym typeface="Lato"/>
              </a:rPr>
              <a:t> y </a:t>
            </a:r>
            <a:r>
              <a:rPr lang="en-US" sz="3400" dirty="0" err="1">
                <a:solidFill>
                  <a:schemeClr val="dk1"/>
                </a:solidFill>
                <a:latin typeface="Lato"/>
                <a:ea typeface="Lato"/>
                <a:cs typeface="Lato"/>
                <a:sym typeface="Lato"/>
              </a:rPr>
              <a:t>perfectamente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capaz</a:t>
            </a:r>
            <a:r>
              <a:rPr lang="en-US" sz="3400" dirty="0">
                <a:solidFill>
                  <a:schemeClr val="dk1"/>
                </a:solidFill>
                <a:latin typeface="Lato"/>
                <a:ea typeface="Lato"/>
                <a:cs typeface="Lato"/>
                <a:sym typeface="Lato"/>
              </a:rPr>
              <a:t> de </a:t>
            </a:r>
            <a:r>
              <a:rPr lang="en-US" sz="3400" dirty="0" err="1">
                <a:solidFill>
                  <a:schemeClr val="dk1"/>
                </a:solidFill>
                <a:latin typeface="Lato"/>
                <a:ea typeface="Lato"/>
                <a:cs typeface="Lato"/>
                <a:sym typeface="Lato"/>
              </a:rPr>
              <a:t>dar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fe</a:t>
            </a:r>
            <a:r>
              <a:rPr lang="en-US" sz="3400" dirty="0">
                <a:solidFill>
                  <a:schemeClr val="dk1"/>
                </a:solidFill>
                <a:latin typeface="Lato"/>
                <a:ea typeface="Lato"/>
                <a:cs typeface="Lato"/>
                <a:sym typeface="Lato"/>
              </a:rPr>
              <a:t> tanto a un </a:t>
            </a:r>
            <a:r>
              <a:rPr lang="en-US" sz="3400" dirty="0" err="1">
                <a:solidFill>
                  <a:schemeClr val="dk1"/>
                </a:solidFill>
                <a:latin typeface="Lato"/>
                <a:ea typeface="Lato"/>
                <a:cs typeface="Lato"/>
                <a:sym typeface="Lato"/>
              </a:rPr>
              <a:t>niño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como</a:t>
            </a:r>
            <a:r>
              <a:rPr lang="en-US" sz="3400" dirty="0">
                <a:solidFill>
                  <a:schemeClr val="dk1"/>
                </a:solidFill>
                <a:latin typeface="Lato"/>
                <a:ea typeface="Lato"/>
                <a:cs typeface="Lato"/>
                <a:sym typeface="Lato"/>
              </a:rPr>
              <a:t> a un </a:t>
            </a:r>
            <a:r>
              <a:rPr lang="en-US" sz="3400" dirty="0" err="1">
                <a:solidFill>
                  <a:schemeClr val="dk1"/>
                </a:solidFill>
                <a:latin typeface="Lato"/>
                <a:ea typeface="Lato"/>
                <a:cs typeface="Lato"/>
                <a:sym typeface="Lato"/>
              </a:rPr>
              <a:t>adulto</a:t>
            </a:r>
            <a:r>
              <a:rPr lang="en-US" sz="3400" dirty="0">
                <a:solidFill>
                  <a:schemeClr val="dk1"/>
                </a:solidFill>
                <a:latin typeface="Lato"/>
                <a:ea typeface="Lato"/>
                <a:cs typeface="Lato"/>
                <a:sym typeface="Lato"/>
              </a:rPr>
              <a:t>. </a:t>
            </a:r>
          </a:p>
          <a:p>
            <a:pPr marL="457200" marR="0" lvl="0" indent="-444500" algn="l" rtl="0">
              <a:lnSpc>
                <a:spcPct val="100000"/>
              </a:lnSpc>
              <a:spcBef>
                <a:spcPts val="1000"/>
              </a:spcBef>
              <a:spcAft>
                <a:spcPts val="0"/>
              </a:spcAft>
              <a:buClr>
                <a:schemeClr val="dk1"/>
              </a:buClr>
              <a:buSzPts val="3400"/>
              <a:buFont typeface="Lato"/>
              <a:buChar char="●"/>
            </a:pPr>
            <a:endParaRPr lang="en-US" sz="3400" dirty="0">
              <a:solidFill>
                <a:schemeClr val="dk1"/>
              </a:solidFill>
              <a:latin typeface="Lato"/>
              <a:ea typeface="Lato"/>
              <a:cs typeface="Lato"/>
              <a:sym typeface="Lato"/>
            </a:endParaRPr>
          </a:p>
          <a:p>
            <a:pPr marL="457200" marR="0" lvl="0" indent="-444500" algn="l" rtl="0">
              <a:lnSpc>
                <a:spcPct val="100000"/>
              </a:lnSpc>
              <a:spcBef>
                <a:spcPts val="1000"/>
              </a:spcBef>
              <a:spcAft>
                <a:spcPts val="0"/>
              </a:spcAft>
              <a:buClr>
                <a:schemeClr val="dk1"/>
              </a:buClr>
              <a:buSzPts val="3400"/>
              <a:buFont typeface="Lato"/>
              <a:buChar char="●"/>
            </a:pPr>
            <a:r>
              <a:rPr lang="en-US" sz="3400" dirty="0" err="1">
                <a:solidFill>
                  <a:schemeClr val="dk1"/>
                </a:solidFill>
                <a:latin typeface="Lato"/>
                <a:ea typeface="Lato"/>
                <a:cs typeface="Lato"/>
                <a:sym typeface="Lato"/>
              </a:rPr>
              <a:t>Tenemos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ejemplos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bíblicos</a:t>
            </a:r>
            <a:r>
              <a:rPr lang="en-US" sz="3400" dirty="0">
                <a:solidFill>
                  <a:schemeClr val="dk1"/>
                </a:solidFill>
                <a:latin typeface="Lato"/>
                <a:ea typeface="Lato"/>
                <a:cs typeface="Lato"/>
                <a:sym typeface="Lato"/>
              </a:rPr>
              <a:t> de </a:t>
            </a:r>
            <a:r>
              <a:rPr lang="en-US" sz="3400" dirty="0" err="1">
                <a:solidFill>
                  <a:schemeClr val="dk1"/>
                </a:solidFill>
                <a:latin typeface="Lato"/>
                <a:ea typeface="Lato"/>
                <a:cs typeface="Lato"/>
                <a:sym typeface="Lato"/>
              </a:rPr>
              <a:t>bautismos</a:t>
            </a:r>
            <a:r>
              <a:rPr lang="en-US" sz="3400" dirty="0">
                <a:solidFill>
                  <a:schemeClr val="dk1"/>
                </a:solidFill>
                <a:latin typeface="Lato"/>
                <a:ea typeface="Lato"/>
                <a:cs typeface="Lato"/>
                <a:sym typeface="Lato"/>
              </a:rPr>
              <a:t> de </a:t>
            </a:r>
            <a:r>
              <a:rPr lang="en-US" sz="3400" dirty="0" err="1">
                <a:solidFill>
                  <a:schemeClr val="dk1"/>
                </a:solidFill>
                <a:latin typeface="Lato"/>
                <a:ea typeface="Lato"/>
                <a:cs typeface="Lato"/>
                <a:sym typeface="Lato"/>
              </a:rPr>
              <a:t>familias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enteras</a:t>
            </a:r>
            <a:r>
              <a:rPr lang="en-US" sz="3400" dirty="0">
                <a:solidFill>
                  <a:schemeClr val="dk1"/>
                </a:solidFill>
                <a:latin typeface="Lato"/>
                <a:ea typeface="Lato"/>
                <a:cs typeface="Lato"/>
                <a:sym typeface="Lato"/>
              </a:rPr>
              <a:t>. </a:t>
            </a:r>
            <a:endParaRPr sz="3400" dirty="0">
              <a:solidFill>
                <a:schemeClr val="dk1"/>
              </a:solidFill>
              <a:latin typeface="Lato"/>
              <a:ea typeface="Lato"/>
              <a:cs typeface="Lato"/>
              <a:sym typeface="Lato"/>
            </a:endParaRPr>
          </a:p>
        </p:txBody>
      </p:sp>
    </p:spTree>
    <p:extLst>
      <p:ext uri="{BB962C8B-B14F-4D97-AF65-F5344CB8AC3E}">
        <p14:creationId xmlns:p14="http://schemas.microsoft.com/office/powerpoint/2010/main" val="39974657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g2adf2547317_0_0"/>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a:t>
            </a:r>
            <a:endParaRPr sz="6000" b="0" i="0" u="none" strike="noStrike" cap="none">
              <a:solidFill>
                <a:srgbClr val="009444"/>
              </a:solidFill>
              <a:latin typeface="Lato"/>
              <a:ea typeface="Lato"/>
              <a:cs typeface="Lato"/>
              <a:sym typeface="Lato"/>
            </a:endParaRPr>
          </a:p>
        </p:txBody>
      </p:sp>
      <p:sp>
        <p:nvSpPr>
          <p:cNvPr id="366" name="Google Shape;366;g2adf25473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67" name="Google Shape;367;g2adf2547317_0_0"/>
          <p:cNvPicPr preferRelativeResize="0"/>
          <p:nvPr/>
        </p:nvPicPr>
        <p:blipFill rotWithShape="1">
          <a:blip r:embed="rId3">
            <a:alphaModFix/>
          </a:blip>
          <a:src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368" name="Google Shape;368;g2adf2547317_0_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g2adf2547317_0_9"/>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Despedida</a:t>
            </a:r>
            <a:endParaRPr sz="6000" b="0" i="0" u="none" strike="noStrike" cap="none">
              <a:solidFill>
                <a:srgbClr val="009444"/>
              </a:solidFill>
              <a:latin typeface="Lato"/>
              <a:ea typeface="Lato"/>
              <a:cs typeface="Lato"/>
              <a:sym typeface="Lato"/>
            </a:endParaRPr>
          </a:p>
        </p:txBody>
      </p:sp>
      <p:sp>
        <p:nvSpPr>
          <p:cNvPr id="374" name="Google Shape;374;g2adf2547317_0_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75" name="Google Shape;375;g2adf2547317_0_9"/>
          <p:cNvPicPr preferRelativeResize="0"/>
          <p:nvPr/>
        </p:nvPicPr>
        <p:blipFill rotWithShape="1">
          <a:blip r:embed="rId3">
            <a:alphaModFix/>
          </a:blip>
          <a:srcRect/>
          <a:stretch/>
        </p:blipFill>
        <p:spPr>
          <a:xfrm>
            <a:off x="476645" y="1552538"/>
            <a:ext cx="3125595" cy="3218435"/>
          </a:xfrm>
          <a:prstGeom prst="rect">
            <a:avLst/>
          </a:prstGeom>
          <a:noFill/>
          <a:ln>
            <a:noFill/>
          </a:ln>
          <a:effectLst>
            <a:outerShdw blurRad="50800" dist="38100" dir="2700000" algn="tl" rotWithShape="0">
              <a:srgbClr val="000000">
                <a:alpha val="40000"/>
              </a:srgbClr>
            </a:outerShdw>
          </a:effectLst>
        </p:spPr>
      </p:pic>
      <p:pic>
        <p:nvPicPr>
          <p:cNvPr id="376" name="Google Shape;376;g2adf2547317_0_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
          <a:extLst>
            <a:ext uri="{FF2B5EF4-FFF2-40B4-BE49-F238E27FC236}">
              <a16:creationId xmlns:a16="http://schemas.microsoft.com/office/drawing/2014/main" id="{468AE2FD-0C90-F0B5-2D5D-2F040E88319D}"/>
            </a:ext>
          </a:extLst>
        </p:cNvPr>
        <p:cNvGrpSpPr/>
        <p:nvPr/>
      </p:nvGrpSpPr>
      <p:grpSpPr>
        <a:xfrm>
          <a:off x="0" y="0"/>
          <a:ext cx="0" cy="0"/>
          <a:chOff x="0" y="0"/>
          <a:chExt cx="0" cy="0"/>
        </a:xfrm>
      </p:grpSpPr>
      <p:sp>
        <p:nvSpPr>
          <p:cNvPr id="119" name="Google Shape;119;p4">
            <a:extLst>
              <a:ext uri="{FF2B5EF4-FFF2-40B4-BE49-F238E27FC236}">
                <a16:creationId xmlns:a16="http://schemas.microsoft.com/office/drawing/2014/main" id="{F7920994-2B43-DA7A-364B-4DE0E02DA7D5}"/>
              </a:ext>
            </a:extLst>
          </p:cNvPr>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1" name="Google Shape;121;p4" descr="A green bird with leaves&#10;&#10;Description automatically generated">
            <a:extLst>
              <a:ext uri="{FF2B5EF4-FFF2-40B4-BE49-F238E27FC236}">
                <a16:creationId xmlns:a16="http://schemas.microsoft.com/office/drawing/2014/main" id="{5E7350ED-6F4B-1B1D-67A0-F82E882ABE79}"/>
              </a:ext>
            </a:extLst>
          </p:cNvPr>
          <p:cNvPicPr preferRelativeResize="0"/>
          <p:nvPr/>
        </p:nvPicPr>
        <p:blipFill rotWithShape="1">
          <a:blip r:embed="rId3">
            <a:alphaModFix/>
          </a:blip>
          <a:srcRect/>
          <a:stretch/>
        </p:blipFill>
        <p:spPr>
          <a:xfrm>
            <a:off x="10500489" y="289924"/>
            <a:ext cx="1399035" cy="1170434"/>
          </a:xfrm>
          <a:prstGeom prst="rect">
            <a:avLst/>
          </a:prstGeom>
          <a:noFill/>
          <a:ln>
            <a:noFill/>
          </a:ln>
        </p:spPr>
      </p:pic>
      <p:sp>
        <p:nvSpPr>
          <p:cNvPr id="2" name="Google Shape;126;p5">
            <a:extLst>
              <a:ext uri="{FF2B5EF4-FFF2-40B4-BE49-F238E27FC236}">
                <a16:creationId xmlns:a16="http://schemas.microsoft.com/office/drawing/2014/main" id="{99C5E7EA-9BCD-6B92-136B-390E550B38B7}"/>
              </a:ext>
            </a:extLst>
          </p:cNvPr>
          <p:cNvSpPr txBox="1"/>
          <p:nvPr/>
        </p:nvSpPr>
        <p:spPr>
          <a:xfrm>
            <a:off x="2530950" y="289924"/>
            <a:ext cx="8958900" cy="101580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dirty="0" err="1">
                <a:solidFill>
                  <a:srgbClr val="009444"/>
                </a:solidFill>
                <a:latin typeface="Lato"/>
                <a:ea typeface="Lato"/>
                <a:cs typeface="Lato"/>
                <a:sym typeface="Lato"/>
              </a:rPr>
              <a:t>Objetivos</a:t>
            </a:r>
            <a:r>
              <a:rPr lang="en-US" sz="6000" b="0" i="0" u="none" strike="noStrike" cap="none" dirty="0">
                <a:solidFill>
                  <a:srgbClr val="009444"/>
                </a:solidFill>
                <a:latin typeface="Lato"/>
                <a:ea typeface="Lato"/>
                <a:cs typeface="Lato"/>
                <a:sym typeface="Lato"/>
              </a:rPr>
              <a:t> de la </a:t>
            </a:r>
            <a:r>
              <a:rPr lang="en-US" sz="6000" b="0" i="0" u="none" strike="noStrike" cap="none" dirty="0" err="1">
                <a:solidFill>
                  <a:srgbClr val="009444"/>
                </a:solidFill>
                <a:latin typeface="Lato"/>
                <a:ea typeface="Lato"/>
                <a:cs typeface="Lato"/>
                <a:sym typeface="Lato"/>
              </a:rPr>
              <a:t>Lección</a:t>
            </a:r>
            <a:endParaRPr sz="6000" b="0" i="0" u="none" strike="noStrike" cap="none" dirty="0">
              <a:solidFill>
                <a:srgbClr val="009444"/>
              </a:solidFill>
              <a:latin typeface="Lato"/>
              <a:ea typeface="Lato"/>
              <a:cs typeface="Lato"/>
              <a:sym typeface="Lato"/>
            </a:endParaRPr>
          </a:p>
        </p:txBody>
      </p:sp>
      <p:grpSp>
        <p:nvGrpSpPr>
          <p:cNvPr id="4" name="Google Shape;128;p5">
            <a:extLst>
              <a:ext uri="{FF2B5EF4-FFF2-40B4-BE49-F238E27FC236}">
                <a16:creationId xmlns:a16="http://schemas.microsoft.com/office/drawing/2014/main" id="{F1F0CA26-F44C-313D-415B-A809EC3621A8}"/>
              </a:ext>
            </a:extLst>
          </p:cNvPr>
          <p:cNvGrpSpPr/>
          <p:nvPr/>
        </p:nvGrpSpPr>
        <p:grpSpPr>
          <a:xfrm>
            <a:off x="1753299" y="2220858"/>
            <a:ext cx="10039795" cy="4065560"/>
            <a:chOff x="0" y="-481"/>
            <a:chExt cx="10565579" cy="4065560"/>
          </a:xfrm>
        </p:grpSpPr>
        <p:sp>
          <p:nvSpPr>
            <p:cNvPr id="5" name="Google Shape;129;p5">
              <a:extLst>
                <a:ext uri="{FF2B5EF4-FFF2-40B4-BE49-F238E27FC236}">
                  <a16:creationId xmlns:a16="http://schemas.microsoft.com/office/drawing/2014/main" id="{5CFDB0B3-76DE-E814-14FA-BBD5C9514476}"/>
                </a:ext>
              </a:extLst>
            </p:cNvPr>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6" name="Google Shape;130;p5">
              <a:extLst>
                <a:ext uri="{FF2B5EF4-FFF2-40B4-BE49-F238E27FC236}">
                  <a16:creationId xmlns:a16="http://schemas.microsoft.com/office/drawing/2014/main" id="{A7258DDD-FA0C-3F22-AFC5-54C7781EDD8E}"/>
                </a:ext>
              </a:extLst>
            </p:cNvPr>
            <p:cNvSpPr/>
            <p:nvPr/>
          </p:nvSpPr>
          <p:spPr>
            <a:xfrm>
              <a:off x="341153" y="254232"/>
              <a:ext cx="620279" cy="620279"/>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7" name="Google Shape;131;p5">
              <a:extLst>
                <a:ext uri="{FF2B5EF4-FFF2-40B4-BE49-F238E27FC236}">
                  <a16:creationId xmlns:a16="http://schemas.microsoft.com/office/drawing/2014/main" id="{1B7C74BD-BE70-E917-B386-E581C62D4FE0}"/>
                </a:ext>
              </a:extLst>
            </p:cNvPr>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8" name="Google Shape;132;p5">
              <a:extLst>
                <a:ext uri="{FF2B5EF4-FFF2-40B4-BE49-F238E27FC236}">
                  <a16:creationId xmlns:a16="http://schemas.microsoft.com/office/drawing/2014/main" id="{BCB26495-8700-F2A8-2E51-0D518A9F3931}"/>
                </a:ext>
              </a:extLst>
            </p:cNvPr>
            <p:cNvSpPr txBox="1"/>
            <p:nvPr/>
          </p:nvSpPr>
          <p:spPr>
            <a:xfrm>
              <a:off x="1302586" y="-481"/>
              <a:ext cx="9147694" cy="1127780"/>
            </a:xfrm>
            <a:prstGeom prst="rect">
              <a:avLst/>
            </a:prstGeom>
            <a:solidFill>
              <a:srgbClr val="92D050"/>
            </a:solidFill>
            <a:ln>
              <a:noFill/>
            </a:ln>
          </p:spPr>
          <p:txBody>
            <a:bodyPr spcFirstLastPara="1" wrap="square" lIns="119350" tIns="119350" rIns="119350" bIns="1193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chemeClr val="dk1"/>
                </a:buClr>
                <a:buSzPts val="1100"/>
                <a:buFont typeface="Arial"/>
                <a:buNone/>
              </a:pPr>
              <a:r>
                <a:rPr lang="es-ES" sz="3200" dirty="0">
                  <a:solidFill>
                    <a:schemeClr val="tx1"/>
                  </a:solidFill>
                  <a:effectLst/>
                  <a:latin typeface="Calibri" panose="020F0502020204030204" pitchFamily="34" charset="0"/>
                  <a:ea typeface="Calibri" panose="020F0502020204030204" pitchFamily="34" charset="0"/>
                </a:rPr>
                <a:t>Explicar bíblicamente que el bautismo es un medio de gracia, un acto sagrado instituido por Cristo</a:t>
              </a:r>
              <a:r>
                <a:rPr lang="es-ES" sz="3200" dirty="0">
                  <a:solidFill>
                    <a:schemeClr val="tx1"/>
                  </a:solidFill>
                  <a:latin typeface="Lato"/>
                  <a:ea typeface="Lato"/>
                  <a:cs typeface="Lato"/>
                  <a:sym typeface="Lato"/>
                </a:rPr>
                <a:t>. </a:t>
              </a:r>
              <a:endParaRPr lang="es-ES" sz="3200" i="0" u="none" strike="noStrike" cap="none" dirty="0">
                <a:solidFill>
                  <a:schemeClr val="tx1"/>
                </a:solidFill>
                <a:latin typeface="Lato"/>
                <a:ea typeface="Lato"/>
                <a:cs typeface="Lato"/>
                <a:sym typeface="Lato"/>
              </a:endParaRPr>
            </a:p>
          </p:txBody>
        </p:sp>
        <p:sp>
          <p:nvSpPr>
            <p:cNvPr id="9" name="Google Shape;133;p5">
              <a:extLst>
                <a:ext uri="{FF2B5EF4-FFF2-40B4-BE49-F238E27FC236}">
                  <a16:creationId xmlns:a16="http://schemas.microsoft.com/office/drawing/2014/main" id="{82A3DBF9-BA3F-D5FB-E110-4A63D54B3A6A}"/>
                </a:ext>
              </a:extLst>
            </p:cNvPr>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0" name="Google Shape;134;p5">
              <a:extLst>
                <a:ext uri="{FF2B5EF4-FFF2-40B4-BE49-F238E27FC236}">
                  <a16:creationId xmlns:a16="http://schemas.microsoft.com/office/drawing/2014/main" id="{CEA5F8B3-BD92-57F1-D8BB-209533BE55F0}"/>
                </a:ext>
              </a:extLst>
            </p:cNvPr>
            <p:cNvSpPr/>
            <p:nvPr/>
          </p:nvSpPr>
          <p:spPr>
            <a:xfrm>
              <a:off x="341153" y="1663958"/>
              <a:ext cx="620279" cy="620279"/>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1" name="Google Shape;135;p5">
              <a:extLst>
                <a:ext uri="{FF2B5EF4-FFF2-40B4-BE49-F238E27FC236}">
                  <a16:creationId xmlns:a16="http://schemas.microsoft.com/office/drawing/2014/main" id="{F65A93D8-825B-1FB2-BF94-9122D31696D5}"/>
                </a:ext>
              </a:extLst>
            </p:cNvPr>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2" name="Google Shape;136;p5">
              <a:extLst>
                <a:ext uri="{FF2B5EF4-FFF2-40B4-BE49-F238E27FC236}">
                  <a16:creationId xmlns:a16="http://schemas.microsoft.com/office/drawing/2014/main" id="{BAF57CDC-8A97-D1E3-26CE-BC33CFAAC479}"/>
                </a:ext>
              </a:extLst>
            </p:cNvPr>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es-419" sz="3200" dirty="0">
                  <a:solidFill>
                    <a:schemeClr val="tx2"/>
                  </a:solidFill>
                  <a:effectLst/>
                  <a:latin typeface="Calibri" panose="020F0502020204030204" pitchFamily="34" charset="0"/>
                  <a:ea typeface="Calibri" panose="020F0502020204030204" pitchFamily="34" charset="0"/>
                </a:rPr>
                <a:t>Identificar la enseñanza de otras  iglesias  sobre el bautismo.</a:t>
              </a:r>
              <a:endParaRPr lang="en-US" sz="3200" dirty="0">
                <a:solidFill>
                  <a:schemeClr val="tx2"/>
                </a:solidFill>
                <a:effectLst/>
                <a:latin typeface="Calibri" panose="020F0502020204030204" pitchFamily="34" charset="0"/>
                <a:ea typeface="Calibri" panose="020F0502020204030204" pitchFamily="34" charset="0"/>
              </a:endParaRPr>
            </a:p>
          </p:txBody>
        </p:sp>
        <p:sp>
          <p:nvSpPr>
            <p:cNvPr id="13" name="Google Shape;137;p5">
              <a:extLst>
                <a:ext uri="{FF2B5EF4-FFF2-40B4-BE49-F238E27FC236}">
                  <a16:creationId xmlns:a16="http://schemas.microsoft.com/office/drawing/2014/main" id="{0F0F6D85-1645-6DC4-3D9D-ED30F87964A8}"/>
                </a:ext>
              </a:extLst>
            </p:cNvPr>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 name="Google Shape;138;p5">
              <a:extLst>
                <a:ext uri="{FF2B5EF4-FFF2-40B4-BE49-F238E27FC236}">
                  <a16:creationId xmlns:a16="http://schemas.microsoft.com/office/drawing/2014/main" id="{296AB682-3EBA-BA35-D508-33C25E3E193A}"/>
                </a:ext>
              </a:extLst>
            </p:cNvPr>
            <p:cNvSpPr/>
            <p:nvPr/>
          </p:nvSpPr>
          <p:spPr>
            <a:xfrm>
              <a:off x="341153" y="3073684"/>
              <a:ext cx="620279" cy="620279"/>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5" name="Google Shape;139;p5">
              <a:extLst>
                <a:ext uri="{FF2B5EF4-FFF2-40B4-BE49-F238E27FC236}">
                  <a16:creationId xmlns:a16="http://schemas.microsoft.com/office/drawing/2014/main" id="{1833857A-1984-3BD9-3533-A23ABFDE5B85}"/>
                </a:ext>
              </a:extLst>
            </p:cNvPr>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6" name="Google Shape;140;p5">
              <a:extLst>
                <a:ext uri="{FF2B5EF4-FFF2-40B4-BE49-F238E27FC236}">
                  <a16:creationId xmlns:a16="http://schemas.microsoft.com/office/drawing/2014/main" id="{093106AB-20CC-F85E-E73E-0870938DE7EC}"/>
                </a:ext>
              </a:extLst>
            </p:cNvPr>
            <p:cNvSpPr txBox="1"/>
            <p:nvPr/>
          </p:nvSpPr>
          <p:spPr>
            <a:xfrm>
              <a:off x="1417979" y="2937379"/>
              <a:ext cx="9147600" cy="1127700"/>
            </a:xfrm>
            <a:prstGeom prst="rect">
              <a:avLst/>
            </a:prstGeom>
            <a:noFill/>
            <a:ln>
              <a:noFill/>
            </a:ln>
          </p:spPr>
          <p:txBody>
            <a:bodyPr spcFirstLastPara="1" wrap="square" lIns="119350" tIns="119350" rIns="119350" bIns="1193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chemeClr val="lt1"/>
                </a:buClr>
                <a:buSzPts val="2500"/>
                <a:buFont typeface="Calibri"/>
                <a:buNone/>
              </a:pPr>
              <a:r>
                <a:rPr lang="es-419" sz="3200" dirty="0">
                  <a:solidFill>
                    <a:schemeClr val="tx2"/>
                  </a:solidFill>
                  <a:effectLst/>
                  <a:latin typeface="Calibri" panose="020F0502020204030204" pitchFamily="34" charset="0"/>
                  <a:ea typeface="Calibri" panose="020F0502020204030204" pitchFamily="34" charset="0"/>
                </a:rPr>
                <a:t>Analizar las evidencias bíblicas para bautizar a los bebés</a:t>
              </a:r>
              <a:r>
                <a:rPr lang="es-419" sz="3200" dirty="0">
                  <a:solidFill>
                    <a:srgbClr val="00B0F0"/>
                  </a:solidFill>
                  <a:effectLst/>
                  <a:latin typeface="Calibri" panose="020F0502020204030204" pitchFamily="34" charset="0"/>
                  <a:ea typeface="Calibri" panose="020F0502020204030204" pitchFamily="34" charset="0"/>
                </a:rPr>
                <a:t>. </a:t>
              </a:r>
              <a:endParaRPr sz="3200" i="0" u="none" strike="noStrike" cap="none" dirty="0">
                <a:solidFill>
                  <a:schemeClr val="lt1"/>
                </a:solidFill>
                <a:latin typeface="Lato"/>
                <a:ea typeface="Lato"/>
                <a:cs typeface="Lato"/>
                <a:sym typeface="Lato"/>
              </a:endParaRPr>
            </a:p>
          </p:txBody>
        </p:sp>
      </p:grpSp>
    </p:spTree>
    <p:extLst>
      <p:ext uri="{BB962C8B-B14F-4D97-AF65-F5344CB8AC3E}">
        <p14:creationId xmlns:p14="http://schemas.microsoft.com/office/powerpoint/2010/main" val="3603423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5"/>
        <p:cNvGrpSpPr/>
        <p:nvPr/>
      </p:nvGrpSpPr>
      <p:grpSpPr>
        <a:xfrm>
          <a:off x="0" y="0"/>
          <a:ext cx="0" cy="0"/>
          <a:chOff x="0" y="0"/>
          <a:chExt cx="0" cy="0"/>
        </a:xfrm>
      </p:grpSpPr>
      <p:pic>
        <p:nvPicPr>
          <p:cNvPr id="146" name="Google Shape;146;g2e314509b4d_0_89"/>
          <p:cNvPicPr preferRelativeResize="0"/>
          <p:nvPr/>
        </p:nvPicPr>
        <p:blipFill rotWithShape="1">
          <a:blip r:embed="rId3">
            <a:alphaModFix/>
          </a:blip>
          <a:srcRect b="2458"/>
          <a:stretch/>
        </p:blipFill>
        <p:spPr>
          <a:xfrm>
            <a:off x="1643699" y="1"/>
            <a:ext cx="10548301" cy="6857999"/>
          </a:xfrm>
          <a:prstGeom prst="rect">
            <a:avLst/>
          </a:prstGeom>
          <a:noFill/>
          <a:ln>
            <a:noFill/>
          </a:ln>
        </p:spPr>
      </p:pic>
      <p:sp>
        <p:nvSpPr>
          <p:cNvPr id="147" name="Google Shape;147;g2e314509b4d_0_89"/>
          <p:cNvSpPr txBox="1"/>
          <p:nvPr/>
        </p:nvSpPr>
        <p:spPr>
          <a:xfrm>
            <a:off x="2275776" y="5067700"/>
            <a:ext cx="85026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dirty="0">
                <a:solidFill>
                  <a:schemeClr val="lt1"/>
                </a:solidFill>
                <a:latin typeface="Lato"/>
                <a:ea typeface="Lato"/>
                <a:cs typeface="Lato"/>
                <a:sym typeface="Lato"/>
              </a:rPr>
              <a:t>El </a:t>
            </a:r>
            <a:r>
              <a:rPr lang="en-US" sz="4860" dirty="0" err="1">
                <a:solidFill>
                  <a:schemeClr val="lt1"/>
                </a:solidFill>
                <a:latin typeface="Lato"/>
                <a:ea typeface="Lato"/>
                <a:cs typeface="Lato"/>
                <a:sym typeface="Lato"/>
              </a:rPr>
              <a:t>Bautismo</a:t>
            </a:r>
            <a:endParaRPr sz="6000" b="0" i="0" u="none" strike="noStrike" cap="none" dirty="0">
              <a:solidFill>
                <a:schemeClr val="lt1"/>
              </a:solidFill>
              <a:latin typeface="Lato"/>
              <a:ea typeface="Lato"/>
              <a:cs typeface="Lato"/>
              <a:sym typeface="Lato"/>
            </a:endParaRPr>
          </a:p>
        </p:txBody>
      </p:sp>
      <p:sp>
        <p:nvSpPr>
          <p:cNvPr id="148" name="Google Shape;148;g2e314509b4d_0_8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9" name="Google Shape;149;g2e314509b4d_0_8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150" name="Google Shape;150;g2e314509b4d_0_89"/>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4"/>
        <p:cNvGrpSpPr/>
        <p:nvPr/>
      </p:nvGrpSpPr>
      <p:grpSpPr>
        <a:xfrm>
          <a:off x="0" y="0"/>
          <a:ext cx="0" cy="0"/>
          <a:chOff x="0" y="0"/>
          <a:chExt cx="0" cy="0"/>
        </a:xfrm>
      </p:grpSpPr>
      <p:sp>
        <p:nvSpPr>
          <p:cNvPr id="155" name="Google Shape;155;p2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7" name="Google Shape;157;p28"/>
          <p:cNvSpPr txBox="1"/>
          <p:nvPr/>
        </p:nvSpPr>
        <p:spPr>
          <a:xfrm>
            <a:off x="3125596" y="2485683"/>
            <a:ext cx="6971251" cy="23082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s-419" sz="4800" b="1" dirty="0">
                <a:solidFill>
                  <a:schemeClr val="tx1"/>
                </a:solidFill>
                <a:effectLst/>
                <a:latin typeface="Calibri" panose="020F0502020204030204" pitchFamily="34" charset="0"/>
                <a:ea typeface="Calibri" panose="020F0502020204030204" pitchFamily="34" charset="0"/>
              </a:rPr>
              <a:t>¿Qué es bautismo y que recibimos de Dios a través de este medio de gracia?</a:t>
            </a:r>
            <a:endParaRPr sz="4800" b="1" i="0" u="none" strike="noStrike" cap="none" dirty="0">
              <a:solidFill>
                <a:schemeClr val="tx1"/>
              </a:solidFill>
              <a:latin typeface="Arial Narrow" panose="020B0606020202030204" pitchFamily="34" charset="0"/>
              <a:ea typeface="Lato"/>
              <a:cs typeface="Lato"/>
              <a:sym typeface="Lato"/>
            </a:endParaRPr>
          </a:p>
        </p:txBody>
      </p:sp>
      <p:pic>
        <p:nvPicPr>
          <p:cNvPr id="158" name="Google Shape;158;p2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pic>
        <p:nvPicPr>
          <p:cNvPr id="2" name="Google Shape;164;g274b379f556_0_8">
            <a:extLst>
              <a:ext uri="{FF2B5EF4-FFF2-40B4-BE49-F238E27FC236}">
                <a16:creationId xmlns:a16="http://schemas.microsoft.com/office/drawing/2014/main" id="{85A3FD2B-BD3F-98CB-4745-5F2DBCC8D158}"/>
              </a:ext>
            </a:extLst>
          </p:cNvPr>
          <p:cNvPicPr preferRelativeResize="0"/>
          <p:nvPr/>
        </p:nvPicPr>
        <p:blipFill rotWithShape="1">
          <a:blip r:embed="rId4">
            <a:alphaModFix/>
          </a:blip>
          <a:srcRect/>
          <a:stretch/>
        </p:blipFill>
        <p:spPr>
          <a:xfrm>
            <a:off x="-1" y="1819782"/>
            <a:ext cx="3125597" cy="3218436"/>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4">
          <a:extLst>
            <a:ext uri="{FF2B5EF4-FFF2-40B4-BE49-F238E27FC236}">
              <a16:creationId xmlns:a16="http://schemas.microsoft.com/office/drawing/2014/main" id="{AE65AF23-CEB5-496E-AECC-DB15627791AC}"/>
            </a:ext>
          </a:extLst>
        </p:cNvPr>
        <p:cNvGrpSpPr/>
        <p:nvPr/>
      </p:nvGrpSpPr>
      <p:grpSpPr>
        <a:xfrm>
          <a:off x="0" y="0"/>
          <a:ext cx="0" cy="0"/>
          <a:chOff x="0" y="0"/>
          <a:chExt cx="0" cy="0"/>
        </a:xfrm>
      </p:grpSpPr>
      <p:sp>
        <p:nvSpPr>
          <p:cNvPr id="155" name="Google Shape;155;p28">
            <a:extLst>
              <a:ext uri="{FF2B5EF4-FFF2-40B4-BE49-F238E27FC236}">
                <a16:creationId xmlns:a16="http://schemas.microsoft.com/office/drawing/2014/main" id="{452EB177-1426-132E-6498-978AC1B604FA}"/>
              </a:ext>
            </a:extLst>
          </p:cNvPr>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8" name="Google Shape;158;p28" descr="A green bird with leaves&#10;&#10;Description automatically generated">
            <a:extLst>
              <a:ext uri="{FF2B5EF4-FFF2-40B4-BE49-F238E27FC236}">
                <a16:creationId xmlns:a16="http://schemas.microsoft.com/office/drawing/2014/main" id="{D63275EC-E0F6-CC0E-707E-B28E4BE10974}"/>
              </a:ext>
            </a:extLst>
          </p:cNvPr>
          <p:cNvPicPr preferRelativeResize="0"/>
          <p:nvPr/>
        </p:nvPicPr>
        <p:blipFill rotWithShape="1">
          <a:blip r:embed="rId3">
            <a:alphaModFix/>
          </a:blip>
          <a:srcRect/>
          <a:stretch/>
        </p:blipFill>
        <p:spPr>
          <a:xfrm>
            <a:off x="10500489" y="289924"/>
            <a:ext cx="1399035" cy="1170434"/>
          </a:xfrm>
          <a:prstGeom prst="rect">
            <a:avLst/>
          </a:prstGeom>
          <a:noFill/>
          <a:ln>
            <a:noFill/>
          </a:ln>
        </p:spPr>
      </p:pic>
      <p:sp>
        <p:nvSpPr>
          <p:cNvPr id="2" name="Google Shape;157;p28">
            <a:extLst>
              <a:ext uri="{FF2B5EF4-FFF2-40B4-BE49-F238E27FC236}">
                <a16:creationId xmlns:a16="http://schemas.microsoft.com/office/drawing/2014/main" id="{17DB6FAC-5710-8A26-16B6-B7069CA6FAEF}"/>
              </a:ext>
            </a:extLst>
          </p:cNvPr>
          <p:cNvSpPr txBox="1"/>
          <p:nvPr/>
        </p:nvSpPr>
        <p:spPr>
          <a:xfrm>
            <a:off x="2238090" y="629402"/>
            <a:ext cx="6971251"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s-419" sz="4800" b="1" dirty="0">
                <a:solidFill>
                  <a:schemeClr val="tx1"/>
                </a:solidFill>
                <a:effectLst/>
                <a:latin typeface="Calibri" panose="020F0502020204030204" pitchFamily="34" charset="0"/>
                <a:ea typeface="Calibri" panose="020F0502020204030204" pitchFamily="34" charset="0"/>
              </a:rPr>
              <a:t>¿Qué es bautismo?</a:t>
            </a:r>
            <a:endParaRPr sz="4800" b="1" i="0" u="none" strike="noStrike" cap="none" dirty="0">
              <a:solidFill>
                <a:schemeClr val="tx1"/>
              </a:solidFill>
              <a:latin typeface="Arial Narrow" panose="020B0606020202030204" pitchFamily="34" charset="0"/>
              <a:ea typeface="Lato"/>
              <a:cs typeface="Lato"/>
              <a:sym typeface="Lato"/>
            </a:endParaRPr>
          </a:p>
        </p:txBody>
      </p:sp>
      <p:sp>
        <p:nvSpPr>
          <p:cNvPr id="3" name="TextBox 2">
            <a:extLst>
              <a:ext uri="{FF2B5EF4-FFF2-40B4-BE49-F238E27FC236}">
                <a16:creationId xmlns:a16="http://schemas.microsoft.com/office/drawing/2014/main" id="{B22E9DB3-E484-E2C5-A215-4E2132C8EA39}"/>
              </a:ext>
            </a:extLst>
          </p:cNvPr>
          <p:cNvSpPr txBox="1"/>
          <p:nvPr/>
        </p:nvSpPr>
        <p:spPr>
          <a:xfrm>
            <a:off x="2312894" y="1909482"/>
            <a:ext cx="9170894" cy="3970318"/>
          </a:xfrm>
          <a:prstGeom prst="rect">
            <a:avLst/>
          </a:prstGeom>
          <a:noFill/>
        </p:spPr>
        <p:txBody>
          <a:bodyPr wrap="square" rtlCol="0">
            <a:spAutoFit/>
          </a:bodyPr>
          <a:lstStyle/>
          <a:p>
            <a:r>
              <a:rPr lang="en-US" sz="3600" dirty="0"/>
              <a:t>El </a:t>
            </a:r>
            <a:r>
              <a:rPr lang="en-US" sz="3600" dirty="0" err="1"/>
              <a:t>bautismo</a:t>
            </a:r>
            <a:r>
              <a:rPr lang="en-US" sz="3600" dirty="0"/>
              <a:t> es un </a:t>
            </a:r>
            <a:r>
              <a:rPr lang="en-US" sz="3600" b="1" dirty="0"/>
              <a:t>medio de </a:t>
            </a:r>
            <a:r>
              <a:rPr lang="en-US" sz="3600" b="1" dirty="0" err="1"/>
              <a:t>gracia</a:t>
            </a:r>
            <a:r>
              <a:rPr lang="en-US" sz="3600" b="1" dirty="0"/>
              <a:t> </a:t>
            </a:r>
            <a:r>
              <a:rPr lang="en-US" sz="3600" dirty="0" err="1"/>
              <a:t>instituido</a:t>
            </a:r>
            <a:r>
              <a:rPr lang="en-US" sz="3600" dirty="0"/>
              <a:t> </a:t>
            </a:r>
            <a:r>
              <a:rPr lang="en-US" sz="3600" dirty="0" err="1"/>
              <a:t>por</a:t>
            </a:r>
            <a:r>
              <a:rPr lang="en-US" sz="3600" dirty="0"/>
              <a:t> </a:t>
            </a:r>
            <a:r>
              <a:rPr lang="en-US" sz="3600" dirty="0" err="1"/>
              <a:t>Jesucristo</a:t>
            </a:r>
            <a:r>
              <a:rPr lang="en-US" sz="3600" dirty="0"/>
              <a:t>. </a:t>
            </a:r>
          </a:p>
          <a:p>
            <a:endParaRPr lang="en-US" sz="3600" dirty="0"/>
          </a:p>
          <a:p>
            <a:r>
              <a:rPr lang="en-US" sz="3600" dirty="0"/>
              <a:t>En </a:t>
            </a:r>
            <a:r>
              <a:rPr lang="en-US" sz="3600" dirty="0" err="1"/>
              <a:t>el</a:t>
            </a:r>
            <a:r>
              <a:rPr lang="en-US" sz="3600" dirty="0"/>
              <a:t> </a:t>
            </a:r>
            <a:r>
              <a:rPr lang="en-US" sz="3600" dirty="0" err="1"/>
              <a:t>bautismo</a:t>
            </a:r>
            <a:r>
              <a:rPr lang="en-US" sz="3600" dirty="0"/>
              <a:t> Dios </a:t>
            </a:r>
            <a:r>
              <a:rPr lang="en-US" sz="3600" dirty="0" err="1"/>
              <a:t>nos</a:t>
            </a:r>
            <a:r>
              <a:rPr lang="en-US" sz="3600" dirty="0"/>
              <a:t> </a:t>
            </a:r>
            <a:r>
              <a:rPr lang="en-US" sz="3600" dirty="0" err="1"/>
              <a:t>otorga</a:t>
            </a:r>
            <a:r>
              <a:rPr lang="en-US" sz="3600" dirty="0"/>
              <a:t> </a:t>
            </a:r>
            <a:r>
              <a:rPr lang="en-US" sz="3600" dirty="0" err="1"/>
              <a:t>el</a:t>
            </a:r>
            <a:r>
              <a:rPr lang="en-US" sz="3600" dirty="0"/>
              <a:t> </a:t>
            </a:r>
            <a:r>
              <a:rPr lang="en-US" sz="3600" dirty="0" err="1"/>
              <a:t>perdón</a:t>
            </a:r>
            <a:r>
              <a:rPr lang="en-US" sz="3600" dirty="0"/>
              <a:t> de </a:t>
            </a:r>
            <a:r>
              <a:rPr lang="en-US" sz="3600" dirty="0" err="1"/>
              <a:t>pecados</a:t>
            </a:r>
            <a:r>
              <a:rPr lang="en-US" sz="3600" dirty="0"/>
              <a:t>, </a:t>
            </a:r>
            <a:r>
              <a:rPr lang="en-US" sz="3600" dirty="0" err="1"/>
              <a:t>el</a:t>
            </a:r>
            <a:r>
              <a:rPr lang="en-US" sz="3600" dirty="0"/>
              <a:t> don del </a:t>
            </a:r>
            <a:r>
              <a:rPr lang="en-US" sz="3600" dirty="0" err="1"/>
              <a:t>Espíritu</a:t>
            </a:r>
            <a:r>
              <a:rPr lang="en-US" sz="3600" dirty="0"/>
              <a:t> Santo, y la </a:t>
            </a:r>
            <a:r>
              <a:rPr lang="en-US" sz="3600" dirty="0" err="1"/>
              <a:t>promesa</a:t>
            </a:r>
            <a:r>
              <a:rPr lang="en-US" sz="3600" dirty="0"/>
              <a:t> de la </a:t>
            </a:r>
            <a:r>
              <a:rPr lang="en-US" sz="3600" dirty="0" err="1"/>
              <a:t>salvación</a:t>
            </a:r>
            <a:r>
              <a:rPr lang="en-US" sz="3600" dirty="0"/>
              <a:t> </a:t>
            </a:r>
            <a:r>
              <a:rPr lang="en-US" sz="3600" dirty="0" err="1"/>
              <a:t>por</a:t>
            </a:r>
            <a:r>
              <a:rPr lang="en-US" sz="3600" dirty="0"/>
              <a:t> </a:t>
            </a:r>
            <a:r>
              <a:rPr lang="en-US" sz="3600" dirty="0" err="1"/>
              <a:t>los</a:t>
            </a:r>
            <a:r>
              <a:rPr lang="en-US" sz="3600" dirty="0"/>
              <a:t> </a:t>
            </a:r>
            <a:r>
              <a:rPr lang="en-US" sz="3600" dirty="0" err="1"/>
              <a:t>méritos</a:t>
            </a:r>
            <a:r>
              <a:rPr lang="en-US" sz="3600" dirty="0"/>
              <a:t> de Cristo. </a:t>
            </a:r>
          </a:p>
        </p:txBody>
      </p:sp>
    </p:spTree>
    <p:extLst>
      <p:ext uri="{BB962C8B-B14F-4D97-AF65-F5344CB8AC3E}">
        <p14:creationId xmlns:p14="http://schemas.microsoft.com/office/powerpoint/2010/main" val="2743145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2"/>
        <p:cNvGrpSpPr/>
        <p:nvPr/>
      </p:nvGrpSpPr>
      <p:grpSpPr>
        <a:xfrm>
          <a:off x="0" y="0"/>
          <a:ext cx="0" cy="0"/>
          <a:chOff x="0" y="0"/>
          <a:chExt cx="0" cy="0"/>
        </a:xfrm>
      </p:grpSpPr>
      <p:sp>
        <p:nvSpPr>
          <p:cNvPr id="163" name="Google Shape;163;g274b379f556_0_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4" name="Google Shape;164;g274b379f556_0_8"/>
          <p:cNvPicPr preferRelativeResize="0"/>
          <p:nvPr/>
        </p:nvPicPr>
        <p:blipFill rotWithShape="1">
          <a:blip r:embed="rId3">
            <a:alphaModFix/>
          </a:blip>
          <a:src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sp>
        <p:nvSpPr>
          <p:cNvPr id="165" name="Google Shape;165;g274b379f556_0_8"/>
          <p:cNvSpPr txBox="1"/>
          <p:nvPr/>
        </p:nvSpPr>
        <p:spPr>
          <a:xfrm>
            <a:off x="3206497" y="2367191"/>
            <a:ext cx="7927668" cy="2123618"/>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s-419" sz="4400" b="1" dirty="0">
                <a:solidFill>
                  <a:schemeClr val="tx1"/>
                </a:solidFill>
                <a:effectLst/>
                <a:latin typeface="Calibri" panose="020F0502020204030204" pitchFamily="34" charset="0"/>
                <a:ea typeface="Calibri" panose="020F0502020204030204" pitchFamily="34" charset="0"/>
              </a:rPr>
              <a:t>¿Qué recibimos de Dios a través de este medio de gracia según Pedro en Hechos 2:38-39?</a:t>
            </a:r>
            <a:endParaRPr sz="4400" b="1" dirty="0">
              <a:solidFill>
                <a:schemeClr val="tx1"/>
              </a:solidFill>
              <a:latin typeface="Lato"/>
              <a:ea typeface="Lato"/>
              <a:cs typeface="Lato"/>
              <a:sym typeface="Lato"/>
            </a:endParaRPr>
          </a:p>
        </p:txBody>
      </p:sp>
      <p:pic>
        <p:nvPicPr>
          <p:cNvPr id="166" name="Google Shape;166;g274b379f556_0_8"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0"/>
        <p:cNvGrpSpPr/>
        <p:nvPr/>
      </p:nvGrpSpPr>
      <p:grpSpPr>
        <a:xfrm>
          <a:off x="0" y="0"/>
          <a:ext cx="0" cy="0"/>
          <a:chOff x="0" y="0"/>
          <a:chExt cx="0" cy="0"/>
        </a:xfrm>
      </p:grpSpPr>
      <p:sp>
        <p:nvSpPr>
          <p:cNvPr id="171" name="Google Shape;171;g2e314509b4d_0_186"/>
          <p:cNvSpPr txBox="1"/>
          <p:nvPr/>
        </p:nvSpPr>
        <p:spPr>
          <a:xfrm>
            <a:off x="3602250" y="1187450"/>
            <a:ext cx="7772400" cy="517060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300" dirty="0">
                <a:solidFill>
                  <a:schemeClr val="dk1"/>
                </a:solidFill>
                <a:latin typeface="Lato"/>
                <a:ea typeface="Lato"/>
                <a:cs typeface="Lato"/>
                <a:sym typeface="Lato"/>
              </a:rPr>
              <a:t>Pedro les </a:t>
            </a:r>
            <a:r>
              <a:rPr lang="en-US" sz="3300" dirty="0" err="1">
                <a:solidFill>
                  <a:schemeClr val="dk1"/>
                </a:solidFill>
                <a:latin typeface="Lato"/>
                <a:ea typeface="Lato"/>
                <a:cs typeface="Lato"/>
                <a:sym typeface="Lato"/>
              </a:rPr>
              <a:t>dijo</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Arrepentíos</a:t>
            </a:r>
            <a:r>
              <a:rPr lang="en-US" sz="3300" dirty="0">
                <a:solidFill>
                  <a:schemeClr val="dk1"/>
                </a:solidFill>
                <a:latin typeface="Lato"/>
                <a:ea typeface="Lato"/>
                <a:cs typeface="Lato"/>
                <a:sym typeface="Lato"/>
              </a:rPr>
              <a:t>, y </a:t>
            </a:r>
            <a:r>
              <a:rPr lang="en-US" sz="3300" dirty="0" err="1">
                <a:solidFill>
                  <a:schemeClr val="dk1"/>
                </a:solidFill>
                <a:latin typeface="Lato"/>
                <a:ea typeface="Lato"/>
                <a:cs typeface="Lato"/>
                <a:sym typeface="Lato"/>
              </a:rPr>
              <a:t>bautícese</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cada</a:t>
            </a:r>
            <a:r>
              <a:rPr lang="en-US" sz="3300" dirty="0">
                <a:solidFill>
                  <a:schemeClr val="dk1"/>
                </a:solidFill>
                <a:latin typeface="Lato"/>
                <a:ea typeface="Lato"/>
                <a:cs typeface="Lato"/>
                <a:sym typeface="Lato"/>
              </a:rPr>
              <a:t> uno de </a:t>
            </a:r>
            <a:r>
              <a:rPr lang="en-US" sz="3300" dirty="0" err="1">
                <a:solidFill>
                  <a:schemeClr val="dk1"/>
                </a:solidFill>
                <a:latin typeface="Lato"/>
                <a:ea typeface="Lato"/>
                <a:cs typeface="Lato"/>
                <a:sym typeface="Lato"/>
              </a:rPr>
              <a:t>vosotros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en</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el</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nombre</a:t>
            </a:r>
            <a:r>
              <a:rPr lang="en-US" sz="3300" dirty="0">
                <a:solidFill>
                  <a:schemeClr val="dk1"/>
                </a:solidFill>
                <a:latin typeface="Lato"/>
                <a:ea typeface="Lato"/>
                <a:cs typeface="Lato"/>
                <a:sym typeface="Lato"/>
              </a:rPr>
              <a:t> de </a:t>
            </a:r>
            <a:r>
              <a:rPr lang="en-US" sz="3300" dirty="0" err="1">
                <a:solidFill>
                  <a:schemeClr val="dk1"/>
                </a:solidFill>
                <a:latin typeface="Lato"/>
                <a:ea typeface="Lato"/>
                <a:cs typeface="Lato"/>
                <a:sym typeface="Lato"/>
              </a:rPr>
              <a:t>Jesucristo</a:t>
            </a:r>
            <a:r>
              <a:rPr lang="en-US" sz="3300" dirty="0">
                <a:solidFill>
                  <a:schemeClr val="dk1"/>
                </a:solidFill>
                <a:latin typeface="Lato"/>
                <a:ea typeface="Lato"/>
                <a:cs typeface="Lato"/>
                <a:sym typeface="Lato"/>
              </a:rPr>
              <a:t> para </a:t>
            </a:r>
            <a:r>
              <a:rPr lang="en-US" sz="3300" b="1" u="sng" dirty="0" err="1">
                <a:solidFill>
                  <a:schemeClr val="dk1"/>
                </a:solidFill>
                <a:latin typeface="Lato"/>
                <a:ea typeface="Lato"/>
                <a:cs typeface="Lato"/>
                <a:sym typeface="Lato"/>
              </a:rPr>
              <a:t>perdón</a:t>
            </a:r>
            <a:r>
              <a:rPr lang="en-US" sz="3300" b="1" u="sng" dirty="0">
                <a:solidFill>
                  <a:schemeClr val="dk1"/>
                </a:solidFill>
                <a:latin typeface="Lato"/>
                <a:ea typeface="Lato"/>
                <a:cs typeface="Lato"/>
                <a:sym typeface="Lato"/>
              </a:rPr>
              <a:t> de </a:t>
            </a:r>
            <a:r>
              <a:rPr lang="en-US" sz="3300" b="1" u="sng" dirty="0" err="1">
                <a:solidFill>
                  <a:schemeClr val="dk1"/>
                </a:solidFill>
                <a:latin typeface="Lato"/>
                <a:ea typeface="Lato"/>
                <a:cs typeface="Lato"/>
                <a:sym typeface="Lato"/>
              </a:rPr>
              <a:t>los</a:t>
            </a:r>
            <a:r>
              <a:rPr lang="en-US" sz="3300" b="1" u="sng" dirty="0">
                <a:solidFill>
                  <a:schemeClr val="dk1"/>
                </a:solidFill>
                <a:latin typeface="Lato"/>
                <a:ea typeface="Lato"/>
                <a:cs typeface="Lato"/>
                <a:sym typeface="Lato"/>
              </a:rPr>
              <a:t> </a:t>
            </a:r>
            <a:r>
              <a:rPr lang="en-US" sz="3300" b="1" u="sng" dirty="0" err="1">
                <a:solidFill>
                  <a:schemeClr val="dk1"/>
                </a:solidFill>
                <a:latin typeface="Lato"/>
                <a:ea typeface="Lato"/>
                <a:cs typeface="Lato"/>
                <a:sym typeface="Lato"/>
              </a:rPr>
              <a:t>pecados</a:t>
            </a:r>
            <a:r>
              <a:rPr lang="en-US" sz="3300" dirty="0">
                <a:solidFill>
                  <a:schemeClr val="dk1"/>
                </a:solidFill>
                <a:latin typeface="Lato"/>
                <a:ea typeface="Lato"/>
                <a:cs typeface="Lato"/>
                <a:sym typeface="Lato"/>
              </a:rPr>
              <a:t>; </a:t>
            </a:r>
            <a:endParaRPr sz="33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3600"/>
              <a:buFont typeface="Arial"/>
              <a:buNone/>
            </a:pPr>
            <a:r>
              <a:rPr lang="en-US" sz="3300" dirty="0">
                <a:solidFill>
                  <a:schemeClr val="dk1"/>
                </a:solidFill>
                <a:latin typeface="Lato"/>
                <a:ea typeface="Lato"/>
                <a:cs typeface="Lato"/>
                <a:sym typeface="Lato"/>
              </a:rPr>
              <a:t>y </a:t>
            </a:r>
            <a:r>
              <a:rPr lang="en-US" sz="3300" b="1" u="sng" dirty="0" err="1">
                <a:solidFill>
                  <a:schemeClr val="dk1"/>
                </a:solidFill>
                <a:latin typeface="Lato"/>
                <a:ea typeface="Lato"/>
                <a:cs typeface="Lato"/>
                <a:sym typeface="Lato"/>
              </a:rPr>
              <a:t>recibiréis</a:t>
            </a:r>
            <a:r>
              <a:rPr lang="en-US" sz="3300" b="1" u="sng" dirty="0">
                <a:solidFill>
                  <a:schemeClr val="dk1"/>
                </a:solidFill>
                <a:latin typeface="Lato"/>
                <a:ea typeface="Lato"/>
                <a:cs typeface="Lato"/>
                <a:sym typeface="Lato"/>
              </a:rPr>
              <a:t> </a:t>
            </a:r>
            <a:r>
              <a:rPr lang="en-US" sz="3300" b="1" u="sng" dirty="0" err="1">
                <a:solidFill>
                  <a:schemeClr val="dk1"/>
                </a:solidFill>
                <a:latin typeface="Lato"/>
                <a:ea typeface="Lato"/>
                <a:cs typeface="Lato"/>
                <a:sym typeface="Lato"/>
              </a:rPr>
              <a:t>el</a:t>
            </a:r>
            <a:r>
              <a:rPr lang="en-US" sz="3300" b="1" u="sng" dirty="0">
                <a:solidFill>
                  <a:schemeClr val="dk1"/>
                </a:solidFill>
                <a:latin typeface="Lato"/>
                <a:ea typeface="Lato"/>
                <a:cs typeface="Lato"/>
                <a:sym typeface="Lato"/>
              </a:rPr>
              <a:t> don del </a:t>
            </a:r>
            <a:r>
              <a:rPr lang="en-US" sz="3300" b="1" u="sng" dirty="0" err="1">
                <a:solidFill>
                  <a:schemeClr val="dk1"/>
                </a:solidFill>
                <a:latin typeface="Lato"/>
                <a:ea typeface="Lato"/>
                <a:cs typeface="Lato"/>
                <a:sym typeface="Lato"/>
              </a:rPr>
              <a:t>Espíritu</a:t>
            </a:r>
            <a:r>
              <a:rPr lang="en-US" sz="3300" b="1" u="sng" dirty="0">
                <a:solidFill>
                  <a:schemeClr val="dk1"/>
                </a:solidFill>
                <a:latin typeface="Lato"/>
                <a:ea typeface="Lato"/>
                <a:cs typeface="Lato"/>
                <a:sym typeface="Lato"/>
              </a:rPr>
              <a:t> Santo</a:t>
            </a:r>
            <a:r>
              <a:rPr lang="en-US" sz="3300" b="1"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Porque</a:t>
            </a:r>
            <a:r>
              <a:rPr lang="en-US" sz="3300" dirty="0">
                <a:solidFill>
                  <a:schemeClr val="dk1"/>
                </a:solidFill>
                <a:latin typeface="Lato"/>
                <a:ea typeface="Lato"/>
                <a:cs typeface="Lato"/>
                <a:sym typeface="Lato"/>
              </a:rPr>
              <a:t> para </a:t>
            </a:r>
            <a:r>
              <a:rPr lang="en-US" sz="3300" dirty="0" err="1">
                <a:solidFill>
                  <a:schemeClr val="dk1"/>
                </a:solidFill>
                <a:latin typeface="Lato"/>
                <a:ea typeface="Lato"/>
                <a:cs typeface="Lato"/>
                <a:sym typeface="Lato"/>
              </a:rPr>
              <a:t>vosotros</a:t>
            </a:r>
            <a:r>
              <a:rPr lang="en-US" sz="3300" dirty="0">
                <a:solidFill>
                  <a:schemeClr val="dk1"/>
                </a:solidFill>
                <a:latin typeface="Lato"/>
                <a:ea typeface="Lato"/>
                <a:cs typeface="Lato"/>
                <a:sym typeface="Lato"/>
              </a:rPr>
              <a:t> es la </a:t>
            </a:r>
            <a:r>
              <a:rPr lang="en-US" sz="3300" dirty="0" err="1">
                <a:solidFill>
                  <a:schemeClr val="dk1"/>
                </a:solidFill>
                <a:latin typeface="Lato"/>
                <a:ea typeface="Lato"/>
                <a:cs typeface="Lato"/>
                <a:sym typeface="Lato"/>
              </a:rPr>
              <a:t>promesa</a:t>
            </a:r>
            <a:r>
              <a:rPr lang="en-US" sz="3300" dirty="0">
                <a:solidFill>
                  <a:schemeClr val="dk1"/>
                </a:solidFill>
                <a:latin typeface="Lato"/>
                <a:ea typeface="Lato"/>
                <a:cs typeface="Lato"/>
                <a:sym typeface="Lato"/>
              </a:rPr>
              <a:t>, y para </a:t>
            </a:r>
            <a:r>
              <a:rPr lang="en-US" sz="3300" dirty="0" err="1">
                <a:solidFill>
                  <a:schemeClr val="dk1"/>
                </a:solidFill>
                <a:latin typeface="Lato"/>
                <a:ea typeface="Lato"/>
                <a:cs typeface="Lato"/>
                <a:sym typeface="Lato"/>
              </a:rPr>
              <a:t>vuestros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hijos</a:t>
            </a:r>
            <a:r>
              <a:rPr lang="en-US" sz="3300" dirty="0">
                <a:solidFill>
                  <a:schemeClr val="dk1"/>
                </a:solidFill>
                <a:latin typeface="Lato"/>
                <a:ea typeface="Lato"/>
                <a:cs typeface="Lato"/>
                <a:sym typeface="Lato"/>
              </a:rPr>
              <a:t>, y para </a:t>
            </a:r>
            <a:r>
              <a:rPr lang="en-US" sz="3300" dirty="0" err="1">
                <a:solidFill>
                  <a:schemeClr val="dk1"/>
                </a:solidFill>
                <a:latin typeface="Lato"/>
                <a:ea typeface="Lato"/>
                <a:cs typeface="Lato"/>
                <a:sym typeface="Lato"/>
              </a:rPr>
              <a:t>todos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los</a:t>
            </a:r>
            <a:r>
              <a:rPr lang="en-US" sz="3300" dirty="0">
                <a:solidFill>
                  <a:schemeClr val="dk1"/>
                </a:solidFill>
                <a:latin typeface="Lato"/>
                <a:ea typeface="Lato"/>
                <a:cs typeface="Lato"/>
                <a:sym typeface="Lato"/>
              </a:rPr>
              <a:t> que </a:t>
            </a:r>
            <a:r>
              <a:rPr lang="en-US" sz="3300" dirty="0" err="1">
                <a:solidFill>
                  <a:schemeClr val="dk1"/>
                </a:solidFill>
                <a:latin typeface="Lato"/>
                <a:ea typeface="Lato"/>
                <a:cs typeface="Lato"/>
                <a:sym typeface="Lato"/>
              </a:rPr>
              <a:t>están</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lejos</a:t>
            </a:r>
            <a:r>
              <a:rPr lang="en-US" sz="3300" dirty="0">
                <a:solidFill>
                  <a:schemeClr val="dk1"/>
                </a:solidFill>
                <a:latin typeface="Lato"/>
                <a:ea typeface="Lato"/>
                <a:cs typeface="Lato"/>
                <a:sym typeface="Lato"/>
              </a:rPr>
              <a:t>; para </a:t>
            </a:r>
            <a:r>
              <a:rPr lang="en-US" sz="3300" dirty="0" err="1">
                <a:solidFill>
                  <a:schemeClr val="dk1"/>
                </a:solidFill>
                <a:latin typeface="Lato"/>
                <a:ea typeface="Lato"/>
                <a:cs typeface="Lato"/>
                <a:sym typeface="Lato"/>
              </a:rPr>
              <a:t>cuantos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el</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Señor</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nuestro</a:t>
            </a:r>
            <a:r>
              <a:rPr lang="en-US" sz="3300" dirty="0">
                <a:solidFill>
                  <a:schemeClr val="dk1"/>
                </a:solidFill>
                <a:latin typeface="Lato"/>
                <a:ea typeface="Lato"/>
                <a:cs typeface="Lato"/>
                <a:sym typeface="Lato"/>
              </a:rPr>
              <a:t> Dios </a:t>
            </a:r>
            <a:r>
              <a:rPr lang="en-US" sz="3300" dirty="0" err="1">
                <a:solidFill>
                  <a:schemeClr val="dk1"/>
                </a:solidFill>
                <a:latin typeface="Lato"/>
                <a:ea typeface="Lato"/>
                <a:cs typeface="Lato"/>
                <a:sym typeface="Lato"/>
              </a:rPr>
              <a:t>llamare</a:t>
            </a:r>
            <a:r>
              <a:rPr lang="en-US" sz="3300" dirty="0">
                <a:solidFill>
                  <a:schemeClr val="dk1"/>
                </a:solidFill>
                <a:latin typeface="Lato"/>
                <a:ea typeface="Lato"/>
                <a:cs typeface="Lato"/>
                <a:sym typeface="Lato"/>
              </a:rPr>
              <a:t>.</a:t>
            </a:r>
            <a:endParaRPr sz="3300" b="0" i="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2800"/>
              <a:buFont typeface="Arial"/>
              <a:buNone/>
            </a:pPr>
            <a:endParaRPr sz="3300" b="0" i="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2800"/>
              <a:buFont typeface="Arial"/>
              <a:buNone/>
            </a:pPr>
            <a:r>
              <a:rPr lang="en-US" sz="3300" b="1" dirty="0" err="1">
                <a:solidFill>
                  <a:schemeClr val="dk1"/>
                </a:solidFill>
                <a:latin typeface="Lato"/>
                <a:ea typeface="Lato"/>
                <a:cs typeface="Lato"/>
                <a:sym typeface="Lato"/>
              </a:rPr>
              <a:t>Hechos</a:t>
            </a:r>
            <a:r>
              <a:rPr lang="en-US" sz="3300" b="1" dirty="0">
                <a:solidFill>
                  <a:schemeClr val="dk1"/>
                </a:solidFill>
                <a:latin typeface="Lato"/>
                <a:ea typeface="Lato"/>
                <a:cs typeface="Lato"/>
                <a:sym typeface="Lato"/>
              </a:rPr>
              <a:t> 2:38-39</a:t>
            </a:r>
            <a:endParaRPr sz="3300" b="1" u="none" strike="noStrike" cap="none" dirty="0">
              <a:solidFill>
                <a:schemeClr val="dk1"/>
              </a:solidFill>
              <a:latin typeface="Lato"/>
              <a:ea typeface="Lato"/>
              <a:cs typeface="Lato"/>
              <a:sym typeface="Lato"/>
            </a:endParaRPr>
          </a:p>
        </p:txBody>
      </p:sp>
      <p:sp>
        <p:nvSpPr>
          <p:cNvPr id="172" name="Google Shape;172;g2e314509b4d_0_18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3" name="Google Shape;173;g2e314509b4d_0_186"/>
          <p:cNvPicPr preferRelativeResize="0"/>
          <p:nvPr/>
        </p:nvPicPr>
        <p:blipFill rotWithShape="1">
          <a:blip r:embed="rId3">
            <a:alphaModFix/>
          </a:blip>
          <a:srcRect/>
          <a:stretch/>
        </p:blipFill>
        <p:spPr>
          <a:xfrm>
            <a:off x="80901" y="1819782"/>
            <a:ext cx="3125596" cy="3218436"/>
          </a:xfrm>
          <a:prstGeom prst="rect">
            <a:avLst/>
          </a:prstGeom>
          <a:noFill/>
          <a:ln>
            <a:noFill/>
          </a:ln>
          <a:effectLst>
            <a:outerShdw blurRad="50800" dist="38100" dir="2700000" algn="tl" rotWithShape="0">
              <a:srgbClr val="000000">
                <a:alpha val="40000"/>
              </a:srgbClr>
            </a:outerShdw>
          </a:effectLst>
        </p:spPr>
      </p:pic>
      <p:pic>
        <p:nvPicPr>
          <p:cNvPr id="174" name="Google Shape;174;g2e314509b4d_0_186"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A98D1A91E88F4EA07A1308032786DE" ma:contentTypeVersion="16" ma:contentTypeDescription="Create a new document." ma:contentTypeScope="" ma:versionID="5bca69263e33c1911cf951456934afcd">
  <xsd:schema xmlns:xsd="http://www.w3.org/2001/XMLSchema" xmlns:xs="http://www.w3.org/2001/XMLSchema" xmlns:p="http://schemas.microsoft.com/office/2006/metadata/properties" xmlns:ns2="38896d1c-d48b-47b1-97a9-761dcde349b0" xmlns:ns3="5cd1452d-5967-4622-9749-a306807ee3c9" xmlns:ns4="9d1aa794-ada9-4a3e-9c2a-189f245fcbb8" targetNamespace="http://schemas.microsoft.com/office/2006/metadata/properties" ma:root="true" ma:fieldsID="18516b53694c4711c9cc8f6e351cad6f" ns2:_="" ns3:_="" ns4:_="">
    <xsd:import namespace="38896d1c-d48b-47b1-97a9-761dcde349b0"/>
    <xsd:import namespace="5cd1452d-5967-4622-9749-a306807ee3c9"/>
    <xsd:import namespace="9d1aa794-ada9-4a3e-9c2a-189f245fcb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Doc_x002e__x0023_" minOccurs="0"/>
                <xsd:element ref="ns2:lcf76f155ced4ddcb4097134ff3c332f" minOccurs="0"/>
                <xsd:element ref="ns4:TaxCatchAll" minOccurs="0"/>
                <xsd:element ref="ns2:MediaServiceSearchProperties" minOccurs="0"/>
                <xsd:element ref="ns2:MediaServiceObjectDetectorVersions" minOccurs="0"/>
                <xsd:element ref="ns2:MediaLengthInSecond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96d1c-d48b-47b1-97a9-761dcde349b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Doc_x002e__x0023_" ma:index="14" nillable="true" ma:displayName="Doc Number" ma:decimals="3" ma:format="Dropdown" ma:internalName="Doc_x002e__x0023_" ma:percentage="FALSE">
      <xsd:simpleType>
        <xsd:restriction base="dms:Number"/>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d1452d-5967-4622-9749-a306807ee3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45bd596-0f8a-4080-98bd-aff5be4fd504}" ma:internalName="TaxCatchAll" ma:showField="CatchAllData" ma:web="5cd1452d-5967-4622-9749-a306807ee3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9d1aa794-ada9-4a3e-9c2a-189f245fcbb8" xsi:nil="true"/>
    <lcf76f155ced4ddcb4097134ff3c332f xmlns="38896d1c-d48b-47b1-97a9-761dcde349b0">
      <Terms xmlns="http://schemas.microsoft.com/office/infopath/2007/PartnerControls"/>
    </lcf76f155ced4ddcb4097134ff3c332f>
    <Doc_x002e__x0023_ xmlns="38896d1c-d48b-47b1-97a9-761dcde349b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442436-08C3-41B6-B703-D6B9C803578B}"/>
</file>

<file path=customXml/itemProps2.xml><?xml version="1.0" encoding="utf-8"?>
<ds:datastoreItem xmlns:ds="http://schemas.openxmlformats.org/officeDocument/2006/customXml" ds:itemID="{C85F3F3A-F818-463B-9AC2-6872B828D51F}">
  <ds:schemaRefs>
    <ds:schemaRef ds:uri="http://schemas.microsoft.com/office/2006/metadata/properties"/>
    <ds:schemaRef ds:uri="http://schemas.microsoft.com/office/infopath/2007/PartnerControls"/>
    <ds:schemaRef ds:uri="d9dd568f-92e7-4aa1-8e50-87aa9ffea924"/>
    <ds:schemaRef ds:uri="9d1aa794-ada9-4a3e-9c2a-189f245fcbb8"/>
  </ds:schemaRefs>
</ds:datastoreItem>
</file>

<file path=customXml/itemProps3.xml><?xml version="1.0" encoding="utf-8"?>
<ds:datastoreItem xmlns:ds="http://schemas.openxmlformats.org/officeDocument/2006/customXml" ds:itemID="{E6463296-B3FA-48F4-B4BD-6C9F534D2FF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2893</TotalTime>
  <Words>4148</Words>
  <Application>Microsoft Macintosh PowerPoint</Application>
  <PresentationFormat>Widescreen</PresentationFormat>
  <Paragraphs>229</Paragraphs>
  <Slides>39</Slides>
  <Notes>39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Symbol</vt:lpstr>
      <vt:lpstr>Arial</vt:lpstr>
      <vt:lpstr>Arial Narrow</vt:lpstr>
      <vt:lpstr>Lato</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Michele Pfeifer</dc:creator>
  <cp:lastModifiedBy>Elise Gross</cp:lastModifiedBy>
  <cp:revision>40</cp:revision>
  <dcterms:created xsi:type="dcterms:W3CDTF">2023-11-29T19:33:05Z</dcterms:created>
  <dcterms:modified xsi:type="dcterms:W3CDTF">2025-06-16T14:33:27Z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ies>
</file>