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9"/>
  </p:notesMasterIdLst>
  <p:sldIdLst>
    <p:sldId id="418" r:id="rId5"/>
    <p:sldId id="259" r:id="rId6"/>
    <p:sldId id="260" r:id="rId7"/>
    <p:sldId id="296" r:id="rId8"/>
    <p:sldId id="404" r:id="rId9"/>
    <p:sldId id="385" r:id="rId10"/>
    <p:sldId id="405" r:id="rId11"/>
    <p:sldId id="406" r:id="rId12"/>
    <p:sldId id="407" r:id="rId13"/>
    <p:sldId id="408" r:id="rId14"/>
    <p:sldId id="392" r:id="rId15"/>
    <p:sldId id="409" r:id="rId16"/>
    <p:sldId id="410" r:id="rId17"/>
    <p:sldId id="411" r:id="rId18"/>
    <p:sldId id="393" r:id="rId19"/>
    <p:sldId id="412" r:id="rId20"/>
    <p:sldId id="413" r:id="rId21"/>
    <p:sldId id="414" r:id="rId22"/>
    <p:sldId id="415" r:id="rId23"/>
    <p:sldId id="394" r:id="rId24"/>
    <p:sldId id="416" r:id="rId25"/>
    <p:sldId id="417" r:id="rId26"/>
    <p:sldId id="419" r:id="rId27"/>
    <p:sldId id="289" r:id="rId28"/>
  </p:sldIdLst>
  <p:sldSz cx="12192000" cy="6858000"/>
  <p:notesSz cx="6858000" cy="9144000"/>
  <p:embeddedFontLst>
    <p:embeddedFont>
      <p:font typeface="Cambria" panose="02040503050406030204" pitchFamily="18" charset="0"/>
      <p:regular r:id="rId30"/>
      <p:bold r:id="rId31"/>
      <p:italic r:id="rId32"/>
      <p:boldItalic r:id="rId33"/>
    </p:embeddedFont>
    <p:embeddedFont>
      <p:font typeface="Lato" panose="020F0502020204030203"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hfWIg6ARKXUjPVvsc96Bs/KsR2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3CB81A-C043-A3CF-8DCF-E765CEC64636}" v="4" dt="2025-03-05T15:17:07.627"/>
    <p1510:client id="{CF7439D1-EE5F-92E6-4D0F-A88CDF386B76}" v="245" dt="2025-03-05T22:18:20.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30"/>
    <p:restoredTop sz="94364" autoAdjust="0"/>
  </p:normalViewPr>
  <p:slideViewPr>
    <p:cSldViewPr snapToGrid="0">
      <p:cViewPr>
        <p:scale>
          <a:sx n="63" d="100"/>
          <a:sy n="63" d="100"/>
        </p:scale>
        <p:origin x="46" y="2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font" Target="fonts/font5.fntdata"/><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57" Type="http://customschemas.google.com/relationships/presentationmetadata" Target="metadata"/><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64"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59" Type="http://schemas.openxmlformats.org/officeDocument/2006/relationships/presProps" Target="presProps.xml"/><Relationship Id="rId20" Type="http://schemas.openxmlformats.org/officeDocument/2006/relationships/slide" Target="slides/slide16.xml"/><Relationship Id="rId6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G. Schulte" userId="S::nathan.schulte@wels.net::2d7256de-e763-4bf7-b9e9-3541ccdf66b2" providerId="AD" clId="Web-{B13CB81A-C043-A3CF-8DCF-E765CEC64636}"/>
    <pc:docChg chg="addSld modSld sldOrd">
      <pc:chgData name="Nathan G. Schulte" userId="S::nathan.schulte@wels.net::2d7256de-e763-4bf7-b9e9-3541ccdf66b2" providerId="AD" clId="Web-{B13CB81A-C043-A3CF-8DCF-E765CEC64636}" dt="2025-03-05T15:17:06.971" v="2"/>
      <pc:docMkLst>
        <pc:docMk/>
      </pc:docMkLst>
      <pc:sldChg chg="addSp modSp new ord">
        <pc:chgData name="Nathan G. Schulte" userId="S::nathan.schulte@wels.net::2d7256de-e763-4bf7-b9e9-3541ccdf66b2" providerId="AD" clId="Web-{B13CB81A-C043-A3CF-8DCF-E765CEC64636}" dt="2025-03-05T15:17:06.971" v="2"/>
        <pc:sldMkLst>
          <pc:docMk/>
          <pc:sldMk cId="2715316203" sldId="418"/>
        </pc:sldMkLst>
        <pc:picChg chg="add mod">
          <ac:chgData name="Nathan G. Schulte" userId="S::nathan.schulte@wels.net::2d7256de-e763-4bf7-b9e9-3541ccdf66b2" providerId="AD" clId="Web-{B13CB81A-C043-A3CF-8DCF-E765CEC64636}" dt="2025-03-05T15:17:06.971" v="2"/>
          <ac:picMkLst>
            <pc:docMk/>
            <pc:sldMk cId="2715316203" sldId="418"/>
            <ac:picMk id="2" creationId="{F6A4EB1E-01B1-BD24-9AA4-C07F14EACF9F}"/>
          </ac:picMkLst>
        </pc:picChg>
      </pc:sldChg>
    </pc:docChg>
  </pc:docChgLst>
  <pc:docChgLst>
    <pc:chgData name="Nathan Schulte" userId="66e8b5a32eadaa4f" providerId="LiveId" clId="{D6EF08DA-1CEA-4182-A628-EAF81BA4ADA9}"/>
    <pc:docChg chg="undo custSel addSld delSld modSld sldOrd">
      <pc:chgData name="Nathan Schulte" userId="66e8b5a32eadaa4f" providerId="LiveId" clId="{D6EF08DA-1CEA-4182-A628-EAF81BA4ADA9}" dt="2024-07-29T22:55:44.716" v="552" actId="47"/>
      <pc:docMkLst>
        <pc:docMk/>
      </pc:docMkLst>
      <pc:sldChg chg="modSp mod">
        <pc:chgData name="Nathan Schulte" userId="66e8b5a32eadaa4f" providerId="LiveId" clId="{D6EF08DA-1CEA-4182-A628-EAF81BA4ADA9}" dt="2024-07-29T22:27:06.470" v="1" actId="20577"/>
        <pc:sldMkLst>
          <pc:docMk/>
          <pc:sldMk cId="0" sldId="257"/>
        </pc:sldMkLst>
      </pc:sldChg>
      <pc:sldChg chg="modSp mod">
        <pc:chgData name="Nathan Schulte" userId="66e8b5a32eadaa4f" providerId="LiveId" clId="{D6EF08DA-1CEA-4182-A628-EAF81BA4ADA9}" dt="2024-07-29T22:30:49.631" v="74" actId="21"/>
        <pc:sldMkLst>
          <pc:docMk/>
          <pc:sldMk cId="3970476727" sldId="296"/>
        </pc:sldMkLst>
      </pc:sldChg>
      <pc:sldChg chg="addSp delSp modSp mod">
        <pc:chgData name="Nathan Schulte" userId="66e8b5a32eadaa4f" providerId="LiveId" clId="{D6EF08DA-1CEA-4182-A628-EAF81BA4ADA9}" dt="2024-07-29T22:36:50.360" v="222" actId="20577"/>
        <pc:sldMkLst>
          <pc:docMk/>
          <pc:sldMk cId="314692167" sldId="385"/>
        </pc:sldMkLst>
      </pc:sldChg>
      <pc:sldChg chg="modSp mod">
        <pc:chgData name="Nathan Schulte" userId="66e8b5a32eadaa4f" providerId="LiveId" clId="{D6EF08DA-1CEA-4182-A628-EAF81BA4ADA9}" dt="2024-07-29T22:44:10.800" v="347" actId="21"/>
        <pc:sldMkLst>
          <pc:docMk/>
          <pc:sldMk cId="1079223123" sldId="392"/>
        </pc:sldMkLst>
      </pc:sldChg>
      <pc:sldChg chg="modSp mod">
        <pc:chgData name="Nathan Schulte" userId="66e8b5a32eadaa4f" providerId="LiveId" clId="{D6EF08DA-1CEA-4182-A628-EAF81BA4ADA9}" dt="2024-07-29T22:48:05.152" v="434" actId="21"/>
        <pc:sldMkLst>
          <pc:docMk/>
          <pc:sldMk cId="641936295" sldId="393"/>
        </pc:sldMkLst>
      </pc:sldChg>
      <pc:sldChg chg="modSp mod">
        <pc:chgData name="Nathan Schulte" userId="66e8b5a32eadaa4f" providerId="LiveId" clId="{D6EF08DA-1CEA-4182-A628-EAF81BA4ADA9}" dt="2024-07-29T22:55:01.407" v="536" actId="21"/>
        <pc:sldMkLst>
          <pc:docMk/>
          <pc:sldMk cId="128043003" sldId="394"/>
        </pc:sldMkLst>
      </pc:sldChg>
      <pc:sldChg chg="del">
        <pc:chgData name="Nathan Schulte" userId="66e8b5a32eadaa4f" providerId="LiveId" clId="{D6EF08DA-1CEA-4182-A628-EAF81BA4ADA9}" dt="2024-07-29T22:55:28.147" v="542" actId="47"/>
        <pc:sldMkLst>
          <pc:docMk/>
          <pc:sldMk cId="1841196974" sldId="395"/>
        </pc:sldMkLst>
      </pc:sldChg>
      <pc:sldChg chg="del">
        <pc:chgData name="Nathan Schulte" userId="66e8b5a32eadaa4f" providerId="LiveId" clId="{D6EF08DA-1CEA-4182-A628-EAF81BA4ADA9}" dt="2024-07-29T22:55:29.156" v="543" actId="47"/>
        <pc:sldMkLst>
          <pc:docMk/>
          <pc:sldMk cId="1902496590" sldId="396"/>
        </pc:sldMkLst>
      </pc:sldChg>
      <pc:sldChg chg="del">
        <pc:chgData name="Nathan Schulte" userId="66e8b5a32eadaa4f" providerId="LiveId" clId="{D6EF08DA-1CEA-4182-A628-EAF81BA4ADA9}" dt="2024-07-29T22:55:30.169" v="544" actId="47"/>
        <pc:sldMkLst>
          <pc:docMk/>
          <pc:sldMk cId="3698341992" sldId="397"/>
        </pc:sldMkLst>
      </pc:sldChg>
      <pc:sldChg chg="del">
        <pc:chgData name="Nathan Schulte" userId="66e8b5a32eadaa4f" providerId="LiveId" clId="{D6EF08DA-1CEA-4182-A628-EAF81BA4ADA9}" dt="2024-07-29T22:55:30.911" v="545" actId="47"/>
        <pc:sldMkLst>
          <pc:docMk/>
          <pc:sldMk cId="2638117435" sldId="398"/>
        </pc:sldMkLst>
      </pc:sldChg>
      <pc:sldChg chg="del">
        <pc:chgData name="Nathan Schulte" userId="66e8b5a32eadaa4f" providerId="LiveId" clId="{D6EF08DA-1CEA-4182-A628-EAF81BA4ADA9}" dt="2024-07-29T22:55:31.510" v="546" actId="47"/>
        <pc:sldMkLst>
          <pc:docMk/>
          <pc:sldMk cId="3146334484" sldId="399"/>
        </pc:sldMkLst>
      </pc:sldChg>
      <pc:sldChg chg="del">
        <pc:chgData name="Nathan Schulte" userId="66e8b5a32eadaa4f" providerId="LiveId" clId="{D6EF08DA-1CEA-4182-A628-EAF81BA4ADA9}" dt="2024-07-29T22:55:32.129" v="547" actId="47"/>
        <pc:sldMkLst>
          <pc:docMk/>
          <pc:sldMk cId="1001090160" sldId="400"/>
        </pc:sldMkLst>
      </pc:sldChg>
      <pc:sldChg chg="del">
        <pc:chgData name="Nathan Schulte" userId="66e8b5a32eadaa4f" providerId="LiveId" clId="{D6EF08DA-1CEA-4182-A628-EAF81BA4ADA9}" dt="2024-07-29T22:55:32.902" v="548" actId="47"/>
        <pc:sldMkLst>
          <pc:docMk/>
          <pc:sldMk cId="3024816722" sldId="401"/>
        </pc:sldMkLst>
      </pc:sldChg>
      <pc:sldChg chg="del">
        <pc:chgData name="Nathan Schulte" userId="66e8b5a32eadaa4f" providerId="LiveId" clId="{D6EF08DA-1CEA-4182-A628-EAF81BA4ADA9}" dt="2024-07-29T22:55:33.593" v="549" actId="47"/>
        <pc:sldMkLst>
          <pc:docMk/>
          <pc:sldMk cId="4249430502" sldId="402"/>
        </pc:sldMkLst>
      </pc:sldChg>
      <pc:sldChg chg="add del">
        <pc:chgData name="Nathan Schulte" userId="66e8b5a32eadaa4f" providerId="LiveId" clId="{D6EF08DA-1CEA-4182-A628-EAF81BA4ADA9}" dt="2024-07-29T22:55:44.716" v="552" actId="47"/>
        <pc:sldMkLst>
          <pc:docMk/>
          <pc:sldMk cId="1280078403" sldId="403"/>
        </pc:sldMkLst>
      </pc:sldChg>
      <pc:sldChg chg="modSp add mod">
        <pc:chgData name="Nathan Schulte" userId="66e8b5a32eadaa4f" providerId="LiveId" clId="{D6EF08DA-1CEA-4182-A628-EAF81BA4ADA9}" dt="2024-07-29T22:31:03.363" v="76"/>
        <pc:sldMkLst>
          <pc:docMk/>
          <pc:sldMk cId="3725140149" sldId="404"/>
        </pc:sldMkLst>
      </pc:sldChg>
      <pc:sldChg chg="modSp add mod">
        <pc:chgData name="Nathan Schulte" userId="66e8b5a32eadaa4f" providerId="LiveId" clId="{D6EF08DA-1CEA-4182-A628-EAF81BA4ADA9}" dt="2024-07-29T22:38:36.200" v="226" actId="21"/>
        <pc:sldMkLst>
          <pc:docMk/>
          <pc:sldMk cId="991323260" sldId="405"/>
        </pc:sldMkLst>
      </pc:sldChg>
      <pc:sldChg chg="modSp add mod">
        <pc:chgData name="Nathan Schulte" userId="66e8b5a32eadaa4f" providerId="LiveId" clId="{D6EF08DA-1CEA-4182-A628-EAF81BA4ADA9}" dt="2024-07-29T22:38:53.697" v="229" actId="21"/>
        <pc:sldMkLst>
          <pc:docMk/>
          <pc:sldMk cId="3088705169" sldId="406"/>
        </pc:sldMkLst>
      </pc:sldChg>
      <pc:sldChg chg="modSp add mod">
        <pc:chgData name="Nathan Schulte" userId="66e8b5a32eadaa4f" providerId="LiveId" clId="{D6EF08DA-1CEA-4182-A628-EAF81BA4ADA9}" dt="2024-07-29T22:39:13.925" v="236" actId="6549"/>
        <pc:sldMkLst>
          <pc:docMk/>
          <pc:sldMk cId="1939161255" sldId="407"/>
        </pc:sldMkLst>
      </pc:sldChg>
      <pc:sldChg chg="addSp delSp modSp add mod ord">
        <pc:chgData name="Nathan Schulte" userId="66e8b5a32eadaa4f" providerId="LiveId" clId="{D6EF08DA-1CEA-4182-A628-EAF81BA4ADA9}" dt="2024-07-29T22:42:24.642" v="303" actId="14100"/>
        <pc:sldMkLst>
          <pc:docMk/>
          <pc:sldMk cId="2457123724" sldId="408"/>
        </pc:sldMkLst>
      </pc:sldChg>
      <pc:sldChg chg="modSp add mod">
        <pc:chgData name="Nathan Schulte" userId="66e8b5a32eadaa4f" providerId="LiveId" clId="{D6EF08DA-1CEA-4182-A628-EAF81BA4ADA9}" dt="2024-07-29T22:44:52.938" v="355" actId="20577"/>
        <pc:sldMkLst>
          <pc:docMk/>
          <pc:sldMk cId="1028605718" sldId="409"/>
        </pc:sldMkLst>
      </pc:sldChg>
      <pc:sldChg chg="modSp add mod">
        <pc:chgData name="Nathan Schulte" userId="66e8b5a32eadaa4f" providerId="LiveId" clId="{D6EF08DA-1CEA-4182-A628-EAF81BA4ADA9}" dt="2024-07-29T22:44:48.587" v="354" actId="6549"/>
        <pc:sldMkLst>
          <pc:docMk/>
          <pc:sldMk cId="3085605371" sldId="410"/>
        </pc:sldMkLst>
      </pc:sldChg>
      <pc:sldChg chg="addSp delSp modSp add mod ord">
        <pc:chgData name="Nathan Schulte" userId="66e8b5a32eadaa4f" providerId="LiveId" clId="{D6EF08DA-1CEA-4182-A628-EAF81BA4ADA9}" dt="2024-07-29T22:46:32.525" v="396" actId="1076"/>
        <pc:sldMkLst>
          <pc:docMk/>
          <pc:sldMk cId="3490584892" sldId="411"/>
        </pc:sldMkLst>
      </pc:sldChg>
      <pc:sldChg chg="modSp add mod">
        <pc:chgData name="Nathan Schulte" userId="66e8b5a32eadaa4f" providerId="LiveId" clId="{D6EF08DA-1CEA-4182-A628-EAF81BA4ADA9}" dt="2024-07-29T22:48:30.956" v="437" actId="21"/>
        <pc:sldMkLst>
          <pc:docMk/>
          <pc:sldMk cId="1308126442" sldId="412"/>
        </pc:sldMkLst>
      </pc:sldChg>
      <pc:sldChg chg="modSp add mod">
        <pc:chgData name="Nathan Schulte" userId="66e8b5a32eadaa4f" providerId="LiveId" clId="{D6EF08DA-1CEA-4182-A628-EAF81BA4ADA9}" dt="2024-07-29T22:48:52.517" v="440" actId="21"/>
        <pc:sldMkLst>
          <pc:docMk/>
          <pc:sldMk cId="1970719288" sldId="413"/>
        </pc:sldMkLst>
      </pc:sldChg>
      <pc:sldChg chg="modSp add mod">
        <pc:chgData name="Nathan Schulte" userId="66e8b5a32eadaa4f" providerId="LiveId" clId="{D6EF08DA-1CEA-4182-A628-EAF81BA4ADA9}" dt="2024-07-29T22:49:03.228" v="442"/>
        <pc:sldMkLst>
          <pc:docMk/>
          <pc:sldMk cId="3338340449" sldId="414"/>
        </pc:sldMkLst>
      </pc:sldChg>
      <pc:sldChg chg="addSp delSp modSp add mod ord">
        <pc:chgData name="Nathan Schulte" userId="66e8b5a32eadaa4f" providerId="LiveId" clId="{D6EF08DA-1CEA-4182-A628-EAF81BA4ADA9}" dt="2024-07-29T22:51:46.448" v="486" actId="167"/>
        <pc:sldMkLst>
          <pc:docMk/>
          <pc:sldMk cId="305195974" sldId="415"/>
        </pc:sldMkLst>
      </pc:sldChg>
      <pc:sldChg chg="modSp add mod">
        <pc:chgData name="Nathan Schulte" userId="66e8b5a32eadaa4f" providerId="LiveId" clId="{D6EF08DA-1CEA-4182-A628-EAF81BA4ADA9}" dt="2024-07-29T22:55:15.127" v="539" actId="21"/>
        <pc:sldMkLst>
          <pc:docMk/>
          <pc:sldMk cId="4050727134" sldId="416"/>
        </pc:sldMkLst>
      </pc:sldChg>
      <pc:sldChg chg="modSp add mod">
        <pc:chgData name="Nathan Schulte" userId="66e8b5a32eadaa4f" providerId="LiveId" clId="{D6EF08DA-1CEA-4182-A628-EAF81BA4ADA9}" dt="2024-07-29T22:55:23.635" v="541"/>
        <pc:sldMkLst>
          <pc:docMk/>
          <pc:sldMk cId="3201180164" sldId="417"/>
        </pc:sldMkLst>
      </pc:sldChg>
    </pc:docChg>
  </pc:docChgLst>
  <pc:docChgLst>
    <pc:chgData name="Nathan G. Schulte" userId="S::nathan.schulte@wels.net::2d7256de-e763-4bf7-b9e9-3541ccdf66b2" providerId="AD" clId="Web-{CF7439D1-EE5F-92E6-4D0F-A88CDF386B76}"/>
    <pc:docChg chg="addSld delSld modSld">
      <pc:chgData name="Nathan G. Schulte" userId="S::nathan.schulte@wels.net::2d7256de-e763-4bf7-b9e9-3541ccdf66b2" providerId="AD" clId="Web-{CF7439D1-EE5F-92E6-4D0F-A88CDF386B76}" dt="2025-03-05T22:18:27.298" v="211"/>
      <pc:docMkLst>
        <pc:docMk/>
      </pc:docMkLst>
      <pc:sldChg chg="del">
        <pc:chgData name="Nathan G. Schulte" userId="S::nathan.schulte@wels.net::2d7256de-e763-4bf7-b9e9-3541ccdf66b2" providerId="AD" clId="Web-{CF7439D1-EE5F-92E6-4D0F-A88CDF386B76}" dt="2025-03-05T21:52:28.045" v="4"/>
        <pc:sldMkLst>
          <pc:docMk/>
          <pc:sldMk cId="0" sldId="257"/>
        </pc:sldMkLst>
      </pc:sldChg>
      <pc:sldChg chg="modNotes">
        <pc:chgData name="Nathan G. Schulte" userId="S::nathan.schulte@wels.net::2d7256de-e763-4bf7-b9e9-3541ccdf66b2" providerId="AD" clId="Web-{CF7439D1-EE5F-92E6-4D0F-A88CDF386B76}" dt="2025-03-05T21:54:06.157" v="5"/>
        <pc:sldMkLst>
          <pc:docMk/>
          <pc:sldMk cId="0" sldId="259"/>
        </pc:sldMkLst>
      </pc:sldChg>
      <pc:sldChg chg="addSp delSp modSp add modNotes">
        <pc:chgData name="Nathan G. Schulte" userId="S::nathan.schulte@wels.net::2d7256de-e763-4bf7-b9e9-3541ccdf66b2" providerId="AD" clId="Web-{CF7439D1-EE5F-92E6-4D0F-A88CDF386B76}" dt="2025-03-05T21:55:34.549" v="41"/>
        <pc:sldMkLst>
          <pc:docMk/>
          <pc:sldMk cId="0" sldId="260"/>
        </pc:sldMkLst>
        <pc:spChg chg="add del mod">
          <ac:chgData name="Nathan G. Schulte" userId="S::nathan.schulte@wels.net::2d7256de-e763-4bf7-b9e9-3541ccdf66b2" providerId="AD" clId="Web-{CF7439D1-EE5F-92E6-4D0F-A88CDF386B76}" dt="2025-03-05T21:54:26.267" v="9"/>
          <ac:spMkLst>
            <pc:docMk/>
            <pc:sldMk cId="0" sldId="260"/>
            <ac:spMk id="2" creationId="{92852BFD-7DCD-C6C4-569C-AF6BC6BBE691}"/>
          </ac:spMkLst>
        </pc:spChg>
        <pc:spChg chg="mod">
          <ac:chgData name="Nathan G. Schulte" userId="S::nathan.schulte@wels.net::2d7256de-e763-4bf7-b9e9-3541ccdf66b2" providerId="AD" clId="Web-{CF7439D1-EE5F-92E6-4D0F-A88CDF386B76}" dt="2025-03-05T21:54:54.158" v="30" actId="20577"/>
          <ac:spMkLst>
            <pc:docMk/>
            <pc:sldMk cId="0" sldId="260"/>
            <ac:spMk id="138" creationId="{00000000-0000-0000-0000-000000000000}"/>
          </ac:spMkLst>
        </pc:spChg>
        <pc:spChg chg="mod">
          <ac:chgData name="Nathan G. Schulte" userId="S::nathan.schulte@wels.net::2d7256de-e763-4bf7-b9e9-3541ccdf66b2" providerId="AD" clId="Web-{CF7439D1-EE5F-92E6-4D0F-A88CDF386B76}" dt="2025-03-05T21:55:10.768" v="36" actId="20577"/>
          <ac:spMkLst>
            <pc:docMk/>
            <pc:sldMk cId="0" sldId="260"/>
            <ac:spMk id="142" creationId="{00000000-0000-0000-0000-000000000000}"/>
          </ac:spMkLst>
        </pc:spChg>
        <pc:spChg chg="del">
          <ac:chgData name="Nathan G. Schulte" userId="S::nathan.schulte@wels.net::2d7256de-e763-4bf7-b9e9-3541ccdf66b2" providerId="AD" clId="Web-{CF7439D1-EE5F-92E6-4D0F-A88CDF386B76}" dt="2025-03-05T21:55:34.549" v="41"/>
          <ac:spMkLst>
            <pc:docMk/>
            <pc:sldMk cId="0" sldId="260"/>
            <ac:spMk id="143" creationId="{00000000-0000-0000-0000-000000000000}"/>
          </ac:spMkLst>
        </pc:spChg>
        <pc:spChg chg="del">
          <ac:chgData name="Nathan G. Schulte" userId="S::nathan.schulte@wels.net::2d7256de-e763-4bf7-b9e9-3541ccdf66b2" providerId="AD" clId="Web-{CF7439D1-EE5F-92E6-4D0F-A88CDF386B76}" dt="2025-03-05T21:55:30.377" v="40"/>
          <ac:spMkLst>
            <pc:docMk/>
            <pc:sldMk cId="0" sldId="260"/>
            <ac:spMk id="144" creationId="{00000000-0000-0000-0000-000000000000}"/>
          </ac:spMkLst>
        </pc:spChg>
        <pc:spChg chg="del">
          <ac:chgData name="Nathan G. Schulte" userId="S::nathan.schulte@wels.net::2d7256de-e763-4bf7-b9e9-3541ccdf66b2" providerId="AD" clId="Web-{CF7439D1-EE5F-92E6-4D0F-A88CDF386B76}" dt="2025-03-05T21:55:23.299" v="39"/>
          <ac:spMkLst>
            <pc:docMk/>
            <pc:sldMk cId="0" sldId="260"/>
            <ac:spMk id="145" creationId="{00000000-0000-0000-0000-000000000000}"/>
          </ac:spMkLst>
        </pc:spChg>
        <pc:spChg chg="del mod">
          <ac:chgData name="Nathan G. Schulte" userId="S::nathan.schulte@wels.net::2d7256de-e763-4bf7-b9e9-3541ccdf66b2" providerId="AD" clId="Web-{CF7439D1-EE5F-92E6-4D0F-A88CDF386B76}" dt="2025-03-05T21:55:20.174" v="38"/>
          <ac:spMkLst>
            <pc:docMk/>
            <pc:sldMk cId="0" sldId="260"/>
            <ac:spMk id="146" creationId="{00000000-0000-0000-0000-000000000000}"/>
          </ac:spMkLst>
        </pc:spChg>
      </pc:sldChg>
      <pc:sldChg chg="modNotes">
        <pc:chgData name="Nathan G. Schulte" userId="S::nathan.schulte@wels.net::2d7256de-e763-4bf7-b9e9-3541ccdf66b2" providerId="AD" clId="Web-{CF7439D1-EE5F-92E6-4D0F-A88CDF386B76}" dt="2025-03-05T22:16:38.405" v="181"/>
        <pc:sldMkLst>
          <pc:docMk/>
          <pc:sldMk cId="0" sldId="289"/>
        </pc:sldMkLst>
      </pc:sldChg>
      <pc:sldChg chg="modSp modNotes">
        <pc:chgData name="Nathan G. Schulte" userId="S::nathan.schulte@wels.net::2d7256de-e763-4bf7-b9e9-3541ccdf66b2" providerId="AD" clId="Web-{CF7439D1-EE5F-92E6-4D0F-A88CDF386B76}" dt="2025-03-05T21:58:24.522" v="62" actId="20577"/>
        <pc:sldMkLst>
          <pc:docMk/>
          <pc:sldMk cId="3970476727" sldId="296"/>
        </pc:sldMkLst>
        <pc:spChg chg="mod">
          <ac:chgData name="Nathan G. Schulte" userId="S::nathan.schulte@wels.net::2d7256de-e763-4bf7-b9e9-3541ccdf66b2" providerId="AD" clId="Web-{CF7439D1-EE5F-92E6-4D0F-A88CDF386B76}" dt="2025-03-05T21:58:24.522" v="62" actId="20577"/>
          <ac:spMkLst>
            <pc:docMk/>
            <pc:sldMk cId="3970476727" sldId="296"/>
            <ac:spMk id="194" creationId="{00000000-0000-0000-0000-000000000000}"/>
          </ac:spMkLst>
        </pc:spChg>
        <pc:spChg chg="mod">
          <ac:chgData name="Nathan G. Schulte" userId="S::nathan.schulte@wels.net::2d7256de-e763-4bf7-b9e9-3541ccdf66b2" providerId="AD" clId="Web-{CF7439D1-EE5F-92E6-4D0F-A88CDF386B76}" dt="2025-03-05T21:57:01.176" v="49" actId="20577"/>
          <ac:spMkLst>
            <pc:docMk/>
            <pc:sldMk cId="3970476727" sldId="296"/>
            <ac:spMk id="196" creationId="{00000000-0000-0000-0000-000000000000}"/>
          </ac:spMkLst>
        </pc:spChg>
      </pc:sldChg>
      <pc:sldChg chg="modNotes">
        <pc:chgData name="Nathan G. Schulte" userId="S::nathan.schulte@wels.net::2d7256de-e763-4bf7-b9e9-3541ccdf66b2" providerId="AD" clId="Web-{CF7439D1-EE5F-92E6-4D0F-A88CDF386B76}" dt="2025-03-05T22:04:50.108" v="65"/>
        <pc:sldMkLst>
          <pc:docMk/>
          <pc:sldMk cId="314692167" sldId="385"/>
        </pc:sldMkLst>
      </pc:sldChg>
      <pc:sldChg chg="modSp modNotes">
        <pc:chgData name="Nathan G. Schulte" userId="S::nathan.schulte@wels.net::2d7256de-e763-4bf7-b9e9-3541ccdf66b2" providerId="AD" clId="Web-{CF7439D1-EE5F-92E6-4D0F-A88CDF386B76}" dt="2025-03-05T22:09:44.599" v="112" actId="20577"/>
        <pc:sldMkLst>
          <pc:docMk/>
          <pc:sldMk cId="1079223123" sldId="392"/>
        </pc:sldMkLst>
        <pc:spChg chg="mod">
          <ac:chgData name="Nathan G. Schulte" userId="S::nathan.schulte@wels.net::2d7256de-e763-4bf7-b9e9-3541ccdf66b2" providerId="AD" clId="Web-{CF7439D1-EE5F-92E6-4D0F-A88CDF386B76}" dt="2025-03-05T22:09:44.599" v="112" actId="20577"/>
          <ac:spMkLst>
            <pc:docMk/>
            <pc:sldMk cId="1079223123" sldId="392"/>
            <ac:spMk id="196" creationId="{00000000-0000-0000-0000-000000000000}"/>
          </ac:spMkLst>
        </pc:spChg>
      </pc:sldChg>
      <pc:sldChg chg="modSp modNotes">
        <pc:chgData name="Nathan G. Schulte" userId="S::nathan.schulte@wels.net::2d7256de-e763-4bf7-b9e9-3541ccdf66b2" providerId="AD" clId="Web-{CF7439D1-EE5F-92E6-4D0F-A88CDF386B76}" dt="2025-03-05T22:12:24.447" v="137" actId="20577"/>
        <pc:sldMkLst>
          <pc:docMk/>
          <pc:sldMk cId="641936295" sldId="393"/>
        </pc:sldMkLst>
        <pc:spChg chg="mod">
          <ac:chgData name="Nathan G. Schulte" userId="S::nathan.schulte@wels.net::2d7256de-e763-4bf7-b9e9-3541ccdf66b2" providerId="AD" clId="Web-{CF7439D1-EE5F-92E6-4D0F-A88CDF386B76}" dt="2025-03-05T22:12:24.447" v="137" actId="20577"/>
          <ac:spMkLst>
            <pc:docMk/>
            <pc:sldMk cId="641936295" sldId="393"/>
            <ac:spMk id="196" creationId="{00000000-0000-0000-0000-000000000000}"/>
          </ac:spMkLst>
        </pc:spChg>
      </pc:sldChg>
      <pc:sldChg chg="modSp modNotes">
        <pc:chgData name="Nathan G. Schulte" userId="S::nathan.schulte@wels.net::2d7256de-e763-4bf7-b9e9-3541ccdf66b2" providerId="AD" clId="Web-{CF7439D1-EE5F-92E6-4D0F-A88CDF386B76}" dt="2025-03-05T22:15:05.747" v="161" actId="20577"/>
        <pc:sldMkLst>
          <pc:docMk/>
          <pc:sldMk cId="128043003" sldId="394"/>
        </pc:sldMkLst>
        <pc:spChg chg="mod">
          <ac:chgData name="Nathan G. Schulte" userId="S::nathan.schulte@wels.net::2d7256de-e763-4bf7-b9e9-3541ccdf66b2" providerId="AD" clId="Web-{CF7439D1-EE5F-92E6-4D0F-A88CDF386B76}" dt="2025-03-05T22:15:05.747" v="161" actId="20577"/>
          <ac:spMkLst>
            <pc:docMk/>
            <pc:sldMk cId="128043003" sldId="394"/>
            <ac:spMk id="196" creationId="{00000000-0000-0000-0000-000000000000}"/>
          </ac:spMkLst>
        </pc:spChg>
      </pc:sldChg>
      <pc:sldChg chg="modSp modNotes">
        <pc:chgData name="Nathan G. Schulte" userId="S::nathan.schulte@wels.net::2d7256de-e763-4bf7-b9e9-3541ccdf66b2" providerId="AD" clId="Web-{CF7439D1-EE5F-92E6-4D0F-A88CDF386B76}" dt="2025-03-05T21:58:48.522" v="64" actId="20577"/>
        <pc:sldMkLst>
          <pc:docMk/>
          <pc:sldMk cId="3725140149" sldId="404"/>
        </pc:sldMkLst>
        <pc:spChg chg="mod">
          <ac:chgData name="Nathan G. Schulte" userId="S::nathan.schulte@wels.net::2d7256de-e763-4bf7-b9e9-3541ccdf66b2" providerId="AD" clId="Web-{CF7439D1-EE5F-92E6-4D0F-A88CDF386B76}" dt="2025-03-05T21:58:48.522" v="64" actId="20577"/>
          <ac:spMkLst>
            <pc:docMk/>
            <pc:sldMk cId="3725140149" sldId="404"/>
            <ac:spMk id="194" creationId="{00000000-0000-0000-0000-000000000000}"/>
          </ac:spMkLst>
        </pc:spChg>
        <pc:spChg chg="mod">
          <ac:chgData name="Nathan G. Schulte" userId="S::nathan.schulte@wels.net::2d7256de-e763-4bf7-b9e9-3541ccdf66b2" providerId="AD" clId="Web-{CF7439D1-EE5F-92E6-4D0F-A88CDF386B76}" dt="2025-03-05T21:57:37.521" v="55" actId="20577"/>
          <ac:spMkLst>
            <pc:docMk/>
            <pc:sldMk cId="3725140149" sldId="404"/>
            <ac:spMk id="196" creationId="{00000000-0000-0000-0000-000000000000}"/>
          </ac:spMkLst>
        </pc:spChg>
      </pc:sldChg>
      <pc:sldChg chg="modSp modNotes">
        <pc:chgData name="Nathan G. Schulte" userId="S::nathan.schulte@wels.net::2d7256de-e763-4bf7-b9e9-3541ccdf66b2" providerId="AD" clId="Web-{CF7439D1-EE5F-92E6-4D0F-A88CDF386B76}" dt="2025-03-05T22:05:54.454" v="81" actId="20577"/>
        <pc:sldMkLst>
          <pc:docMk/>
          <pc:sldMk cId="991323260" sldId="405"/>
        </pc:sldMkLst>
        <pc:spChg chg="mod">
          <ac:chgData name="Nathan G. Schulte" userId="S::nathan.schulte@wels.net::2d7256de-e763-4bf7-b9e9-3541ccdf66b2" providerId="AD" clId="Web-{CF7439D1-EE5F-92E6-4D0F-A88CDF386B76}" dt="2025-03-05T22:05:54.454" v="81" actId="20577"/>
          <ac:spMkLst>
            <pc:docMk/>
            <pc:sldMk cId="991323260" sldId="405"/>
            <ac:spMk id="196" creationId="{00000000-0000-0000-0000-000000000000}"/>
          </ac:spMkLst>
        </pc:spChg>
      </pc:sldChg>
      <pc:sldChg chg="modSp modNotes">
        <pc:chgData name="Nathan G. Schulte" userId="S::nathan.schulte@wels.net::2d7256de-e763-4bf7-b9e9-3541ccdf66b2" providerId="AD" clId="Web-{CF7439D1-EE5F-92E6-4D0F-A88CDF386B76}" dt="2025-03-05T22:07:32.331" v="93"/>
        <pc:sldMkLst>
          <pc:docMk/>
          <pc:sldMk cId="3088705169" sldId="406"/>
        </pc:sldMkLst>
        <pc:spChg chg="mod">
          <ac:chgData name="Nathan G. Schulte" userId="S::nathan.schulte@wels.net::2d7256de-e763-4bf7-b9e9-3541ccdf66b2" providerId="AD" clId="Web-{CF7439D1-EE5F-92E6-4D0F-A88CDF386B76}" dt="2025-03-05T22:07:26.815" v="92" actId="1076"/>
          <ac:spMkLst>
            <pc:docMk/>
            <pc:sldMk cId="3088705169" sldId="406"/>
            <ac:spMk id="196" creationId="{00000000-0000-0000-0000-000000000000}"/>
          </ac:spMkLst>
        </pc:spChg>
        <pc:cxnChg chg="mod">
          <ac:chgData name="Nathan G. Schulte" userId="S::nathan.schulte@wels.net::2d7256de-e763-4bf7-b9e9-3541ccdf66b2" providerId="AD" clId="Web-{CF7439D1-EE5F-92E6-4D0F-A88CDF386B76}" dt="2025-03-05T22:07:19.737" v="91" actId="1076"/>
          <ac:cxnSpMkLst>
            <pc:docMk/>
            <pc:sldMk cId="3088705169" sldId="406"/>
            <ac:cxnSpMk id="195" creationId="{00000000-0000-0000-0000-000000000000}"/>
          </ac:cxnSpMkLst>
        </pc:cxnChg>
      </pc:sldChg>
      <pc:sldChg chg="modSp modNotes">
        <pc:chgData name="Nathan G. Schulte" userId="S::nathan.schulte@wels.net::2d7256de-e763-4bf7-b9e9-3541ccdf66b2" providerId="AD" clId="Web-{CF7439D1-EE5F-92E6-4D0F-A88CDF386B76}" dt="2025-03-05T22:08:42.114" v="103"/>
        <pc:sldMkLst>
          <pc:docMk/>
          <pc:sldMk cId="1939161255" sldId="407"/>
        </pc:sldMkLst>
        <pc:spChg chg="mod">
          <ac:chgData name="Nathan G. Schulte" userId="S::nathan.schulte@wels.net::2d7256de-e763-4bf7-b9e9-3541ccdf66b2" providerId="AD" clId="Web-{CF7439D1-EE5F-92E6-4D0F-A88CDF386B76}" dt="2025-03-05T22:08:30.723" v="101" actId="20577"/>
          <ac:spMkLst>
            <pc:docMk/>
            <pc:sldMk cId="1939161255" sldId="407"/>
            <ac:spMk id="196" creationId="{00000000-0000-0000-0000-000000000000}"/>
          </ac:spMkLst>
        </pc:spChg>
      </pc:sldChg>
      <pc:sldChg chg="modNotes">
        <pc:chgData name="Nathan G. Schulte" userId="S::nathan.schulte@wels.net::2d7256de-e763-4bf7-b9e9-3541ccdf66b2" providerId="AD" clId="Web-{CF7439D1-EE5F-92E6-4D0F-A88CDF386B76}" dt="2025-03-05T22:08:45.348" v="104"/>
        <pc:sldMkLst>
          <pc:docMk/>
          <pc:sldMk cId="2457123724" sldId="408"/>
        </pc:sldMkLst>
      </pc:sldChg>
      <pc:sldChg chg="modSp modNotes">
        <pc:chgData name="Nathan G. Schulte" userId="S::nathan.schulte@wels.net::2d7256de-e763-4bf7-b9e9-3541ccdf66b2" providerId="AD" clId="Web-{CF7439D1-EE5F-92E6-4D0F-A88CDF386B76}" dt="2025-03-05T22:10:44.804" v="120" actId="1076"/>
        <pc:sldMkLst>
          <pc:docMk/>
          <pc:sldMk cId="1028605718" sldId="409"/>
        </pc:sldMkLst>
        <pc:spChg chg="mod">
          <ac:chgData name="Nathan G. Schulte" userId="S::nathan.schulte@wels.net::2d7256de-e763-4bf7-b9e9-3541ccdf66b2" providerId="AD" clId="Web-{CF7439D1-EE5F-92E6-4D0F-A88CDF386B76}" dt="2025-03-05T22:10:44.804" v="120" actId="1076"/>
          <ac:spMkLst>
            <pc:docMk/>
            <pc:sldMk cId="1028605718" sldId="409"/>
            <ac:spMk id="196" creationId="{00000000-0000-0000-0000-000000000000}"/>
          </ac:spMkLst>
        </pc:spChg>
        <pc:cxnChg chg="mod">
          <ac:chgData name="Nathan G. Schulte" userId="S::nathan.schulte@wels.net::2d7256de-e763-4bf7-b9e9-3541ccdf66b2" providerId="AD" clId="Web-{CF7439D1-EE5F-92E6-4D0F-A88CDF386B76}" dt="2025-03-05T22:10:39.788" v="119" actId="1076"/>
          <ac:cxnSpMkLst>
            <pc:docMk/>
            <pc:sldMk cId="1028605718" sldId="409"/>
            <ac:cxnSpMk id="195" creationId="{00000000-0000-0000-0000-000000000000}"/>
          </ac:cxnSpMkLst>
        </pc:cxnChg>
      </pc:sldChg>
      <pc:sldChg chg="modSp modNotes">
        <pc:chgData name="Nathan G. Schulte" userId="S::nathan.schulte@wels.net::2d7256de-e763-4bf7-b9e9-3541ccdf66b2" providerId="AD" clId="Web-{CF7439D1-EE5F-92E6-4D0F-A88CDF386B76}" dt="2025-03-05T22:11:33.227" v="129"/>
        <pc:sldMkLst>
          <pc:docMk/>
          <pc:sldMk cId="3085605371" sldId="410"/>
        </pc:sldMkLst>
        <pc:spChg chg="mod">
          <ac:chgData name="Nathan G. Schulte" userId="S::nathan.schulte@wels.net::2d7256de-e763-4bf7-b9e9-3541ccdf66b2" providerId="AD" clId="Web-{CF7439D1-EE5F-92E6-4D0F-A88CDF386B76}" dt="2025-03-05T22:11:16.242" v="127" actId="20577"/>
          <ac:spMkLst>
            <pc:docMk/>
            <pc:sldMk cId="3085605371" sldId="410"/>
            <ac:spMk id="196" creationId="{00000000-0000-0000-0000-000000000000}"/>
          </ac:spMkLst>
        </pc:spChg>
      </pc:sldChg>
      <pc:sldChg chg="modNotes">
        <pc:chgData name="Nathan G. Schulte" userId="S::nathan.schulte@wels.net::2d7256de-e763-4bf7-b9e9-3541ccdf66b2" providerId="AD" clId="Web-{CF7439D1-EE5F-92E6-4D0F-A88CDF386B76}" dt="2025-03-05T22:09:00.723" v="108"/>
        <pc:sldMkLst>
          <pc:docMk/>
          <pc:sldMk cId="3490584892" sldId="411"/>
        </pc:sldMkLst>
      </pc:sldChg>
      <pc:sldChg chg="modSp modNotes">
        <pc:chgData name="Nathan G. Schulte" userId="S::nathan.schulte@wels.net::2d7256de-e763-4bf7-b9e9-3541ccdf66b2" providerId="AD" clId="Web-{CF7439D1-EE5F-92E6-4D0F-A88CDF386B76}" dt="2025-03-05T22:13:11.713" v="142" actId="20577"/>
        <pc:sldMkLst>
          <pc:docMk/>
          <pc:sldMk cId="1308126442" sldId="412"/>
        </pc:sldMkLst>
        <pc:spChg chg="mod">
          <ac:chgData name="Nathan G. Schulte" userId="S::nathan.schulte@wels.net::2d7256de-e763-4bf7-b9e9-3541ccdf66b2" providerId="AD" clId="Web-{CF7439D1-EE5F-92E6-4D0F-A88CDF386B76}" dt="2025-03-05T22:13:11.713" v="142" actId="20577"/>
          <ac:spMkLst>
            <pc:docMk/>
            <pc:sldMk cId="1308126442" sldId="412"/>
            <ac:spMk id="196" creationId="{00000000-0000-0000-0000-000000000000}"/>
          </ac:spMkLst>
        </pc:spChg>
      </pc:sldChg>
      <pc:sldChg chg="modSp modNotes">
        <pc:chgData name="Nathan G. Schulte" userId="S::nathan.schulte@wels.net::2d7256de-e763-4bf7-b9e9-3541ccdf66b2" providerId="AD" clId="Web-{CF7439D1-EE5F-92E6-4D0F-A88CDF386B76}" dt="2025-03-05T22:13:40.667" v="146" actId="20577"/>
        <pc:sldMkLst>
          <pc:docMk/>
          <pc:sldMk cId="1970719288" sldId="413"/>
        </pc:sldMkLst>
        <pc:spChg chg="mod">
          <ac:chgData name="Nathan G. Schulte" userId="S::nathan.schulte@wels.net::2d7256de-e763-4bf7-b9e9-3541ccdf66b2" providerId="AD" clId="Web-{CF7439D1-EE5F-92E6-4D0F-A88CDF386B76}" dt="2025-03-05T22:13:40.667" v="146" actId="20577"/>
          <ac:spMkLst>
            <pc:docMk/>
            <pc:sldMk cId="1970719288" sldId="413"/>
            <ac:spMk id="196" creationId="{00000000-0000-0000-0000-000000000000}"/>
          </ac:spMkLst>
        </pc:spChg>
      </pc:sldChg>
      <pc:sldChg chg="modSp modNotes">
        <pc:chgData name="Nathan G. Schulte" userId="S::nathan.schulte@wels.net::2d7256de-e763-4bf7-b9e9-3541ccdf66b2" providerId="AD" clId="Web-{CF7439D1-EE5F-92E6-4D0F-A88CDF386B76}" dt="2025-03-05T22:14:15.527" v="153"/>
        <pc:sldMkLst>
          <pc:docMk/>
          <pc:sldMk cId="3338340449" sldId="414"/>
        </pc:sldMkLst>
        <pc:spChg chg="mod">
          <ac:chgData name="Nathan G. Schulte" userId="S::nathan.schulte@wels.net::2d7256de-e763-4bf7-b9e9-3541ccdf66b2" providerId="AD" clId="Web-{CF7439D1-EE5F-92E6-4D0F-A88CDF386B76}" dt="2025-03-05T22:14:12.808" v="152" actId="20577"/>
          <ac:spMkLst>
            <pc:docMk/>
            <pc:sldMk cId="3338340449" sldId="414"/>
            <ac:spMk id="196" creationId="{00000000-0000-0000-0000-000000000000}"/>
          </ac:spMkLst>
        </pc:spChg>
      </pc:sldChg>
      <pc:sldChg chg="modNotes">
        <pc:chgData name="Nathan G. Schulte" userId="S::nathan.schulte@wels.net::2d7256de-e763-4bf7-b9e9-3541ccdf66b2" providerId="AD" clId="Web-{CF7439D1-EE5F-92E6-4D0F-A88CDF386B76}" dt="2025-03-05T22:14:19.637" v="154"/>
        <pc:sldMkLst>
          <pc:docMk/>
          <pc:sldMk cId="305195974" sldId="415"/>
        </pc:sldMkLst>
      </pc:sldChg>
      <pc:sldChg chg="modSp modNotes">
        <pc:chgData name="Nathan G. Schulte" userId="S::nathan.schulte@wels.net::2d7256de-e763-4bf7-b9e9-3541ccdf66b2" providerId="AD" clId="Web-{CF7439D1-EE5F-92E6-4D0F-A88CDF386B76}" dt="2025-03-05T22:15:36.670" v="166" actId="20577"/>
        <pc:sldMkLst>
          <pc:docMk/>
          <pc:sldMk cId="4050727134" sldId="416"/>
        </pc:sldMkLst>
        <pc:spChg chg="mod">
          <ac:chgData name="Nathan G. Schulte" userId="S::nathan.schulte@wels.net::2d7256de-e763-4bf7-b9e9-3541ccdf66b2" providerId="AD" clId="Web-{CF7439D1-EE5F-92E6-4D0F-A88CDF386B76}" dt="2025-03-05T22:15:36.670" v="166" actId="20577"/>
          <ac:spMkLst>
            <pc:docMk/>
            <pc:sldMk cId="4050727134" sldId="416"/>
            <ac:spMk id="196" creationId="{00000000-0000-0000-0000-000000000000}"/>
          </ac:spMkLst>
        </pc:spChg>
      </pc:sldChg>
      <pc:sldChg chg="modSp modNotes">
        <pc:chgData name="Nathan G. Schulte" userId="S::nathan.schulte@wels.net::2d7256de-e763-4bf7-b9e9-3541ccdf66b2" providerId="AD" clId="Web-{CF7439D1-EE5F-92E6-4D0F-A88CDF386B76}" dt="2025-03-05T22:16:42.077" v="183"/>
        <pc:sldMkLst>
          <pc:docMk/>
          <pc:sldMk cId="3201180164" sldId="417"/>
        </pc:sldMkLst>
        <pc:spChg chg="mod">
          <ac:chgData name="Nathan G. Schulte" userId="S::nathan.schulte@wels.net::2d7256de-e763-4bf7-b9e9-3541ccdf66b2" providerId="AD" clId="Web-{CF7439D1-EE5F-92E6-4D0F-A88CDF386B76}" dt="2025-03-05T22:16:13.217" v="172" actId="20577"/>
          <ac:spMkLst>
            <pc:docMk/>
            <pc:sldMk cId="3201180164" sldId="417"/>
            <ac:spMk id="196" creationId="{00000000-0000-0000-0000-000000000000}"/>
          </ac:spMkLst>
        </pc:spChg>
      </pc:sldChg>
      <pc:sldChg chg="addSp delSp modSp">
        <pc:chgData name="Nathan G. Schulte" userId="S::nathan.schulte@wels.net::2d7256de-e763-4bf7-b9e9-3541ccdf66b2" providerId="AD" clId="Web-{CF7439D1-EE5F-92E6-4D0F-A88CDF386B76}" dt="2025-03-05T21:50:48.153" v="2"/>
        <pc:sldMkLst>
          <pc:docMk/>
          <pc:sldMk cId="2715316203" sldId="418"/>
        </pc:sldMkLst>
        <pc:picChg chg="del">
          <ac:chgData name="Nathan G. Schulte" userId="S::nathan.schulte@wels.net::2d7256de-e763-4bf7-b9e9-3541ccdf66b2" providerId="AD" clId="Web-{CF7439D1-EE5F-92E6-4D0F-A88CDF386B76}" dt="2025-03-05T21:50:19.433" v="1"/>
          <ac:picMkLst>
            <pc:docMk/>
            <pc:sldMk cId="2715316203" sldId="418"/>
            <ac:picMk id="2" creationId="{F6A4EB1E-01B1-BD24-9AA4-C07F14EACF9F}"/>
          </ac:picMkLst>
        </pc:picChg>
        <pc:picChg chg="add mod">
          <ac:chgData name="Nathan G. Schulte" userId="S::nathan.schulte@wels.net::2d7256de-e763-4bf7-b9e9-3541ccdf66b2" providerId="AD" clId="Web-{CF7439D1-EE5F-92E6-4D0F-A88CDF386B76}" dt="2025-03-05T21:50:48.153" v="2"/>
          <ac:picMkLst>
            <pc:docMk/>
            <pc:sldMk cId="2715316203" sldId="418"/>
            <ac:picMk id="3" creationId="{C99C9DEB-E8B4-4986-E3E8-352EBD2C5336}"/>
          </ac:picMkLst>
        </pc:picChg>
      </pc:sldChg>
      <pc:sldChg chg="modSp add replId modNotes">
        <pc:chgData name="Nathan G. Schulte" userId="S::nathan.schulte@wels.net::2d7256de-e763-4bf7-b9e9-3541ccdf66b2" providerId="AD" clId="Web-{CF7439D1-EE5F-92E6-4D0F-A88CDF386B76}" dt="2025-03-05T22:18:27.298" v="211"/>
        <pc:sldMkLst>
          <pc:docMk/>
          <pc:sldMk cId="3165561441" sldId="419"/>
        </pc:sldMkLst>
        <pc:spChg chg="mod">
          <ac:chgData name="Nathan G. Schulte" userId="S::nathan.schulte@wels.net::2d7256de-e763-4bf7-b9e9-3541ccdf66b2" providerId="AD" clId="Web-{CF7439D1-EE5F-92E6-4D0F-A88CDF386B76}" dt="2025-03-05T22:17:16.531" v="193" actId="20577"/>
          <ac:spMkLst>
            <pc:docMk/>
            <pc:sldMk cId="3165561441" sldId="419"/>
            <ac:spMk id="194" creationId="{011DB570-62DC-4CF4-6C96-A3575FDD14B3}"/>
          </ac:spMkLst>
        </pc:spChg>
        <pc:spChg chg="mod">
          <ac:chgData name="Nathan G. Schulte" userId="S::nathan.schulte@wels.net::2d7256de-e763-4bf7-b9e9-3541ccdf66b2" providerId="AD" clId="Web-{CF7439D1-EE5F-92E6-4D0F-A88CDF386B76}" dt="2025-03-05T22:18:20.314" v="206" actId="20577"/>
          <ac:spMkLst>
            <pc:docMk/>
            <pc:sldMk cId="3165561441" sldId="419"/>
            <ac:spMk id="196" creationId="{39FBFCC2-B429-3434-A823-156732E304A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s-ES" b="1" dirty="0"/>
              <a:t>Oración: Amado Espíritu Santo, sabemos que hay muchas voces en este mundo. Hay muchas iglesias, denominaciones y grupos. Guíanos con sabiduría. Guíanos con tu Palabra para que podamos ser fuertes en nuestro compromiso contigo. En el nombre de Jesús oramos. Amén.</a:t>
            </a:r>
            <a:endParaRPr lang="en-US"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0640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5759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defRPr/>
            </a:pPr>
            <a:r>
              <a:rPr lang="es-ES" b="1"/>
              <a:t>Al leer cada sección, ten en mente las siguientes indicaciones:</a:t>
            </a:r>
            <a:endParaRPr lang="en-US" dirty="0"/>
          </a:p>
          <a:p>
            <a:pPr>
              <a:buNone/>
              <a:defRPr/>
            </a:pPr>
            <a:endParaRPr lang="en-US" dirty="0"/>
          </a:p>
          <a:p>
            <a:pPr marL="171450" indent="-171450">
              <a:defRPr/>
            </a:pPr>
            <a:r>
              <a:rPr lang="es-ES" b="1" dirty="0"/>
              <a:t>Cosas que te llaman la atención: Esto me parece importante.</a:t>
            </a:r>
            <a:endParaRPr lang="en-US" dirty="0"/>
          </a:p>
          <a:p>
            <a:pPr marL="171450" indent="-171450">
              <a:defRPr/>
            </a:pPr>
            <a:r>
              <a:rPr lang="es-ES" b="1" dirty="0"/>
              <a:t>Cosas que te generan dudas: No sé si entiendo bien esto o si estoy de acuerdo.</a:t>
            </a:r>
            <a:endParaRPr lang="en-US" dirty="0"/>
          </a:p>
          <a:p>
            <a:pPr marL="171450" indent="-171450">
              <a:defRPr/>
            </a:pPr>
            <a:r>
              <a:rPr lang="es-ES" b="1" dirty="0"/>
              <a:t>Ideas relacionadas que tienes: ¿Podemos hablar más de esto?</a:t>
            </a:r>
            <a:endParaRPr lang="en-US" dirty="0"/>
          </a:p>
          <a:p>
            <a:pPr marL="615950" marR="0" lvl="0" indent="0" algn="l" defTabSz="914400">
              <a:lnSpc>
                <a:spcPct val="100000"/>
              </a:lnSpc>
              <a:spcBef>
                <a:spcPts val="0"/>
              </a:spcBef>
              <a:spcAft>
                <a:spcPts val="0"/>
              </a:spcAft>
              <a:buSzPts val="1100"/>
              <a:buFont typeface="Calibri"/>
              <a:buNone/>
              <a:tabLst/>
              <a:defRPr/>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6536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endParaRPr lang="es-ES" sz="1100" b="1" dirty="0">
              <a:solidFill>
                <a:schemeClr val="dk1"/>
              </a:solidFill>
              <a:latin typeface="Lato"/>
              <a:ea typeface="Lato"/>
              <a:cs typeface="Lato"/>
            </a:endParaRPr>
          </a:p>
          <a:p>
            <a:pPr marL="615950" lvl="0" indent="0" algn="l" rtl="0">
              <a:spcBef>
                <a:spcPts val="0"/>
              </a:spcBef>
              <a:spcAft>
                <a:spcPts val="0"/>
              </a:spcAft>
              <a:buClr>
                <a:schemeClr val="dk1"/>
              </a:buClr>
              <a:buSzPts val="1100"/>
              <a:buFont typeface="Calibri"/>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6852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0069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endParaRPr lang="es-ES" sz="1100" b="1" dirty="0">
              <a:solidFill>
                <a:schemeClr val="dk1"/>
              </a:solidFill>
              <a:latin typeface="Lato"/>
              <a:ea typeface="Lato"/>
              <a:cs typeface="Lato"/>
            </a:endParaRPr>
          </a:p>
          <a:p>
            <a:pPr marL="615950" lvl="0" indent="0" algn="l" rtl="0">
              <a:spcBef>
                <a:spcPts val="0"/>
              </a:spcBef>
              <a:spcAft>
                <a:spcPts val="0"/>
              </a:spcAft>
              <a:buClr>
                <a:schemeClr val="dk1"/>
              </a:buClr>
              <a:buSzPts val="1100"/>
              <a:buFont typeface="Calibri"/>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59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103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defRPr/>
            </a:pPr>
            <a:r>
              <a:rPr lang="es-ES" b="1">
                <a:solidFill>
                  <a:schemeClr val="dk1"/>
                </a:solidFill>
              </a:rPr>
              <a:t>Al leer cada sección, ten en mente las siguientes indicaciones:</a:t>
            </a:r>
            <a:endParaRPr lang="es-ES" dirty="0">
              <a:solidFill>
                <a:schemeClr val="dk1"/>
              </a:solidFill>
            </a:endParaRPr>
          </a:p>
          <a:p>
            <a:pPr>
              <a:buNone/>
              <a:defRPr/>
            </a:pPr>
            <a:endParaRPr lang="es-ES" dirty="0">
              <a:solidFill>
                <a:schemeClr val="dk1"/>
              </a:solidFill>
            </a:endParaRPr>
          </a:p>
          <a:p>
            <a:pPr marL="285750" indent="-285750">
              <a:defRPr/>
            </a:pPr>
            <a:r>
              <a:rPr lang="es-ES" b="1">
                <a:solidFill>
                  <a:schemeClr val="dk1"/>
                </a:solidFill>
              </a:rPr>
              <a:t>Cosas que te llaman la atención: Esto me parece importante.</a:t>
            </a:r>
            <a:endParaRPr lang="es-ES" dirty="0">
              <a:solidFill>
                <a:schemeClr val="dk1"/>
              </a:solidFill>
            </a:endParaRPr>
          </a:p>
          <a:p>
            <a:pPr marL="285750" indent="-285750">
              <a:defRPr/>
            </a:pPr>
            <a:r>
              <a:rPr lang="es-ES" b="1">
                <a:solidFill>
                  <a:schemeClr val="dk1"/>
                </a:solidFill>
              </a:rPr>
              <a:t>Cosas que te generan dudas: No sé si entiendo bien esto o si estoy de acuerdo.</a:t>
            </a:r>
            <a:endParaRPr lang="es-ES" dirty="0">
              <a:solidFill>
                <a:schemeClr val="dk1"/>
              </a:solidFill>
            </a:endParaRPr>
          </a:p>
          <a:p>
            <a:pPr marL="285750" indent="-285750">
              <a:defRPr/>
            </a:pPr>
            <a:r>
              <a:rPr lang="es-ES" b="1">
                <a:solidFill>
                  <a:schemeClr val="dk1"/>
                </a:solidFill>
              </a:rPr>
              <a:t>Ideas relacionadas que tienes: ¿Podemos hablar más de esto?</a:t>
            </a:r>
            <a:endParaRPr lang="es-ES" dirty="0">
              <a:solidFill>
                <a:schemeClr val="dk1"/>
              </a:solidFill>
            </a:endParaRPr>
          </a:p>
          <a:p>
            <a:pPr marL="615950" marR="0" lvl="0" indent="0" algn="l" defTabSz="914400">
              <a:lnSpc>
                <a:spcPct val="100000"/>
              </a:lnSpc>
              <a:spcBef>
                <a:spcPts val="0"/>
              </a:spcBef>
              <a:spcAft>
                <a:spcPts val="0"/>
              </a:spcAft>
              <a:buSzPts val="1100"/>
              <a:buFont typeface="Calibri"/>
              <a:buNone/>
              <a:tabLst/>
              <a:defRPr/>
            </a:pPr>
            <a:endParaRPr lang="es-ES" sz="1100" b="1" dirty="0">
              <a:solidFill>
                <a:schemeClr val="dk1"/>
              </a:solidFill>
              <a:latin typeface="Lato"/>
              <a:ea typeface="Lato"/>
              <a:cs typeface="Lato"/>
            </a:endParaRPr>
          </a:p>
          <a:p>
            <a:pPr marL="615950" lvl="0" indent="0" algn="l" rtl="0">
              <a:spcBef>
                <a:spcPts val="0"/>
              </a:spcBef>
              <a:spcAft>
                <a:spcPts val="0"/>
              </a:spcAft>
              <a:buClr>
                <a:schemeClr val="dk1"/>
              </a:buClr>
              <a:buSzPts val="1100"/>
              <a:buFont typeface="Calibri"/>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9420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endParaRPr lang="es-ES" sz="1100" b="1" dirty="0">
              <a:solidFill>
                <a:schemeClr val="dk1"/>
              </a:solidFill>
              <a:latin typeface="Lato"/>
              <a:ea typeface="Lato"/>
              <a:cs typeface="Lato"/>
            </a:endParaRPr>
          </a:p>
          <a:p>
            <a:pPr marL="615950" lvl="0" indent="0" algn="l" rtl="0">
              <a:spcBef>
                <a:spcPts val="0"/>
              </a:spcBef>
              <a:spcAft>
                <a:spcPts val="0"/>
              </a:spcAft>
              <a:buClr>
                <a:schemeClr val="dk1"/>
              </a:buClr>
              <a:buSzPts val="1100"/>
              <a:buFont typeface="Calibri"/>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8782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endParaRPr lang="es-ES" sz="1100" b="1" dirty="0">
              <a:solidFill>
                <a:schemeClr val="dk1"/>
              </a:solidFill>
              <a:latin typeface="Lato"/>
              <a:ea typeface="Lato"/>
              <a:cs typeface="Lato"/>
            </a:endParaRPr>
          </a:p>
          <a:p>
            <a:pPr marL="615950" lvl="0" indent="0" algn="l" rtl="0">
              <a:spcBef>
                <a:spcPts val="0"/>
              </a:spcBef>
              <a:spcAft>
                <a:spcPts val="0"/>
              </a:spcAft>
              <a:buClr>
                <a:schemeClr val="dk1"/>
              </a:buClr>
              <a:buSzPts val="1100"/>
              <a:buFont typeface="Calibri"/>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1386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s-ES"/>
              <a:t>OBJETIVOS DE LA LECCIÓN 7   </a:t>
            </a:r>
          </a:p>
          <a:p>
            <a:pPr marL="285750" indent="-285750"/>
            <a:r>
              <a:rPr lang="es-ES"/>
              <a:t>Describir las diferencias entre las principales denominaciones. </a:t>
            </a:r>
          </a:p>
          <a:p>
            <a:pPr marL="285750" indent="-285750"/>
            <a:r>
              <a:rPr lang="es-ES"/>
              <a:t>Hacer una lista de pasos para crear la identidad luterana confesional en el Grupo Sembrador.</a:t>
            </a:r>
          </a:p>
          <a:p>
            <a:pPr>
              <a:buNone/>
            </a:pPr>
            <a:endParaRPr lang="es-ES" b="1" dirty="0"/>
          </a:p>
          <a:p>
            <a:pPr>
              <a:buNone/>
            </a:pPr>
            <a:endParaRPr lang="es-ES" b="1" dirty="0"/>
          </a:p>
          <a:p>
            <a:pPr>
              <a:buNone/>
            </a:pPr>
            <a:endParaRPr lang="es-ES" b="1" dirty="0"/>
          </a:p>
          <a:p>
            <a:pPr marL="0" marR="0" indent="0">
              <a:spcBef>
                <a:spcPts val="0"/>
              </a:spcBef>
              <a:spcAft>
                <a:spcPts val="0"/>
              </a:spcAft>
              <a:buNone/>
            </a:pPr>
            <a:endParaRPr lang="es-ES" sz="1800" b="1">
              <a:effectLst/>
              <a:latin typeface="Calibri"/>
              <a:ea typeface="Times New Roman" panose="02020603050405020304" pitchFamily="18" charset="0"/>
              <a:cs typeface="Calibri"/>
            </a:endParaRPr>
          </a:p>
          <a:p>
            <a:pPr marL="0" marR="0" indent="0">
              <a:spcBef>
                <a:spcPts val="600"/>
              </a:spcBef>
              <a:spcAft>
                <a:spcPts val="0"/>
              </a:spcAft>
              <a:buNone/>
            </a:pPr>
            <a:endParaRPr lang="es-MX">
              <a:effectLst/>
              <a:ea typeface="Times New Roman" panose="02020603050405020304" pitchFamily="18" charset="0"/>
            </a:endParaRPr>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endParaRPr lang="es-ES" sz="1100" b="1" dirty="0">
              <a:solidFill>
                <a:schemeClr val="dk1"/>
              </a:solidFill>
              <a:latin typeface="Lato"/>
              <a:ea typeface="Lato"/>
              <a:cs typeface="Lato"/>
            </a:endParaRPr>
          </a:p>
          <a:p>
            <a:pPr marL="615950" lvl="0" indent="0" algn="l" rtl="0">
              <a:spcBef>
                <a:spcPts val="0"/>
              </a:spcBef>
              <a:spcAft>
                <a:spcPts val="0"/>
              </a:spcAft>
              <a:buClr>
                <a:schemeClr val="dk1"/>
              </a:buClr>
              <a:buSzPts val="1100"/>
              <a:buFont typeface="Calibri"/>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867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endParaRPr lang="es-ES" sz="1100" b="1" dirty="0">
              <a:solidFill>
                <a:schemeClr val="dk1"/>
              </a:solidFill>
              <a:latin typeface="Lato"/>
              <a:ea typeface="Lato"/>
              <a:cs typeface="Lato"/>
            </a:endParaRPr>
          </a:p>
          <a:p>
            <a:pPr>
              <a:buNone/>
            </a:pPr>
            <a:r>
              <a:rPr lang="es-ES" b="1"/>
              <a:t>Al leer cada sección, ten en mente las siguientes indicaciones:</a:t>
            </a:r>
            <a:endParaRPr lang="en-US" dirty="0"/>
          </a:p>
          <a:p>
            <a:pPr>
              <a:buNone/>
            </a:pPr>
            <a:endParaRPr lang="en-US" dirty="0"/>
          </a:p>
          <a:p>
            <a:pPr marL="285750" indent="-285750"/>
            <a:r>
              <a:rPr lang="es-ES" b="1"/>
              <a:t>Cosas que te llaman la atención: Esto me parece importante.</a:t>
            </a:r>
            <a:endParaRPr lang="en-US" dirty="0"/>
          </a:p>
          <a:p>
            <a:pPr marL="285750" indent="-285750"/>
            <a:r>
              <a:rPr lang="es-ES" b="1" dirty="0"/>
              <a:t>Cosas que te generan dudas: No sé si entiendo bien esto o si estoy de acuerdo.</a:t>
            </a:r>
            <a:endParaRPr lang="en-US" dirty="0"/>
          </a:p>
          <a:p>
            <a:pPr marL="285750" indent="-285750"/>
            <a:r>
              <a:rPr lang="es-ES" b="1" dirty="0"/>
              <a:t>Ideas relacionadas que tienes: ¿Podemos hablar más de esto?</a:t>
            </a:r>
            <a:endParaRPr lang="en-US" dirty="0"/>
          </a:p>
          <a:p>
            <a:pPr marL="615950" lvl="0" indent="0" algn="l">
              <a:spcBef>
                <a:spcPts val="0"/>
              </a:spcBef>
              <a:spcAft>
                <a:spcPts val="0"/>
              </a:spcAft>
              <a:buSzPts val="1100"/>
              <a:buFont typeface="Calibri"/>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8162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8F40CDD4-15E8-A27B-7111-7DD917544237}"/>
            </a:ext>
          </a:extLst>
        </p:cNvPr>
        <p:cNvGrpSpPr/>
        <p:nvPr/>
      </p:nvGrpSpPr>
      <p:grpSpPr>
        <a:xfrm>
          <a:off x="0" y="0"/>
          <a:ext cx="0" cy="0"/>
          <a:chOff x="0" y="0"/>
          <a:chExt cx="0" cy="0"/>
        </a:xfrm>
      </p:grpSpPr>
      <p:sp>
        <p:nvSpPr>
          <p:cNvPr id="191" name="Google Shape;191;p8:notes">
            <a:extLst>
              <a:ext uri="{FF2B5EF4-FFF2-40B4-BE49-F238E27FC236}">
                <a16:creationId xmlns:a16="http://schemas.microsoft.com/office/drawing/2014/main" id="{5BB40BCA-6B0D-E86A-1789-4DA91682DB0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Clr>
                <a:schemeClr val="dk1"/>
              </a:buClr>
              <a:defRPr/>
            </a:pPr>
            <a:r>
              <a:rPr lang="es-ES" i="1">
                <a:solidFill>
                  <a:schemeClr val="dk1"/>
                </a:solidFill>
              </a:rPr>
              <a:t>Puede haber diferentes respuestas, pero ten en cuenta lo siguiente para promover la discusión:</a:t>
            </a:r>
            <a:endParaRPr lang="es-ES">
              <a:solidFill>
                <a:schemeClr val="dk1"/>
              </a:solidFill>
            </a:endParaRPr>
          </a:p>
          <a:p>
            <a:pPr marL="1085850" lvl="1" indent="-171450">
              <a:buClr>
                <a:schemeClr val="dk1"/>
              </a:buClr>
              <a:defRPr/>
            </a:pPr>
            <a:r>
              <a:rPr lang="es-ES" i="1">
                <a:solidFill>
                  <a:schemeClr val="dk1"/>
                </a:solidFill>
              </a:rPr>
              <a:t>Un Grupo Sembrador sigue 5 hábitos. 1.) Buscamos siempre a los perdidos, 2.) </a:t>
            </a:r>
            <a:r>
              <a:rPr lang="es-ES" i="1" err="1">
                <a:solidFill>
                  <a:schemeClr val="dk1"/>
                </a:solidFill>
              </a:rPr>
              <a:t>Discipulamos</a:t>
            </a:r>
            <a:r>
              <a:rPr lang="es-ES" i="1">
                <a:solidFill>
                  <a:schemeClr val="dk1"/>
                </a:solidFill>
              </a:rPr>
              <a:t> a los nuevos, 3.) Profundizamos la fe en los cultos, 4.) Ampliamos la fe en los estudios bíblicos, y 5.) Nos apoyamos los unos a los otros. Pregunta cómo podrías darle un toque luterano especial a cada uno de ellos.</a:t>
            </a:r>
            <a:endParaRPr lang="es-ES">
              <a:solidFill>
                <a:schemeClr val="dk1"/>
              </a:solidFill>
            </a:endParaRPr>
          </a:p>
          <a:p>
            <a:pPr marL="1085850" lvl="1" indent="-171450">
              <a:buClr>
                <a:schemeClr val="dk1"/>
              </a:buClr>
              <a:defRPr/>
            </a:pPr>
            <a:r>
              <a:rPr lang="es-ES" i="1">
                <a:solidFill>
                  <a:schemeClr val="dk1"/>
                </a:solidFill>
              </a:rPr>
              <a:t>Pregúntales qué fue lo más valioso que aprendieron en este curso sobre el luteranismo.</a:t>
            </a:r>
            <a:endParaRPr lang="es-ES">
              <a:solidFill>
                <a:schemeClr val="dk1"/>
              </a:solidFill>
            </a:endParaRPr>
          </a:p>
          <a:p>
            <a:pPr marL="615950" marR="0" lvl="0" indent="0" algn="l" defTabSz="914400">
              <a:lnSpc>
                <a:spcPct val="100000"/>
              </a:lnSpc>
              <a:spcBef>
                <a:spcPts val="0"/>
              </a:spcBef>
              <a:spcAft>
                <a:spcPts val="0"/>
              </a:spcAft>
              <a:buSzPts val="1100"/>
              <a:buFont typeface="Calibri"/>
              <a:buNone/>
              <a:tabLst/>
              <a:defRPr/>
            </a:pPr>
            <a:endParaRPr lang="es-ES" sz="1100" b="1" dirty="0">
              <a:solidFill>
                <a:schemeClr val="dk1"/>
              </a:solidFill>
              <a:latin typeface="Lato"/>
              <a:ea typeface="Lato"/>
              <a:cs typeface="Lato"/>
            </a:endParaRPr>
          </a:p>
        </p:txBody>
      </p:sp>
      <p:sp>
        <p:nvSpPr>
          <p:cNvPr id="192" name="Google Shape;192;p8:notes">
            <a:extLst>
              <a:ext uri="{FF2B5EF4-FFF2-40B4-BE49-F238E27FC236}">
                <a16:creationId xmlns:a16="http://schemas.microsoft.com/office/drawing/2014/main" id="{501E4F6A-7885-E3CB-5746-C914DA4845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0871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indent="-342900">
              <a:buFontTx/>
              <a:buAutoNum type="arabicPeriod"/>
            </a:pPr>
            <a:r>
              <a:rPr lang="es-ES" sz="1800">
                <a:latin typeface="Calibri"/>
                <a:ea typeface="Cambria"/>
                <a:cs typeface="Calibri"/>
              </a:rPr>
              <a:t>Compartir</a:t>
            </a:r>
            <a:r>
              <a:rPr lang="es-ES" sz="1800">
                <a:effectLst/>
                <a:latin typeface="Calibri"/>
                <a:ea typeface="Cambria"/>
                <a:cs typeface="Calibri"/>
              </a:rPr>
              <a:t> la oración de clausura o la </a:t>
            </a:r>
            <a:r>
              <a:rPr lang="es-ES" sz="1800">
                <a:latin typeface="Calibri"/>
                <a:ea typeface="Cambria"/>
                <a:cs typeface="Calibri"/>
              </a:rPr>
              <a:t>bendición</a:t>
            </a:r>
            <a:endParaRPr lang="en-US" sz="1800">
              <a:latin typeface="Cambria"/>
              <a:ea typeface="Cambria"/>
              <a:cs typeface="Calibri"/>
            </a:endParaRPr>
          </a:p>
          <a:p>
            <a:pPr marL="342900" indent="-342900">
              <a:buFontTx/>
              <a:buAutoNum type="arabicPeriod"/>
            </a:pPr>
            <a:r>
              <a:rPr lang="es-ES" sz="1800" dirty="0">
                <a:latin typeface="Calibri"/>
                <a:ea typeface="Cambria"/>
                <a:cs typeface="Calibri"/>
              </a:rPr>
              <a:t>Despedida</a:t>
            </a:r>
            <a:endParaRPr lang="en-US" sz="1800" dirty="0">
              <a:effectLst/>
              <a:latin typeface="Cambria"/>
              <a:ea typeface="Cambria"/>
              <a:cs typeface="Calibri"/>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defRPr/>
            </a:pPr>
            <a:r>
              <a:rPr lang="es-ES" b="1" dirty="0">
                <a:solidFill>
                  <a:schemeClr val="dk1"/>
                </a:solidFill>
              </a:rPr>
              <a:t>Hoy vamos a leer una publicación de blog, escrita por un pastor de nuestra comunidad, que describe en qué se diferencian las iglesias y nos ayudará a comprender nuestra identidad luterana y cómo encajamos en el panorama.</a:t>
            </a:r>
            <a:endParaRPr lang="es-ES" dirty="0">
              <a:solidFill>
                <a:schemeClr val="dk1"/>
              </a:solidFill>
            </a:endParaRPr>
          </a:p>
          <a:p>
            <a:pPr>
              <a:buNone/>
              <a:defRPr/>
            </a:pPr>
            <a:endParaRPr lang="es-ES" dirty="0">
              <a:solidFill>
                <a:schemeClr val="dk1"/>
              </a:solidFill>
            </a:endParaRPr>
          </a:p>
          <a:p>
            <a:pPr>
              <a:buNone/>
              <a:defRPr/>
            </a:pPr>
            <a:r>
              <a:rPr lang="es-ES" b="1" dirty="0">
                <a:solidFill>
                  <a:schemeClr val="dk1"/>
                </a:solidFill>
              </a:rPr>
              <a:t>Al leer cada sección, ten en mente las siguientes indicaciones:</a:t>
            </a:r>
            <a:endParaRPr lang="es-ES" dirty="0">
              <a:solidFill>
                <a:schemeClr val="dk1"/>
              </a:solidFill>
            </a:endParaRPr>
          </a:p>
          <a:p>
            <a:pPr>
              <a:buNone/>
              <a:defRPr/>
            </a:pPr>
            <a:endParaRPr lang="es-ES" dirty="0">
              <a:solidFill>
                <a:schemeClr val="dk1"/>
              </a:solidFill>
            </a:endParaRPr>
          </a:p>
          <a:p>
            <a:pPr marL="285750" indent="-285750">
              <a:defRPr/>
            </a:pPr>
            <a:r>
              <a:rPr lang="es-ES" b="1" dirty="0">
                <a:solidFill>
                  <a:schemeClr val="dk1"/>
                </a:solidFill>
              </a:rPr>
              <a:t>Cosas que te llaman la atención: Esto me parece importante.</a:t>
            </a:r>
            <a:endParaRPr lang="es-ES" dirty="0">
              <a:solidFill>
                <a:schemeClr val="dk1"/>
              </a:solidFill>
            </a:endParaRPr>
          </a:p>
          <a:p>
            <a:pPr marL="285750" indent="-285750">
              <a:defRPr/>
            </a:pPr>
            <a:r>
              <a:rPr lang="es-ES" b="1" dirty="0">
                <a:solidFill>
                  <a:schemeClr val="dk1"/>
                </a:solidFill>
              </a:rPr>
              <a:t>Cosas que te generan dudas: No sé si entiendo bien esto o si estoy de acuerdo.</a:t>
            </a:r>
            <a:endParaRPr lang="es-ES" dirty="0">
              <a:solidFill>
                <a:schemeClr val="dk1"/>
              </a:solidFill>
            </a:endParaRPr>
          </a:p>
          <a:p>
            <a:pPr marL="285750" indent="-285750">
              <a:defRPr/>
            </a:pPr>
            <a:r>
              <a:rPr lang="es-ES" b="1" dirty="0">
                <a:solidFill>
                  <a:schemeClr val="dk1"/>
                </a:solidFill>
              </a:rPr>
              <a:t>Ideas relacionadas que tienes: ¿Podemos hablar más de esto?</a:t>
            </a:r>
            <a:endParaRPr lang="es-ES" dirty="0">
              <a:solidFill>
                <a:schemeClr val="dk1"/>
              </a:solidFill>
            </a:endParaRPr>
          </a:p>
          <a:p>
            <a:pPr marL="615950" marR="0" lvl="0" indent="0" algn="l" defTabSz="914400">
              <a:lnSpc>
                <a:spcPct val="100000"/>
              </a:lnSpc>
              <a:spcBef>
                <a:spcPts val="0"/>
              </a:spcBef>
              <a:spcAft>
                <a:spcPts val="0"/>
              </a:spcAft>
              <a:buSzPts val="1100"/>
              <a:buFont typeface="Calibri"/>
              <a:buNone/>
              <a:tabLst/>
              <a:defRPr/>
            </a:pPr>
            <a:endParaRPr lang="es-ES" sz="1100" b="1" dirty="0">
              <a:solidFill>
                <a:schemeClr val="dk1"/>
              </a:solidFill>
              <a:latin typeface="Lato"/>
              <a:ea typeface="Lato"/>
              <a:cs typeface="Lato"/>
            </a:endParaRPr>
          </a:p>
          <a:p>
            <a:pPr marL="615950" lvl="0" indent="0" algn="l" rtl="0">
              <a:spcBef>
                <a:spcPts val="0"/>
              </a:spcBef>
              <a:spcAft>
                <a:spcPts val="0"/>
              </a:spcAft>
              <a:buClr>
                <a:schemeClr val="dk1"/>
              </a:buClr>
              <a:buSzPts val="1100"/>
              <a:buFont typeface="Calibri"/>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263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endParaRPr lang="es-ES" sz="1100" b="1" dirty="0">
              <a:solidFill>
                <a:schemeClr val="dk1"/>
              </a:solidFill>
              <a:latin typeface="Lato"/>
              <a:ea typeface="Lato"/>
              <a:cs typeface="Lato"/>
            </a:endParaRPr>
          </a:p>
          <a:p>
            <a:pPr marL="615950" lvl="0" indent="0" algn="l" rtl="0">
              <a:spcBef>
                <a:spcPts val="0"/>
              </a:spcBef>
              <a:spcAft>
                <a:spcPts val="0"/>
              </a:spcAft>
              <a:buClr>
                <a:schemeClr val="dk1"/>
              </a:buClr>
              <a:buSzPts val="1100"/>
              <a:buFont typeface="Calibri"/>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779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5951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endParaRPr lang="es-ES" sz="1100" b="1" dirty="0">
              <a:solidFill>
                <a:schemeClr val="dk1"/>
              </a:solidFill>
              <a:latin typeface="Lato"/>
              <a:ea typeface="Lato"/>
              <a:cs typeface="Lato"/>
            </a:endParaRPr>
          </a:p>
          <a:p>
            <a:pPr marL="615950" lvl="0" indent="0" algn="l" rtl="0">
              <a:spcBef>
                <a:spcPts val="0"/>
              </a:spcBef>
              <a:spcAft>
                <a:spcPts val="0"/>
              </a:spcAft>
              <a:buClr>
                <a:schemeClr val="dk1"/>
              </a:buClr>
              <a:buSzPts val="1100"/>
              <a:buFont typeface="Calibri"/>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2450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endParaRPr lang="es-ES" b="1" dirty="0">
              <a:latin typeface="Lato"/>
              <a:ea typeface="Lato"/>
              <a:cs typeface="Lato"/>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4266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defRPr/>
            </a:pPr>
            <a:r>
              <a:rPr lang="es-ES" b="1"/>
              <a:t>Al leer cada sección, ten en mente las siguientes indicaciones:</a:t>
            </a:r>
            <a:endParaRPr lang="en-US" dirty="0"/>
          </a:p>
          <a:p>
            <a:pPr>
              <a:buNone/>
              <a:defRPr/>
            </a:pPr>
            <a:endParaRPr lang="en-US" dirty="0"/>
          </a:p>
          <a:p>
            <a:pPr marL="171450" indent="-171450">
              <a:defRPr/>
            </a:pPr>
            <a:r>
              <a:rPr lang="es-ES" b="1" dirty="0"/>
              <a:t>Cosas que te llaman la atención: Esto me parece importante.</a:t>
            </a:r>
            <a:endParaRPr lang="en-US" dirty="0"/>
          </a:p>
          <a:p>
            <a:pPr marL="171450" indent="-171450">
              <a:defRPr/>
            </a:pPr>
            <a:r>
              <a:rPr lang="es-ES" b="1" dirty="0"/>
              <a:t>Cosas que te generan dudas: No sé si entiendo bien esto o si estoy de acuerdo.</a:t>
            </a:r>
            <a:endParaRPr lang="en-US" dirty="0"/>
          </a:p>
          <a:p>
            <a:pPr marL="171450" indent="-171450">
              <a:defRPr/>
            </a:pPr>
            <a:r>
              <a:rPr lang="es-ES" b="1" dirty="0"/>
              <a:t>Ideas relacionadas que tienes: ¿Podemos hablar más de esto?</a:t>
            </a:r>
            <a:endParaRPr lang="en-US" dirty="0"/>
          </a:p>
          <a:p>
            <a:pPr marL="615950" marR="0" lvl="0" indent="0" algn="l" defTabSz="914400">
              <a:lnSpc>
                <a:spcPct val="100000"/>
              </a:lnSpc>
              <a:spcBef>
                <a:spcPts val="0"/>
              </a:spcBef>
              <a:spcAft>
                <a:spcPts val="0"/>
              </a:spcAft>
              <a:buSzPts val="1100"/>
              <a:buFont typeface="Calibri"/>
              <a:buNone/>
              <a:tabLst/>
              <a:defRPr/>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5188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endParaRPr lang="es-ES" sz="1100" b="1" dirty="0">
              <a:solidFill>
                <a:schemeClr val="dk1"/>
              </a:solidFill>
              <a:latin typeface="Lato"/>
              <a:ea typeface="Lato"/>
              <a:cs typeface="Lato"/>
            </a:endParaRPr>
          </a:p>
          <a:p>
            <a:pPr marL="615950" lvl="0" indent="0" algn="l" rtl="0">
              <a:spcBef>
                <a:spcPts val="0"/>
              </a:spcBef>
              <a:spcAft>
                <a:spcPts val="0"/>
              </a:spcAft>
              <a:buClr>
                <a:schemeClr val="dk1"/>
              </a:buClr>
              <a:buSzPts val="1100"/>
              <a:buFont typeface="Calibri"/>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9187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tm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his arms out in a field of grass&#10;&#10;AI-generated content may be incorrect.">
            <a:extLst>
              <a:ext uri="{FF2B5EF4-FFF2-40B4-BE49-F238E27FC236}">
                <a16:creationId xmlns:a16="http://schemas.microsoft.com/office/drawing/2014/main" id="{C99C9DEB-E8B4-4986-E3E8-352EBD2C533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15316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pic>
        <p:nvPicPr>
          <p:cNvPr id="5" name="Picture 4" descr="A graph of different types of people&#10;&#10;Description automatically generated with medium confidence">
            <a:extLst>
              <a:ext uri="{FF2B5EF4-FFF2-40B4-BE49-F238E27FC236}">
                <a16:creationId xmlns:a16="http://schemas.microsoft.com/office/drawing/2014/main" id="{2BBBA18B-F7C6-93AA-E35F-8B967CBE0528}"/>
              </a:ext>
            </a:extLst>
          </p:cNvPr>
          <p:cNvPicPr>
            <a:picLocks noChangeAspect="1"/>
          </p:cNvPicPr>
          <p:nvPr/>
        </p:nvPicPr>
        <p:blipFill>
          <a:blip r:embed="rId3"/>
          <a:stretch>
            <a:fillRect/>
          </a:stretch>
        </p:blipFill>
        <p:spPr>
          <a:xfrm>
            <a:off x="1995417" y="1594893"/>
            <a:ext cx="8739941" cy="5429899"/>
          </a:xfrm>
          <a:prstGeom prst="rect">
            <a:avLst/>
          </a:prstGeom>
        </p:spPr>
      </p:pic>
      <p:sp>
        <p:nvSpPr>
          <p:cNvPr id="194" name="Google Shape;194;p8"/>
          <p:cNvSpPr txBox="1"/>
          <p:nvPr/>
        </p:nvSpPr>
        <p:spPr>
          <a:xfrm>
            <a:off x="1904579" y="466248"/>
            <a:ext cx="915827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dirty="0">
                <a:solidFill>
                  <a:srgbClr val="009444"/>
                </a:solidFill>
                <a:latin typeface="Lato"/>
                <a:ea typeface="Lato"/>
                <a:cs typeface="Lato"/>
                <a:sym typeface="Lato"/>
              </a:rPr>
              <a:t>Las Iglesias Carismáticas</a:t>
            </a:r>
            <a:r>
              <a:rPr lang="en-US" sz="4000" dirty="0">
                <a:solidFill>
                  <a:srgbClr val="009444"/>
                </a:solidFill>
                <a:latin typeface="Lato"/>
                <a:ea typeface="Lato"/>
                <a:cs typeface="Lato"/>
                <a:sym typeface="Lato"/>
              </a:rPr>
              <a:t> </a:t>
            </a:r>
            <a:endParaRPr sz="40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4" name="Rectangle 3">
            <a:extLst>
              <a:ext uri="{FF2B5EF4-FFF2-40B4-BE49-F238E27FC236}">
                <a16:creationId xmlns:a16="http://schemas.microsoft.com/office/drawing/2014/main" id="{D423D6B7-5041-CAC8-66A7-F6C7E387E3CD}"/>
              </a:ext>
            </a:extLst>
          </p:cNvPr>
          <p:cNvSpPr/>
          <p:nvPr/>
        </p:nvSpPr>
        <p:spPr>
          <a:xfrm>
            <a:off x="2323890" y="6203773"/>
            <a:ext cx="8679092" cy="7123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tx1"/>
                </a:solidFill>
              </a:rPr>
              <a:t>La Biblia        La Tradición   La Razón      La Experiencia</a:t>
            </a:r>
            <a:endParaRPr lang="en-US" sz="2400" b="1" dirty="0">
              <a:solidFill>
                <a:schemeClr val="tx1"/>
              </a:solidFill>
            </a:endParaRPr>
          </a:p>
        </p:txBody>
      </p:sp>
    </p:spTree>
    <p:extLst>
      <p:ext uri="{BB962C8B-B14F-4D97-AF65-F5344CB8AC3E}">
        <p14:creationId xmlns:p14="http://schemas.microsoft.com/office/powerpoint/2010/main" val="2457123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04579" y="466248"/>
            <a:ext cx="915827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dirty="0">
                <a:solidFill>
                  <a:srgbClr val="009444"/>
                </a:solidFill>
                <a:latin typeface="Lato"/>
                <a:ea typeface="Lato"/>
                <a:cs typeface="Lato"/>
                <a:sym typeface="Lato"/>
              </a:rPr>
              <a:t>Las Iglesias Carismáticas</a:t>
            </a:r>
            <a:r>
              <a:rPr lang="en-US" sz="4000" dirty="0">
                <a:solidFill>
                  <a:srgbClr val="009444"/>
                </a:solidFill>
                <a:latin typeface="Lato"/>
                <a:ea typeface="Lato"/>
                <a:cs typeface="Lato"/>
                <a:sym typeface="Lato"/>
              </a:rPr>
              <a:t> </a:t>
            </a:r>
            <a:endParaRPr sz="40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636682"/>
            <a:ext cx="9994079" cy="4031833"/>
          </a:xfrm>
          <a:prstGeom prst="rect">
            <a:avLst/>
          </a:prstGeom>
          <a:noFill/>
          <a:ln>
            <a:noFill/>
          </a:ln>
        </p:spPr>
        <p:txBody>
          <a:bodyPr spcFirstLastPara="1" wrap="square" lIns="91425" tIns="45700" rIns="91425" bIns="45700" anchor="t" anchorCtr="0">
            <a:spAutoFit/>
          </a:bodyPr>
          <a:lstStyle/>
          <a:p>
            <a:r>
              <a:rPr lang="es-ES" sz="3200" dirty="0">
                <a:solidFill>
                  <a:schemeClr val="dk1"/>
                </a:solidFill>
                <a:latin typeface="Lato"/>
                <a:ea typeface="Lato"/>
                <a:cs typeface="Lato"/>
              </a:rPr>
              <a:t>Aunque ciertamente estoy hablando en términos generales, las iglesias que hacen mucho énfasis en los dones espirituales de las personas muchas veces tienen la tendencia a hacer demasiado énfasis en las personas a expensas de la persona (Jesús). Además, tienden a provenir de un trasfondo teológico </a:t>
            </a:r>
            <a:r>
              <a:rPr lang="es-ES" sz="3200" dirty="0" err="1">
                <a:solidFill>
                  <a:schemeClr val="dk1"/>
                </a:solidFill>
                <a:latin typeface="Lato"/>
                <a:ea typeface="Lato"/>
                <a:cs typeface="Lato"/>
              </a:rPr>
              <a:t>arminiano</a:t>
            </a:r>
            <a:r>
              <a:rPr lang="es-ES" sz="3200" dirty="0">
                <a:solidFill>
                  <a:schemeClr val="dk1"/>
                </a:solidFill>
                <a:latin typeface="Lato"/>
                <a:ea typeface="Lato"/>
                <a:cs typeface="Lato"/>
              </a:rPr>
              <a:t>, que le da mucha importancia al libre albedrío y a las decisiones personales.</a:t>
            </a: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079223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04579" y="466248"/>
            <a:ext cx="915827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dirty="0">
                <a:solidFill>
                  <a:srgbClr val="009444"/>
                </a:solidFill>
                <a:latin typeface="Lato"/>
                <a:ea typeface="Lato"/>
                <a:cs typeface="Lato"/>
                <a:sym typeface="Lato"/>
              </a:rPr>
              <a:t>Las Iglesias Carismáticas</a:t>
            </a:r>
            <a:r>
              <a:rPr lang="en-US" sz="4000" dirty="0">
                <a:solidFill>
                  <a:srgbClr val="009444"/>
                </a:solidFill>
                <a:latin typeface="Lato"/>
                <a:ea typeface="Lato"/>
                <a:cs typeface="Lato"/>
                <a:sym typeface="Lato"/>
              </a:rPr>
              <a:t> </a:t>
            </a:r>
            <a:endParaRPr sz="4000" dirty="0">
              <a:solidFill>
                <a:srgbClr val="009444"/>
              </a:solidFill>
              <a:latin typeface="Lato"/>
              <a:ea typeface="Lato"/>
              <a:cs typeface="Lato"/>
              <a:sym typeface="Lato"/>
            </a:endParaRPr>
          </a:p>
        </p:txBody>
      </p:sp>
      <p:cxnSp>
        <p:nvCxnSpPr>
          <p:cNvPr id="195" name="Google Shape;195;p8"/>
          <p:cNvCxnSpPr/>
          <p:nvPr/>
        </p:nvCxnSpPr>
        <p:spPr>
          <a:xfrm>
            <a:off x="2192826" y="120761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350932"/>
            <a:ext cx="9994079" cy="5509160"/>
          </a:xfrm>
          <a:prstGeom prst="rect">
            <a:avLst/>
          </a:prstGeom>
          <a:noFill/>
          <a:ln>
            <a:noFill/>
          </a:ln>
        </p:spPr>
        <p:txBody>
          <a:bodyPr spcFirstLastPara="1" wrap="square" lIns="91425" tIns="45700" rIns="91425" bIns="45700" anchor="t" anchorCtr="0">
            <a:spAutoFit/>
          </a:bodyPr>
          <a:lstStyle/>
          <a:p>
            <a:r>
              <a:rPr lang="es-ES" sz="3200" dirty="0">
                <a:solidFill>
                  <a:schemeClr val="dk1"/>
                </a:solidFill>
                <a:latin typeface="Lato"/>
                <a:ea typeface="Lato"/>
                <a:cs typeface="Lato"/>
              </a:rPr>
              <a:t>La mayoría de los </a:t>
            </a:r>
            <a:r>
              <a:rPr lang="es-ES" sz="3200" dirty="0" err="1">
                <a:solidFill>
                  <a:schemeClr val="dk1"/>
                </a:solidFill>
                <a:latin typeface="Lato"/>
                <a:ea typeface="Lato"/>
                <a:cs typeface="Lato"/>
              </a:rPr>
              <a:t>arminianos</a:t>
            </a:r>
            <a:r>
              <a:rPr lang="es-ES" sz="3200" dirty="0">
                <a:solidFill>
                  <a:schemeClr val="dk1"/>
                </a:solidFill>
                <a:latin typeface="Lato"/>
                <a:ea typeface="Lato"/>
                <a:cs typeface="Lato"/>
              </a:rPr>
              <a:t> podrán decirnos la fecha en que “tomé mi decisión por Jesús”, una enseñanza que iría en contra de lo que dice el apóstol Pablo acerca de que todos estamos espiritualmente muertos por naturaleza (Ef. 2:1-10). Los carismáticos valoran que sintamos el poder de Cristo en nuestra vida. Pero la realidad es que todos sabemos que nuestros sentimientos antes nos han llevado por caminos peligrosos y, por lo tanto, no podemos confiar en ellos de todo corazón. Algunos días podría sentirme como el mejor cristiano del planeta,</a:t>
            </a: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028605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04579" y="466248"/>
            <a:ext cx="915827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dirty="0">
                <a:solidFill>
                  <a:srgbClr val="009444"/>
                </a:solidFill>
                <a:latin typeface="Lato"/>
                <a:ea typeface="Lato"/>
                <a:cs typeface="Lato"/>
                <a:sym typeface="Lato"/>
              </a:rPr>
              <a:t>Las Iglesias Carismáticas</a:t>
            </a:r>
            <a:r>
              <a:rPr lang="en-US" sz="4000" dirty="0">
                <a:solidFill>
                  <a:srgbClr val="009444"/>
                </a:solidFill>
                <a:latin typeface="Lato"/>
                <a:ea typeface="Lato"/>
                <a:cs typeface="Lato"/>
                <a:sym typeface="Lato"/>
              </a:rPr>
              <a:t> </a:t>
            </a:r>
            <a:endParaRPr sz="40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636682"/>
            <a:ext cx="9994079" cy="5016718"/>
          </a:xfrm>
          <a:prstGeom prst="rect">
            <a:avLst/>
          </a:prstGeom>
          <a:noFill/>
          <a:ln>
            <a:noFill/>
          </a:ln>
        </p:spPr>
        <p:txBody>
          <a:bodyPr spcFirstLastPara="1" wrap="square" lIns="91425" tIns="45700" rIns="91425" bIns="45700" anchor="t" anchorCtr="0">
            <a:spAutoFit/>
          </a:bodyPr>
          <a:lstStyle/>
          <a:p>
            <a:r>
              <a:rPr lang="es-ES" sz="3200" dirty="0">
                <a:solidFill>
                  <a:schemeClr val="dk1"/>
                </a:solidFill>
                <a:latin typeface="Lato"/>
                <a:ea typeface="Lato"/>
                <a:cs typeface="Lato"/>
              </a:rPr>
              <a:t>mientras otros podría sentirme como el peor pagano que existe. Pero mi percepción del yo cuenta poco para mi bienestar eterno. En otras palabras, mi estado ante Dios finalmente no se basa en lo que siento, sino en el veredicto de Dios con respecto a mí mediante Jesús (Rom. 8:1). Dado que los sentimientos son parte del estado humano defectuoso y caído, necesariamente deben pesar menos en la formación de la doctrina, para que podamos tener una interpretación bíblica correcta.</a:t>
            </a: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085605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pic>
        <p:nvPicPr>
          <p:cNvPr id="3" name="Picture 2" descr="A graph of different types of people&#10;&#10;Description automatically generated with medium confidence">
            <a:extLst>
              <a:ext uri="{FF2B5EF4-FFF2-40B4-BE49-F238E27FC236}">
                <a16:creationId xmlns:a16="http://schemas.microsoft.com/office/drawing/2014/main" id="{4A2EACE4-9778-6A6D-885A-C12786A8F3F4}"/>
              </a:ext>
            </a:extLst>
          </p:cNvPr>
          <p:cNvPicPr>
            <a:picLocks noChangeAspect="1"/>
          </p:cNvPicPr>
          <p:nvPr/>
        </p:nvPicPr>
        <p:blipFill>
          <a:blip r:embed="rId3"/>
          <a:stretch>
            <a:fillRect/>
          </a:stretch>
        </p:blipFill>
        <p:spPr>
          <a:xfrm>
            <a:off x="1977512" y="1460358"/>
            <a:ext cx="8884145" cy="5575935"/>
          </a:xfrm>
          <a:prstGeom prst="rect">
            <a:avLst/>
          </a:prstGeom>
        </p:spPr>
      </p:pic>
      <p:sp>
        <p:nvSpPr>
          <p:cNvPr id="194" name="Google Shape;194;p8"/>
          <p:cNvSpPr txBox="1"/>
          <p:nvPr/>
        </p:nvSpPr>
        <p:spPr>
          <a:xfrm>
            <a:off x="1904579" y="466248"/>
            <a:ext cx="915827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dirty="0">
                <a:solidFill>
                  <a:srgbClr val="009444"/>
                </a:solidFill>
                <a:latin typeface="Lato"/>
                <a:ea typeface="Lato"/>
                <a:cs typeface="Lato"/>
                <a:sym typeface="Lato"/>
              </a:rPr>
              <a:t>Las Iglesias Reformadas</a:t>
            </a:r>
            <a:r>
              <a:rPr lang="en-US" sz="4000" dirty="0">
                <a:solidFill>
                  <a:srgbClr val="009444"/>
                </a:solidFill>
                <a:latin typeface="Lato"/>
                <a:ea typeface="Lato"/>
                <a:cs typeface="Lato"/>
                <a:sym typeface="Lato"/>
              </a:rPr>
              <a:t> </a:t>
            </a:r>
            <a:endParaRPr sz="40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4" name="Rectangle 3">
            <a:extLst>
              <a:ext uri="{FF2B5EF4-FFF2-40B4-BE49-F238E27FC236}">
                <a16:creationId xmlns:a16="http://schemas.microsoft.com/office/drawing/2014/main" id="{D423D6B7-5041-CAC8-66A7-F6C7E387E3CD}"/>
              </a:ext>
            </a:extLst>
          </p:cNvPr>
          <p:cNvSpPr/>
          <p:nvPr/>
        </p:nvSpPr>
        <p:spPr>
          <a:xfrm>
            <a:off x="2323890" y="6211914"/>
            <a:ext cx="8679092" cy="7123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tx1"/>
                </a:solidFill>
              </a:rPr>
              <a:t>La Biblia        La Tradición   La Razón      La Experiencia</a:t>
            </a:r>
            <a:endParaRPr lang="en-US" sz="2400" b="1" dirty="0">
              <a:solidFill>
                <a:schemeClr val="tx1"/>
              </a:solidFill>
            </a:endParaRPr>
          </a:p>
        </p:txBody>
      </p:sp>
    </p:spTree>
    <p:extLst>
      <p:ext uri="{BB962C8B-B14F-4D97-AF65-F5344CB8AC3E}">
        <p14:creationId xmlns:p14="http://schemas.microsoft.com/office/powerpoint/2010/main" val="3490584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04579" y="466248"/>
            <a:ext cx="915827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dirty="0">
                <a:solidFill>
                  <a:srgbClr val="009444"/>
                </a:solidFill>
                <a:latin typeface="Lato"/>
                <a:ea typeface="Lato"/>
                <a:cs typeface="Lato"/>
                <a:sym typeface="Lato"/>
              </a:rPr>
              <a:t>Las Iglesias Reformadas</a:t>
            </a:r>
            <a:r>
              <a:rPr lang="en-US" sz="4000" dirty="0">
                <a:solidFill>
                  <a:srgbClr val="009444"/>
                </a:solidFill>
                <a:latin typeface="Lato"/>
                <a:ea typeface="Lato"/>
                <a:cs typeface="Lato"/>
                <a:sym typeface="Lato"/>
              </a:rPr>
              <a:t> </a:t>
            </a:r>
            <a:endParaRPr sz="40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636682"/>
            <a:ext cx="9994079" cy="4524275"/>
          </a:xfrm>
          <a:prstGeom prst="rect">
            <a:avLst/>
          </a:prstGeom>
          <a:noFill/>
          <a:ln>
            <a:noFill/>
          </a:ln>
        </p:spPr>
        <p:txBody>
          <a:bodyPr spcFirstLastPara="1" wrap="square" lIns="91425" tIns="45700" rIns="91425" bIns="45700" anchor="t" anchorCtr="0">
            <a:spAutoFit/>
          </a:bodyPr>
          <a:lstStyle/>
          <a:p>
            <a:r>
              <a:rPr lang="es-ES" sz="3200" dirty="0">
                <a:solidFill>
                  <a:schemeClr val="dk1"/>
                </a:solidFill>
                <a:latin typeface="Lato"/>
                <a:ea typeface="Lato"/>
                <a:cs typeface="Lato"/>
              </a:rPr>
              <a:t>Las iglesias reformadas generalmente practican la teología de Juan Calvino, uno de los principales actores de la Reforma protestante. Calvino se formó originalmente como abogado humanista y sus inclinaciones humanistas a menudo se reflejan en su teología. Por ejemplo, Calvino creía que lo que nos separa a los humanos de los animales, aparte de nuestras almas, es nuestro intelecto, nuestra capacidad racional.</a:t>
            </a: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641936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04579" y="466248"/>
            <a:ext cx="915827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dirty="0">
                <a:solidFill>
                  <a:srgbClr val="009444"/>
                </a:solidFill>
                <a:latin typeface="Lato"/>
                <a:ea typeface="Lato"/>
                <a:cs typeface="Lato"/>
                <a:sym typeface="Lato"/>
              </a:rPr>
              <a:t>Las Iglesias Reformadas</a:t>
            </a:r>
            <a:r>
              <a:rPr lang="en-US" sz="4000" dirty="0">
                <a:solidFill>
                  <a:srgbClr val="009444"/>
                </a:solidFill>
                <a:latin typeface="Lato"/>
                <a:ea typeface="Lato"/>
                <a:cs typeface="Lato"/>
                <a:sym typeface="Lato"/>
              </a:rPr>
              <a:t> </a:t>
            </a:r>
            <a:endParaRPr sz="40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636682"/>
            <a:ext cx="9994079" cy="4524275"/>
          </a:xfrm>
          <a:prstGeom prst="rect">
            <a:avLst/>
          </a:prstGeom>
          <a:noFill/>
          <a:ln>
            <a:noFill/>
          </a:ln>
        </p:spPr>
        <p:txBody>
          <a:bodyPr spcFirstLastPara="1" wrap="square" lIns="91425" tIns="45700" rIns="91425" bIns="45700" anchor="t" anchorCtr="0">
            <a:spAutoFit/>
          </a:bodyPr>
          <a:lstStyle/>
          <a:p>
            <a:r>
              <a:rPr lang="es-ES" sz="3200" dirty="0">
                <a:solidFill>
                  <a:schemeClr val="dk1"/>
                </a:solidFill>
                <a:latin typeface="Lato"/>
                <a:ea typeface="Lato"/>
                <a:cs typeface="Lato"/>
              </a:rPr>
              <a:t>Por lo tanto, también tendía a creer que Dios no presentaría en la Biblia nada que estuviera más allá del ámbito de la lógica del hombre. Eso llevó a Calvino a enseñanzas como su famosa “doble predestinación”: la idea de que Dios predeterminó el destino eterno de todo ser humano, eligiendo a algunos para la vida eterna a través de Cristo, y a otros para el castigo eterno por su pecado. La implicación problemática es que esa idea de la presciencia de Dios</a:t>
            </a: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308126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04579" y="466248"/>
            <a:ext cx="915827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dirty="0">
                <a:solidFill>
                  <a:srgbClr val="009444"/>
                </a:solidFill>
                <a:latin typeface="Lato"/>
                <a:ea typeface="Lato"/>
                <a:cs typeface="Lato"/>
                <a:sym typeface="Lato"/>
              </a:rPr>
              <a:t>Las Iglesias Reformadas</a:t>
            </a:r>
            <a:r>
              <a:rPr lang="en-US" sz="4000" dirty="0">
                <a:solidFill>
                  <a:srgbClr val="009444"/>
                </a:solidFill>
                <a:latin typeface="Lato"/>
                <a:ea typeface="Lato"/>
                <a:cs typeface="Lato"/>
                <a:sym typeface="Lato"/>
              </a:rPr>
              <a:t> </a:t>
            </a:r>
            <a:endParaRPr sz="40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636682"/>
            <a:ext cx="9994079" cy="5016718"/>
          </a:xfrm>
          <a:prstGeom prst="rect">
            <a:avLst/>
          </a:prstGeom>
          <a:noFill/>
          <a:ln>
            <a:noFill/>
          </a:ln>
        </p:spPr>
        <p:txBody>
          <a:bodyPr spcFirstLastPara="1" wrap="square" lIns="91425" tIns="45700" rIns="91425" bIns="45700" anchor="t" anchorCtr="0">
            <a:spAutoFit/>
          </a:bodyPr>
          <a:lstStyle/>
          <a:p>
            <a:r>
              <a:rPr lang="es-ES" sz="3200" dirty="0">
                <a:solidFill>
                  <a:schemeClr val="dk1"/>
                </a:solidFill>
                <a:latin typeface="Lato"/>
                <a:ea typeface="Lato"/>
                <a:cs typeface="Lato"/>
              </a:rPr>
              <a:t>convierte a Dios en un ogro que condena a algunos al cielo y a otros al infierno, de manera caprichosa y arbitraria. El peor problema es que, si bien la doble predestinación parece lógica (ya que la Biblia ciertamente habla de predestinación, por ejemplo, en Rom. 8:29; Ef. 1:5; 1 Pedro 1:1-2), NO es bíblica. No vas a encontrar en ninguna parte de la Biblia que Dios haya predestinado a alguien a que vaya al infierno. De hecho, encontrarás lo contrario, que Dios quiere que todas las personas sean salvas (1 Tim. 2:4).</a:t>
            </a: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970719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04579" y="466248"/>
            <a:ext cx="915827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dirty="0">
                <a:solidFill>
                  <a:srgbClr val="009444"/>
                </a:solidFill>
                <a:latin typeface="Lato"/>
                <a:ea typeface="Lato"/>
                <a:cs typeface="Lato"/>
                <a:sym typeface="Lato"/>
              </a:rPr>
              <a:t>Las Iglesias Reformadas</a:t>
            </a:r>
            <a:r>
              <a:rPr lang="en-US" sz="4000" dirty="0">
                <a:solidFill>
                  <a:srgbClr val="009444"/>
                </a:solidFill>
                <a:latin typeface="Lato"/>
                <a:ea typeface="Lato"/>
                <a:cs typeface="Lato"/>
                <a:sym typeface="Lato"/>
              </a:rPr>
              <a:t> </a:t>
            </a:r>
            <a:endParaRPr sz="40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636682"/>
            <a:ext cx="9994079" cy="3046948"/>
          </a:xfrm>
          <a:prstGeom prst="rect">
            <a:avLst/>
          </a:prstGeom>
          <a:noFill/>
          <a:ln>
            <a:noFill/>
          </a:ln>
        </p:spPr>
        <p:txBody>
          <a:bodyPr spcFirstLastPara="1" wrap="square" lIns="91425" tIns="45700" rIns="91425" bIns="45700" anchor="t" anchorCtr="0">
            <a:spAutoFit/>
          </a:bodyPr>
          <a:lstStyle/>
          <a:p>
            <a:r>
              <a:rPr lang="es-ES" sz="3200" dirty="0">
                <a:solidFill>
                  <a:schemeClr val="dk1"/>
                </a:solidFill>
                <a:latin typeface="Lato"/>
                <a:ea typeface="Lato"/>
                <a:cs typeface="Lato"/>
              </a:rPr>
              <a:t>Esa es una clara evidencia de que la teología reformada se basa demasiado en la razón para la formación de la doctrina. Dado que la razón es parte del estado humano defectuoso y caído, necesariamente debe pesar menos en la formación de la doctrina para que podamos tener una interpretación bíblica correcta.</a:t>
            </a: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338340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pic>
        <p:nvPicPr>
          <p:cNvPr id="5" name="Picture 4" descr="A graph with blue squares&#10;&#10;Description automatically generated">
            <a:extLst>
              <a:ext uri="{FF2B5EF4-FFF2-40B4-BE49-F238E27FC236}">
                <a16:creationId xmlns:a16="http://schemas.microsoft.com/office/drawing/2014/main" id="{46A611F4-0280-A766-8B97-473325C0A2A0}"/>
              </a:ext>
            </a:extLst>
          </p:cNvPr>
          <p:cNvPicPr>
            <a:picLocks noChangeAspect="1"/>
          </p:cNvPicPr>
          <p:nvPr/>
        </p:nvPicPr>
        <p:blipFill>
          <a:blip r:embed="rId3"/>
          <a:stretch>
            <a:fillRect/>
          </a:stretch>
        </p:blipFill>
        <p:spPr>
          <a:xfrm>
            <a:off x="2323890" y="1533403"/>
            <a:ext cx="8595910" cy="5514357"/>
          </a:xfrm>
          <a:prstGeom prst="rect">
            <a:avLst/>
          </a:prstGeom>
        </p:spPr>
      </p:pic>
      <p:sp>
        <p:nvSpPr>
          <p:cNvPr id="194" name="Google Shape;194;p8"/>
          <p:cNvSpPr txBox="1"/>
          <p:nvPr/>
        </p:nvSpPr>
        <p:spPr>
          <a:xfrm>
            <a:off x="1904579" y="466248"/>
            <a:ext cx="915827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dirty="0">
                <a:solidFill>
                  <a:srgbClr val="009444"/>
                </a:solidFill>
                <a:latin typeface="Lato"/>
                <a:ea typeface="Lato"/>
                <a:cs typeface="Lato"/>
                <a:sym typeface="Lato"/>
              </a:rPr>
              <a:t>Las Iglesia Luterana Confesional</a:t>
            </a:r>
            <a:r>
              <a:rPr lang="en-US" sz="4000" dirty="0">
                <a:solidFill>
                  <a:srgbClr val="009444"/>
                </a:solidFill>
                <a:latin typeface="Lato"/>
                <a:ea typeface="Lato"/>
                <a:cs typeface="Lato"/>
                <a:sym typeface="Lato"/>
              </a:rPr>
              <a:t> </a:t>
            </a:r>
            <a:endParaRPr sz="40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4" name="Rectangle 3">
            <a:extLst>
              <a:ext uri="{FF2B5EF4-FFF2-40B4-BE49-F238E27FC236}">
                <a16:creationId xmlns:a16="http://schemas.microsoft.com/office/drawing/2014/main" id="{D423D6B7-5041-CAC8-66A7-F6C7E387E3CD}"/>
              </a:ext>
            </a:extLst>
          </p:cNvPr>
          <p:cNvSpPr/>
          <p:nvPr/>
        </p:nvSpPr>
        <p:spPr>
          <a:xfrm>
            <a:off x="2323890" y="6211914"/>
            <a:ext cx="8679092" cy="7123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tx1"/>
                </a:solidFill>
              </a:rPr>
              <a:t>La Biblia        La Tradición   La Razón      La Experiencia</a:t>
            </a:r>
            <a:endParaRPr lang="en-US" sz="2400" b="1" dirty="0">
              <a:solidFill>
                <a:schemeClr val="tx1"/>
              </a:solidFill>
            </a:endParaRPr>
          </a:p>
        </p:txBody>
      </p:sp>
    </p:spTree>
    <p:extLst>
      <p:ext uri="{BB962C8B-B14F-4D97-AF65-F5344CB8AC3E}">
        <p14:creationId xmlns:p14="http://schemas.microsoft.com/office/powerpoint/2010/main" val="305195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602241" y="819595"/>
            <a:ext cx="7152445"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a:ea typeface="Lato"/>
                <a:cs typeface="Lato"/>
                <a:sym typeface="Lato"/>
              </a:rPr>
              <a:t>Oración</a:t>
            </a:r>
            <a:endParaRPr sz="6000">
              <a:solidFill>
                <a:srgbClr val="009444"/>
              </a:solidFill>
              <a:latin typeface="Lato"/>
              <a:ea typeface="Lato"/>
              <a:cs typeface="Lato"/>
              <a:sym typeface="Lato"/>
            </a:endParaRPr>
          </a:p>
        </p:txBody>
      </p:sp>
      <p:cxnSp>
        <p:nvCxnSpPr>
          <p:cNvPr id="121" name="Google Shape;121;p4"/>
          <p:cNvCxnSpPr/>
          <p:nvPr/>
        </p:nvCxnSpPr>
        <p:spPr>
          <a:xfrm>
            <a:off x="3602241" y="207438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4" name="Google Shape;124;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04579" y="466248"/>
            <a:ext cx="915827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dirty="0">
                <a:solidFill>
                  <a:srgbClr val="009444"/>
                </a:solidFill>
                <a:latin typeface="Lato"/>
                <a:ea typeface="Lato"/>
                <a:cs typeface="Lato"/>
                <a:sym typeface="Lato"/>
              </a:rPr>
              <a:t>La Iglesia Luterana Confesional</a:t>
            </a:r>
            <a:r>
              <a:rPr lang="en-US" sz="4000" dirty="0">
                <a:solidFill>
                  <a:srgbClr val="009444"/>
                </a:solidFill>
                <a:latin typeface="Lato"/>
                <a:ea typeface="Lato"/>
                <a:cs typeface="Lato"/>
                <a:sym typeface="Lato"/>
              </a:rPr>
              <a:t> </a:t>
            </a:r>
            <a:endParaRPr sz="40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636682"/>
            <a:ext cx="9994079" cy="5016718"/>
          </a:xfrm>
          <a:prstGeom prst="rect">
            <a:avLst/>
          </a:prstGeom>
          <a:noFill/>
          <a:ln>
            <a:noFill/>
          </a:ln>
        </p:spPr>
        <p:txBody>
          <a:bodyPr spcFirstLastPara="1" wrap="square" lIns="91425" tIns="45700" rIns="91425" bIns="45700" anchor="t" anchorCtr="0">
            <a:spAutoFit/>
          </a:bodyPr>
          <a:lstStyle/>
          <a:p>
            <a:r>
              <a:rPr lang="es-ES" sz="3200" dirty="0">
                <a:solidFill>
                  <a:schemeClr val="dk1"/>
                </a:solidFill>
                <a:latin typeface="Lato"/>
                <a:ea typeface="Lato"/>
                <a:cs typeface="Lato"/>
              </a:rPr>
              <a:t>La iglesia a la que pertenezco y en la que sirvo como pastor aprende de la fe de los santos que nos han precedido (</a:t>
            </a:r>
            <a:r>
              <a:rPr lang="es-ES" sz="3200" dirty="0" err="1">
                <a:solidFill>
                  <a:schemeClr val="dk1"/>
                </a:solidFill>
                <a:latin typeface="Lato"/>
                <a:ea typeface="Lato"/>
                <a:cs typeface="Lato"/>
              </a:rPr>
              <a:t>Heb</a:t>
            </a:r>
            <a:r>
              <a:rPr lang="es-ES" sz="3200" dirty="0">
                <a:solidFill>
                  <a:schemeClr val="dk1"/>
                </a:solidFill>
                <a:latin typeface="Lato"/>
                <a:ea typeface="Lato"/>
                <a:cs typeface="Lato"/>
              </a:rPr>
              <a:t>. 13:7), pero también reconoce que esos líderes fueron grandes no por su perfecta fidelidad, sino porque le profesaban fidelidad a Cristo. Por lo tanto, las tradiciones, las costumbres y los rituales practicados por los líderes de las anteriores generaciones, si bien son útiles, no fueron ordenados por Dios ni deben ser elevados al estado ni a la autoridad de la palabra de Dios. </a:t>
            </a: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28043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04579" y="466248"/>
            <a:ext cx="915827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dirty="0">
                <a:solidFill>
                  <a:srgbClr val="009444"/>
                </a:solidFill>
                <a:latin typeface="Lato"/>
                <a:ea typeface="Lato"/>
                <a:cs typeface="Lato"/>
                <a:sym typeface="Lato"/>
              </a:rPr>
              <a:t>La Iglesia Luterana Confesional</a:t>
            </a:r>
            <a:r>
              <a:rPr lang="en-US" sz="4000" dirty="0">
                <a:solidFill>
                  <a:srgbClr val="009444"/>
                </a:solidFill>
                <a:latin typeface="Lato"/>
                <a:ea typeface="Lato"/>
                <a:cs typeface="Lato"/>
                <a:sym typeface="Lato"/>
              </a:rPr>
              <a:t> </a:t>
            </a:r>
            <a:endParaRPr sz="40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636682"/>
            <a:ext cx="9994079" cy="5016718"/>
          </a:xfrm>
          <a:prstGeom prst="rect">
            <a:avLst/>
          </a:prstGeom>
          <a:noFill/>
          <a:ln>
            <a:noFill/>
          </a:ln>
        </p:spPr>
        <p:txBody>
          <a:bodyPr spcFirstLastPara="1" wrap="square" lIns="91425" tIns="45700" rIns="91425" bIns="45700" anchor="t" anchorCtr="0">
            <a:spAutoFit/>
          </a:bodyPr>
          <a:lstStyle/>
          <a:p>
            <a:r>
              <a:rPr lang="es-ES" sz="3200" dirty="0">
                <a:solidFill>
                  <a:schemeClr val="dk1"/>
                </a:solidFill>
                <a:latin typeface="Lato"/>
                <a:ea typeface="Lato"/>
                <a:cs typeface="Lato"/>
              </a:rPr>
              <a:t>Además, la iglesia a la que pertenezco y en la que sirvo como pastor valora la razón como una bendición de Dios para aplicar su Palabra a nuestras vidas (Santiago 1:22) y para someter a su creación (Génesis 1:28), pero también reconoce que sería inapropiado subyugar la Biblia a la defectuosa razón humana, especialmente porque innegablemente hay componentes “ocultos” de la santa voluntad de Dios (Isaías 45:15). Y, finalmente, la iglesia a la que pertenezco y en la que sirvo como pastor valora la experiencia personal.</a:t>
            </a: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4050727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04579" y="466248"/>
            <a:ext cx="915827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dirty="0">
                <a:solidFill>
                  <a:srgbClr val="009444"/>
                </a:solidFill>
                <a:latin typeface="Lato"/>
                <a:ea typeface="Lato"/>
                <a:cs typeface="Lato"/>
                <a:sym typeface="Lato"/>
              </a:rPr>
              <a:t>La Iglesia Luterana Confesional</a:t>
            </a:r>
            <a:r>
              <a:rPr lang="en-US" sz="4000" dirty="0">
                <a:solidFill>
                  <a:srgbClr val="009444"/>
                </a:solidFill>
                <a:latin typeface="Lato"/>
                <a:ea typeface="Lato"/>
                <a:cs typeface="Lato"/>
                <a:sym typeface="Lato"/>
              </a:rPr>
              <a:t> </a:t>
            </a:r>
            <a:endParaRPr sz="40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636682"/>
            <a:ext cx="9994079" cy="5509160"/>
          </a:xfrm>
          <a:prstGeom prst="rect">
            <a:avLst/>
          </a:prstGeom>
          <a:noFill/>
          <a:ln>
            <a:noFill/>
          </a:ln>
        </p:spPr>
        <p:txBody>
          <a:bodyPr spcFirstLastPara="1" wrap="square" lIns="91425" tIns="45700" rIns="91425" bIns="45700" anchor="t" anchorCtr="0">
            <a:spAutoFit/>
          </a:bodyPr>
          <a:lstStyle/>
          <a:p>
            <a:r>
              <a:rPr lang="es-ES" sz="3200" dirty="0">
                <a:solidFill>
                  <a:schemeClr val="dk1"/>
                </a:solidFill>
                <a:latin typeface="Lato"/>
                <a:ea typeface="Lato"/>
                <a:cs typeface="Lato"/>
              </a:rPr>
              <a:t>Con frecuencia animamos a los cristianos a que cuenten las grandes cosas que Dios ha hecho por nosotros (</a:t>
            </a:r>
            <a:r>
              <a:rPr lang="es-ES" sz="3200" dirty="0" err="1">
                <a:solidFill>
                  <a:schemeClr val="dk1"/>
                </a:solidFill>
                <a:latin typeface="Lato"/>
                <a:ea typeface="Lato"/>
                <a:cs typeface="Lato"/>
              </a:rPr>
              <a:t>Deut</a:t>
            </a:r>
            <a:r>
              <a:rPr lang="es-ES" sz="3200" dirty="0">
                <a:solidFill>
                  <a:schemeClr val="dk1"/>
                </a:solidFill>
                <a:latin typeface="Lato"/>
                <a:ea typeface="Lato"/>
                <a:cs typeface="Lato"/>
              </a:rPr>
              <a:t>. 3:24) y a que usen los recursos que nos da el Evangelio para la humildad, la confianza, la perspectiva y el optimismo (Rom. 8:28).  Pero mi iglesia también reconoce que un pecador, incluso uno creyente, que vive en un mundo pecaminoso, va a experimentar altibajos y que independientemente de si siento a Dios en mi vida o no, puedo saber que él está allí (Mat. 28:20).</a:t>
            </a:r>
            <a:br>
              <a:rPr lang="es-ES" sz="3200" dirty="0">
                <a:solidFill>
                  <a:schemeClr val="dk1"/>
                </a:solidFill>
                <a:latin typeface="Lato"/>
                <a:ea typeface="Lato"/>
                <a:cs typeface="Lato"/>
              </a:rPr>
            </a:br>
            <a:endParaRPr lang="es-ES" sz="3200" dirty="0">
              <a:solidFill>
                <a:schemeClr val="dk1"/>
              </a:solidFill>
              <a:latin typeface="Lato"/>
              <a:ea typeface="Lato"/>
              <a:cs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201180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a:extLst>
            <a:ext uri="{FF2B5EF4-FFF2-40B4-BE49-F238E27FC236}">
              <a16:creationId xmlns:a16="http://schemas.microsoft.com/office/drawing/2014/main" id="{4EB2FD5E-1912-6FB4-73E1-E576669611A0}"/>
            </a:ext>
          </a:extLst>
        </p:cNvPr>
        <p:cNvGrpSpPr/>
        <p:nvPr/>
      </p:nvGrpSpPr>
      <p:grpSpPr>
        <a:xfrm>
          <a:off x="0" y="0"/>
          <a:ext cx="0" cy="0"/>
          <a:chOff x="0" y="0"/>
          <a:chExt cx="0" cy="0"/>
        </a:xfrm>
      </p:grpSpPr>
      <p:sp>
        <p:nvSpPr>
          <p:cNvPr id="194" name="Google Shape;194;p8">
            <a:extLst>
              <a:ext uri="{FF2B5EF4-FFF2-40B4-BE49-F238E27FC236}">
                <a16:creationId xmlns:a16="http://schemas.microsoft.com/office/drawing/2014/main" id="{011DB570-62DC-4CF4-6C96-A3575FDD14B3}"/>
              </a:ext>
            </a:extLst>
          </p:cNvPr>
          <p:cNvSpPr txBox="1"/>
          <p:nvPr/>
        </p:nvSpPr>
        <p:spPr>
          <a:xfrm>
            <a:off x="1904579" y="466248"/>
            <a:ext cx="9158276" cy="707846"/>
          </a:xfrm>
          <a:prstGeom prst="rect">
            <a:avLst/>
          </a:prstGeom>
          <a:noFill/>
          <a:ln>
            <a:noFill/>
          </a:ln>
        </p:spPr>
        <p:txBody>
          <a:bodyPr spcFirstLastPara="1" wrap="square" lIns="91425" tIns="45700" rIns="91425" bIns="45700" anchor="t" anchorCtr="0">
            <a:spAutoFit/>
          </a:bodyPr>
          <a:lstStyle/>
          <a:p>
            <a:r>
              <a:rPr lang="es-ES" sz="4000" dirty="0">
                <a:solidFill>
                  <a:srgbClr val="009444"/>
                </a:solidFill>
                <a:latin typeface="Lato"/>
                <a:ea typeface="Lato"/>
                <a:cs typeface="Lato"/>
                <a:sym typeface="Lato"/>
              </a:rPr>
              <a:t>La identidad luterana</a:t>
            </a:r>
            <a:r>
              <a:rPr lang="en-US" sz="4000" dirty="0">
                <a:solidFill>
                  <a:srgbClr val="009444"/>
                </a:solidFill>
                <a:latin typeface="Lato"/>
                <a:ea typeface="Lato"/>
                <a:cs typeface="Lato"/>
                <a:sym typeface="Lato"/>
              </a:rPr>
              <a:t> </a:t>
            </a:r>
            <a:endParaRPr sz="4000" dirty="0">
              <a:solidFill>
                <a:srgbClr val="009444"/>
              </a:solidFill>
              <a:latin typeface="Lato"/>
              <a:ea typeface="Lato"/>
              <a:cs typeface="Lato"/>
              <a:sym typeface="Lato"/>
            </a:endParaRPr>
          </a:p>
        </p:txBody>
      </p:sp>
      <p:cxnSp>
        <p:nvCxnSpPr>
          <p:cNvPr id="195" name="Google Shape;195;p8">
            <a:extLst>
              <a:ext uri="{FF2B5EF4-FFF2-40B4-BE49-F238E27FC236}">
                <a16:creationId xmlns:a16="http://schemas.microsoft.com/office/drawing/2014/main" id="{45D655D4-3E3A-0655-D8CA-9B7FD8D8268A}"/>
              </a:ext>
            </a:extLst>
          </p:cNvPr>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a:extLst>
              <a:ext uri="{FF2B5EF4-FFF2-40B4-BE49-F238E27FC236}">
                <a16:creationId xmlns:a16="http://schemas.microsoft.com/office/drawing/2014/main" id="{39FBFCC2-B429-3434-A823-156732E304A1}"/>
              </a:ext>
            </a:extLst>
          </p:cNvPr>
          <p:cNvSpPr txBox="1"/>
          <p:nvPr/>
        </p:nvSpPr>
        <p:spPr>
          <a:xfrm>
            <a:off x="1905445" y="1636682"/>
            <a:ext cx="9994079" cy="4524275"/>
          </a:xfrm>
          <a:prstGeom prst="rect">
            <a:avLst/>
          </a:prstGeom>
          <a:noFill/>
          <a:ln>
            <a:noFill/>
          </a:ln>
        </p:spPr>
        <p:txBody>
          <a:bodyPr spcFirstLastPara="1" wrap="square" lIns="91425" tIns="45700" rIns="91425" bIns="45700" anchor="t" anchorCtr="0">
            <a:spAutoFit/>
          </a:bodyPr>
          <a:lstStyle/>
          <a:p>
            <a:r>
              <a:rPr lang="es-ES" sz="3200" dirty="0">
                <a:solidFill>
                  <a:schemeClr val="dk1"/>
                </a:solidFill>
                <a:latin typeface="Lato"/>
                <a:ea typeface="Lato"/>
                <a:cs typeface="Lato"/>
              </a:rPr>
              <a:t>Tenemos la bendición de estar en el mismo compañerismo. Cada uno de ustedes está creando un Grupo Sembrador, quiere crearlo o está sirviendo en un ministerio. Nosotros valoramos a nuestra familia luterana. Hagamos una lista de 10 cosas que podríamos hacer para ayudar a crear la identidad luterana en nuestros grupos.</a:t>
            </a:r>
          </a:p>
          <a:p>
            <a:br>
              <a:rPr lang="es-ES" sz="3200" dirty="0">
                <a:solidFill>
                  <a:schemeClr val="dk1"/>
                </a:solidFill>
                <a:latin typeface="Lato"/>
                <a:ea typeface="Lato"/>
                <a:cs typeface="Lato"/>
              </a:rPr>
            </a:br>
            <a:endParaRPr lang="es-ES" sz="3200">
              <a:solidFill>
                <a:schemeClr val="dk1"/>
              </a:solidFill>
              <a:latin typeface="Lato"/>
              <a:ea typeface="Lato"/>
              <a:cs typeface="Lato"/>
            </a:endParaRPr>
          </a:p>
        </p:txBody>
      </p:sp>
      <p:sp>
        <p:nvSpPr>
          <p:cNvPr id="198" name="Google Shape;198;p8">
            <a:extLst>
              <a:ext uri="{FF2B5EF4-FFF2-40B4-BE49-F238E27FC236}">
                <a16:creationId xmlns:a16="http://schemas.microsoft.com/office/drawing/2014/main" id="{87568FCD-DB79-67E4-2CDB-F2613D9E0EBD}"/>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a:extLst>
              <a:ext uri="{FF2B5EF4-FFF2-40B4-BE49-F238E27FC236}">
                <a16:creationId xmlns:a16="http://schemas.microsoft.com/office/drawing/2014/main" id="{3AE4DB71-994C-12B1-236F-FA1662E24276}"/>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165561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9"/>
        <p:cNvGrpSpPr/>
        <p:nvPr/>
      </p:nvGrpSpPr>
      <p:grpSpPr>
        <a:xfrm>
          <a:off x="0" y="0"/>
          <a:ext cx="0" cy="0"/>
          <a:chOff x="0" y="0"/>
          <a:chExt cx="0" cy="0"/>
        </a:xfrm>
      </p:grpSpPr>
      <p:sp>
        <p:nvSpPr>
          <p:cNvPr id="550" name="Google Shape;550;p31"/>
          <p:cNvSpPr txBox="1"/>
          <p:nvPr/>
        </p:nvSpPr>
        <p:spPr>
          <a:xfrm>
            <a:off x="3851564" y="719479"/>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Bendición</a:t>
            </a:r>
            <a:endParaRPr sz="6000" dirty="0">
              <a:solidFill>
                <a:srgbClr val="009444"/>
              </a:solidFill>
              <a:latin typeface="Lato"/>
              <a:ea typeface="Lato"/>
              <a:cs typeface="Lato"/>
              <a:sym typeface="Lato"/>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5" name="Google Shape;555;p31"/>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 name="TextBox 2">
            <a:extLst>
              <a:ext uri="{FF2B5EF4-FFF2-40B4-BE49-F238E27FC236}">
                <a16:creationId xmlns:a16="http://schemas.microsoft.com/office/drawing/2014/main" id="{C145673C-55E9-1408-6501-2544C59FC768}"/>
              </a:ext>
            </a:extLst>
          </p:cNvPr>
          <p:cNvSpPr txBox="1"/>
          <p:nvPr/>
        </p:nvSpPr>
        <p:spPr>
          <a:xfrm>
            <a:off x="3380509" y="2353193"/>
            <a:ext cx="7660421" cy="341632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3600" i="1" u="none" strike="noStrike" kern="1200" dirty="0">
                <a:solidFill>
                  <a:schemeClr val="tx1">
                    <a:lumMod val="50000"/>
                  </a:schemeClr>
                </a:solidFill>
                <a:effectLst/>
                <a:latin typeface="+mn-lt"/>
                <a:ea typeface="+mn-ea"/>
                <a:cs typeface="+mn-cs"/>
              </a:rPr>
              <a:t>El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bendiga</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guarde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Haga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resplandecer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t>
            </a:r>
            <a:r>
              <a:rPr lang="en-US" sz="3600" i="1" u="none" strike="noStrike" kern="1200" dirty="0" err="1">
                <a:solidFill>
                  <a:schemeClr val="tx1">
                    <a:lumMod val="50000"/>
                  </a:schemeClr>
                </a:solidFill>
                <a:effectLst/>
                <a:latin typeface="+mn-lt"/>
                <a:ea typeface="+mn-ea"/>
                <a:cs typeface="+mn-cs"/>
              </a:rPr>
              <a:t>sobre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tenga</a:t>
            </a:r>
            <a:r>
              <a:rPr lang="en-US" sz="3600" i="1" u="none" strike="noStrike" kern="1200" dirty="0">
                <a:solidFill>
                  <a:schemeClr val="tx1">
                    <a:lumMod val="50000"/>
                  </a:schemeClr>
                </a:solidFill>
                <a:effectLst/>
                <a:latin typeface="+mn-lt"/>
                <a:ea typeface="+mn-ea"/>
                <a:cs typeface="+mn-cs"/>
              </a:rPr>
              <a:t> de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misericordia. Vuelve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conceda</a:t>
            </a:r>
            <a:r>
              <a:rPr lang="en-US" sz="3600" i="1" u="none" strike="noStrike" kern="1200" dirty="0">
                <a:solidFill>
                  <a:schemeClr val="tx1">
                    <a:lumMod val="50000"/>
                  </a:schemeClr>
                </a:solidFill>
                <a:effectLst/>
                <a:latin typeface="+mn-lt"/>
                <a:ea typeface="+mn-ea"/>
                <a:cs typeface="+mn-cs"/>
              </a:rPr>
              <a:t> la </a:t>
            </a:r>
            <a:r>
              <a:rPr lang="en-US" sz="3600" i="1" u="none" strike="noStrike" kern="1200" dirty="0" err="1">
                <a:solidFill>
                  <a:schemeClr val="tx1">
                    <a:lumMod val="50000"/>
                  </a:schemeClr>
                </a:solidFill>
                <a:effectLst/>
                <a:latin typeface="+mn-lt"/>
                <a:ea typeface="+mn-ea"/>
                <a:cs typeface="+mn-cs"/>
              </a:rPr>
              <a:t>paz</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Amén</a:t>
            </a:r>
            <a:r>
              <a:rPr lang="en-US" sz="3600" i="1" u="none" strike="noStrike" kern="1200" dirty="0">
                <a:solidFill>
                  <a:schemeClr val="tx1">
                    <a:lumMod val="50000"/>
                  </a:schemeClr>
                </a:solidFill>
                <a:effectLst/>
                <a:latin typeface="+mn-lt"/>
                <a:ea typeface="+mn-ea"/>
                <a:cs typeface="+mn-cs"/>
              </a:rPr>
              <a:t>. </a:t>
            </a:r>
            <a:r>
              <a:rPr lang="en-US" sz="3600" i="1" kern="1200" dirty="0">
                <a:solidFill>
                  <a:schemeClr val="tx1">
                    <a:lumMod val="50000"/>
                  </a:schemeClr>
                </a:solidFill>
                <a:latin typeface="+mn-lt"/>
                <a:ea typeface="+mn-ea"/>
                <a:cs typeface="+mn-cs"/>
              </a:rPr>
              <a:t>(</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effectLst/>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1967909"/>
            <a:ext cx="10450413" cy="3143263"/>
            <a:chOff x="0" y="0"/>
            <a:chExt cx="10450413" cy="314326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294943" y="590434"/>
              <a:ext cx="9147694" cy="1127780"/>
            </a:xfrm>
            <a:prstGeom prst="rect">
              <a:avLst/>
            </a:prstGeom>
            <a:noFill/>
            <a:ln>
              <a:noFill/>
            </a:ln>
          </p:spPr>
          <p:txBody>
            <a:bodyPr spcFirstLastPara="1" wrap="square" lIns="119350" tIns="119350" rIns="119350" bIns="119350" anchor="ctr" anchorCtr="0">
              <a:noAutofit/>
            </a:bodyPr>
            <a:lstStyle/>
            <a:p>
              <a:pPr>
                <a:buSzPts val="2500"/>
              </a:pPr>
              <a:endParaRPr lang="es-ES" sz="2800" dirty="0">
                <a:solidFill>
                  <a:schemeClr val="lt1"/>
                </a:solidFill>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a:buSzPts val="2500"/>
              </a:pPr>
              <a:r>
                <a:rPr lang="es-ES" sz="2800" dirty="0">
                  <a:solidFill>
                    <a:schemeClr val="lt1"/>
                  </a:solidFill>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Describir las diferencias entre las principales denominaciones. </a:t>
              </a:r>
              <a:endParaRPr lang="en-US">
                <a:solidFill>
                  <a:schemeClr val="l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lvl="1">
                <a:buSzPts val="2500"/>
              </a:pPr>
              <a:endParaRPr lang="es-ES" sz="2800" dirty="0">
                <a:solidFill>
                  <a:schemeClr val="lt1"/>
                </a:solidFill>
                <a:latin typeface="Lato"/>
                <a:ea typeface="Lato"/>
                <a:cs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a:buSzPts val="2500"/>
              </a:pPr>
              <a:endParaRPr lang="es-ES" sz="2800" dirty="0">
                <a:solidFill>
                  <a:schemeClr val="lt1"/>
                </a:solidFill>
                <a:latin typeface="Lato"/>
                <a:ea typeface="Lato"/>
                <a:cs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lvl="1">
                <a:buSzPts val="2500"/>
              </a:pPr>
              <a:endParaRPr lang="es-ES" sz="2800" dirty="0">
                <a:solidFill>
                  <a:schemeClr val="lt1"/>
                </a:solidFill>
                <a:latin typeface="Lato"/>
                <a:ea typeface="Lato"/>
                <a:cs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a:buSzPts val="2500"/>
              </a:pPr>
              <a:endParaRPr lang="en-US" sz="2800">
                <a:solidFill>
                  <a:schemeClr val="lt1"/>
                </a:solidFill>
                <a:latin typeface="Lato"/>
                <a:ea typeface="Lato"/>
                <a:cs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2" name="Google Shape;142;p5"/>
            <p:cNvSpPr txBox="1"/>
            <p:nvPr/>
          </p:nvSpPr>
          <p:spPr>
            <a:xfrm>
              <a:off x="1302719" y="2015483"/>
              <a:ext cx="9147694" cy="1127780"/>
            </a:xfrm>
            <a:prstGeom prst="rect">
              <a:avLst/>
            </a:prstGeom>
            <a:noFill/>
            <a:ln>
              <a:noFill/>
            </a:ln>
          </p:spPr>
          <p:txBody>
            <a:bodyPr spcFirstLastPara="1" wrap="square" lIns="119350" tIns="119350" rIns="119350" bIns="119350" anchor="ctr" anchorCtr="0">
              <a:noAutofit/>
            </a:bodyPr>
            <a:lstStyle/>
            <a:p>
              <a:pPr lvl="1">
                <a:buClr>
                  <a:schemeClr val="lt1"/>
                </a:buClr>
                <a:buSzPts val="2500"/>
              </a:pPr>
              <a:endParaRPr lang="es-ES" sz="2800">
                <a:solidFill>
                  <a:schemeClr val="lt1"/>
                </a:solidFill>
                <a:latin typeface="Lato"/>
                <a:ea typeface="Lato"/>
                <a:cs typeface="Lato"/>
              </a:endParaRPr>
            </a:p>
            <a:p>
              <a:pPr>
                <a:buSzPts val="2500"/>
              </a:pPr>
              <a:endParaRPr lang="es-ES" sz="2800">
                <a:solidFill>
                  <a:schemeClr val="lt1"/>
                </a:solidFill>
                <a:latin typeface="Lato"/>
                <a:ea typeface="Lato"/>
                <a:cs typeface="Lato"/>
                <a:sym typeface="Lato"/>
              </a:endParaRPr>
            </a:p>
            <a:p>
              <a:pPr>
                <a:buSzPts val="2500"/>
              </a:pPr>
              <a:r>
                <a:rPr lang="es-ES" sz="2800" dirty="0">
                  <a:solidFill>
                    <a:schemeClr val="lt1"/>
                  </a:solidFill>
                  <a:latin typeface="Lato"/>
                  <a:ea typeface="Lato"/>
                  <a:cs typeface="Lato"/>
                  <a:sym typeface="Lato"/>
                </a:rPr>
                <a:t>Hacer una lista de pasos para crear la identidad luterana confesional en el Grupo Sembrador.</a:t>
              </a:r>
              <a:endParaRPr lang="es-ES" sz="2800" dirty="0">
                <a:solidFill>
                  <a:schemeClr val="lt1"/>
                </a:solidFill>
                <a:latin typeface="Lato"/>
                <a:ea typeface="Lato"/>
                <a:cs typeface="Lato"/>
              </a:endParaRPr>
            </a:p>
            <a:p>
              <a:pPr lvl="1">
                <a:buSzPts val="2500"/>
              </a:pPr>
              <a:endParaRPr lang="es-ES" sz="2800" dirty="0">
                <a:solidFill>
                  <a:schemeClr val="lt1"/>
                </a:solidFill>
                <a:latin typeface="Lato"/>
                <a:ea typeface="Lato"/>
                <a:cs typeface="Lato"/>
              </a:endParaRPr>
            </a:p>
            <a:p>
              <a:pPr>
                <a:buSzPts val="2500"/>
              </a:pPr>
              <a:endParaRPr lang="es-ES" sz="2800" dirty="0">
                <a:solidFill>
                  <a:schemeClr val="lt1"/>
                </a:solidFill>
                <a:latin typeface="Lato"/>
                <a:ea typeface="Lato"/>
                <a:cs typeface="Lato"/>
              </a:endParaRPr>
            </a:p>
            <a:p>
              <a:pPr lvl="1">
                <a:buSzPts val="2500"/>
              </a:pPr>
              <a:endParaRPr lang="es-ES" sz="2800" dirty="0">
                <a:solidFill>
                  <a:schemeClr val="lt1"/>
                </a:solidFill>
                <a:latin typeface="Lato"/>
                <a:ea typeface="Lato"/>
                <a:cs typeface="Lato"/>
              </a:endParaRPr>
            </a:p>
            <a:p>
              <a:pPr marL="0" marR="0" lvl="0" indent="0" algn="l">
                <a:lnSpc>
                  <a:spcPct val="100000"/>
                </a:lnSpc>
                <a:spcBef>
                  <a:spcPts val="0"/>
                </a:spcBef>
                <a:spcAft>
                  <a:spcPts val="0"/>
                </a:spcAft>
                <a:buSzPts val="2500"/>
                <a:buFont typeface="Calibri"/>
                <a:buNone/>
              </a:pPr>
              <a:endParaRPr lang="en-US" sz="2800">
                <a:solidFill>
                  <a:schemeClr val="lt1"/>
                </a:solidFill>
                <a:latin typeface="Lato"/>
                <a:ea typeface="Lato"/>
                <a:cs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1:1-25.</a:t>
              </a:r>
              <a:endParaRPr sz="2800" dirty="0">
                <a:solidFill>
                  <a:schemeClr val="lt1"/>
                </a:solidFill>
                <a:latin typeface="Lato"/>
                <a:ea typeface="Lato"/>
                <a:cs typeface="Lato"/>
                <a:sym typeface="Lato"/>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65915" y="506422"/>
            <a:ext cx="9419116" cy="707846"/>
          </a:xfrm>
          <a:prstGeom prst="rect">
            <a:avLst/>
          </a:prstGeom>
          <a:noFill/>
          <a:ln>
            <a:noFill/>
          </a:ln>
        </p:spPr>
        <p:txBody>
          <a:bodyPr spcFirstLastPara="1" wrap="square" lIns="91425" tIns="45700" rIns="91425" bIns="45700" anchor="t" anchorCtr="0">
            <a:spAutoFit/>
          </a:bodyPr>
          <a:lstStyle/>
          <a:p>
            <a:r>
              <a:rPr lang="es-ES" sz="4000" dirty="0">
                <a:solidFill>
                  <a:srgbClr val="009444"/>
                </a:solidFill>
                <a:latin typeface="Lato"/>
                <a:ea typeface="Lato"/>
                <a:cs typeface="Lato"/>
                <a:sym typeface="Lato"/>
              </a:rPr>
              <a:t>Los muchos grupos del cristianismo</a:t>
            </a:r>
            <a:endParaRPr lang="en-US" sz="4000" dirty="0">
              <a:solidFill>
                <a:srgbClr val="009444"/>
              </a:solidFill>
              <a:latin typeface="Lato"/>
              <a:ea typeface="Lato"/>
              <a:cs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65915" y="1713839"/>
            <a:ext cx="9994079" cy="5016718"/>
          </a:xfrm>
          <a:prstGeom prst="rect">
            <a:avLst/>
          </a:prstGeom>
          <a:noFill/>
          <a:ln>
            <a:noFill/>
          </a:ln>
        </p:spPr>
        <p:txBody>
          <a:bodyPr spcFirstLastPara="1" wrap="square" lIns="91425" tIns="45700" rIns="91425" bIns="45700" anchor="t" anchorCtr="0">
            <a:spAutoFit/>
          </a:bodyPr>
          <a:lstStyle/>
          <a:p>
            <a:r>
              <a:rPr lang="es-ES" sz="3200" dirty="0">
                <a:solidFill>
                  <a:schemeClr val="dk1"/>
                </a:solidFill>
                <a:latin typeface="Lato"/>
                <a:ea typeface="Lato"/>
                <a:cs typeface="Lato"/>
              </a:rPr>
              <a:t>Hay cuatro pilares que todo cristiano (y toda denominación cristiana) usa para filtrar sus creencias: 1) la Biblia, 2) la tradición/historia de la Iglesia, 3) la razón y 4) la experiencia personal. Cada iglesia cristiana o cuerpo eclesial hace énfasis en los anteriores pilares, en diferentes grados, para establecer sus creencias.  Esta forma de entender la interpretación bíblica es LA razón por la cual vemos tantas denominaciones por ahí.</a:t>
            </a:r>
          </a:p>
          <a:p>
            <a:pPr>
              <a:spcBef>
                <a:spcPts val="0"/>
              </a:spcBef>
              <a:spcAft>
                <a:spcPts val="0"/>
              </a:spcAft>
            </a:pPr>
            <a:endParaRPr lang="es-ES" sz="3200" dirty="0">
              <a:solidFill>
                <a:schemeClr val="dk1"/>
              </a:solidFill>
              <a:latin typeface="Lato"/>
              <a:ea typeface="Lato"/>
              <a:cs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970476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65915" y="506422"/>
            <a:ext cx="9419116" cy="707846"/>
          </a:xfrm>
          <a:prstGeom prst="rect">
            <a:avLst/>
          </a:prstGeom>
          <a:noFill/>
          <a:ln>
            <a:noFill/>
          </a:ln>
        </p:spPr>
        <p:txBody>
          <a:bodyPr spcFirstLastPara="1" wrap="square" lIns="91425" tIns="45700" rIns="91425" bIns="45700" anchor="t" anchorCtr="0">
            <a:spAutoFit/>
          </a:bodyPr>
          <a:lstStyle/>
          <a:p>
            <a:r>
              <a:rPr lang="es-ES" sz="4000" dirty="0">
                <a:solidFill>
                  <a:srgbClr val="009444"/>
                </a:solidFill>
                <a:latin typeface="Lato"/>
                <a:ea typeface="Lato"/>
                <a:cs typeface="Lato"/>
                <a:sym typeface="Lato"/>
              </a:rPr>
              <a:t>Los muchos grupos del cristianismo</a:t>
            </a:r>
            <a:endParaRPr lang="en-US" dirty="0"/>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65915" y="1713839"/>
            <a:ext cx="9994079" cy="4524275"/>
          </a:xfrm>
          <a:prstGeom prst="rect">
            <a:avLst/>
          </a:prstGeom>
          <a:noFill/>
          <a:ln>
            <a:noFill/>
          </a:ln>
        </p:spPr>
        <p:txBody>
          <a:bodyPr spcFirstLastPara="1" wrap="square" lIns="91425" tIns="45700" rIns="91425" bIns="45700" anchor="t" anchorCtr="0">
            <a:spAutoFit/>
          </a:bodyPr>
          <a:lstStyle/>
          <a:p>
            <a:r>
              <a:rPr lang="es-ES" sz="3200" dirty="0">
                <a:solidFill>
                  <a:schemeClr val="dk1"/>
                </a:solidFill>
                <a:latin typeface="Lato"/>
                <a:ea typeface="Lato"/>
                <a:cs typeface="Lato"/>
              </a:rPr>
              <a:t>Déjame darte un panorama de lo que estoy hablando, con algunas explicaciones. Ahora bien, ten en cuenta que TODA denominación cristiana, por ser cristiana, va a usar la Biblia.  Por lo tanto, no es suficiente decir que “usamos la Biblia para formar nuestras creencias”. No te dejes engañar cuando la gente diga eso. La pregunta es si hay o no algún factor adicional que influya fuertemente en su doctrina.</a:t>
            </a:r>
          </a:p>
          <a:p>
            <a:pPr>
              <a:spcBef>
                <a:spcPts val="0"/>
              </a:spcBef>
              <a:spcAft>
                <a:spcPts val="0"/>
              </a:spcAft>
            </a:pPr>
            <a:endParaRPr lang="es-ES" sz="3200" dirty="0">
              <a:solidFill>
                <a:schemeClr val="dk1"/>
              </a:solidFill>
              <a:latin typeface="Lato"/>
              <a:ea typeface="Lato"/>
              <a:cs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725140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04579" y="466248"/>
            <a:ext cx="915827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dirty="0">
                <a:solidFill>
                  <a:srgbClr val="009444"/>
                </a:solidFill>
                <a:latin typeface="Lato"/>
                <a:ea typeface="Lato"/>
                <a:cs typeface="Lato"/>
                <a:sym typeface="Lato"/>
              </a:rPr>
              <a:t>La Iglesia Católica</a:t>
            </a:r>
            <a:r>
              <a:rPr lang="en-US" sz="4000" dirty="0">
                <a:solidFill>
                  <a:srgbClr val="009444"/>
                </a:solidFill>
                <a:latin typeface="Lato"/>
                <a:ea typeface="Lato"/>
                <a:cs typeface="Lato"/>
                <a:sym typeface="Lato"/>
              </a:rPr>
              <a:t> </a:t>
            </a:r>
            <a:endParaRPr sz="40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3" name="Picture 2" descr="A graph of different types of people&#10;&#10;Description automatically generated with medium confidence">
            <a:extLst>
              <a:ext uri="{FF2B5EF4-FFF2-40B4-BE49-F238E27FC236}">
                <a16:creationId xmlns:a16="http://schemas.microsoft.com/office/drawing/2014/main" id="{4EF7AB6D-5C7E-A613-CD6D-B61E7995C1C4}"/>
              </a:ext>
            </a:extLst>
          </p:cNvPr>
          <p:cNvPicPr>
            <a:picLocks noChangeAspect="1"/>
          </p:cNvPicPr>
          <p:nvPr/>
        </p:nvPicPr>
        <p:blipFill>
          <a:blip r:embed="rId4"/>
          <a:stretch>
            <a:fillRect/>
          </a:stretch>
        </p:blipFill>
        <p:spPr>
          <a:xfrm>
            <a:off x="2389124" y="1571501"/>
            <a:ext cx="8189185" cy="5180793"/>
          </a:xfrm>
          <a:prstGeom prst="rect">
            <a:avLst/>
          </a:prstGeom>
        </p:spPr>
      </p:pic>
      <p:sp>
        <p:nvSpPr>
          <p:cNvPr id="4" name="Rectangle 3">
            <a:extLst>
              <a:ext uri="{FF2B5EF4-FFF2-40B4-BE49-F238E27FC236}">
                <a16:creationId xmlns:a16="http://schemas.microsoft.com/office/drawing/2014/main" id="{D423D6B7-5041-CAC8-66A7-F6C7E387E3CD}"/>
              </a:ext>
            </a:extLst>
          </p:cNvPr>
          <p:cNvSpPr/>
          <p:nvPr/>
        </p:nvSpPr>
        <p:spPr>
          <a:xfrm>
            <a:off x="2495656" y="6203774"/>
            <a:ext cx="8507326" cy="4950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tx1"/>
                </a:solidFill>
              </a:rPr>
              <a:t>La Biblia        La Tradición   La Razón      La Experiencia</a:t>
            </a:r>
            <a:endParaRPr lang="en-US" sz="2400" b="1" dirty="0">
              <a:solidFill>
                <a:schemeClr val="tx1"/>
              </a:solidFill>
            </a:endParaRPr>
          </a:p>
        </p:txBody>
      </p:sp>
    </p:spTree>
    <p:extLst>
      <p:ext uri="{BB962C8B-B14F-4D97-AF65-F5344CB8AC3E}">
        <p14:creationId xmlns:p14="http://schemas.microsoft.com/office/powerpoint/2010/main" val="314692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04579" y="466248"/>
            <a:ext cx="915827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dirty="0">
                <a:solidFill>
                  <a:srgbClr val="009444"/>
                </a:solidFill>
                <a:latin typeface="Lato"/>
                <a:ea typeface="Lato"/>
                <a:cs typeface="Lato"/>
                <a:sym typeface="Lato"/>
              </a:rPr>
              <a:t>La Iglesia Católica</a:t>
            </a:r>
            <a:r>
              <a:rPr lang="en-US" sz="4000" dirty="0">
                <a:solidFill>
                  <a:srgbClr val="009444"/>
                </a:solidFill>
                <a:latin typeface="Lato"/>
                <a:ea typeface="Lato"/>
                <a:cs typeface="Lato"/>
                <a:sym typeface="Lato"/>
              </a:rPr>
              <a:t> </a:t>
            </a:r>
            <a:endParaRPr sz="40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665989"/>
            <a:ext cx="10067348" cy="5016718"/>
          </a:xfrm>
          <a:prstGeom prst="rect">
            <a:avLst/>
          </a:prstGeom>
          <a:noFill/>
          <a:ln>
            <a:noFill/>
          </a:ln>
        </p:spPr>
        <p:txBody>
          <a:bodyPr spcFirstLastPara="1" wrap="square" lIns="91425" tIns="45700" rIns="91425" bIns="45700" anchor="t" anchorCtr="0">
            <a:spAutoFit/>
          </a:bodyPr>
          <a:lstStyle/>
          <a:p>
            <a:r>
              <a:rPr lang="es-ES" sz="3200" dirty="0">
                <a:solidFill>
                  <a:schemeClr val="dk1"/>
                </a:solidFill>
                <a:latin typeface="Lato"/>
                <a:ea typeface="Lato"/>
                <a:cs typeface="Lato"/>
              </a:rPr>
              <a:t>La iglesia católica romana ciertamente acepta que la Biblia es la Palabra inspirada de Dios. Sin embargo, existe la percepción de que los líderes de la iglesia tienen derecho de reinterpretar repetidamente lo que dicen las Escrituras. La doctrina católica de la infalibilidad papal sugeriría que el liderazgo de la iglesia tiene el mismo peso y la misma autoridad que la Biblia misma. El problema de eso, por supuesto, es que todos, incluyendo a la iglesia católica, podrían admitir libremente que los humanos son defectuosos </a:t>
            </a: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991323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04579" y="466248"/>
            <a:ext cx="915827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dirty="0">
                <a:solidFill>
                  <a:srgbClr val="009444"/>
                </a:solidFill>
                <a:latin typeface="Lato"/>
                <a:ea typeface="Lato"/>
                <a:cs typeface="Lato"/>
                <a:sym typeface="Lato"/>
              </a:rPr>
              <a:t>La Iglesia Católica</a:t>
            </a:r>
            <a:r>
              <a:rPr lang="en-US" sz="4000" dirty="0">
                <a:solidFill>
                  <a:srgbClr val="009444"/>
                </a:solidFill>
                <a:latin typeface="Lato"/>
                <a:ea typeface="Lato"/>
                <a:cs typeface="Lato"/>
                <a:sym typeface="Lato"/>
              </a:rPr>
              <a:t> </a:t>
            </a:r>
            <a:endParaRPr sz="4000" dirty="0">
              <a:solidFill>
                <a:srgbClr val="009444"/>
              </a:solidFill>
              <a:latin typeface="Lato"/>
              <a:ea typeface="Lato"/>
              <a:cs typeface="Lato"/>
              <a:sym typeface="Lato"/>
            </a:endParaRPr>
          </a:p>
        </p:txBody>
      </p:sp>
      <p:cxnSp>
        <p:nvCxnSpPr>
          <p:cNvPr id="195" name="Google Shape;195;p8"/>
          <p:cNvCxnSpPr/>
          <p:nvPr/>
        </p:nvCxnSpPr>
        <p:spPr>
          <a:xfrm>
            <a:off x="2302730" y="120761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868810" y="1241029"/>
            <a:ext cx="10323790" cy="5472526"/>
          </a:xfrm>
          <a:prstGeom prst="rect">
            <a:avLst/>
          </a:prstGeom>
          <a:noFill/>
          <a:ln>
            <a:noFill/>
          </a:ln>
        </p:spPr>
        <p:txBody>
          <a:bodyPr spcFirstLastPara="1" wrap="square" lIns="91425" tIns="45700" rIns="91425" bIns="45700" anchor="t" anchorCtr="0">
            <a:spAutoFit/>
          </a:bodyPr>
          <a:lstStyle/>
          <a:p>
            <a:r>
              <a:rPr lang="es-ES" sz="3200" dirty="0">
                <a:solidFill>
                  <a:schemeClr val="dk1"/>
                </a:solidFill>
                <a:latin typeface="Lato"/>
                <a:ea typeface="Lato"/>
                <a:cs typeface="Lato"/>
              </a:rPr>
              <a:t>y pecaminosos y, por lo tanto, incluso los humanos en posiciones importantes e influyentes pueden cometer errores y eso hacen. La iglesia católica ha reconocido abiertamente los errores en la historia de la iglesia por parte de los líderes de la iglesia (por ejemplo, la venta de indulgencias y la inquisición española). Si realmente crees que la Biblia es inspirada e inerrante, pero que los humanos cometen errores, ¿no sugeriría eso naturalmente que es una posición peligrosa sugerir que el papa tiene el mismo tipo de autoridad que la Biblia misma? </a:t>
            </a: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088705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04579" y="466248"/>
            <a:ext cx="915827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dirty="0">
                <a:solidFill>
                  <a:srgbClr val="009444"/>
                </a:solidFill>
                <a:latin typeface="Lato"/>
                <a:ea typeface="Lato"/>
                <a:cs typeface="Lato"/>
                <a:sym typeface="Lato"/>
              </a:rPr>
              <a:t>La Iglesia Católica</a:t>
            </a:r>
            <a:r>
              <a:rPr lang="en-US" sz="4000" dirty="0">
                <a:solidFill>
                  <a:srgbClr val="009444"/>
                </a:solidFill>
                <a:latin typeface="Lato"/>
                <a:ea typeface="Lato"/>
                <a:cs typeface="Lato"/>
                <a:sym typeface="Lato"/>
              </a:rPr>
              <a:t> </a:t>
            </a:r>
            <a:endParaRPr sz="40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636682"/>
            <a:ext cx="9994079" cy="4031833"/>
          </a:xfrm>
          <a:prstGeom prst="rect">
            <a:avLst/>
          </a:prstGeom>
          <a:noFill/>
          <a:ln>
            <a:noFill/>
          </a:ln>
        </p:spPr>
        <p:txBody>
          <a:bodyPr spcFirstLastPara="1" wrap="square" lIns="91425" tIns="45700" rIns="91425" bIns="45700" anchor="t" anchorCtr="0">
            <a:spAutoFit/>
          </a:bodyPr>
          <a:lstStyle/>
          <a:p>
            <a:r>
              <a:rPr lang="es-ES" sz="3200" dirty="0">
                <a:solidFill>
                  <a:schemeClr val="dk1"/>
                </a:solidFill>
                <a:latin typeface="Lato"/>
                <a:ea typeface="Lato"/>
                <a:cs typeface="Lato"/>
              </a:rPr>
              <a:t>Para que los dos estén en niveles iguales de autoridad, el papa debe ser perfecto (no lo es) o la Biblia debe ser imperfecta (no lo es, según lo atestigua 2 Timoteo 3:16; 2 Pedro 1:20-21). Dado que todos los seres humanos, incluso los líderes de la iglesia (pasados y presentes) tienen fallas, necesariamente deben tener menos peso en la formación de la doctrina para que podamos tener una interpretación bíblica correcta.</a:t>
            </a: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93916125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4" ma:contentTypeDescription="Create a new document." ma:contentTypeScope="" ma:versionID="361dfd8e6ecd30d7a1b801f1fef2a82b">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8a004bd0867d3abe8a9c89e06099ee7"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1D833777-823B-4090-B683-C6656E59FB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764D80-8D3D-4F7B-BE7B-25150D132405}">
  <ds:schemaRefs>
    <ds:schemaRef ds:uri="http://schemas.microsoft.com/sharepoint/v3/contenttype/forms"/>
  </ds:schemaRefs>
</ds:datastoreItem>
</file>

<file path=customXml/itemProps3.xml><?xml version="1.0" encoding="utf-8"?>
<ds:datastoreItem xmlns:ds="http://schemas.openxmlformats.org/officeDocument/2006/customXml" ds:itemID="{BD66BCF9-5061-4A8F-90B9-F0D4D6358F17}">
  <ds:schemaRefs>
    <ds:schemaRef ds:uri="http://schemas.microsoft.com/office/2006/metadata/properties"/>
    <ds:schemaRef ds:uri="http://schemas.microsoft.com/office/infopath/2007/PartnerControls"/>
    <ds:schemaRef ds:uri="38896d1c-d48b-47b1-97a9-761dcde349b0"/>
    <ds:schemaRef ds:uri="9d1aa794-ada9-4a3e-9c2a-189f245fcbb8"/>
  </ds:schemaRefs>
</ds:datastoreItem>
</file>

<file path=docProps/app.xml><?xml version="1.0" encoding="utf-8"?>
<Properties xmlns="http://schemas.openxmlformats.org/officeDocument/2006/extended-properties" xmlns:vt="http://schemas.openxmlformats.org/officeDocument/2006/docPropsVTypes">
  <TotalTime>5666</TotalTime>
  <Words>1823</Words>
  <Application>Microsoft Office PowerPoint</Application>
  <PresentationFormat>Widescreen</PresentationFormat>
  <Paragraphs>64</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Nathan Schulte</cp:lastModifiedBy>
  <cp:revision>242</cp:revision>
  <dcterms:created xsi:type="dcterms:W3CDTF">2023-11-29T19:33:05Z</dcterms:created>
  <dcterms:modified xsi:type="dcterms:W3CDTF">2025-03-05T22:18:27Z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MediaServiceImageTags">
    <vt:lpwstr/>
  </property>
</Properties>
</file>