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Lato" panose="020F05020202040302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mh4Ly4RRwV84I7QN1KtOAYkJb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48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pídeles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Marcos 2:1-12.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amigos de Marcos 2:1-12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buenos amigos?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paralítico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Marcos 2:1-12?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Jesús?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WhatsApp.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amigos de Marcos 2:1-12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buenos amigos?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amigos,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paralítico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(Dado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mencionarlo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e502832d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paralítico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Marcos 2:1-12?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hombre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Eso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disfrutar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probable es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implicaciones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económicas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familia.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terapeuta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boca del Salvador.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proporcionarle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absolución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moriría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hombre. Esas palabras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implicaciones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ae502832d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6b526867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cuatro hombres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Marcos 2:1-12.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obstáculo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paralizado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Jesús: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multitud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personas.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solucionar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obstáculo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paralítico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agujero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bajaron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amigo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pudiera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obstáculo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pecaminosa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permanezcan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incrédulos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adecuada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66b526867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66b526867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5740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culpa o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obligación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5740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5740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curiosidad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5740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intrigados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saber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5740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equivocado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egoísta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prosperar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etc.).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85900" marR="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incrédulos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elegir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66b526867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6b526867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Jesús?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instructor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ideas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66b526867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6b526867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5730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comunitarios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inglés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despensas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266b526867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6b526867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5730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amigos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mostrándole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haciéndole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favor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pidiéndole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Cinco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hábitos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palabra de Dios.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66b526867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6b526867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forma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ajustar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circunstancias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Sin embargo,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Academia Cristo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encantado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Salvador. Tengo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la culpa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poco de lo que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claveS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10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?".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sencillo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favor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?".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66b526867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66b526867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zona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4:1-2: "Por lo tanto,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misericordia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desanimamos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renunciamos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oculto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vergonzoso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Dios,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manifestación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recomendamos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Dios".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255269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es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intimidante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66b526867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ae502832d3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Ejercicio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juego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roles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instructor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Tener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técnicos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instructor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practiquen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solicitarles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2ae502832d3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66b526867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Aprovechar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máximo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dos cartas,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aprovecharan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máximo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5:15-16 Por tanto,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Aprovechen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Colosenses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4:2-6,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Dedíquense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gracias. Oren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abra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prediquemos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palabra, para que demos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misterio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Oren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proclamarlo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Compórtense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sabiamente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aprovechen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Procuren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agradable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gusto, para que den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incrédulo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Dado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sugerir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amigo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ese amigo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66b526867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Avísales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grabación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chat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 con una oración (relacionada con la lección) o una bendición.</a:t>
            </a:r>
            <a:endParaRPr/>
          </a:p>
        </p:txBody>
      </p:sp>
      <p:sp>
        <p:nvSpPr>
          <p:cNvPr id="268" name="Google Shape;268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 (dales todo el tiempo que necesiten)</a:t>
            </a:r>
            <a:endParaRPr/>
          </a:p>
        </p:txBody>
      </p:sp>
      <p:sp>
        <p:nvSpPr>
          <p:cNvPr id="276" name="Google Shape;276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apertura: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 Jesús, te damos gracias por las personas que usaste para acercarnos a ti. Ahora úsanos para que también acerquemos a otras personas a ti. Amén.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612c5aba9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juego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roles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relacionado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pedirles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les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4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estímulos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6612c5aba9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e502832d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Comienza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planteando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amigo?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debate.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afirmación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pregúntales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amigo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lvl="2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instructor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enfatizando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personas, etc.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amigo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ae502832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6b526867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5730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Juan 15:12-13: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Que se amen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Nadie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amor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amigos".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conectándolos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66b526867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6b526867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Marcos 2:1-12, Jesús sana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paralítico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centra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palabras: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levántate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casa". Pero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". Ese hombre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amigos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2984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hoy,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Palabra)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palabras: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66b526867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1" name="Google Shape;171;p28"/>
          <p:cNvSpPr txBox="1"/>
          <p:nvPr/>
        </p:nvSpPr>
        <p:spPr>
          <a:xfrm>
            <a:off x="3875725" y="23945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hacía que los amigos de Marcos 2:1-12 fueran buenos amigos?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2" name="Google Shape;172;p2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e502832d3_0_13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g2ae502832d3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9" name="Google Shape;179;g2ae502832d3_0_137"/>
          <p:cNvSpPr txBox="1"/>
          <p:nvPr/>
        </p:nvSpPr>
        <p:spPr>
          <a:xfrm>
            <a:off x="3875725" y="262315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fue lo mejor que le sucedió al paralítico en Marcos 2:1-12?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0" name="Google Shape;180;g2ae502832d3_0_13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6b526867c_0_2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266b526867c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7" name="Google Shape;187;g266b526867c_0_28"/>
          <p:cNvSpPr txBox="1"/>
          <p:nvPr/>
        </p:nvSpPr>
        <p:spPr>
          <a:xfrm>
            <a:off x="3875725" y="22421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papel tiene la creatividad en la formación de un público para el Evangelio?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8" name="Google Shape;188;g266b526867c_0_2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6b526867c_0_36"/>
          <p:cNvSpPr txBox="1"/>
          <p:nvPr/>
        </p:nvSpPr>
        <p:spPr>
          <a:xfrm>
            <a:off x="1995000" y="1523225"/>
            <a:ext cx="98922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culpa o la obligación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miedo a la muerte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curiosidad por otras creencias 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Están intrigados por la paz o el amor que ven en los cristianos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Tienen otro interés equivocado o egoísta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g266b526867c_0_3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266b526867c_0_3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66b526867c_0_4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266b526867c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2" name="Google Shape;202;g266b526867c_0_45"/>
          <p:cNvSpPr txBox="1"/>
          <p:nvPr/>
        </p:nvSpPr>
        <p:spPr>
          <a:xfrm>
            <a:off x="3875725" y="22421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formas creativas existen para poner a las personas frente a Jesús?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3" name="Google Shape;203;g266b526867c_0_4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6b526867c_0_5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266b526867c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0" name="Google Shape;210;g266b526867c_0_53"/>
          <p:cNvSpPr txBox="1"/>
          <p:nvPr/>
        </p:nvSpPr>
        <p:spPr>
          <a:xfrm>
            <a:off x="3875725" y="22421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han hecho algunas iglesias para crear un público para el Evangelio?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1" name="Google Shape;211;g266b526867c_0_5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66b526867c_0_6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g266b526867c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8" name="Google Shape;218;g266b526867c_0_61"/>
          <p:cNvSpPr txBox="1"/>
          <p:nvPr/>
        </p:nvSpPr>
        <p:spPr>
          <a:xfrm>
            <a:off x="3875725" y="22421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¿De qué manera las personas han creado un público para el Evangelio?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9" name="Google Shape;219;g266b526867c_0_6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66b526867c_0_70"/>
          <p:cNvSpPr txBox="1"/>
          <p:nvPr/>
        </p:nvSpPr>
        <p:spPr>
          <a:xfrm>
            <a:off x="3670174" y="2111650"/>
            <a:ext cx="80646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Ayuda con 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5" name="Google Shape;225;g266b526867c_0_70"/>
          <p:cNvCxnSpPr/>
          <p:nvPr/>
        </p:nvCxnSpPr>
        <p:spPr>
          <a:xfrm>
            <a:off x="3773627" y="3356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6" name="Google Shape;226;g266b526867c_0_7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266b526867c_0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8" name="Google Shape;228;g266b526867c_0_70"/>
          <p:cNvSpPr txBox="1"/>
          <p:nvPr/>
        </p:nvSpPr>
        <p:spPr>
          <a:xfrm>
            <a:off x="3670182" y="3710047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Puedes ajustar tu invitación según tu estilo, tus circunstancias y tu situación.</a:t>
            </a:r>
            <a:endParaRPr sz="3200" b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9" name="Google Shape;229;g266b526867c_0_7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66b526867c_0_8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266b526867c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6" name="Google Shape;236;g266b526867c_0_84"/>
          <p:cNvSpPr txBox="1"/>
          <p:nvPr/>
        </p:nvSpPr>
        <p:spPr>
          <a:xfrm>
            <a:off x="3754650" y="743025"/>
            <a:ext cx="7885200" cy="5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 lo tanto, puesto que por la misericordia de Dios hemos recibido este ministerio, no nos desanimamos; por el contrario, renunciamos a lo oculto y vergonzoso, y no andamos con engaños, ni falseamos la palabra de Dios,  sino que por medio de la manifestación de la verdad nos recomendamos a toda conciencia humana delante de Dios.</a:t>
            </a:r>
            <a:endParaRPr sz="11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5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5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Corintios 4:1-2</a:t>
            </a:r>
            <a:endParaRPr sz="25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7" name="Google Shape;237;g266b526867c_0_8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ae502832d3_0_373"/>
          <p:cNvSpPr txBox="1"/>
          <p:nvPr/>
        </p:nvSpPr>
        <p:spPr>
          <a:xfrm>
            <a:off x="4078901" y="2513050"/>
            <a:ext cx="73626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Juego de roles en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grupos pequeños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g2ae502832d3_0_37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2ae502832d3_0_37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ae502832d3_0_3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9350" y="1193687"/>
            <a:ext cx="4165800" cy="41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66b526867c_0_9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g266b526867c_0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2" name="Google Shape;252;g266b526867c_0_9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66b526867c_0_95"/>
          <p:cNvSpPr txBox="1"/>
          <p:nvPr/>
        </p:nvSpPr>
        <p:spPr>
          <a:xfrm>
            <a:off x="3670174" y="1502050"/>
            <a:ext cx="80646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Aprovechar al máximo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cada oportunidad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4" name="Google Shape;254;g266b526867c_0_95"/>
          <p:cNvCxnSpPr/>
          <p:nvPr/>
        </p:nvCxnSpPr>
        <p:spPr>
          <a:xfrm>
            <a:off x="3773627" y="3356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5" name="Google Shape;255;g266b526867c_0_95"/>
          <p:cNvSpPr txBox="1"/>
          <p:nvPr/>
        </p:nvSpPr>
        <p:spPr>
          <a:xfrm>
            <a:off x="3670182" y="3710047"/>
            <a:ext cx="74325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Efesios 5:15-16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Colosenses 4:2-6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1" name="Google Shape;261;p3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4" name="Google Shape;264;p30"/>
          <p:cNvSpPr txBox="1"/>
          <p:nvPr/>
        </p:nvSpPr>
        <p:spPr>
          <a:xfrm>
            <a:off x="4127382" y="3633847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5" name="Google Shape;265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3" name="Google Shape;273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1" name="Google Shape;281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2" y="3349425"/>
            <a:ext cx="74352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Pedir ayuda para el proyecto final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856483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Google Shape;121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612c5aba9_0_152"/>
          <p:cNvSpPr txBox="1"/>
          <p:nvPr/>
        </p:nvSpPr>
        <p:spPr>
          <a:xfrm>
            <a:off x="1670377" y="628000"/>
            <a:ext cx="895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5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45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g26612c5aba9_0_152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8" name="Google Shape;128;g26612c5aba9_0_15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137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6612c5aba9_0_152"/>
          <p:cNvSpPr/>
          <p:nvPr/>
        </p:nvSpPr>
        <p:spPr>
          <a:xfrm>
            <a:off x="551000" y="1994822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g26612c5aba9_0_152"/>
          <p:cNvSpPr/>
          <p:nvPr/>
        </p:nvSpPr>
        <p:spPr>
          <a:xfrm>
            <a:off x="916545" y="220870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g26612c5aba9_0_152"/>
          <p:cNvSpPr/>
          <p:nvPr/>
        </p:nvSpPr>
        <p:spPr>
          <a:xfrm>
            <a:off x="1946721" y="1994822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g26612c5aba9_0_152"/>
          <p:cNvSpPr txBox="1"/>
          <p:nvPr/>
        </p:nvSpPr>
        <p:spPr>
          <a:xfrm>
            <a:off x="1946721" y="1994822"/>
            <a:ext cx="98016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Hacer un juego de roles relacionado con pedirles a otros que les ayuden con el proyecto final.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g26612c5aba9_0_152"/>
          <p:cNvSpPr/>
          <p:nvPr/>
        </p:nvSpPr>
        <p:spPr>
          <a:xfrm>
            <a:off x="551013" y="3183072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g26612c5aba9_0_152"/>
          <p:cNvSpPr/>
          <p:nvPr/>
        </p:nvSpPr>
        <p:spPr>
          <a:xfrm>
            <a:off x="916558" y="339695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g26612c5aba9_0_152"/>
          <p:cNvSpPr/>
          <p:nvPr/>
        </p:nvSpPr>
        <p:spPr>
          <a:xfrm>
            <a:off x="1946733" y="3183072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g26612c5aba9_0_152"/>
          <p:cNvSpPr txBox="1"/>
          <p:nvPr/>
        </p:nvSpPr>
        <p:spPr>
          <a:xfrm>
            <a:off x="1946733" y="3183072"/>
            <a:ext cx="98016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Discutir sobre el papel de la persistencia y la paciencia para reunir personas.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Google Shape;141;g2ae502832d3_0_10"/>
          <p:cNvCxnSpPr/>
          <p:nvPr/>
        </p:nvCxnSpPr>
        <p:spPr>
          <a:xfrm>
            <a:off x="4336502" y="383274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" name="Google Shape;142;g2ae502832d3_0_10"/>
          <p:cNvSpPr/>
          <p:nvPr/>
        </p:nvSpPr>
        <p:spPr>
          <a:xfrm>
            <a:off x="1839945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ae502832d3_0_10"/>
          <p:cNvSpPr txBox="1"/>
          <p:nvPr/>
        </p:nvSpPr>
        <p:spPr>
          <a:xfrm>
            <a:off x="8811229" y="1803633"/>
            <a:ext cx="251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ae502832d3_0_10"/>
          <p:cNvSpPr txBox="1"/>
          <p:nvPr/>
        </p:nvSpPr>
        <p:spPr>
          <a:xfrm>
            <a:off x="5125150" y="2816487"/>
            <a:ext cx="4614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Introducción</a:t>
            </a:r>
            <a:endParaRPr sz="48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5" name="Google Shape;145;g2ae502832d3_0_1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ae502832d3_0_10"/>
          <p:cNvSpPr/>
          <p:nvPr/>
        </p:nvSpPr>
        <p:spPr>
          <a:xfrm>
            <a:off x="861100" y="1856675"/>
            <a:ext cx="126000" cy="41151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ae502832d3_0_10"/>
          <p:cNvSpPr txBox="1"/>
          <p:nvPr/>
        </p:nvSpPr>
        <p:spPr>
          <a:xfrm>
            <a:off x="5125156" y="4062438"/>
            <a:ext cx="65685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hace que alguien sea 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 buen amigo? </a:t>
            </a:r>
            <a:endParaRPr sz="2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8" name="Google Shape;148;g2ae502832d3_0_10"/>
          <p:cNvPicPr preferRelativeResize="0"/>
          <p:nvPr/>
        </p:nvPicPr>
        <p:blipFill rotWithShape="1">
          <a:blip r:embed="rId4">
            <a:alphaModFix/>
          </a:blip>
          <a:srcRect t="23259"/>
          <a:stretch/>
        </p:blipFill>
        <p:spPr>
          <a:xfrm>
            <a:off x="987100" y="1856674"/>
            <a:ext cx="3574075" cy="411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6b526867c_0_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266b526867c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5" name="Google Shape;155;g266b526867c_0_6"/>
          <p:cNvSpPr txBox="1"/>
          <p:nvPr/>
        </p:nvSpPr>
        <p:spPr>
          <a:xfrm>
            <a:off x="3959950" y="1803200"/>
            <a:ext cx="79395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Éste es mi mandamiento:  Que se amen unos a otros, como yo los he amado. Nadie tiene mayor amor que este, que es el poner su vida por sus amigos.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15:12-13</a:t>
            </a:r>
            <a:endParaRPr sz="2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6" name="Google Shape;156;g266b526867c_0_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6b526867c_0_1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266b526867c_0_1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66b526867c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2300" y="0"/>
            <a:ext cx="52235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66b526867c_0_14"/>
          <p:cNvSpPr txBox="1"/>
          <p:nvPr/>
        </p:nvSpPr>
        <p:spPr>
          <a:xfrm>
            <a:off x="7791527" y="2634750"/>
            <a:ext cx="6269700" cy="31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Jesús sana a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un paralítico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Marcos 2:1-12</a:t>
            </a:r>
            <a:endParaRPr sz="28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2118</Words>
  <Application>Microsoft Office PowerPoint</Application>
  <PresentationFormat>Widescreen</PresentationFormat>
  <Paragraphs>119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2</cp:revision>
  <dcterms:created xsi:type="dcterms:W3CDTF">2023-11-29T19:33:05Z</dcterms:created>
  <dcterms:modified xsi:type="dcterms:W3CDTF">2025-02-08T11:53:41Z</dcterms:modified>
</cp:coreProperties>
</file>