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294" r:id="rId6"/>
    <p:sldId id="258" r:id="rId7"/>
    <p:sldId id="259" r:id="rId8"/>
    <p:sldId id="260" r:id="rId9"/>
    <p:sldId id="261" r:id="rId10"/>
    <p:sldId id="262" r:id="rId11"/>
    <p:sldId id="331" r:id="rId12"/>
    <p:sldId id="268" r:id="rId13"/>
    <p:sldId id="295" r:id="rId14"/>
    <p:sldId id="317" r:id="rId15"/>
    <p:sldId id="390" r:id="rId16"/>
    <p:sldId id="391" r:id="rId17"/>
    <p:sldId id="389" r:id="rId18"/>
    <p:sldId id="388" r:id="rId19"/>
    <p:sldId id="370" r:id="rId20"/>
    <p:sldId id="355" r:id="rId21"/>
    <p:sldId id="373" r:id="rId22"/>
    <p:sldId id="371" r:id="rId23"/>
    <p:sldId id="372" r:id="rId24"/>
    <p:sldId id="374" r:id="rId25"/>
    <p:sldId id="375" r:id="rId26"/>
    <p:sldId id="376" r:id="rId27"/>
    <p:sldId id="381" r:id="rId28"/>
    <p:sldId id="377" r:id="rId29"/>
    <p:sldId id="378" r:id="rId30"/>
    <p:sldId id="379" r:id="rId31"/>
    <p:sldId id="380" r:id="rId32"/>
    <p:sldId id="385" r:id="rId33"/>
    <p:sldId id="386" r:id="rId34"/>
    <p:sldId id="382" r:id="rId35"/>
    <p:sldId id="383" r:id="rId36"/>
    <p:sldId id="384" r:id="rId37"/>
    <p:sldId id="387" r:id="rId38"/>
    <p:sldId id="266" r:id="rId39"/>
    <p:sldId id="338" r:id="rId40"/>
    <p:sldId id="291" r:id="rId41"/>
    <p:sldId id="290" r:id="rId42"/>
    <p:sldId id="292" r:id="rId43"/>
    <p:sldId id="293" r:id="rId44"/>
  </p:sldIdLst>
  <p:sldSz cx="12192000" cy="6858000"/>
  <p:notesSz cx="6858000" cy="9144000"/>
  <p:embeddedFontLs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Lucida Sans Unicode" panose="020B0602030504020204" pitchFamily="3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bwmeaeIy0VqOo5hRMJOKNlA0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DEA00-6D8B-791B-4F1D-6C8382684F84}" v="127" dt="2025-01-14T00:45:26.085"/>
    <p1510:client id="{B6FBB9F0-B99C-1878-93BC-5FB6452C7A97}" v="143" dt="2025-01-14T13:58:28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64927" autoAdjust="0"/>
  </p:normalViewPr>
  <p:slideViewPr>
    <p:cSldViewPr snapToGrid="0">
      <p:cViewPr varScale="1">
        <p:scale>
          <a:sx n="51" d="100"/>
          <a:sy n="51" d="100"/>
        </p:scale>
        <p:origin x="48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customschemas.google.com/relationships/presentationmetadata" Target="metadata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6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utton" userId="1e63f7443f7518ef" providerId="LiveId" clId="{C6721035-DA54-49A2-AAFC-464AFC465270}"/>
    <pc:docChg chg="undo custSel addSld delSld modSld sldOrd">
      <pc:chgData name="Joel Sutton" userId="1e63f7443f7518ef" providerId="LiveId" clId="{C6721035-DA54-49A2-AAFC-464AFC465270}" dt="2024-10-12T14:15:23.364" v="5215" actId="5793"/>
      <pc:docMkLst>
        <pc:docMk/>
      </pc:docMkLst>
      <pc:sldChg chg="modSp mod">
        <pc:chgData name="Joel Sutton" userId="1e63f7443f7518ef" providerId="LiveId" clId="{C6721035-DA54-49A2-AAFC-464AFC465270}" dt="2024-10-12T12:59:20.063" v="5127" actId="1076"/>
        <pc:sldMkLst>
          <pc:docMk/>
          <pc:sldMk cId="0" sldId="256"/>
        </pc:sldMkLst>
        <pc:spChg chg="mod">
          <ac:chgData name="Joel Sutton" userId="1e63f7443f7518ef" providerId="LiveId" clId="{C6721035-DA54-49A2-AAFC-464AFC465270}" dt="2024-10-08T17:18:14.048" v="22" actId="20577"/>
          <ac:spMkLst>
            <pc:docMk/>
            <pc:sldMk cId="0" sldId="256"/>
            <ac:spMk id="88" creationId="{00000000-0000-0000-0000-000000000000}"/>
          </ac:spMkLst>
        </pc:spChg>
        <pc:picChg chg="mod">
          <ac:chgData name="Joel Sutton" userId="1e63f7443f7518ef" providerId="LiveId" clId="{C6721035-DA54-49A2-AAFC-464AFC465270}" dt="2024-10-12T12:59:20.063" v="5127" actId="1076"/>
          <ac:picMkLst>
            <pc:docMk/>
            <pc:sldMk cId="0" sldId="256"/>
            <ac:picMk id="86" creationId="{00000000-0000-0000-0000-000000000000}"/>
          </ac:picMkLst>
        </pc:picChg>
      </pc:sldChg>
      <pc:sldChg chg="addSp delSp modSp del mod setBg">
        <pc:chgData name="Joel Sutton" userId="1e63f7443f7518ef" providerId="LiveId" clId="{C6721035-DA54-49A2-AAFC-464AFC465270}" dt="2024-10-08T17:45:23.504" v="67" actId="47"/>
        <pc:sldMkLst>
          <pc:docMk/>
          <pc:sldMk cId="0" sldId="257"/>
        </pc:sldMkLst>
      </pc:sldChg>
      <pc:sldChg chg="modSp mod">
        <pc:chgData name="Joel Sutton" userId="1e63f7443f7518ef" providerId="LiveId" clId="{C6721035-DA54-49A2-AAFC-464AFC465270}" dt="2024-10-09T17:39:24.423" v="3975" actId="20577"/>
        <pc:sldMkLst>
          <pc:docMk/>
          <pc:sldMk cId="0" sldId="258"/>
        </pc:sldMkLst>
        <pc:spChg chg="mod">
          <ac:chgData name="Joel Sutton" userId="1e63f7443f7518ef" providerId="LiveId" clId="{C6721035-DA54-49A2-AAFC-464AFC465270}" dt="2024-10-08T17:45:26.683" v="69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C6721035-DA54-49A2-AAFC-464AFC465270}" dt="2024-10-09T17:39:24.423" v="397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NotesTx">
        <pc:chgData name="Joel Sutton" userId="1e63f7443f7518ef" providerId="LiveId" clId="{C6721035-DA54-49A2-AAFC-464AFC465270}" dt="2024-10-08T17:46:46.121" v="165" actId="20577"/>
        <pc:sldMkLst>
          <pc:docMk/>
          <pc:sldMk cId="0" sldId="259"/>
        </pc:sldMkLst>
      </pc:sldChg>
      <pc:sldChg chg="modNotesTx">
        <pc:chgData name="Joel Sutton" userId="1e63f7443f7518ef" providerId="LiveId" clId="{C6721035-DA54-49A2-AAFC-464AFC465270}" dt="2024-10-08T17:46:52.513" v="166" actId="20577"/>
        <pc:sldMkLst>
          <pc:docMk/>
          <pc:sldMk cId="0" sldId="260"/>
        </pc:sldMkLst>
      </pc:sldChg>
      <pc:sldChg chg="modSp mod">
        <pc:chgData name="Joel Sutton" userId="1e63f7443f7518ef" providerId="LiveId" clId="{C6721035-DA54-49A2-AAFC-464AFC465270}" dt="2024-10-08T18:11:11.286" v="746" actId="20577"/>
        <pc:sldMkLst>
          <pc:docMk/>
          <pc:sldMk cId="0" sldId="261"/>
        </pc:sldMkLst>
        <pc:spChg chg="mod">
          <ac:chgData name="Joel Sutton" userId="1e63f7443f7518ef" providerId="LiveId" clId="{C6721035-DA54-49A2-AAFC-464AFC465270}" dt="2024-10-08T18:08:56.822" v="374" actId="20577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Joel Sutton" userId="1e63f7443f7518ef" providerId="LiveId" clId="{C6721035-DA54-49A2-AAFC-464AFC465270}" dt="2024-10-08T18:11:11.286" v="746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C6721035-DA54-49A2-AAFC-464AFC465270}" dt="2024-10-08T18:10:59.060" v="713" actId="6549"/>
          <ac:spMkLst>
            <pc:docMk/>
            <pc:sldMk cId="0" sldId="261"/>
            <ac:spMk id="140" creationId="{00000000-0000-0000-0000-000000000000}"/>
          </ac:spMkLst>
        </pc:spChg>
      </pc:sldChg>
      <pc:sldChg chg="modSp mod">
        <pc:chgData name="Joel Sutton" userId="1e63f7443f7518ef" providerId="LiveId" clId="{C6721035-DA54-49A2-AAFC-464AFC465270}" dt="2024-10-08T18:03:06.573" v="228" actId="20577"/>
        <pc:sldMkLst>
          <pc:docMk/>
          <pc:sldMk cId="0" sldId="262"/>
        </pc:sldMkLst>
        <pc:spChg chg="mod">
          <ac:chgData name="Joel Sutton" userId="1e63f7443f7518ef" providerId="LiveId" clId="{C6721035-DA54-49A2-AAFC-464AFC465270}" dt="2024-10-08T18:03:06.573" v="228" actId="20577"/>
          <ac:spMkLst>
            <pc:docMk/>
            <pc:sldMk cId="0" sldId="262"/>
            <ac:spMk id="149" creationId="{00000000-0000-0000-0000-000000000000}"/>
          </ac:spMkLst>
        </pc:spChg>
      </pc:sldChg>
      <pc:sldChg chg="addSp delSp modSp mod">
        <pc:chgData name="Joel Sutton" userId="1e63f7443f7518ef" providerId="LiveId" clId="{C6721035-DA54-49A2-AAFC-464AFC465270}" dt="2024-10-08T21:51:06.454" v="1059" actId="207"/>
        <pc:sldMkLst>
          <pc:docMk/>
          <pc:sldMk cId="0" sldId="263"/>
        </pc:sldMkLst>
      </pc:sldChg>
      <pc:sldChg chg="del">
        <pc:chgData name="Joel Sutton" userId="1e63f7443f7518ef" providerId="LiveId" clId="{C6721035-DA54-49A2-AAFC-464AFC465270}" dt="2024-10-08T21:51:36.690" v="1061" actId="47"/>
        <pc:sldMkLst>
          <pc:docMk/>
          <pc:sldMk cId="0" sldId="264"/>
        </pc:sldMkLst>
      </pc:sldChg>
      <pc:sldChg chg="addSp modSp mod modNotes">
        <pc:chgData name="Joel Sutton" userId="1e63f7443f7518ef" providerId="LiveId" clId="{C6721035-DA54-49A2-AAFC-464AFC465270}" dt="2024-10-08T21:58:51.909" v="1680" actId="20577"/>
        <pc:sldMkLst>
          <pc:docMk/>
          <pc:sldMk cId="0" sldId="265"/>
        </pc:sldMkLst>
      </pc:sldChg>
      <pc:sldChg chg="delSp modSp mod">
        <pc:chgData name="Joel Sutton" userId="1e63f7443f7518ef" providerId="LiveId" clId="{C6721035-DA54-49A2-AAFC-464AFC465270}" dt="2024-10-08T22:06:44.858" v="2393" actId="14100"/>
        <pc:sldMkLst>
          <pc:docMk/>
          <pc:sldMk cId="0" sldId="266"/>
        </pc:sldMkLst>
      </pc:sldChg>
      <pc:sldChg chg="modSp mod">
        <pc:chgData name="Joel Sutton" userId="1e63f7443f7518ef" providerId="LiveId" clId="{C6721035-DA54-49A2-AAFC-464AFC465270}" dt="2024-10-09T00:23:48.429" v="2478" actId="20577"/>
        <pc:sldMkLst>
          <pc:docMk/>
          <pc:sldMk cId="0" sldId="267"/>
        </pc:sldMkLst>
      </pc:sldChg>
      <pc:sldChg chg="modSp mod">
        <pc:chgData name="Joel Sutton" userId="1e63f7443f7518ef" providerId="LiveId" clId="{C6721035-DA54-49A2-AAFC-464AFC465270}" dt="2024-10-09T15:50:58.381" v="3183" actId="20577"/>
        <pc:sldMkLst>
          <pc:docMk/>
          <pc:sldMk cId="0" sldId="268"/>
        </pc:sldMkLst>
        <pc:spChg chg="mod">
          <ac:chgData name="Joel Sutton" userId="1e63f7443f7518ef" providerId="LiveId" clId="{C6721035-DA54-49A2-AAFC-464AFC465270}" dt="2024-10-09T00:24:04.811" v="2523" actId="20577"/>
          <ac:spMkLst>
            <pc:docMk/>
            <pc:sldMk cId="0" sldId="268"/>
            <ac:spMk id="231" creationId="{00000000-0000-0000-0000-000000000000}"/>
          </ac:spMkLst>
        </pc:spChg>
        <pc:spChg chg="mod">
          <ac:chgData name="Joel Sutton" userId="1e63f7443f7518ef" providerId="LiveId" clId="{C6721035-DA54-49A2-AAFC-464AFC465270}" dt="2024-10-09T15:50:58.381" v="3183" actId="20577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Joel Sutton" userId="1e63f7443f7518ef" providerId="LiveId" clId="{C6721035-DA54-49A2-AAFC-464AFC465270}" dt="2024-10-09T00:24:23.803" v="2557" actId="20577"/>
          <ac:spMkLst>
            <pc:docMk/>
            <pc:sldMk cId="0" sldId="268"/>
            <ac:spMk id="237" creationId="{00000000-0000-0000-0000-000000000000}"/>
          </ac:spMkLst>
        </pc:spChg>
        <pc:spChg chg="mod">
          <ac:chgData name="Joel Sutton" userId="1e63f7443f7518ef" providerId="LiveId" clId="{C6721035-DA54-49A2-AAFC-464AFC465270}" dt="2024-10-09T15:34:03.221" v="2559" actId="1076"/>
          <ac:spMkLst>
            <pc:docMk/>
            <pc:sldMk cId="0" sldId="268"/>
            <ac:spMk id="238" creationId="{00000000-0000-0000-0000-000000000000}"/>
          </ac:spMkLst>
        </pc:spChg>
        <pc:spChg chg="mod">
          <ac:chgData name="Joel Sutton" userId="1e63f7443f7518ef" providerId="LiveId" clId="{C6721035-DA54-49A2-AAFC-464AFC465270}" dt="2024-10-09T15:34:42.197" v="2649" actId="20577"/>
          <ac:spMkLst>
            <pc:docMk/>
            <pc:sldMk cId="0" sldId="268"/>
            <ac:spMk id="242" creationId="{00000000-0000-0000-0000-000000000000}"/>
          </ac:spMkLst>
        </pc:spChg>
        <pc:spChg chg="mod">
          <ac:chgData name="Joel Sutton" userId="1e63f7443f7518ef" providerId="LiveId" clId="{C6721035-DA54-49A2-AAFC-464AFC465270}" dt="2024-10-09T15:34:59.334" v="2672" actId="20577"/>
          <ac:spMkLst>
            <pc:docMk/>
            <pc:sldMk cId="0" sldId="268"/>
            <ac:spMk id="248" creationId="{00000000-0000-0000-0000-000000000000}"/>
          </ac:spMkLst>
        </pc:spChg>
        <pc:spChg chg="mod">
          <ac:chgData name="Joel Sutton" userId="1e63f7443f7518ef" providerId="LiveId" clId="{C6721035-DA54-49A2-AAFC-464AFC465270}" dt="2024-10-09T15:35:06.031" v="2690" actId="20577"/>
          <ac:spMkLst>
            <pc:docMk/>
            <pc:sldMk cId="0" sldId="268"/>
            <ac:spMk id="254" creationId="{00000000-0000-0000-0000-000000000000}"/>
          </ac:spMkLst>
        </pc:spChg>
      </pc:sldChg>
      <pc:sldChg chg="del">
        <pc:chgData name="Joel Sutton" userId="1e63f7443f7518ef" providerId="LiveId" clId="{C6721035-DA54-49A2-AAFC-464AFC465270}" dt="2024-10-09T15:35:30.059" v="2692" actId="47"/>
        <pc:sldMkLst>
          <pc:docMk/>
          <pc:sldMk cId="0" sldId="269"/>
        </pc:sldMkLst>
      </pc:sldChg>
      <pc:sldChg chg="del">
        <pc:chgData name="Joel Sutton" userId="1e63f7443f7518ef" providerId="LiveId" clId="{C6721035-DA54-49A2-AAFC-464AFC465270}" dt="2024-10-09T15:35:32.525" v="2693" actId="47"/>
        <pc:sldMkLst>
          <pc:docMk/>
          <pc:sldMk cId="0" sldId="270"/>
        </pc:sldMkLst>
      </pc:sldChg>
      <pc:sldChg chg="modSp mod">
        <pc:chgData name="Joel Sutton" userId="1e63f7443f7518ef" providerId="LiveId" clId="{C6721035-DA54-49A2-AAFC-464AFC465270}" dt="2024-10-09T16:16:26.927" v="3407" actId="20577"/>
        <pc:sldMkLst>
          <pc:docMk/>
          <pc:sldMk cId="0" sldId="271"/>
        </pc:sldMkLst>
      </pc:sldChg>
      <pc:sldChg chg="del">
        <pc:chgData name="Joel Sutton" userId="1e63f7443f7518ef" providerId="LiveId" clId="{C6721035-DA54-49A2-AAFC-464AFC465270}" dt="2024-10-09T17:40:21.157" v="3994" actId="47"/>
        <pc:sldMkLst>
          <pc:docMk/>
          <pc:sldMk cId="0" sldId="272"/>
        </pc:sldMkLst>
      </pc:sldChg>
      <pc:sldChg chg="modSp mod modNotesTx">
        <pc:chgData name="Joel Sutton" userId="1e63f7443f7518ef" providerId="LiveId" clId="{C6721035-DA54-49A2-AAFC-464AFC465270}" dt="2024-10-09T17:41:41.216" v="3998" actId="20577"/>
        <pc:sldMkLst>
          <pc:docMk/>
          <pc:sldMk cId="0" sldId="273"/>
        </pc:sldMkLst>
      </pc:sldChg>
      <pc:sldChg chg="del">
        <pc:chgData name="Joel Sutton" userId="1e63f7443f7518ef" providerId="LiveId" clId="{C6721035-DA54-49A2-AAFC-464AFC465270}" dt="2024-10-09T18:02:54.436" v="4722" actId="47"/>
        <pc:sldMkLst>
          <pc:docMk/>
          <pc:sldMk cId="0" sldId="274"/>
        </pc:sldMkLst>
      </pc:sldChg>
      <pc:sldChg chg="del">
        <pc:chgData name="Joel Sutton" userId="1e63f7443f7518ef" providerId="LiveId" clId="{C6721035-DA54-49A2-AAFC-464AFC465270}" dt="2024-10-09T17:55:14.565" v="4313" actId="47"/>
        <pc:sldMkLst>
          <pc:docMk/>
          <pc:sldMk cId="0" sldId="275"/>
        </pc:sldMkLst>
      </pc:sldChg>
      <pc:sldChg chg="del">
        <pc:chgData name="Joel Sutton" userId="1e63f7443f7518ef" providerId="LiveId" clId="{C6721035-DA54-49A2-AAFC-464AFC465270}" dt="2024-10-09T18:02:55.190" v="4723" actId="47"/>
        <pc:sldMkLst>
          <pc:docMk/>
          <pc:sldMk cId="0" sldId="276"/>
        </pc:sldMkLst>
      </pc:sldChg>
      <pc:sldChg chg="del">
        <pc:chgData name="Joel Sutton" userId="1e63f7443f7518ef" providerId="LiveId" clId="{C6721035-DA54-49A2-AAFC-464AFC465270}" dt="2024-10-09T18:02:55.641" v="4724" actId="47"/>
        <pc:sldMkLst>
          <pc:docMk/>
          <pc:sldMk cId="0" sldId="277"/>
        </pc:sldMkLst>
      </pc:sldChg>
      <pc:sldChg chg="del">
        <pc:chgData name="Joel Sutton" userId="1e63f7443f7518ef" providerId="LiveId" clId="{C6721035-DA54-49A2-AAFC-464AFC465270}" dt="2024-10-09T18:02:56.247" v="4725" actId="47"/>
        <pc:sldMkLst>
          <pc:docMk/>
          <pc:sldMk cId="0" sldId="278"/>
        </pc:sldMkLst>
      </pc:sldChg>
      <pc:sldChg chg="del">
        <pc:chgData name="Joel Sutton" userId="1e63f7443f7518ef" providerId="LiveId" clId="{C6721035-DA54-49A2-AAFC-464AFC465270}" dt="2024-10-09T17:56:23.356" v="4314" actId="47"/>
        <pc:sldMkLst>
          <pc:docMk/>
          <pc:sldMk cId="0" sldId="279"/>
        </pc:sldMkLst>
      </pc:sldChg>
      <pc:sldChg chg="del">
        <pc:chgData name="Joel Sutton" userId="1e63f7443f7518ef" providerId="LiveId" clId="{C6721035-DA54-49A2-AAFC-464AFC465270}" dt="2024-10-09T18:02:56.982" v="4726" actId="47"/>
        <pc:sldMkLst>
          <pc:docMk/>
          <pc:sldMk cId="0" sldId="280"/>
        </pc:sldMkLst>
      </pc:sldChg>
      <pc:sldChg chg="del">
        <pc:chgData name="Joel Sutton" userId="1e63f7443f7518ef" providerId="LiveId" clId="{C6721035-DA54-49A2-AAFC-464AFC465270}" dt="2024-10-09T18:02:57.789" v="4727" actId="47"/>
        <pc:sldMkLst>
          <pc:docMk/>
          <pc:sldMk cId="0" sldId="281"/>
        </pc:sldMkLst>
      </pc:sldChg>
      <pc:sldChg chg="del">
        <pc:chgData name="Joel Sutton" userId="1e63f7443f7518ef" providerId="LiveId" clId="{C6721035-DA54-49A2-AAFC-464AFC465270}" dt="2024-10-09T18:02:58.389" v="4728" actId="47"/>
        <pc:sldMkLst>
          <pc:docMk/>
          <pc:sldMk cId="0" sldId="282"/>
        </pc:sldMkLst>
      </pc:sldChg>
      <pc:sldChg chg="del">
        <pc:chgData name="Joel Sutton" userId="1e63f7443f7518ef" providerId="LiveId" clId="{C6721035-DA54-49A2-AAFC-464AFC465270}" dt="2024-10-09T18:02:59.189" v="4729" actId="47"/>
        <pc:sldMkLst>
          <pc:docMk/>
          <pc:sldMk cId="0" sldId="283"/>
        </pc:sldMkLst>
      </pc:sldChg>
      <pc:sldChg chg="del">
        <pc:chgData name="Joel Sutton" userId="1e63f7443f7518ef" providerId="LiveId" clId="{C6721035-DA54-49A2-AAFC-464AFC465270}" dt="2024-10-09T18:03:00.368" v="4730" actId="47"/>
        <pc:sldMkLst>
          <pc:docMk/>
          <pc:sldMk cId="0" sldId="284"/>
        </pc:sldMkLst>
      </pc:sldChg>
      <pc:sldChg chg="ord modNotes">
        <pc:chgData name="Joel Sutton" userId="1e63f7443f7518ef" providerId="LiveId" clId="{C6721035-DA54-49A2-AAFC-464AFC465270}" dt="2024-10-09T18:03:12.519" v="4734"/>
        <pc:sldMkLst>
          <pc:docMk/>
          <pc:sldMk cId="0" sldId="285"/>
        </pc:sldMkLst>
      </pc:sldChg>
      <pc:sldChg chg="del">
        <pc:chgData name="Joel Sutton" userId="1e63f7443f7518ef" providerId="LiveId" clId="{C6721035-DA54-49A2-AAFC-464AFC465270}" dt="2024-10-09T18:03:31.725" v="4735" actId="47"/>
        <pc:sldMkLst>
          <pc:docMk/>
          <pc:sldMk cId="0" sldId="286"/>
        </pc:sldMkLst>
      </pc:sldChg>
      <pc:sldChg chg="modSp mod">
        <pc:chgData name="Joel Sutton" userId="1e63f7443f7518ef" providerId="LiveId" clId="{C6721035-DA54-49A2-AAFC-464AFC465270}" dt="2024-10-09T18:04:14.361" v="4857" actId="20577"/>
        <pc:sldMkLst>
          <pc:docMk/>
          <pc:sldMk cId="0" sldId="287"/>
        </pc:sldMkLst>
      </pc:sldChg>
      <pc:sldChg chg="modSp add del mod">
        <pc:chgData name="Joel Sutton" userId="1e63f7443f7518ef" providerId="LiveId" clId="{C6721035-DA54-49A2-AAFC-464AFC465270}" dt="2024-10-09T18:05:17.396" v="4967" actId="14100"/>
        <pc:sldMkLst>
          <pc:docMk/>
          <pc:sldMk cId="0" sldId="288"/>
        </pc:sldMkLst>
      </pc:sldChg>
      <pc:sldChg chg="modSp del mod">
        <pc:chgData name="Joel Sutton" userId="1e63f7443f7518ef" providerId="LiveId" clId="{C6721035-DA54-49A2-AAFC-464AFC465270}" dt="2024-10-09T18:05:43.133" v="4986" actId="47"/>
        <pc:sldMkLst>
          <pc:docMk/>
          <pc:sldMk cId="0" sldId="289"/>
        </pc:sldMkLst>
      </pc:sldChg>
      <pc:sldChg chg="modSp mod ord modNotes">
        <pc:chgData name="Joel Sutton" userId="1e63f7443f7518ef" providerId="LiveId" clId="{C6721035-DA54-49A2-AAFC-464AFC465270}" dt="2024-10-09T18:06:27.074" v="5125" actId="20577"/>
        <pc:sldMkLst>
          <pc:docMk/>
          <pc:sldMk cId="0" sldId="291"/>
        </pc:sldMkLst>
        <pc:spChg chg="mod">
          <ac:chgData name="Joel Sutton" userId="1e63f7443f7518ef" providerId="LiveId" clId="{C6721035-DA54-49A2-AAFC-464AFC465270}" dt="2024-10-09T18:06:27.074" v="5125" actId="20577"/>
          <ac:spMkLst>
            <pc:docMk/>
            <pc:sldMk cId="0" sldId="291"/>
            <ac:spMk id="466" creationId="{00000000-0000-0000-0000-000000000000}"/>
          </ac:spMkLst>
        </pc:spChg>
      </pc:sldChg>
      <pc:sldChg chg="addSp delSp modSp add mod">
        <pc:chgData name="Joel Sutton" userId="1e63f7443f7518ef" providerId="LiveId" clId="{C6721035-DA54-49A2-AAFC-464AFC465270}" dt="2024-10-08T17:45:20.903" v="66" actId="1076"/>
        <pc:sldMkLst>
          <pc:docMk/>
          <pc:sldMk cId="3030450202" sldId="294"/>
        </pc:sldMkLst>
        <pc:spChg chg="mod">
          <ac:chgData name="Joel Sutton" userId="1e63f7443f7518ef" providerId="LiveId" clId="{C6721035-DA54-49A2-AAFC-464AFC465270}" dt="2024-10-08T17:45:14.719" v="64" actId="404"/>
          <ac:spMkLst>
            <pc:docMk/>
            <pc:sldMk cId="3030450202" sldId="294"/>
            <ac:spMk id="88" creationId="{00000000-0000-0000-0000-000000000000}"/>
          </ac:spMkLst>
        </pc:spChg>
        <pc:picChg chg="add mod">
          <ac:chgData name="Joel Sutton" userId="1e63f7443f7518ef" providerId="LiveId" clId="{C6721035-DA54-49A2-AAFC-464AFC465270}" dt="2024-10-08T17:45:20.903" v="66" actId="1076"/>
          <ac:picMkLst>
            <pc:docMk/>
            <pc:sldMk cId="3030450202" sldId="294"/>
            <ac:picMk id="2" creationId="{1E2162B5-A7F0-D8DB-66BD-C3C5B4F5D7C8}"/>
          </ac:picMkLst>
        </pc:picChg>
      </pc:sldChg>
      <pc:sldChg chg="delSp add del mod">
        <pc:chgData name="Joel Sutton" userId="1e63f7443f7518ef" providerId="LiveId" clId="{C6721035-DA54-49A2-AAFC-464AFC465270}" dt="2024-10-08T18:11:38.460" v="749" actId="47"/>
        <pc:sldMkLst>
          <pc:docMk/>
          <pc:sldMk cId="1375224538" sldId="295"/>
        </pc:sldMkLst>
      </pc:sldChg>
      <pc:sldChg chg="add del">
        <pc:chgData name="Joel Sutton" userId="1e63f7443f7518ef" providerId="LiveId" clId="{C6721035-DA54-49A2-AAFC-464AFC465270}" dt="2024-10-08T21:51:21.560" v="1060" actId="47"/>
        <pc:sldMkLst>
          <pc:docMk/>
          <pc:sldMk cId="1380116520" sldId="295"/>
        </pc:sldMkLst>
      </pc:sldChg>
      <pc:sldChg chg="addSp modSp add del mod">
        <pc:chgData name="Joel Sutton" userId="1e63f7443f7518ef" providerId="LiveId" clId="{C6721035-DA54-49A2-AAFC-464AFC465270}" dt="2024-10-09T15:42:41.268" v="2922" actId="47"/>
        <pc:sldMkLst>
          <pc:docMk/>
          <pc:sldMk cId="2695458016" sldId="295"/>
        </pc:sldMkLst>
      </pc:sldChg>
      <pc:sldChg chg="modSp add mod">
        <pc:chgData name="Joel Sutton" userId="1e63f7443f7518ef" providerId="LiveId" clId="{C6721035-DA54-49A2-AAFC-464AFC465270}" dt="2024-10-09T16:10:02.247" v="3373" actId="20577"/>
        <pc:sldMkLst>
          <pc:docMk/>
          <pc:sldMk cId="4085133289" sldId="295"/>
        </pc:sldMkLst>
        <pc:spChg chg="mod">
          <ac:chgData name="Joel Sutton" userId="1e63f7443f7518ef" providerId="LiveId" clId="{C6721035-DA54-49A2-AAFC-464AFC465270}" dt="2024-10-09T15:42:59.487" v="2940" actId="20577"/>
          <ac:spMkLst>
            <pc:docMk/>
            <pc:sldMk cId="4085133289" sldId="295"/>
            <ac:spMk id="231" creationId="{CAADDB8C-F603-2228-6990-0B7F72D8640F}"/>
          </ac:spMkLst>
        </pc:spChg>
        <pc:spChg chg="mod">
          <ac:chgData name="Joel Sutton" userId="1e63f7443f7518ef" providerId="LiveId" clId="{C6721035-DA54-49A2-AAFC-464AFC465270}" dt="2024-10-09T15:42:47.716" v="2924" actId="20577"/>
          <ac:spMkLst>
            <pc:docMk/>
            <pc:sldMk cId="4085133289" sldId="295"/>
            <ac:spMk id="235" creationId="{4B8C0C7A-B2E0-9B9E-912D-8239AEC43BF4}"/>
          </ac:spMkLst>
        </pc:spChg>
        <pc:spChg chg="mod">
          <ac:chgData name="Joel Sutton" userId="1e63f7443f7518ef" providerId="LiveId" clId="{C6721035-DA54-49A2-AAFC-464AFC465270}" dt="2024-10-09T15:45:44.614" v="3078" actId="20577"/>
          <ac:spMkLst>
            <pc:docMk/>
            <pc:sldMk cId="4085133289" sldId="295"/>
            <ac:spMk id="236" creationId="{4C9A9425-806B-DE73-28BA-362D3B39B22C}"/>
          </ac:spMkLst>
        </pc:spChg>
        <pc:spChg chg="mod">
          <ac:chgData name="Joel Sutton" userId="1e63f7443f7518ef" providerId="LiveId" clId="{C6721035-DA54-49A2-AAFC-464AFC465270}" dt="2024-10-09T15:43:18.317" v="3038" actId="20577"/>
          <ac:spMkLst>
            <pc:docMk/>
            <pc:sldMk cId="4085133289" sldId="295"/>
            <ac:spMk id="237" creationId="{DA35E65B-9C8E-44BC-A17E-E0A6F76196BC}"/>
          </ac:spMkLst>
        </pc:spChg>
        <pc:spChg chg="mod">
          <ac:chgData name="Joel Sutton" userId="1e63f7443f7518ef" providerId="LiveId" clId="{C6721035-DA54-49A2-AAFC-464AFC465270}" dt="2024-10-09T15:42:49.509" v="2925" actId="20577"/>
          <ac:spMkLst>
            <pc:docMk/>
            <pc:sldMk cId="4085133289" sldId="295"/>
            <ac:spMk id="241" creationId="{BDD48B79-EC12-6170-B3BD-3339E7577AC1}"/>
          </ac:spMkLst>
        </pc:spChg>
        <pc:spChg chg="mod">
          <ac:chgData name="Joel Sutton" userId="1e63f7443f7518ef" providerId="LiveId" clId="{C6721035-DA54-49A2-AAFC-464AFC465270}" dt="2024-10-09T15:49:09.956" v="3127" actId="20577"/>
          <ac:spMkLst>
            <pc:docMk/>
            <pc:sldMk cId="4085133289" sldId="295"/>
            <ac:spMk id="242" creationId="{A2B8DC81-35F8-2017-D68F-783F0B63D3B3}"/>
          </ac:spMkLst>
        </pc:spChg>
        <pc:spChg chg="mod">
          <ac:chgData name="Joel Sutton" userId="1e63f7443f7518ef" providerId="LiveId" clId="{C6721035-DA54-49A2-AAFC-464AFC465270}" dt="2024-10-09T16:10:02.247" v="3373" actId="20577"/>
          <ac:spMkLst>
            <pc:docMk/>
            <pc:sldMk cId="4085133289" sldId="295"/>
            <ac:spMk id="243" creationId="{E7862350-49E0-C2DA-A562-5D9EC1931A6F}"/>
          </ac:spMkLst>
        </pc:spChg>
        <pc:spChg chg="mod">
          <ac:chgData name="Joel Sutton" userId="1e63f7443f7518ef" providerId="LiveId" clId="{C6721035-DA54-49A2-AAFC-464AFC465270}" dt="2024-10-09T15:42:51.561" v="2926" actId="20577"/>
          <ac:spMkLst>
            <pc:docMk/>
            <pc:sldMk cId="4085133289" sldId="295"/>
            <ac:spMk id="247" creationId="{C4D2F610-3131-AB2B-463A-E4410174368A}"/>
          </ac:spMkLst>
        </pc:spChg>
        <pc:spChg chg="mod">
          <ac:chgData name="Joel Sutton" userId="1e63f7443f7518ef" providerId="LiveId" clId="{C6721035-DA54-49A2-AAFC-464AFC465270}" dt="2024-10-09T16:09:53.357" v="3356" actId="20577"/>
          <ac:spMkLst>
            <pc:docMk/>
            <pc:sldMk cId="4085133289" sldId="295"/>
            <ac:spMk id="248" creationId="{05A6F8FA-9A1A-734B-4CD3-678BAFBFD6DC}"/>
          </ac:spMkLst>
        </pc:spChg>
        <pc:spChg chg="mod">
          <ac:chgData name="Joel Sutton" userId="1e63f7443f7518ef" providerId="LiveId" clId="{C6721035-DA54-49A2-AAFC-464AFC465270}" dt="2024-10-09T16:09:57.810" v="3360" actId="20577"/>
          <ac:spMkLst>
            <pc:docMk/>
            <pc:sldMk cId="4085133289" sldId="295"/>
            <ac:spMk id="249" creationId="{BE536649-62D3-2940-E24B-CD6E64022522}"/>
          </ac:spMkLst>
        </pc:spChg>
        <pc:spChg chg="mod">
          <ac:chgData name="Joel Sutton" userId="1e63f7443f7518ef" providerId="LiveId" clId="{C6721035-DA54-49A2-AAFC-464AFC465270}" dt="2024-10-09T15:42:53.572" v="2927" actId="20577"/>
          <ac:spMkLst>
            <pc:docMk/>
            <pc:sldMk cId="4085133289" sldId="295"/>
            <ac:spMk id="253" creationId="{31FBBBDB-CC2F-0C0E-796C-1EB903EEF172}"/>
          </ac:spMkLst>
        </pc:spChg>
        <pc:spChg chg="mod">
          <ac:chgData name="Joel Sutton" userId="1e63f7443f7518ef" providerId="LiveId" clId="{C6721035-DA54-49A2-AAFC-464AFC465270}" dt="2024-10-09T16:09:40.229" v="3308" actId="404"/>
          <ac:spMkLst>
            <pc:docMk/>
            <pc:sldMk cId="4085133289" sldId="295"/>
            <ac:spMk id="254" creationId="{59CBEB21-4691-167A-0DE1-A8D8599E795E}"/>
          </ac:spMkLst>
        </pc:spChg>
      </pc:sldChg>
      <pc:sldChg chg="addSp delSp modSp add mod modNotesTx">
        <pc:chgData name="Joel Sutton" userId="1e63f7443f7518ef" providerId="LiveId" clId="{C6721035-DA54-49A2-AAFC-464AFC465270}" dt="2024-10-09T17:40:13.032" v="3992" actId="20577"/>
        <pc:sldMkLst>
          <pc:docMk/>
          <pc:sldMk cId="3034776381" sldId="296"/>
        </pc:sldMkLst>
      </pc:sldChg>
      <pc:sldChg chg="modSp add mod ord">
        <pc:chgData name="Joel Sutton" userId="1e63f7443f7518ef" providerId="LiveId" clId="{C6721035-DA54-49A2-AAFC-464AFC465270}" dt="2024-10-09T17:40:15.824" v="3993" actId="20577"/>
        <pc:sldMkLst>
          <pc:docMk/>
          <pc:sldMk cId="3361211071" sldId="297"/>
        </pc:sldMkLst>
      </pc:sldChg>
      <pc:sldChg chg="modSp add mod ord">
        <pc:chgData name="Joel Sutton" userId="1e63f7443f7518ef" providerId="LiveId" clId="{C6721035-DA54-49A2-AAFC-464AFC465270}" dt="2024-10-12T13:02:17.898" v="5154"/>
        <pc:sldMkLst>
          <pc:docMk/>
          <pc:sldMk cId="2580216400" sldId="298"/>
        </pc:sldMkLst>
      </pc:sldChg>
      <pc:sldChg chg="modSp add del mod">
        <pc:chgData name="Joel Sutton" userId="1e63f7443f7518ef" providerId="LiveId" clId="{C6721035-DA54-49A2-AAFC-464AFC465270}" dt="2024-10-09T17:40:34.825" v="3996" actId="47"/>
        <pc:sldMkLst>
          <pc:docMk/>
          <pc:sldMk cId="3261850636" sldId="298"/>
        </pc:sldMkLst>
      </pc:sldChg>
      <pc:sldChg chg="modSp add del mod">
        <pc:chgData name="Joel Sutton" userId="1e63f7443f7518ef" providerId="LiveId" clId="{C6721035-DA54-49A2-AAFC-464AFC465270}" dt="2024-10-09T17:56:35.241" v="4315" actId="47"/>
        <pc:sldMkLst>
          <pc:docMk/>
          <pc:sldMk cId="970051447" sldId="299"/>
        </pc:sldMkLst>
      </pc:sldChg>
      <pc:sldChg chg="modSp add mod">
        <pc:chgData name="Joel Sutton" userId="1e63f7443f7518ef" providerId="LiveId" clId="{C6721035-DA54-49A2-AAFC-464AFC465270}" dt="2024-10-12T14:01:32.139" v="5174" actId="1076"/>
        <pc:sldMkLst>
          <pc:docMk/>
          <pc:sldMk cId="2322347200" sldId="300"/>
        </pc:sldMkLst>
      </pc:sldChg>
      <pc:sldChg chg="modSp add mod">
        <pc:chgData name="Joel Sutton" userId="1e63f7443f7518ef" providerId="LiveId" clId="{C6721035-DA54-49A2-AAFC-464AFC465270}" dt="2024-10-09T17:58:16.971" v="4474" actId="20577"/>
        <pc:sldMkLst>
          <pc:docMk/>
          <pc:sldMk cId="3202246897" sldId="301"/>
        </pc:sldMkLst>
      </pc:sldChg>
      <pc:sldChg chg="modSp add mod">
        <pc:chgData name="Joel Sutton" userId="1e63f7443f7518ef" providerId="LiveId" clId="{C6721035-DA54-49A2-AAFC-464AFC465270}" dt="2024-10-09T17:57:00.044" v="4350" actId="20577"/>
        <pc:sldMkLst>
          <pc:docMk/>
          <pc:sldMk cId="4145483757" sldId="302"/>
        </pc:sldMkLst>
      </pc:sldChg>
      <pc:sldChg chg="modSp add mod">
        <pc:chgData name="Joel Sutton" userId="1e63f7443f7518ef" providerId="LiveId" clId="{C6721035-DA54-49A2-AAFC-464AFC465270}" dt="2024-10-09T18:00:01.247" v="4619" actId="20577"/>
        <pc:sldMkLst>
          <pc:docMk/>
          <pc:sldMk cId="565518761" sldId="303"/>
        </pc:sldMkLst>
      </pc:sldChg>
      <pc:sldChg chg="modSp add mod">
        <pc:chgData name="Joel Sutton" userId="1e63f7443f7518ef" providerId="LiveId" clId="{C6721035-DA54-49A2-AAFC-464AFC465270}" dt="2024-10-09T18:00:27.825" v="4655" actId="20577"/>
        <pc:sldMkLst>
          <pc:docMk/>
          <pc:sldMk cId="4243922758" sldId="304"/>
        </pc:sldMkLst>
      </pc:sldChg>
      <pc:sldChg chg="modSp add mod">
        <pc:chgData name="Joel Sutton" userId="1e63f7443f7518ef" providerId="LiveId" clId="{C6721035-DA54-49A2-AAFC-464AFC465270}" dt="2024-10-09T18:02:17.939" v="4721" actId="20577"/>
        <pc:sldMkLst>
          <pc:docMk/>
          <pc:sldMk cId="962525709" sldId="305"/>
        </pc:sldMkLst>
      </pc:sldChg>
      <pc:sldChg chg="modSp add mod">
        <pc:chgData name="Joel Sutton" userId="1e63f7443f7518ef" providerId="LiveId" clId="{C6721035-DA54-49A2-AAFC-464AFC465270}" dt="2024-10-12T13:01:46.598" v="5142" actId="20577"/>
        <pc:sldMkLst>
          <pc:docMk/>
          <pc:sldMk cId="3931286111" sldId="306"/>
        </pc:sldMkLst>
      </pc:sldChg>
      <pc:sldChg chg="modSp add mod">
        <pc:chgData name="Joel Sutton" userId="1e63f7443f7518ef" providerId="LiveId" clId="{C6721035-DA54-49A2-AAFC-464AFC465270}" dt="2024-10-12T13:02:36.913" v="5157" actId="1076"/>
        <pc:sldMkLst>
          <pc:docMk/>
          <pc:sldMk cId="2510198296" sldId="307"/>
        </pc:sldMkLst>
      </pc:sldChg>
      <pc:sldChg chg="modSp add mod">
        <pc:chgData name="Joel Sutton" userId="1e63f7443f7518ef" providerId="LiveId" clId="{C6721035-DA54-49A2-AAFC-464AFC465270}" dt="2024-10-12T13:03:09.172" v="5163" actId="1076"/>
        <pc:sldMkLst>
          <pc:docMk/>
          <pc:sldMk cId="1590246765" sldId="308"/>
        </pc:sldMkLst>
      </pc:sldChg>
      <pc:sldChg chg="add">
        <pc:chgData name="Joel Sutton" userId="1e63f7443f7518ef" providerId="LiveId" clId="{C6721035-DA54-49A2-AAFC-464AFC465270}" dt="2024-10-12T13:57:55.848" v="5164" actId="2890"/>
        <pc:sldMkLst>
          <pc:docMk/>
          <pc:sldMk cId="577281136" sldId="309"/>
        </pc:sldMkLst>
      </pc:sldChg>
      <pc:sldChg chg="modSp add mod">
        <pc:chgData name="Joel Sutton" userId="1e63f7443f7518ef" providerId="LiveId" clId="{C6721035-DA54-49A2-AAFC-464AFC465270}" dt="2024-10-12T14:01:22.241" v="5172" actId="20577"/>
        <pc:sldMkLst>
          <pc:docMk/>
          <pc:sldMk cId="2400844847" sldId="310"/>
        </pc:sldMkLst>
      </pc:sldChg>
      <pc:sldChg chg="add del">
        <pc:chgData name="Joel Sutton" userId="1e63f7443f7518ef" providerId="LiveId" clId="{C6721035-DA54-49A2-AAFC-464AFC465270}" dt="2024-10-12T14:00:59.997" v="5169" actId="47"/>
        <pc:sldMkLst>
          <pc:docMk/>
          <pc:sldMk cId="3494286450" sldId="310"/>
        </pc:sldMkLst>
      </pc:sldChg>
      <pc:sldChg chg="modSp add del mod ord">
        <pc:chgData name="Joel Sutton" userId="1e63f7443f7518ef" providerId="LiveId" clId="{C6721035-DA54-49A2-AAFC-464AFC465270}" dt="2024-10-12T14:12:38.263" v="5193" actId="47"/>
        <pc:sldMkLst>
          <pc:docMk/>
          <pc:sldMk cId="1437793448" sldId="311"/>
        </pc:sldMkLst>
      </pc:sldChg>
      <pc:sldChg chg="modSp add mod ord">
        <pc:chgData name="Joel Sutton" userId="1e63f7443f7518ef" providerId="LiveId" clId="{C6721035-DA54-49A2-AAFC-464AFC465270}" dt="2024-10-12T14:13:03.402" v="5196" actId="20577"/>
        <pc:sldMkLst>
          <pc:docMk/>
          <pc:sldMk cId="62116733" sldId="312"/>
        </pc:sldMkLst>
      </pc:sldChg>
      <pc:sldChg chg="modSp add mod">
        <pc:chgData name="Joel Sutton" userId="1e63f7443f7518ef" providerId="LiveId" clId="{C6721035-DA54-49A2-AAFC-464AFC465270}" dt="2024-10-12T14:13:41.157" v="5200" actId="6549"/>
        <pc:sldMkLst>
          <pc:docMk/>
          <pc:sldMk cId="1411508416" sldId="313"/>
        </pc:sldMkLst>
      </pc:sldChg>
      <pc:sldChg chg="modSp add mod">
        <pc:chgData name="Joel Sutton" userId="1e63f7443f7518ef" providerId="LiveId" clId="{C6721035-DA54-49A2-AAFC-464AFC465270}" dt="2024-10-12T14:14:11.484" v="5208" actId="14100"/>
        <pc:sldMkLst>
          <pc:docMk/>
          <pc:sldMk cId="1302094734" sldId="314"/>
        </pc:sldMkLst>
      </pc:sldChg>
      <pc:sldChg chg="modSp add mod">
        <pc:chgData name="Joel Sutton" userId="1e63f7443f7518ef" providerId="LiveId" clId="{C6721035-DA54-49A2-AAFC-464AFC465270}" dt="2024-10-12T14:15:23.364" v="5215" actId="5793"/>
        <pc:sldMkLst>
          <pc:docMk/>
          <pc:sldMk cId="111573990" sldId="315"/>
        </pc:sldMkLst>
      </pc:sldChg>
      <pc:sldChg chg="modSp add mod">
        <pc:chgData name="Joel Sutton" userId="1e63f7443f7518ef" providerId="LiveId" clId="{C6721035-DA54-49A2-AAFC-464AFC465270}" dt="2024-10-12T14:15:19.973" v="5214" actId="5793"/>
        <pc:sldMkLst>
          <pc:docMk/>
          <pc:sldMk cId="2126601752" sldId="316"/>
        </pc:sldMkLst>
      </pc:sldChg>
    </pc:docChg>
  </pc:docChgLst>
  <pc:docChgLst>
    <pc:chgData name="Joel Sutton" userId="1e63f7443f7518ef" providerId="LiveId" clId="{7CBCB8B0-5E70-40A4-9C82-953942A5E342}"/>
    <pc:docChg chg="undo custSel addSld delSld modSld sldOrd">
      <pc:chgData name="Joel Sutton" userId="1e63f7443f7518ef" providerId="LiveId" clId="{7CBCB8B0-5E70-40A4-9C82-953942A5E342}" dt="2024-10-28T13:40:17.258" v="1378" actId="20577"/>
      <pc:docMkLst>
        <pc:docMk/>
      </pc:docMkLst>
      <pc:sldChg chg="modSp mod">
        <pc:chgData name="Joel Sutton" userId="1e63f7443f7518ef" providerId="LiveId" clId="{7CBCB8B0-5E70-40A4-9C82-953942A5E342}" dt="2024-10-24T21:41:41.255" v="21" actId="20577"/>
        <pc:sldMkLst>
          <pc:docMk/>
          <pc:sldMk cId="0" sldId="258"/>
        </pc:sldMkLst>
        <pc:spChg chg="mod">
          <ac:chgData name="Joel Sutton" userId="1e63f7443f7518ef" providerId="LiveId" clId="{7CBCB8B0-5E70-40A4-9C82-953942A5E342}" dt="2024-10-24T21:41:14.621" v="3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7CBCB8B0-5E70-40A4-9C82-953942A5E342}" dt="2024-10-24T21:41:41.255" v="21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oel Sutton" userId="1e63f7443f7518ef" providerId="LiveId" clId="{7CBCB8B0-5E70-40A4-9C82-953942A5E342}" dt="2024-10-24T21:42:12.950" v="77" actId="20577"/>
        <pc:sldMkLst>
          <pc:docMk/>
          <pc:sldMk cId="0" sldId="261"/>
        </pc:sldMkLst>
        <pc:spChg chg="mod">
          <ac:chgData name="Joel Sutton" userId="1e63f7443f7518ef" providerId="LiveId" clId="{7CBCB8B0-5E70-40A4-9C82-953942A5E342}" dt="2024-10-24T21:42:12.950" v="77" actId="20577"/>
          <ac:spMkLst>
            <pc:docMk/>
            <pc:sldMk cId="0" sldId="261"/>
            <ac:spMk id="132" creationId="{00000000-0000-0000-0000-000000000000}"/>
          </ac:spMkLst>
        </pc:spChg>
      </pc:sldChg>
      <pc:sldChg chg="modNotesTx">
        <pc:chgData name="Joel Sutton" userId="1e63f7443f7518ef" providerId="LiveId" clId="{7CBCB8B0-5E70-40A4-9C82-953942A5E342}" dt="2024-10-24T21:50:06.088" v="78" actId="20577"/>
        <pc:sldMkLst>
          <pc:docMk/>
          <pc:sldMk cId="0" sldId="265"/>
        </pc:sldMkLst>
      </pc:sldChg>
      <pc:sldChg chg="modSp mod">
        <pc:chgData name="Joel Sutton" userId="1e63f7443f7518ef" providerId="LiveId" clId="{7CBCB8B0-5E70-40A4-9C82-953942A5E342}" dt="2024-10-28T13:40:17.258" v="1378" actId="20577"/>
        <pc:sldMkLst>
          <pc:docMk/>
          <pc:sldMk cId="0" sldId="291"/>
        </pc:sldMkLst>
        <pc:spChg chg="mod">
          <ac:chgData name="Joel Sutton" userId="1e63f7443f7518ef" providerId="LiveId" clId="{7CBCB8B0-5E70-40A4-9C82-953942A5E342}" dt="2024-10-28T13:40:17.258" v="1378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NotesTx">
        <pc:chgData name="Joel Sutton" userId="1e63f7443f7518ef" providerId="LiveId" clId="{7CBCB8B0-5E70-40A4-9C82-953942A5E342}" dt="2024-10-24T21:41:05.491" v="0" actId="20577"/>
        <pc:sldMkLst>
          <pc:docMk/>
          <pc:sldMk cId="3030450202" sldId="294"/>
        </pc:sldMkLst>
      </pc:sldChg>
      <pc:sldChg chg="modSp mod">
        <pc:chgData name="Joel Sutton" userId="1e63f7443f7518ef" providerId="LiveId" clId="{7CBCB8B0-5E70-40A4-9C82-953942A5E342}" dt="2024-10-24T22:06:00.682" v="108" actId="1076"/>
        <pc:sldMkLst>
          <pc:docMk/>
          <pc:sldMk cId="4067986275" sldId="317"/>
        </pc:sldMkLst>
        <pc:spChg chg="mod">
          <ac:chgData name="Joel Sutton" userId="1e63f7443f7518ef" providerId="LiveId" clId="{7CBCB8B0-5E70-40A4-9C82-953942A5E342}" dt="2024-10-24T22:05:13.307" v="102" actId="20577"/>
          <ac:spMkLst>
            <pc:docMk/>
            <pc:sldMk cId="4067986275" sldId="317"/>
            <ac:spMk id="313" creationId="{34169755-C761-271C-7355-768D3E428BB7}"/>
          </ac:spMkLst>
        </pc:spChg>
        <pc:spChg chg="mod">
          <ac:chgData name="Joel Sutton" userId="1e63f7443f7518ef" providerId="LiveId" clId="{7CBCB8B0-5E70-40A4-9C82-953942A5E342}" dt="2024-10-24T22:06:00.682" v="108" actId="1076"/>
          <ac:spMkLst>
            <pc:docMk/>
            <pc:sldMk cId="4067986275" sldId="317"/>
            <ac:spMk id="317" creationId="{EBC866EC-48A8-D54D-6555-510441CFE1D8}"/>
          </ac:spMkLst>
        </pc:spChg>
      </pc:sldChg>
      <pc:sldChg chg="modSp mod">
        <pc:chgData name="Joel Sutton" userId="1e63f7443f7518ef" providerId="LiveId" clId="{7CBCB8B0-5E70-40A4-9C82-953942A5E342}" dt="2024-10-27T19:14:16.876" v="1219" actId="20577"/>
        <pc:sldMkLst>
          <pc:docMk/>
          <pc:sldMk cId="2773459932" sldId="325"/>
        </pc:sldMkLst>
      </pc:sldChg>
      <pc:sldChg chg="del">
        <pc:chgData name="Joel Sutton" userId="1e63f7443f7518ef" providerId="LiveId" clId="{7CBCB8B0-5E70-40A4-9C82-953942A5E342}" dt="2024-10-27T19:15:11.886" v="1227" actId="47"/>
        <pc:sldMkLst>
          <pc:docMk/>
          <pc:sldMk cId="1942938185" sldId="326"/>
        </pc:sldMkLst>
      </pc:sldChg>
      <pc:sldChg chg="del">
        <pc:chgData name="Joel Sutton" userId="1e63f7443f7518ef" providerId="LiveId" clId="{7CBCB8B0-5E70-40A4-9C82-953942A5E342}" dt="2024-10-27T19:15:15.151" v="1231" actId="47"/>
        <pc:sldMkLst>
          <pc:docMk/>
          <pc:sldMk cId="4258193976" sldId="327"/>
        </pc:sldMkLst>
      </pc:sldChg>
      <pc:sldChg chg="del">
        <pc:chgData name="Joel Sutton" userId="1e63f7443f7518ef" providerId="LiveId" clId="{7CBCB8B0-5E70-40A4-9C82-953942A5E342}" dt="2024-10-27T19:15:18.240" v="1235" actId="47"/>
        <pc:sldMkLst>
          <pc:docMk/>
          <pc:sldMk cId="3886255465" sldId="328"/>
        </pc:sldMkLst>
      </pc:sldChg>
      <pc:sldChg chg="del">
        <pc:chgData name="Joel Sutton" userId="1e63f7443f7518ef" providerId="LiveId" clId="{7CBCB8B0-5E70-40A4-9C82-953942A5E342}" dt="2024-10-27T19:15:21.254" v="1239" actId="47"/>
        <pc:sldMkLst>
          <pc:docMk/>
          <pc:sldMk cId="1274958382" sldId="329"/>
        </pc:sldMkLst>
      </pc:sldChg>
      <pc:sldChg chg="del">
        <pc:chgData name="Joel Sutton" userId="1e63f7443f7518ef" providerId="LiveId" clId="{7CBCB8B0-5E70-40A4-9C82-953942A5E342}" dt="2024-10-27T19:15:27.742" v="1241" actId="47"/>
        <pc:sldMkLst>
          <pc:docMk/>
          <pc:sldMk cId="1634902928" sldId="330"/>
        </pc:sldMkLst>
      </pc:sldChg>
      <pc:sldChg chg="modSp del mod">
        <pc:chgData name="Joel Sutton" userId="1e63f7443f7518ef" providerId="LiveId" clId="{7CBCB8B0-5E70-40A4-9C82-953942A5E342}" dt="2024-10-26T18:26:40.277" v="589" actId="47"/>
        <pc:sldMkLst>
          <pc:docMk/>
          <pc:sldMk cId="3969804674" sldId="331"/>
        </pc:sldMkLst>
      </pc:sldChg>
      <pc:sldChg chg="del">
        <pc:chgData name="Joel Sutton" userId="1e63f7443f7518ef" providerId="LiveId" clId="{7CBCB8B0-5E70-40A4-9C82-953942A5E342}" dt="2024-10-26T18:26:42.081" v="590" actId="47"/>
        <pc:sldMkLst>
          <pc:docMk/>
          <pc:sldMk cId="3887869119" sldId="332"/>
        </pc:sldMkLst>
      </pc:sldChg>
      <pc:sldChg chg="del">
        <pc:chgData name="Joel Sutton" userId="1e63f7443f7518ef" providerId="LiveId" clId="{7CBCB8B0-5E70-40A4-9C82-953942A5E342}" dt="2024-10-26T18:26:42.779" v="591" actId="47"/>
        <pc:sldMkLst>
          <pc:docMk/>
          <pc:sldMk cId="3020509062" sldId="333"/>
        </pc:sldMkLst>
      </pc:sldChg>
      <pc:sldChg chg="del">
        <pc:chgData name="Joel Sutton" userId="1e63f7443f7518ef" providerId="LiveId" clId="{7CBCB8B0-5E70-40A4-9C82-953942A5E342}" dt="2024-10-26T18:26:44.224" v="592" actId="47"/>
        <pc:sldMkLst>
          <pc:docMk/>
          <pc:sldMk cId="3198769830" sldId="334"/>
        </pc:sldMkLst>
      </pc:sldChg>
      <pc:sldChg chg="del">
        <pc:chgData name="Joel Sutton" userId="1e63f7443f7518ef" providerId="LiveId" clId="{7CBCB8B0-5E70-40A4-9C82-953942A5E342}" dt="2024-10-26T18:26:45.317" v="593" actId="47"/>
        <pc:sldMkLst>
          <pc:docMk/>
          <pc:sldMk cId="1040246077" sldId="335"/>
        </pc:sldMkLst>
      </pc:sldChg>
      <pc:sldChg chg="del">
        <pc:chgData name="Joel Sutton" userId="1e63f7443f7518ef" providerId="LiveId" clId="{7CBCB8B0-5E70-40A4-9C82-953942A5E342}" dt="2024-10-26T18:26:46.160" v="594" actId="47"/>
        <pc:sldMkLst>
          <pc:docMk/>
          <pc:sldMk cId="1942524680" sldId="336"/>
        </pc:sldMkLst>
      </pc:sldChg>
      <pc:sldChg chg="del">
        <pc:chgData name="Joel Sutton" userId="1e63f7443f7518ef" providerId="LiveId" clId="{7CBCB8B0-5E70-40A4-9C82-953942A5E342}" dt="2024-10-26T18:26:47.427" v="595" actId="47"/>
        <pc:sldMkLst>
          <pc:docMk/>
          <pc:sldMk cId="1154888115" sldId="337"/>
        </pc:sldMkLst>
      </pc:sldChg>
      <pc:sldChg chg="del">
        <pc:chgData name="Joel Sutton" userId="1e63f7443f7518ef" providerId="LiveId" clId="{7CBCB8B0-5E70-40A4-9C82-953942A5E342}" dt="2024-10-26T18:26:48.520" v="596" actId="47"/>
        <pc:sldMkLst>
          <pc:docMk/>
          <pc:sldMk cId="4231731877" sldId="338"/>
        </pc:sldMkLst>
      </pc:sldChg>
      <pc:sldChg chg="del">
        <pc:chgData name="Joel Sutton" userId="1e63f7443f7518ef" providerId="LiveId" clId="{7CBCB8B0-5E70-40A4-9C82-953942A5E342}" dt="2024-10-26T18:26:49.921" v="597" actId="47"/>
        <pc:sldMkLst>
          <pc:docMk/>
          <pc:sldMk cId="804726063" sldId="339"/>
        </pc:sldMkLst>
      </pc:sldChg>
      <pc:sldChg chg="del">
        <pc:chgData name="Joel Sutton" userId="1e63f7443f7518ef" providerId="LiveId" clId="{7CBCB8B0-5E70-40A4-9C82-953942A5E342}" dt="2024-10-27T19:15:10.530" v="1224" actId="47"/>
        <pc:sldMkLst>
          <pc:docMk/>
          <pc:sldMk cId="157086707" sldId="340"/>
        </pc:sldMkLst>
      </pc:sldChg>
      <pc:sldChg chg="del">
        <pc:chgData name="Joel Sutton" userId="1e63f7443f7518ef" providerId="LiveId" clId="{7CBCB8B0-5E70-40A4-9C82-953942A5E342}" dt="2024-10-27T19:15:10.828" v="1225" actId="47"/>
        <pc:sldMkLst>
          <pc:docMk/>
          <pc:sldMk cId="3655965391" sldId="341"/>
        </pc:sldMkLst>
      </pc:sldChg>
      <pc:sldChg chg="del">
        <pc:chgData name="Joel Sutton" userId="1e63f7443f7518ef" providerId="LiveId" clId="{7CBCB8B0-5E70-40A4-9C82-953942A5E342}" dt="2024-10-27T19:15:11.059" v="1226" actId="47"/>
        <pc:sldMkLst>
          <pc:docMk/>
          <pc:sldMk cId="3197043322" sldId="342"/>
        </pc:sldMkLst>
      </pc:sldChg>
      <pc:sldChg chg="del">
        <pc:chgData name="Joel Sutton" userId="1e63f7443f7518ef" providerId="LiveId" clId="{7CBCB8B0-5E70-40A4-9C82-953942A5E342}" dt="2024-10-27T19:15:12.520" v="1228" actId="47"/>
        <pc:sldMkLst>
          <pc:docMk/>
          <pc:sldMk cId="2535962700" sldId="343"/>
        </pc:sldMkLst>
      </pc:sldChg>
      <pc:sldChg chg="del">
        <pc:chgData name="Joel Sutton" userId="1e63f7443f7518ef" providerId="LiveId" clId="{7CBCB8B0-5E70-40A4-9C82-953942A5E342}" dt="2024-10-27T19:15:15.979" v="1232" actId="47"/>
        <pc:sldMkLst>
          <pc:docMk/>
          <pc:sldMk cId="454747166" sldId="344"/>
        </pc:sldMkLst>
      </pc:sldChg>
      <pc:sldChg chg="del">
        <pc:chgData name="Joel Sutton" userId="1e63f7443f7518ef" providerId="LiveId" clId="{7CBCB8B0-5E70-40A4-9C82-953942A5E342}" dt="2024-10-27T19:15:13.443" v="1229" actId="47"/>
        <pc:sldMkLst>
          <pc:docMk/>
          <pc:sldMk cId="2240555478" sldId="345"/>
        </pc:sldMkLst>
      </pc:sldChg>
      <pc:sldChg chg="del">
        <pc:chgData name="Joel Sutton" userId="1e63f7443f7518ef" providerId="LiveId" clId="{7CBCB8B0-5E70-40A4-9C82-953942A5E342}" dt="2024-10-27T19:15:14.175" v="1230" actId="47"/>
        <pc:sldMkLst>
          <pc:docMk/>
          <pc:sldMk cId="1618319856" sldId="346"/>
        </pc:sldMkLst>
      </pc:sldChg>
      <pc:sldChg chg="del">
        <pc:chgData name="Joel Sutton" userId="1e63f7443f7518ef" providerId="LiveId" clId="{7CBCB8B0-5E70-40A4-9C82-953942A5E342}" dt="2024-10-27T19:15:16.546" v="1233" actId="47"/>
        <pc:sldMkLst>
          <pc:docMk/>
          <pc:sldMk cId="173373267" sldId="347"/>
        </pc:sldMkLst>
      </pc:sldChg>
      <pc:sldChg chg="del">
        <pc:chgData name="Joel Sutton" userId="1e63f7443f7518ef" providerId="LiveId" clId="{7CBCB8B0-5E70-40A4-9C82-953942A5E342}" dt="2024-10-27T19:15:17.172" v="1234" actId="47"/>
        <pc:sldMkLst>
          <pc:docMk/>
          <pc:sldMk cId="3941502398" sldId="348"/>
        </pc:sldMkLst>
      </pc:sldChg>
      <pc:sldChg chg="del">
        <pc:chgData name="Joel Sutton" userId="1e63f7443f7518ef" providerId="LiveId" clId="{7CBCB8B0-5E70-40A4-9C82-953942A5E342}" dt="2024-10-27T19:15:19.276" v="1236" actId="47"/>
        <pc:sldMkLst>
          <pc:docMk/>
          <pc:sldMk cId="255998941" sldId="349"/>
        </pc:sldMkLst>
      </pc:sldChg>
      <pc:sldChg chg="del">
        <pc:chgData name="Joel Sutton" userId="1e63f7443f7518ef" providerId="LiveId" clId="{7CBCB8B0-5E70-40A4-9C82-953942A5E342}" dt="2024-10-27T19:15:19.923" v="1237" actId="47"/>
        <pc:sldMkLst>
          <pc:docMk/>
          <pc:sldMk cId="3711960890" sldId="350"/>
        </pc:sldMkLst>
      </pc:sldChg>
      <pc:sldChg chg="del">
        <pc:chgData name="Joel Sutton" userId="1e63f7443f7518ef" providerId="LiveId" clId="{7CBCB8B0-5E70-40A4-9C82-953942A5E342}" dt="2024-10-27T19:15:20.545" v="1238" actId="47"/>
        <pc:sldMkLst>
          <pc:docMk/>
          <pc:sldMk cId="1283915641" sldId="351"/>
        </pc:sldMkLst>
      </pc:sldChg>
      <pc:sldChg chg="addSp delSp modSp mod">
        <pc:chgData name="Joel Sutton" userId="1e63f7443f7518ef" providerId="LiveId" clId="{7CBCB8B0-5E70-40A4-9C82-953942A5E342}" dt="2024-10-28T13:38:25.914" v="1325" actId="27614"/>
        <pc:sldMkLst>
          <pc:docMk/>
          <pc:sldMk cId="3304639539" sldId="353"/>
        </pc:sldMkLst>
      </pc:sldChg>
      <pc:sldChg chg="del">
        <pc:chgData name="Joel Sutton" userId="1e63f7443f7518ef" providerId="LiveId" clId="{7CBCB8B0-5E70-40A4-9C82-953942A5E342}" dt="2024-10-27T19:15:24.046" v="1240" actId="47"/>
        <pc:sldMkLst>
          <pc:docMk/>
          <pc:sldMk cId="1122220066" sldId="354"/>
        </pc:sldMkLst>
      </pc:sldChg>
      <pc:sldChg chg="modSp add mod">
        <pc:chgData name="Joel Sutton" userId="1e63f7443f7518ef" providerId="LiveId" clId="{7CBCB8B0-5E70-40A4-9C82-953942A5E342}" dt="2024-10-24T22:06:07.280" v="109" actId="6549"/>
        <pc:sldMkLst>
          <pc:docMk/>
          <pc:sldMk cId="3735232075" sldId="355"/>
        </pc:sldMkLst>
        <pc:spChg chg="mod">
          <ac:chgData name="Joel Sutton" userId="1e63f7443f7518ef" providerId="LiveId" clId="{7CBCB8B0-5E70-40A4-9C82-953942A5E342}" dt="2024-10-24T22:06:07.280" v="109" actId="6549"/>
          <ac:spMkLst>
            <pc:docMk/>
            <pc:sldMk cId="3735232075" sldId="355"/>
            <ac:spMk id="317" creationId="{602B3920-BEAF-3F99-A8B3-EC1302074C79}"/>
          </ac:spMkLst>
        </pc:spChg>
      </pc:sldChg>
      <pc:sldChg chg="addSp modSp add mod ord modNotesTx">
        <pc:chgData name="Joel Sutton" userId="1e63f7443f7518ef" providerId="LiveId" clId="{7CBCB8B0-5E70-40A4-9C82-953942A5E342}" dt="2024-10-26T18:25:39.616" v="586"/>
        <pc:sldMkLst>
          <pc:docMk/>
          <pc:sldMk cId="2772314818" sldId="356"/>
        </pc:sldMkLst>
      </pc:sldChg>
      <pc:sldChg chg="modSp add mod modNotesTx">
        <pc:chgData name="Joel Sutton" userId="1e63f7443f7518ef" providerId="LiveId" clId="{7CBCB8B0-5E70-40A4-9C82-953942A5E342}" dt="2024-10-26T18:25:55.324" v="587"/>
        <pc:sldMkLst>
          <pc:docMk/>
          <pc:sldMk cId="374977747" sldId="357"/>
        </pc:sldMkLst>
      </pc:sldChg>
      <pc:sldChg chg="modSp add del mod">
        <pc:chgData name="Joel Sutton" userId="1e63f7443f7518ef" providerId="LiveId" clId="{7CBCB8B0-5E70-40A4-9C82-953942A5E342}" dt="2024-10-26T18:26:32.887" v="588" actId="47"/>
        <pc:sldMkLst>
          <pc:docMk/>
          <pc:sldMk cId="2867778544" sldId="358"/>
        </pc:sldMkLst>
      </pc:sldChg>
      <pc:sldChg chg="modSp add mod">
        <pc:chgData name="Joel Sutton" userId="1e63f7443f7518ef" providerId="LiveId" clId="{7CBCB8B0-5E70-40A4-9C82-953942A5E342}" dt="2024-10-24T23:24:36.809" v="585" actId="14100"/>
        <pc:sldMkLst>
          <pc:docMk/>
          <pc:sldMk cId="839254232" sldId="359"/>
        </pc:sldMkLst>
      </pc:sldChg>
      <pc:sldChg chg="modSp add mod">
        <pc:chgData name="Joel Sutton" userId="1e63f7443f7518ef" providerId="LiveId" clId="{7CBCB8B0-5E70-40A4-9C82-953942A5E342}" dt="2024-10-27T19:13:43.674" v="1205" actId="20577"/>
        <pc:sldMkLst>
          <pc:docMk/>
          <pc:sldMk cId="293221340" sldId="360"/>
        </pc:sldMkLst>
      </pc:sldChg>
      <pc:sldChg chg="modSp add mod ord">
        <pc:chgData name="Joel Sutton" userId="1e63f7443f7518ef" providerId="LiveId" clId="{7CBCB8B0-5E70-40A4-9C82-953942A5E342}" dt="2024-10-27T19:14:10.890" v="1217" actId="20577"/>
        <pc:sldMkLst>
          <pc:docMk/>
          <pc:sldMk cId="764972477" sldId="361"/>
        </pc:sldMkLst>
      </pc:sldChg>
      <pc:sldChg chg="modSp add mod">
        <pc:chgData name="Joel Sutton" userId="1e63f7443f7518ef" providerId="LiveId" clId="{7CBCB8B0-5E70-40A4-9C82-953942A5E342}" dt="2024-10-27T19:13:59.431" v="1213" actId="20577"/>
        <pc:sldMkLst>
          <pc:docMk/>
          <pc:sldMk cId="2731412328" sldId="362"/>
        </pc:sldMkLst>
      </pc:sldChg>
      <pc:sldChg chg="modSp add mod">
        <pc:chgData name="Joel Sutton" userId="1e63f7443f7518ef" providerId="LiveId" clId="{7CBCB8B0-5E70-40A4-9C82-953942A5E342}" dt="2024-10-27T19:14:03.360" v="1215" actId="20577"/>
        <pc:sldMkLst>
          <pc:docMk/>
          <pc:sldMk cId="3843691900" sldId="363"/>
        </pc:sldMkLst>
      </pc:sldChg>
      <pc:sldChg chg="addSp modSp add mod">
        <pc:chgData name="Joel Sutton" userId="1e63f7443f7518ef" providerId="LiveId" clId="{7CBCB8B0-5E70-40A4-9C82-953942A5E342}" dt="2024-10-27T19:05:15.581" v="840" actId="6549"/>
        <pc:sldMkLst>
          <pc:docMk/>
          <pc:sldMk cId="2024576776" sldId="364"/>
        </pc:sldMkLst>
      </pc:sldChg>
      <pc:sldChg chg="modSp add mod ord">
        <pc:chgData name="Joel Sutton" userId="1e63f7443f7518ef" providerId="LiveId" clId="{7CBCB8B0-5E70-40A4-9C82-953942A5E342}" dt="2024-10-27T19:14:22.016" v="1223" actId="20577"/>
        <pc:sldMkLst>
          <pc:docMk/>
          <pc:sldMk cId="4033096076" sldId="365"/>
        </pc:sldMkLst>
      </pc:sldChg>
      <pc:sldChg chg="modSp add mod ord">
        <pc:chgData name="Joel Sutton" userId="1e63f7443f7518ef" providerId="LiveId" clId="{7CBCB8B0-5E70-40A4-9C82-953942A5E342}" dt="2024-10-27T19:13:49.115" v="1209" actId="20577"/>
        <pc:sldMkLst>
          <pc:docMk/>
          <pc:sldMk cId="2152263262" sldId="366"/>
        </pc:sldMkLst>
      </pc:sldChg>
      <pc:sldChg chg="modSp add mod setBg">
        <pc:chgData name="Joel Sutton" userId="1e63f7443f7518ef" providerId="LiveId" clId="{7CBCB8B0-5E70-40A4-9C82-953942A5E342}" dt="2024-10-27T19:17:25.701" v="1280" actId="20577"/>
        <pc:sldMkLst>
          <pc:docMk/>
          <pc:sldMk cId="2501143617" sldId="367"/>
        </pc:sldMkLst>
      </pc:sldChg>
      <pc:sldChg chg="modSp add mod">
        <pc:chgData name="Joel Sutton" userId="1e63f7443f7518ef" providerId="LiveId" clId="{7CBCB8B0-5E70-40A4-9C82-953942A5E342}" dt="2024-10-28T13:38:36.676" v="1326" actId="20577"/>
        <pc:sldMkLst>
          <pc:docMk/>
          <pc:sldMk cId="2898692361" sldId="368"/>
        </pc:sldMkLst>
      </pc:sldChg>
      <pc:sldChg chg="modSp add mod">
        <pc:chgData name="Joel Sutton" userId="1e63f7443f7518ef" providerId="LiveId" clId="{7CBCB8B0-5E70-40A4-9C82-953942A5E342}" dt="2024-10-28T13:39:25.254" v="1376" actId="5793"/>
        <pc:sldMkLst>
          <pc:docMk/>
          <pc:sldMk cId="1064774897" sldId="369"/>
        </pc:sldMkLst>
      </pc:sldChg>
    </pc:docChg>
  </pc:docChgLst>
  <pc:docChgLst>
    <pc:chgData name="Joel Sutton" userId="1e63f7443f7518ef" providerId="LiveId" clId="{860BBDB8-041E-4C8E-9328-5F84FEDE40FB}"/>
    <pc:docChg chg="undo custSel addSld delSld modSld sldOrd">
      <pc:chgData name="Joel Sutton" userId="1e63f7443f7518ef" providerId="LiveId" clId="{860BBDB8-041E-4C8E-9328-5F84FEDE40FB}" dt="2024-10-23T23:40:55.336" v="3717" actId="47"/>
      <pc:docMkLst>
        <pc:docMk/>
      </pc:docMkLst>
      <pc:sldChg chg="modSp mod">
        <pc:chgData name="Joel Sutton" userId="1e63f7443f7518ef" providerId="LiveId" clId="{860BBDB8-041E-4C8E-9328-5F84FEDE40FB}" dt="2024-10-21T23:39:57.234" v="65" actId="20577"/>
        <pc:sldMkLst>
          <pc:docMk/>
          <pc:sldMk cId="0" sldId="258"/>
        </pc:sldMkLst>
        <pc:spChg chg="mod">
          <ac:chgData name="Joel Sutton" userId="1e63f7443f7518ef" providerId="LiveId" clId="{860BBDB8-041E-4C8E-9328-5F84FEDE40FB}" dt="2024-10-21T23:39:13.964" v="1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860BBDB8-041E-4C8E-9328-5F84FEDE40FB}" dt="2024-10-21T23:39:57.234" v="6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 modNotesTx">
        <pc:chgData name="Joel Sutton" userId="1e63f7443f7518ef" providerId="LiveId" clId="{860BBDB8-041E-4C8E-9328-5F84FEDE40FB}" dt="2024-10-22T23:41:23.864" v="630" actId="20577"/>
        <pc:sldMkLst>
          <pc:docMk/>
          <pc:sldMk cId="0" sldId="261"/>
        </pc:sldMkLst>
        <pc:spChg chg="mod">
          <ac:chgData name="Joel Sutton" userId="1e63f7443f7518ef" providerId="LiveId" clId="{860BBDB8-041E-4C8E-9328-5F84FEDE40FB}" dt="2024-10-22T23:41:23.864" v="630" actId="20577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Joel Sutton" userId="1e63f7443f7518ef" providerId="LiveId" clId="{860BBDB8-041E-4C8E-9328-5F84FEDE40FB}" dt="2024-10-21T23:41:52.894" v="76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860BBDB8-041E-4C8E-9328-5F84FEDE40FB}" dt="2024-10-21T23:41:55.210" v="79" actId="20577"/>
          <ac:spMkLst>
            <pc:docMk/>
            <pc:sldMk cId="0" sldId="261"/>
            <ac:spMk id="140" creationId="{00000000-0000-0000-0000-000000000000}"/>
          </ac:spMkLst>
        </pc:spChg>
      </pc:sldChg>
      <pc:sldChg chg="modSp mod ord">
        <pc:chgData name="Joel Sutton" userId="1e63f7443f7518ef" providerId="LiveId" clId="{860BBDB8-041E-4C8E-9328-5F84FEDE40FB}" dt="2024-10-21T23:44:13.400" v="107"/>
        <pc:sldMkLst>
          <pc:docMk/>
          <pc:sldMk cId="0" sldId="268"/>
        </pc:sldMkLst>
        <pc:spChg chg="mod">
          <ac:chgData name="Joel Sutton" userId="1e63f7443f7518ef" providerId="LiveId" clId="{860BBDB8-041E-4C8E-9328-5F84FEDE40FB}" dt="2024-10-21T23:42:26.536" v="94" actId="20577"/>
          <ac:spMkLst>
            <pc:docMk/>
            <pc:sldMk cId="0" sldId="268"/>
            <ac:spMk id="243" creationId="{00000000-0000-0000-0000-000000000000}"/>
          </ac:spMkLst>
        </pc:spChg>
        <pc:spChg chg="mod">
          <ac:chgData name="Joel Sutton" userId="1e63f7443f7518ef" providerId="LiveId" clId="{860BBDB8-041E-4C8E-9328-5F84FEDE40FB}" dt="2024-10-21T23:42:30.708" v="105" actId="20577"/>
          <ac:spMkLst>
            <pc:docMk/>
            <pc:sldMk cId="0" sldId="268"/>
            <ac:spMk id="249" creationId="{00000000-0000-0000-0000-000000000000}"/>
          </ac:spMkLst>
        </pc:spChg>
      </pc:sldChg>
      <pc:sldChg chg="del">
        <pc:chgData name="Joel Sutton" userId="1e63f7443f7518ef" providerId="LiveId" clId="{860BBDB8-041E-4C8E-9328-5F84FEDE40FB}" dt="2024-10-22T21:54:42.132" v="199" actId="47"/>
        <pc:sldMkLst>
          <pc:docMk/>
          <pc:sldMk cId="0" sldId="271"/>
        </pc:sldMkLst>
      </pc:sldChg>
      <pc:sldChg chg="modSp del mod">
        <pc:chgData name="Joel Sutton" userId="1e63f7443f7518ef" providerId="LiveId" clId="{860BBDB8-041E-4C8E-9328-5F84FEDE40FB}" dt="2024-10-21T23:54:17.505" v="193" actId="47"/>
        <pc:sldMkLst>
          <pc:docMk/>
          <pc:sldMk cId="0" sldId="273"/>
        </pc:sldMkLst>
      </pc:sldChg>
      <pc:sldChg chg="modSp mod">
        <pc:chgData name="Joel Sutton" userId="1e63f7443f7518ef" providerId="LiveId" clId="{860BBDB8-041E-4C8E-9328-5F84FEDE40FB}" dt="2024-10-21T23:54:26.442" v="198" actId="20577"/>
        <pc:sldMkLst>
          <pc:docMk/>
          <pc:sldMk cId="0" sldId="291"/>
        </pc:sldMkLst>
        <pc:spChg chg="mod">
          <ac:chgData name="Joel Sutton" userId="1e63f7443f7518ef" providerId="LiveId" clId="{860BBDB8-041E-4C8E-9328-5F84FEDE40FB}" dt="2024-10-21T23:54:26.442" v="198" actId="20577"/>
          <ac:spMkLst>
            <pc:docMk/>
            <pc:sldMk cId="0" sldId="291"/>
            <ac:spMk id="466" creationId="{00000000-0000-0000-0000-000000000000}"/>
          </ac:spMkLst>
        </pc:spChg>
      </pc:sldChg>
      <pc:sldChg chg="ord">
        <pc:chgData name="Joel Sutton" userId="1e63f7443f7518ef" providerId="LiveId" clId="{860BBDB8-041E-4C8E-9328-5F84FEDE40FB}" dt="2024-10-21T23:44:13.400" v="107"/>
        <pc:sldMkLst>
          <pc:docMk/>
          <pc:sldMk cId="4085133289" sldId="295"/>
        </pc:sldMkLst>
      </pc:sldChg>
      <pc:sldChg chg="del">
        <pc:chgData name="Joel Sutton" userId="1e63f7443f7518ef" providerId="LiveId" clId="{860BBDB8-041E-4C8E-9328-5F84FEDE40FB}" dt="2024-10-21T23:51:51.595" v="121" actId="47"/>
        <pc:sldMkLst>
          <pc:docMk/>
          <pc:sldMk cId="3931286111" sldId="306"/>
        </pc:sldMkLst>
      </pc:sldChg>
      <pc:sldChg chg="modSp mod">
        <pc:chgData name="Joel Sutton" userId="1e63f7443f7518ef" providerId="LiveId" clId="{860BBDB8-041E-4C8E-9328-5F84FEDE40FB}" dt="2024-10-22T21:56:32.778" v="219" actId="255"/>
        <pc:sldMkLst>
          <pc:docMk/>
          <pc:sldMk cId="4067986275" sldId="317"/>
        </pc:sldMkLst>
        <pc:spChg chg="mod">
          <ac:chgData name="Joel Sutton" userId="1e63f7443f7518ef" providerId="LiveId" clId="{860BBDB8-041E-4C8E-9328-5F84FEDE40FB}" dt="2024-10-22T21:56:15.244" v="214" actId="20577"/>
          <ac:spMkLst>
            <pc:docMk/>
            <pc:sldMk cId="4067986275" sldId="317"/>
            <ac:spMk id="313" creationId="{34169755-C761-271C-7355-768D3E428BB7}"/>
          </ac:spMkLst>
        </pc:spChg>
        <pc:spChg chg="mod">
          <ac:chgData name="Joel Sutton" userId="1e63f7443f7518ef" providerId="LiveId" clId="{860BBDB8-041E-4C8E-9328-5F84FEDE40FB}" dt="2024-10-22T21:56:32.778" v="219" actId="255"/>
          <ac:spMkLst>
            <pc:docMk/>
            <pc:sldMk cId="4067986275" sldId="317"/>
            <ac:spMk id="317" creationId="{EBC866EC-48A8-D54D-6555-510441CFE1D8}"/>
          </ac:spMkLst>
        </pc:spChg>
      </pc:sldChg>
      <pc:sldChg chg="delSp modSp del mod">
        <pc:chgData name="Joel Sutton" userId="1e63f7443f7518ef" providerId="LiveId" clId="{860BBDB8-041E-4C8E-9328-5F84FEDE40FB}" dt="2024-10-23T23:40:55.336" v="3717" actId="47"/>
        <pc:sldMkLst>
          <pc:docMk/>
          <pc:sldMk cId="1134139841" sldId="318"/>
        </pc:sldMkLst>
      </pc:sldChg>
      <pc:sldChg chg="del">
        <pc:chgData name="Joel Sutton" userId="1e63f7443f7518ef" providerId="LiveId" clId="{860BBDB8-041E-4C8E-9328-5F84FEDE40FB}" dt="2024-10-21T23:54:15.012" v="188" actId="47"/>
        <pc:sldMkLst>
          <pc:docMk/>
          <pc:sldMk cId="535754615" sldId="319"/>
        </pc:sldMkLst>
      </pc:sldChg>
      <pc:sldChg chg="del">
        <pc:chgData name="Joel Sutton" userId="1e63f7443f7518ef" providerId="LiveId" clId="{860BBDB8-041E-4C8E-9328-5F84FEDE40FB}" dt="2024-10-21T23:54:15.427" v="190" actId="47"/>
        <pc:sldMkLst>
          <pc:docMk/>
          <pc:sldMk cId="1368425562" sldId="320"/>
        </pc:sldMkLst>
      </pc:sldChg>
      <pc:sldChg chg="del">
        <pc:chgData name="Joel Sutton" userId="1e63f7443f7518ef" providerId="LiveId" clId="{860BBDB8-041E-4C8E-9328-5F84FEDE40FB}" dt="2024-10-21T23:54:16.467" v="192" actId="47"/>
        <pc:sldMkLst>
          <pc:docMk/>
          <pc:sldMk cId="177475473" sldId="321"/>
        </pc:sldMkLst>
      </pc:sldChg>
      <pc:sldChg chg="del">
        <pc:chgData name="Joel Sutton" userId="1e63f7443f7518ef" providerId="LiveId" clId="{860BBDB8-041E-4C8E-9328-5F84FEDE40FB}" dt="2024-10-21T23:52:06.783" v="122" actId="47"/>
        <pc:sldMkLst>
          <pc:docMk/>
          <pc:sldMk cId="64529949" sldId="322"/>
        </pc:sldMkLst>
      </pc:sldChg>
      <pc:sldChg chg="del">
        <pc:chgData name="Joel Sutton" userId="1e63f7443f7518ef" providerId="LiveId" clId="{860BBDB8-041E-4C8E-9328-5F84FEDE40FB}" dt="2024-10-21T23:47:47.357" v="112" actId="47"/>
        <pc:sldMkLst>
          <pc:docMk/>
          <pc:sldMk cId="3184342960" sldId="323"/>
        </pc:sldMkLst>
      </pc:sldChg>
      <pc:sldChg chg="modSp del mod modAnim">
        <pc:chgData name="Joel Sutton" userId="1e63f7443f7518ef" providerId="LiveId" clId="{860BBDB8-041E-4C8E-9328-5F84FEDE40FB}" dt="2024-10-23T23:40:54.397" v="3716" actId="47"/>
        <pc:sldMkLst>
          <pc:docMk/>
          <pc:sldMk cId="293829403" sldId="324"/>
        </pc:sldMkLst>
      </pc:sldChg>
      <pc:sldChg chg="del">
        <pc:chgData name="Joel Sutton" userId="1e63f7443f7518ef" providerId="LiveId" clId="{860BBDB8-041E-4C8E-9328-5F84FEDE40FB}" dt="2024-10-21T23:54:15.231" v="189" actId="47"/>
        <pc:sldMkLst>
          <pc:docMk/>
          <pc:sldMk cId="1558993683" sldId="325"/>
        </pc:sldMkLst>
      </pc:sldChg>
      <pc:sldChg chg="modSp add mod">
        <pc:chgData name="Joel Sutton" userId="1e63f7443f7518ef" providerId="LiveId" clId="{860BBDB8-041E-4C8E-9328-5F84FEDE40FB}" dt="2024-10-22T21:57:32.076" v="232" actId="20577"/>
        <pc:sldMkLst>
          <pc:docMk/>
          <pc:sldMk cId="2773459932" sldId="325"/>
        </pc:sldMkLst>
      </pc:sldChg>
      <pc:sldChg chg="modSp add mod">
        <pc:chgData name="Joel Sutton" userId="1e63f7443f7518ef" providerId="LiveId" clId="{860BBDB8-041E-4C8E-9328-5F84FEDE40FB}" dt="2024-10-22T21:58:16.343" v="242" actId="404"/>
        <pc:sldMkLst>
          <pc:docMk/>
          <pc:sldMk cId="1942938185" sldId="326"/>
        </pc:sldMkLst>
      </pc:sldChg>
      <pc:sldChg chg="del">
        <pc:chgData name="Joel Sutton" userId="1e63f7443f7518ef" providerId="LiveId" clId="{860BBDB8-041E-4C8E-9328-5F84FEDE40FB}" dt="2024-10-21T23:52:56.952" v="187" actId="47"/>
        <pc:sldMkLst>
          <pc:docMk/>
          <pc:sldMk cId="2670943639" sldId="326"/>
        </pc:sldMkLst>
      </pc:sldChg>
      <pc:sldChg chg="modSp del mod">
        <pc:chgData name="Joel Sutton" userId="1e63f7443f7518ef" providerId="LiveId" clId="{860BBDB8-041E-4C8E-9328-5F84FEDE40FB}" dt="2024-10-21T23:54:16.024" v="191" actId="47"/>
        <pc:sldMkLst>
          <pc:docMk/>
          <pc:sldMk cId="2780014988" sldId="327"/>
        </pc:sldMkLst>
      </pc:sldChg>
      <pc:sldChg chg="modSp add mod">
        <pc:chgData name="Joel Sutton" userId="1e63f7443f7518ef" providerId="LiveId" clId="{860BBDB8-041E-4C8E-9328-5F84FEDE40FB}" dt="2024-10-22T21:59:26.674" v="285" actId="20577"/>
        <pc:sldMkLst>
          <pc:docMk/>
          <pc:sldMk cId="4258193976" sldId="327"/>
        </pc:sldMkLst>
      </pc:sldChg>
      <pc:sldChg chg="del">
        <pc:chgData name="Joel Sutton" userId="1e63f7443f7518ef" providerId="LiveId" clId="{860BBDB8-041E-4C8E-9328-5F84FEDE40FB}" dt="2024-10-21T23:54:18.412" v="194" actId="47"/>
        <pc:sldMkLst>
          <pc:docMk/>
          <pc:sldMk cId="3205472914" sldId="328"/>
        </pc:sldMkLst>
      </pc:sldChg>
      <pc:sldChg chg="modSp add mod">
        <pc:chgData name="Joel Sutton" userId="1e63f7443f7518ef" providerId="LiveId" clId="{860BBDB8-041E-4C8E-9328-5F84FEDE40FB}" dt="2024-10-22T21:59:56.396" v="296" actId="255"/>
        <pc:sldMkLst>
          <pc:docMk/>
          <pc:sldMk cId="3886255465" sldId="328"/>
        </pc:sldMkLst>
      </pc:sldChg>
      <pc:sldChg chg="modSp add mod">
        <pc:chgData name="Joel Sutton" userId="1e63f7443f7518ef" providerId="LiveId" clId="{860BBDB8-041E-4C8E-9328-5F84FEDE40FB}" dt="2024-10-22T22:00:29.699" v="308" actId="20577"/>
        <pc:sldMkLst>
          <pc:docMk/>
          <pc:sldMk cId="1274958382" sldId="329"/>
        </pc:sldMkLst>
      </pc:sldChg>
      <pc:sldChg chg="del">
        <pc:chgData name="Joel Sutton" userId="1e63f7443f7518ef" providerId="LiveId" clId="{860BBDB8-041E-4C8E-9328-5F84FEDE40FB}" dt="2024-10-21T23:54:20.037" v="195" actId="47"/>
        <pc:sldMkLst>
          <pc:docMk/>
          <pc:sldMk cId="2276236653" sldId="329"/>
        </pc:sldMkLst>
      </pc:sldChg>
      <pc:sldChg chg="modSp del mod">
        <pc:chgData name="Joel Sutton" userId="1e63f7443f7518ef" providerId="LiveId" clId="{860BBDB8-041E-4C8E-9328-5F84FEDE40FB}" dt="2024-10-21T23:47:49.237" v="113" actId="47"/>
        <pc:sldMkLst>
          <pc:docMk/>
          <pc:sldMk cId="199820097" sldId="330"/>
        </pc:sldMkLst>
      </pc:sldChg>
      <pc:sldChg chg="modSp add mod modNotesTx">
        <pc:chgData name="Joel Sutton" userId="1e63f7443f7518ef" providerId="LiveId" clId="{860BBDB8-041E-4C8E-9328-5F84FEDE40FB}" dt="2024-10-23T22:47:21.530" v="3715" actId="20577"/>
        <pc:sldMkLst>
          <pc:docMk/>
          <pc:sldMk cId="1634902928" sldId="330"/>
        </pc:sldMkLst>
      </pc:sldChg>
      <pc:sldChg chg="addSp delSp modSp add mod modNotesTx">
        <pc:chgData name="Joel Sutton" userId="1e63f7443f7518ef" providerId="LiveId" clId="{860BBDB8-041E-4C8E-9328-5F84FEDE40FB}" dt="2024-10-22T23:48:52.621" v="673" actId="115"/>
        <pc:sldMkLst>
          <pc:docMk/>
          <pc:sldMk cId="3969804674" sldId="331"/>
        </pc:sldMkLst>
      </pc:sldChg>
      <pc:sldChg chg="delSp modSp add mod">
        <pc:chgData name="Joel Sutton" userId="1e63f7443f7518ef" providerId="LiveId" clId="{860BBDB8-041E-4C8E-9328-5F84FEDE40FB}" dt="2024-10-22T23:49:42.938" v="700" actId="6549"/>
        <pc:sldMkLst>
          <pc:docMk/>
          <pc:sldMk cId="3887869119" sldId="332"/>
        </pc:sldMkLst>
      </pc:sldChg>
      <pc:sldChg chg="modSp add mod modNotesTx">
        <pc:chgData name="Joel Sutton" userId="1e63f7443f7518ef" providerId="LiveId" clId="{860BBDB8-041E-4C8E-9328-5F84FEDE40FB}" dt="2024-10-22T23:50:32.587" v="730"/>
        <pc:sldMkLst>
          <pc:docMk/>
          <pc:sldMk cId="3020509062" sldId="333"/>
        </pc:sldMkLst>
      </pc:sldChg>
      <pc:sldChg chg="modSp add mod modNotesTx">
        <pc:chgData name="Joel Sutton" userId="1e63f7443f7518ef" providerId="LiveId" clId="{860BBDB8-041E-4C8E-9328-5F84FEDE40FB}" dt="2024-10-23T17:19:49.075" v="2139" actId="20577"/>
        <pc:sldMkLst>
          <pc:docMk/>
          <pc:sldMk cId="3198769830" sldId="334"/>
        </pc:sldMkLst>
      </pc:sldChg>
      <pc:sldChg chg="modSp add mod modNotesTx">
        <pc:chgData name="Joel Sutton" userId="1e63f7443f7518ef" providerId="LiveId" clId="{860BBDB8-041E-4C8E-9328-5F84FEDE40FB}" dt="2024-10-22T23:52:47.736" v="860" actId="20577"/>
        <pc:sldMkLst>
          <pc:docMk/>
          <pc:sldMk cId="1040246077" sldId="335"/>
        </pc:sldMkLst>
      </pc:sldChg>
      <pc:sldChg chg="modSp add mod modNotesTx">
        <pc:chgData name="Joel Sutton" userId="1e63f7443f7518ef" providerId="LiveId" clId="{860BBDB8-041E-4C8E-9328-5F84FEDE40FB}" dt="2024-10-22T23:53:24.883" v="880" actId="20577"/>
        <pc:sldMkLst>
          <pc:docMk/>
          <pc:sldMk cId="1942524680" sldId="336"/>
        </pc:sldMkLst>
      </pc:sldChg>
      <pc:sldChg chg="modSp add mod modNotesTx">
        <pc:chgData name="Joel Sutton" userId="1e63f7443f7518ef" providerId="LiveId" clId="{860BBDB8-041E-4C8E-9328-5F84FEDE40FB}" dt="2024-10-23T13:09:56.335" v="947" actId="20577"/>
        <pc:sldMkLst>
          <pc:docMk/>
          <pc:sldMk cId="1154888115" sldId="337"/>
        </pc:sldMkLst>
      </pc:sldChg>
      <pc:sldChg chg="modSp add mod modNotesTx">
        <pc:chgData name="Joel Sutton" userId="1e63f7443f7518ef" providerId="LiveId" clId="{860BBDB8-041E-4C8E-9328-5F84FEDE40FB}" dt="2024-10-23T13:20:14.431" v="1100" actId="20577"/>
        <pc:sldMkLst>
          <pc:docMk/>
          <pc:sldMk cId="4231731877" sldId="338"/>
        </pc:sldMkLst>
      </pc:sldChg>
      <pc:sldChg chg="modSp add mod modNotesTx">
        <pc:chgData name="Joel Sutton" userId="1e63f7443f7518ef" providerId="LiveId" clId="{860BBDB8-041E-4C8E-9328-5F84FEDE40FB}" dt="2024-10-23T13:19:47.701" v="1021" actId="20577"/>
        <pc:sldMkLst>
          <pc:docMk/>
          <pc:sldMk cId="804726063" sldId="339"/>
        </pc:sldMkLst>
      </pc:sldChg>
      <pc:sldChg chg="addSp modSp add mod modNotesTx">
        <pc:chgData name="Joel Sutton" userId="1e63f7443f7518ef" providerId="LiveId" clId="{860BBDB8-041E-4C8E-9328-5F84FEDE40FB}" dt="2024-10-23T14:10:59.476" v="1143" actId="14100"/>
        <pc:sldMkLst>
          <pc:docMk/>
          <pc:sldMk cId="157086707" sldId="340"/>
        </pc:sldMkLst>
      </pc:sldChg>
      <pc:sldChg chg="modSp add mod modNotesTx">
        <pc:chgData name="Joel Sutton" userId="1e63f7443f7518ef" providerId="LiveId" clId="{860BBDB8-041E-4C8E-9328-5F84FEDE40FB}" dt="2024-10-23T14:33:53.159" v="1449" actId="20577"/>
        <pc:sldMkLst>
          <pc:docMk/>
          <pc:sldMk cId="3655965391" sldId="341"/>
        </pc:sldMkLst>
      </pc:sldChg>
      <pc:sldChg chg="modSp add mod modNotesTx">
        <pc:chgData name="Joel Sutton" userId="1e63f7443f7518ef" providerId="LiveId" clId="{860BBDB8-041E-4C8E-9328-5F84FEDE40FB}" dt="2024-10-23T14:37:33.411" v="1585" actId="114"/>
        <pc:sldMkLst>
          <pc:docMk/>
          <pc:sldMk cId="3197043322" sldId="342"/>
        </pc:sldMkLst>
      </pc:sldChg>
      <pc:sldChg chg="addSp modSp add mod modNotesTx">
        <pc:chgData name="Joel Sutton" userId="1e63f7443f7518ef" providerId="LiveId" clId="{860BBDB8-041E-4C8E-9328-5F84FEDE40FB}" dt="2024-10-23T14:37:29.669" v="1584" actId="114"/>
        <pc:sldMkLst>
          <pc:docMk/>
          <pc:sldMk cId="2535962700" sldId="343"/>
        </pc:sldMkLst>
      </pc:sldChg>
      <pc:sldChg chg="addSp modSp add mod modNotesTx">
        <pc:chgData name="Joel Sutton" userId="1e63f7443f7518ef" providerId="LiveId" clId="{860BBDB8-041E-4C8E-9328-5F84FEDE40FB}" dt="2024-10-23T17:37:56.031" v="2504"/>
        <pc:sldMkLst>
          <pc:docMk/>
          <pc:sldMk cId="454747166" sldId="344"/>
        </pc:sldMkLst>
      </pc:sldChg>
      <pc:sldChg chg="modSp add mod modNotesTx">
        <pc:chgData name="Joel Sutton" userId="1e63f7443f7518ef" providerId="LiveId" clId="{860BBDB8-041E-4C8E-9328-5F84FEDE40FB}" dt="2024-10-23T14:41:07.323" v="1643" actId="20577"/>
        <pc:sldMkLst>
          <pc:docMk/>
          <pc:sldMk cId="2240555478" sldId="345"/>
        </pc:sldMkLst>
      </pc:sldChg>
      <pc:sldChg chg="delSp modSp add mod modNotesTx">
        <pc:chgData name="Joel Sutton" userId="1e63f7443f7518ef" providerId="LiveId" clId="{860BBDB8-041E-4C8E-9328-5F84FEDE40FB}" dt="2024-10-23T14:45:53.345" v="1880" actId="20577"/>
        <pc:sldMkLst>
          <pc:docMk/>
          <pc:sldMk cId="1618319856" sldId="346"/>
        </pc:sldMkLst>
      </pc:sldChg>
      <pc:sldChg chg="add del">
        <pc:chgData name="Joel Sutton" userId="1e63f7443f7518ef" providerId="LiveId" clId="{860BBDB8-041E-4C8E-9328-5F84FEDE40FB}" dt="2024-10-23T14:42:07.424" v="1645" actId="47"/>
        <pc:sldMkLst>
          <pc:docMk/>
          <pc:sldMk cId="4077815498" sldId="346"/>
        </pc:sldMkLst>
      </pc:sldChg>
      <pc:sldChg chg="modSp mod modNotesTx">
        <pc:chgData name="Joel Sutton" userId="1e63f7443f7518ef" providerId="LiveId" clId="{860BBDB8-041E-4C8E-9328-5F84FEDE40FB}" dt="2024-10-23T17:16:43.467" v="2006"/>
        <pc:sldMkLst>
          <pc:docMk/>
          <pc:sldMk cId="173373267" sldId="347"/>
        </pc:sldMkLst>
      </pc:sldChg>
      <pc:sldChg chg="add modNotesTx">
        <pc:chgData name="Joel Sutton" userId="1e63f7443f7518ef" providerId="LiveId" clId="{860BBDB8-041E-4C8E-9328-5F84FEDE40FB}" dt="2024-10-23T17:16:53.786" v="2007"/>
        <pc:sldMkLst>
          <pc:docMk/>
          <pc:sldMk cId="3941502398" sldId="348"/>
        </pc:sldMkLst>
      </pc:sldChg>
      <pc:sldChg chg="addSp modSp add mod modNotesTx">
        <pc:chgData name="Joel Sutton" userId="1e63f7443f7518ef" providerId="LiveId" clId="{860BBDB8-041E-4C8E-9328-5F84FEDE40FB}" dt="2024-10-23T17:42:36.996" v="2791" actId="20577"/>
        <pc:sldMkLst>
          <pc:docMk/>
          <pc:sldMk cId="255998941" sldId="349"/>
        </pc:sldMkLst>
      </pc:sldChg>
      <pc:sldChg chg="modSp add mod modNotesTx">
        <pc:chgData name="Joel Sutton" userId="1e63f7443f7518ef" providerId="LiveId" clId="{860BBDB8-041E-4C8E-9328-5F84FEDE40FB}" dt="2024-10-23T17:43:04.025" v="2826" actId="6549"/>
        <pc:sldMkLst>
          <pc:docMk/>
          <pc:sldMk cId="3711960890" sldId="350"/>
        </pc:sldMkLst>
      </pc:sldChg>
      <pc:sldChg chg="modSp add mod">
        <pc:chgData name="Joel Sutton" userId="1e63f7443f7518ef" providerId="LiveId" clId="{860BBDB8-041E-4C8E-9328-5F84FEDE40FB}" dt="2024-10-23T17:38:22.348" v="2506" actId="20577"/>
        <pc:sldMkLst>
          <pc:docMk/>
          <pc:sldMk cId="1283915641" sldId="351"/>
        </pc:sldMkLst>
      </pc:sldChg>
      <pc:sldChg chg="new del">
        <pc:chgData name="Joel Sutton" userId="1e63f7443f7518ef" providerId="LiveId" clId="{860BBDB8-041E-4C8E-9328-5F84FEDE40FB}" dt="2024-10-23T17:30:30.357" v="2465" actId="680"/>
        <pc:sldMkLst>
          <pc:docMk/>
          <pc:sldMk cId="403326418" sldId="352"/>
        </pc:sldMkLst>
      </pc:sldChg>
      <pc:sldChg chg="add del">
        <pc:chgData name="Joel Sutton" userId="1e63f7443f7518ef" providerId="LiveId" clId="{860BBDB8-041E-4C8E-9328-5F84FEDE40FB}" dt="2024-10-23T17:38:26.676" v="2507" actId="47"/>
        <pc:sldMkLst>
          <pc:docMk/>
          <pc:sldMk cId="4072227125" sldId="352"/>
        </pc:sldMkLst>
      </pc:sldChg>
      <pc:sldChg chg="delSp modSp add mod ord modNotesTx">
        <pc:chgData name="Joel Sutton" userId="1e63f7443f7518ef" providerId="LiveId" clId="{860BBDB8-041E-4C8E-9328-5F84FEDE40FB}" dt="2024-10-23T19:33:51.456" v="3208" actId="20577"/>
        <pc:sldMkLst>
          <pc:docMk/>
          <pc:sldMk cId="3304639539" sldId="353"/>
        </pc:sldMkLst>
      </pc:sldChg>
      <pc:sldChg chg="modSp add mod ord modNotesTx">
        <pc:chgData name="Joel Sutton" userId="1e63f7443f7518ef" providerId="LiveId" clId="{860BBDB8-041E-4C8E-9328-5F84FEDE40FB}" dt="2024-10-23T19:39:23.499" v="3632" actId="20577"/>
        <pc:sldMkLst>
          <pc:docMk/>
          <pc:sldMk cId="1122220066" sldId="354"/>
        </pc:sldMkLst>
      </pc:sldChg>
    </pc:docChg>
  </pc:docChgLst>
  <pc:docChgLst>
    <pc:chgData name="Nixon G. Vivar" userId="S::nixon.vivar@wels.net::e9afdd7c-609e-40d8-b694-b432dd74b124" providerId="AD" clId="Web-{5AD60627-B1B0-1292-1F18-806085C59C0D}"/>
    <pc:docChg chg="modSld">
      <pc:chgData name="Nixon G. Vivar" userId="S::nixon.vivar@wels.net::e9afdd7c-609e-40d8-b694-b432dd74b124" providerId="AD" clId="Web-{5AD60627-B1B0-1292-1F18-806085C59C0D}" dt="2025-01-07T18:49:08.398" v="44" actId="20577"/>
      <pc:docMkLst>
        <pc:docMk/>
      </pc:docMkLst>
      <pc:sldChg chg="modSp">
        <pc:chgData name="Nixon G. Vivar" userId="S::nixon.vivar@wels.net::e9afdd7c-609e-40d8-b694-b432dd74b124" providerId="AD" clId="Web-{5AD60627-B1B0-1292-1F18-806085C59C0D}" dt="2025-01-07T18:48:31.770" v="31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5AD60627-B1B0-1292-1F18-806085C59C0D}" dt="2025-01-07T18:48:31.770" v="31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5AD60627-B1B0-1292-1F18-806085C59C0D}" dt="2025-01-07T18:49:08.398" v="44" actId="20577"/>
        <pc:sldMkLst>
          <pc:docMk/>
          <pc:sldMk cId="0" sldId="291"/>
        </pc:sldMkLst>
        <pc:spChg chg="mod">
          <ac:chgData name="Nixon G. Vivar" userId="S::nixon.vivar@wels.net::e9afdd7c-609e-40d8-b694-b432dd74b124" providerId="AD" clId="Web-{5AD60627-B1B0-1292-1F18-806085C59C0D}" dt="2025-01-07T18:49:08.398" v="44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5AD60627-B1B0-1292-1F18-806085C59C0D}" dt="2025-01-07T18:42:16.387" v="8" actId="20577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5AD60627-B1B0-1292-1F18-806085C59C0D}" dt="2025-01-07T18:42:16.387" v="8" actId="20577"/>
          <ac:spMkLst>
            <pc:docMk/>
            <pc:sldMk cId="0" sldId="331"/>
            <ac:spMk id="199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5AD60627-B1B0-1292-1F18-806085C59C0D}" dt="2025-01-07T18:48:44.271" v="39" actId="20577"/>
        <pc:sldMkLst>
          <pc:docMk/>
          <pc:sldMk cId="1965923548" sldId="338"/>
        </pc:sldMkLst>
        <pc:spChg chg="mod">
          <ac:chgData name="Nixon G. Vivar" userId="S::nixon.vivar@wels.net::e9afdd7c-609e-40d8-b694-b432dd74b124" providerId="AD" clId="Web-{5AD60627-B1B0-1292-1F18-806085C59C0D}" dt="2025-01-07T18:48:44.271" v="39" actId="20577"/>
          <ac:spMkLst>
            <pc:docMk/>
            <pc:sldMk cId="1965923548" sldId="338"/>
            <ac:spMk id="212" creationId="{7D510CC5-19A4-CDD2-5504-93B19BCCF08A}"/>
          </ac:spMkLst>
        </pc:spChg>
      </pc:sldChg>
    </pc:docChg>
  </pc:docChgLst>
  <pc:docChgLst>
    <pc:chgData name="Nixon G. Vivar" userId="S::nixon.vivar@wels.net::e9afdd7c-609e-40d8-b694-b432dd74b124" providerId="AD" clId="Web-{45FDEA00-6D8B-791B-4F1D-6C8382684F84}"/>
    <pc:docChg chg="modSld">
      <pc:chgData name="Nixon G. Vivar" userId="S::nixon.vivar@wels.net::e9afdd7c-609e-40d8-b694-b432dd74b124" providerId="AD" clId="Web-{45FDEA00-6D8B-791B-4F1D-6C8382684F84}" dt="2025-01-14T00:45:24.866" v="88" actId="20577"/>
      <pc:docMkLst>
        <pc:docMk/>
      </pc:docMkLst>
      <pc:sldChg chg="modSp">
        <pc:chgData name="Nixon G. Vivar" userId="S::nixon.vivar@wels.net::e9afdd7c-609e-40d8-b694-b432dd74b124" providerId="AD" clId="Web-{45FDEA00-6D8B-791B-4F1D-6C8382684F84}" dt="2025-01-14T00:43:30.007" v="75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45FDEA00-6D8B-791B-4F1D-6C8382684F84}" dt="2025-01-14T00:43:30.007" v="75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1:54.349" v="9" actId="20577"/>
        <pc:sldMkLst>
          <pc:docMk/>
          <pc:sldMk cId="4067986275" sldId="317"/>
        </pc:sldMkLst>
        <pc:spChg chg="mod">
          <ac:chgData name="Nixon G. Vivar" userId="S::nixon.vivar@wels.net::e9afdd7c-609e-40d8-b694-b432dd74b124" providerId="AD" clId="Web-{45FDEA00-6D8B-791B-4F1D-6C8382684F84}" dt="2025-01-14T00:11:54.349" v="9" actId="20577"/>
          <ac:spMkLst>
            <pc:docMk/>
            <pc:sldMk cId="4067986275" sldId="317"/>
            <ac:spMk id="317" creationId="{EBC866EC-48A8-D54D-6555-510441CFE1D8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1:31.443" v="4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45FDEA00-6D8B-791B-4F1D-6C8382684F84}" dt="2025-01-14T00:11:16.412" v="2" actId="20577"/>
          <ac:spMkLst>
            <pc:docMk/>
            <pc:sldMk cId="0" sldId="331"/>
            <ac:spMk id="199" creationId="{00000000-0000-0000-0000-000000000000}"/>
          </ac:spMkLst>
        </pc:spChg>
        <pc:spChg chg="mod">
          <ac:chgData name="Nixon G. Vivar" userId="S::nixon.vivar@wels.net::e9afdd7c-609e-40d8-b694-b432dd74b124" providerId="AD" clId="Web-{45FDEA00-6D8B-791B-4F1D-6C8382684F84}" dt="2025-01-14T00:11:31.443" v="4"/>
          <ac:spMkLst>
            <pc:docMk/>
            <pc:sldMk cId="0" sldId="331"/>
            <ac:spMk id="203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25:58.412" v="37" actId="1076"/>
        <pc:sldMkLst>
          <pc:docMk/>
          <pc:sldMk cId="3735232075" sldId="355"/>
        </pc:sldMkLst>
        <pc:spChg chg="mod">
          <ac:chgData name="Nixon G. Vivar" userId="S::nixon.vivar@wels.net::e9afdd7c-609e-40d8-b694-b432dd74b124" providerId="AD" clId="Web-{45FDEA00-6D8B-791B-4F1D-6C8382684F84}" dt="2025-01-14T00:25:58.412" v="37" actId="1076"/>
          <ac:spMkLst>
            <pc:docMk/>
            <pc:sldMk cId="3735232075" sldId="355"/>
            <ac:spMk id="313" creationId="{6B15ADC3-3CA5-AC85-C4BD-4A14E846417E}"/>
          </ac:spMkLst>
        </pc:spChg>
        <pc:spChg chg="mod">
          <ac:chgData name="Nixon G. Vivar" userId="S::nixon.vivar@wels.net::e9afdd7c-609e-40d8-b694-b432dd74b124" providerId="AD" clId="Web-{45FDEA00-6D8B-791B-4F1D-6C8382684F84}" dt="2025-01-14T00:25:55.506" v="36" actId="1076"/>
          <ac:spMkLst>
            <pc:docMk/>
            <pc:sldMk cId="3735232075" sldId="355"/>
            <ac:spMk id="317" creationId="{602B3920-BEAF-3F99-A8B3-EC1302074C79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29:08.537" v="38" actId="20577"/>
        <pc:sldMkLst>
          <pc:docMk/>
          <pc:sldMk cId="1739928967" sldId="373"/>
        </pc:sldMkLst>
        <pc:spChg chg="mod">
          <ac:chgData name="Nixon G. Vivar" userId="S::nixon.vivar@wels.net::e9afdd7c-609e-40d8-b694-b432dd74b124" providerId="AD" clId="Web-{45FDEA00-6D8B-791B-4F1D-6C8382684F84}" dt="2025-01-14T00:29:08.537" v="38" actId="20577"/>
          <ac:spMkLst>
            <pc:docMk/>
            <pc:sldMk cId="1739928967" sldId="373"/>
            <ac:spMk id="317" creationId="{9B72D93C-9893-0FD2-CC61-B1A533230FB3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33:00.506" v="43" actId="20577"/>
        <pc:sldMkLst>
          <pc:docMk/>
          <pc:sldMk cId="3588674529" sldId="381"/>
        </pc:sldMkLst>
        <pc:spChg chg="mod">
          <ac:chgData name="Nixon G. Vivar" userId="S::nixon.vivar@wels.net::e9afdd7c-609e-40d8-b694-b432dd74b124" providerId="AD" clId="Web-{45FDEA00-6D8B-791B-4F1D-6C8382684F84}" dt="2025-01-14T00:33:00.506" v="43" actId="20577"/>
          <ac:spMkLst>
            <pc:docMk/>
            <pc:sldMk cId="3588674529" sldId="381"/>
            <ac:spMk id="317" creationId="{2DD37847-004D-BA1D-27C1-53704CD9C218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45:24.866" v="88" actId="20577"/>
        <pc:sldMkLst>
          <pc:docMk/>
          <pc:sldMk cId="1379161661" sldId="382"/>
        </pc:sldMkLst>
        <pc:spChg chg="mod">
          <ac:chgData name="Nixon G. Vivar" userId="S::nixon.vivar@wels.net::e9afdd7c-609e-40d8-b694-b432dd74b124" providerId="AD" clId="Web-{45FDEA00-6D8B-791B-4F1D-6C8382684F84}" dt="2025-01-14T00:45:24.866" v="88" actId="20577"/>
          <ac:spMkLst>
            <pc:docMk/>
            <pc:sldMk cId="1379161661" sldId="382"/>
            <ac:spMk id="317" creationId="{A5713089-8CA9-CB49-C1B0-BF1215CE6293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40:13.678" v="49" actId="20577"/>
        <pc:sldMkLst>
          <pc:docMk/>
          <pc:sldMk cId="2935350253" sldId="384"/>
        </pc:sldMkLst>
        <pc:spChg chg="mod">
          <ac:chgData name="Nixon G. Vivar" userId="S::nixon.vivar@wels.net::e9afdd7c-609e-40d8-b694-b432dd74b124" providerId="AD" clId="Web-{45FDEA00-6D8B-791B-4F1D-6C8382684F84}" dt="2025-01-14T00:40:13.678" v="49" actId="20577"/>
          <ac:spMkLst>
            <pc:docMk/>
            <pc:sldMk cId="2935350253" sldId="384"/>
            <ac:spMk id="317" creationId="{28414CBD-F808-50EE-14B5-44DBCBF59D36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41:47.804" v="64" actId="20577"/>
        <pc:sldMkLst>
          <pc:docMk/>
          <pc:sldMk cId="1306300140" sldId="387"/>
        </pc:sldMkLst>
        <pc:spChg chg="mod">
          <ac:chgData name="Nixon G. Vivar" userId="S::nixon.vivar@wels.net::e9afdd7c-609e-40d8-b694-b432dd74b124" providerId="AD" clId="Web-{45FDEA00-6D8B-791B-4F1D-6C8382684F84}" dt="2025-01-14T00:40:43.335" v="54" actId="20577"/>
          <ac:spMkLst>
            <pc:docMk/>
            <pc:sldMk cId="1306300140" sldId="387"/>
            <ac:spMk id="2" creationId="{25792A43-A185-DB7F-32E8-3397EBAA5A46}"/>
          </ac:spMkLst>
        </pc:spChg>
        <pc:spChg chg="mod">
          <ac:chgData name="Nixon G. Vivar" userId="S::nixon.vivar@wels.net::e9afdd7c-609e-40d8-b694-b432dd74b124" providerId="AD" clId="Web-{45FDEA00-6D8B-791B-4F1D-6C8382684F84}" dt="2025-01-14T00:41:47.804" v="64" actId="20577"/>
          <ac:spMkLst>
            <pc:docMk/>
            <pc:sldMk cId="1306300140" sldId="387"/>
            <ac:spMk id="317" creationId="{E067FB4A-6A56-523C-C08B-52D327879142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8:54.803" v="25" actId="20577"/>
        <pc:sldMkLst>
          <pc:docMk/>
          <pc:sldMk cId="2640488454" sldId="388"/>
        </pc:sldMkLst>
        <pc:spChg chg="mod">
          <ac:chgData name="Nixon G. Vivar" userId="S::nixon.vivar@wels.net::e9afdd7c-609e-40d8-b694-b432dd74b124" providerId="AD" clId="Web-{45FDEA00-6D8B-791B-4F1D-6C8382684F84}" dt="2025-01-14T00:18:54.803" v="25" actId="20577"/>
          <ac:spMkLst>
            <pc:docMk/>
            <pc:sldMk cId="2640488454" sldId="388"/>
            <ac:spMk id="317" creationId="{543E8D00-645A-A91E-610A-D3173C7F2FC0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8:20.787" v="20" actId="14100"/>
        <pc:sldMkLst>
          <pc:docMk/>
          <pc:sldMk cId="3068586596" sldId="389"/>
        </pc:sldMkLst>
        <pc:spChg chg="mod">
          <ac:chgData name="Nixon G. Vivar" userId="S::nixon.vivar@wels.net::e9afdd7c-609e-40d8-b694-b432dd74b124" providerId="AD" clId="Web-{45FDEA00-6D8B-791B-4F1D-6C8382684F84}" dt="2025-01-14T00:18:20.787" v="20" actId="14100"/>
          <ac:spMkLst>
            <pc:docMk/>
            <pc:sldMk cId="3068586596" sldId="389"/>
            <ac:spMk id="317" creationId="{8306C088-BA2F-AD44-2D09-B4B613EC4E58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2:14.974" v="12" actId="20577"/>
        <pc:sldMkLst>
          <pc:docMk/>
          <pc:sldMk cId="1196148550" sldId="390"/>
        </pc:sldMkLst>
        <pc:spChg chg="mod">
          <ac:chgData name="Nixon G. Vivar" userId="S::nixon.vivar@wels.net::e9afdd7c-609e-40d8-b694-b432dd74b124" providerId="AD" clId="Web-{45FDEA00-6D8B-791B-4F1D-6C8382684F84}" dt="2025-01-14T00:12:14.974" v="12" actId="20577"/>
          <ac:spMkLst>
            <pc:docMk/>
            <pc:sldMk cId="1196148550" sldId="390"/>
            <ac:spMk id="317" creationId="{D8BBA3E7-7A2E-B16E-4B55-6ED2148CBBD1}"/>
          </ac:spMkLst>
        </pc:spChg>
      </pc:sldChg>
      <pc:sldChg chg="modSp">
        <pc:chgData name="Nixon G. Vivar" userId="S::nixon.vivar@wels.net::e9afdd7c-609e-40d8-b694-b432dd74b124" providerId="AD" clId="Web-{45FDEA00-6D8B-791B-4F1D-6C8382684F84}" dt="2025-01-14T00:12:49.912" v="15" actId="20577"/>
        <pc:sldMkLst>
          <pc:docMk/>
          <pc:sldMk cId="2521861452" sldId="391"/>
        </pc:sldMkLst>
        <pc:spChg chg="mod">
          <ac:chgData name="Nixon G. Vivar" userId="S::nixon.vivar@wels.net::e9afdd7c-609e-40d8-b694-b432dd74b124" providerId="AD" clId="Web-{45FDEA00-6D8B-791B-4F1D-6C8382684F84}" dt="2025-01-14T00:12:49.912" v="15" actId="20577"/>
          <ac:spMkLst>
            <pc:docMk/>
            <pc:sldMk cId="2521861452" sldId="391"/>
            <ac:spMk id="317" creationId="{8D440C27-03B6-BCAA-2A84-84CEEBB00669}"/>
          </ac:spMkLst>
        </pc:spChg>
      </pc:sldChg>
    </pc:docChg>
  </pc:docChgLst>
  <pc:docChgLst>
    <pc:chgData name="Joel Sutton" userId="1e63f7443f7518ef" providerId="LiveId" clId="{C6020E11-B57B-48C6-B224-186EB7E1B2CB}"/>
    <pc:docChg chg="undo custSel addSld delSld modSld sldOrd">
      <pc:chgData name="Joel Sutton" userId="1e63f7443f7518ef" providerId="LiveId" clId="{C6020E11-B57B-48C6-B224-186EB7E1B2CB}" dt="2024-10-21T22:28:09.521" v="3308" actId="6549"/>
      <pc:docMkLst>
        <pc:docMk/>
      </pc:docMkLst>
      <pc:sldChg chg="modNotesTx">
        <pc:chgData name="Joel Sutton" userId="1e63f7443f7518ef" providerId="LiveId" clId="{C6020E11-B57B-48C6-B224-186EB7E1B2CB}" dt="2024-10-18T18:15:21.020" v="104" actId="20577"/>
        <pc:sldMkLst>
          <pc:docMk/>
          <pc:sldMk cId="0" sldId="256"/>
        </pc:sldMkLst>
      </pc:sldChg>
      <pc:sldChg chg="modSp mod">
        <pc:chgData name="Joel Sutton" userId="1e63f7443f7518ef" providerId="LiveId" clId="{C6020E11-B57B-48C6-B224-186EB7E1B2CB}" dt="2024-10-12T20:37:36.238" v="25" actId="20577"/>
        <pc:sldMkLst>
          <pc:docMk/>
          <pc:sldMk cId="0" sldId="258"/>
        </pc:sldMkLst>
        <pc:spChg chg="mod">
          <ac:chgData name="Joel Sutton" userId="1e63f7443f7518ef" providerId="LiveId" clId="{C6020E11-B57B-48C6-B224-186EB7E1B2CB}" dt="2024-10-12T20:37:17.605" v="1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36.238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oel Sutton" userId="1e63f7443f7518ef" providerId="LiveId" clId="{C6020E11-B57B-48C6-B224-186EB7E1B2CB}" dt="2024-10-12T20:37:51.430" v="30" actId="20577"/>
        <pc:sldMkLst>
          <pc:docMk/>
          <pc:sldMk cId="0" sldId="261"/>
        </pc:sldMkLst>
        <pc:spChg chg="mod">
          <ac:chgData name="Joel Sutton" userId="1e63f7443f7518ef" providerId="LiveId" clId="{C6020E11-B57B-48C6-B224-186EB7E1B2CB}" dt="2024-10-12T20:37:47.170" v="28" actId="20577"/>
          <ac:spMkLst>
            <pc:docMk/>
            <pc:sldMk cId="0" sldId="261"/>
            <ac:spMk id="132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49.271" v="29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C6020E11-B57B-48C6-B224-186EB7E1B2CB}" dt="2024-10-12T20:37:51.430" v="30" actId="20577"/>
          <ac:spMkLst>
            <pc:docMk/>
            <pc:sldMk cId="0" sldId="261"/>
            <ac:spMk id="140" creationId="{00000000-0000-0000-0000-000000000000}"/>
          </ac:spMkLst>
        </pc:spChg>
      </pc:sldChg>
      <pc:sldChg chg="del">
        <pc:chgData name="Joel Sutton" userId="1e63f7443f7518ef" providerId="LiveId" clId="{C6020E11-B57B-48C6-B224-186EB7E1B2CB}" dt="2024-10-12T20:38:06.350" v="31" actId="47"/>
        <pc:sldMkLst>
          <pc:docMk/>
          <pc:sldMk cId="0" sldId="263"/>
        </pc:sldMkLst>
      </pc:sldChg>
      <pc:sldChg chg="del">
        <pc:chgData name="Joel Sutton" userId="1e63f7443f7518ef" providerId="LiveId" clId="{C6020E11-B57B-48C6-B224-186EB7E1B2CB}" dt="2024-10-12T20:38:24.723" v="32" actId="47"/>
        <pc:sldMkLst>
          <pc:docMk/>
          <pc:sldMk cId="0" sldId="266"/>
        </pc:sldMkLst>
      </pc:sldChg>
      <pc:sldChg chg="del">
        <pc:chgData name="Joel Sutton" userId="1e63f7443f7518ef" providerId="LiveId" clId="{C6020E11-B57B-48C6-B224-186EB7E1B2CB}" dt="2024-10-12T20:38:31.677" v="33" actId="47"/>
        <pc:sldMkLst>
          <pc:docMk/>
          <pc:sldMk cId="0" sldId="267"/>
        </pc:sldMkLst>
      </pc:sldChg>
      <pc:sldChg chg="delSp modSp mod modNotesTx">
        <pc:chgData name="Joel Sutton" userId="1e63f7443f7518ef" providerId="LiveId" clId="{C6020E11-B57B-48C6-B224-186EB7E1B2CB}" dt="2024-10-19T08:39:50.269" v="211" actId="478"/>
        <pc:sldMkLst>
          <pc:docMk/>
          <pc:sldMk cId="0" sldId="271"/>
        </pc:sldMkLst>
      </pc:sldChg>
      <pc:sldChg chg="modSp mod">
        <pc:chgData name="Joel Sutton" userId="1e63f7443f7518ef" providerId="LiveId" clId="{C6020E11-B57B-48C6-B224-186EB7E1B2CB}" dt="2024-10-19T19:09:17.858" v="1594" actId="5793"/>
        <pc:sldMkLst>
          <pc:docMk/>
          <pc:sldMk cId="0" sldId="273"/>
        </pc:sldMkLst>
      </pc:sldChg>
      <pc:sldChg chg="del">
        <pc:chgData name="Joel Sutton" userId="1e63f7443f7518ef" providerId="LiveId" clId="{C6020E11-B57B-48C6-B224-186EB7E1B2CB}" dt="2024-10-19T19:10:16.733" v="1676" actId="47"/>
        <pc:sldMkLst>
          <pc:docMk/>
          <pc:sldMk cId="0" sldId="285"/>
        </pc:sldMkLst>
      </pc:sldChg>
      <pc:sldChg chg="modSp mod modNotesTx">
        <pc:chgData name="Joel Sutton" userId="1e63f7443f7518ef" providerId="LiveId" clId="{C6020E11-B57B-48C6-B224-186EB7E1B2CB}" dt="2024-10-21T22:21:32.594" v="3139" actId="20577"/>
        <pc:sldMkLst>
          <pc:docMk/>
          <pc:sldMk cId="0" sldId="287"/>
        </pc:sldMkLst>
      </pc:sldChg>
      <pc:sldChg chg="del modNotesTx">
        <pc:chgData name="Joel Sutton" userId="1e63f7443f7518ef" providerId="LiveId" clId="{C6020E11-B57B-48C6-B224-186EB7E1B2CB}" dt="2024-10-21T22:21:38.252" v="3140" actId="47"/>
        <pc:sldMkLst>
          <pc:docMk/>
          <pc:sldMk cId="0" sldId="288"/>
        </pc:sldMkLst>
      </pc:sldChg>
      <pc:sldChg chg="modSp mod">
        <pc:chgData name="Joel Sutton" userId="1e63f7443f7518ef" providerId="LiveId" clId="{C6020E11-B57B-48C6-B224-186EB7E1B2CB}" dt="2024-10-21T22:28:09.521" v="3308" actId="6549"/>
        <pc:sldMkLst>
          <pc:docMk/>
          <pc:sldMk cId="0" sldId="291"/>
        </pc:sldMkLst>
        <pc:spChg chg="mod">
          <ac:chgData name="Joel Sutton" userId="1e63f7443f7518ef" providerId="LiveId" clId="{C6020E11-B57B-48C6-B224-186EB7E1B2CB}" dt="2024-10-21T22:28:09.521" v="3308" actId="6549"/>
          <ac:spMkLst>
            <pc:docMk/>
            <pc:sldMk cId="0" sldId="291"/>
            <ac:spMk id="466" creationId="{00000000-0000-0000-0000-000000000000}"/>
          </ac:spMkLst>
        </pc:spChg>
      </pc:sldChg>
      <pc:sldChg chg="modNotesTx">
        <pc:chgData name="Joel Sutton" userId="1e63f7443f7518ef" providerId="LiveId" clId="{C6020E11-B57B-48C6-B224-186EB7E1B2CB}" dt="2024-10-15T15:52:07.006" v="41" actId="20577"/>
        <pc:sldMkLst>
          <pc:docMk/>
          <pc:sldMk cId="3030450202" sldId="294"/>
        </pc:sldMkLst>
      </pc:sldChg>
      <pc:sldChg chg="del">
        <pc:chgData name="Joel Sutton" userId="1e63f7443f7518ef" providerId="LiveId" clId="{C6020E11-B57B-48C6-B224-186EB7E1B2CB}" dt="2024-10-18T18:25:13.001" v="209" actId="47"/>
        <pc:sldMkLst>
          <pc:docMk/>
          <pc:sldMk cId="3034776381" sldId="296"/>
        </pc:sldMkLst>
      </pc:sldChg>
      <pc:sldChg chg="del">
        <pc:chgData name="Joel Sutton" userId="1e63f7443f7518ef" providerId="LiveId" clId="{C6020E11-B57B-48C6-B224-186EB7E1B2CB}" dt="2024-10-18T18:25:11.244" v="208" actId="47"/>
        <pc:sldMkLst>
          <pc:docMk/>
          <pc:sldMk cId="3361211071" sldId="297"/>
        </pc:sldMkLst>
      </pc:sldChg>
      <pc:sldChg chg="del">
        <pc:chgData name="Joel Sutton" userId="1e63f7443f7518ef" providerId="LiveId" clId="{C6020E11-B57B-48C6-B224-186EB7E1B2CB}" dt="2024-10-19T19:10:06.622" v="1667" actId="47"/>
        <pc:sldMkLst>
          <pc:docMk/>
          <pc:sldMk cId="2580216400" sldId="298"/>
        </pc:sldMkLst>
      </pc:sldChg>
      <pc:sldChg chg="del">
        <pc:chgData name="Joel Sutton" userId="1e63f7443f7518ef" providerId="LiveId" clId="{C6020E11-B57B-48C6-B224-186EB7E1B2CB}" dt="2024-10-19T19:10:08.695" v="1668" actId="47"/>
        <pc:sldMkLst>
          <pc:docMk/>
          <pc:sldMk cId="2322347200" sldId="300"/>
        </pc:sldMkLst>
      </pc:sldChg>
      <pc:sldChg chg="del">
        <pc:chgData name="Joel Sutton" userId="1e63f7443f7518ef" providerId="LiveId" clId="{C6020E11-B57B-48C6-B224-186EB7E1B2CB}" dt="2024-10-19T19:10:11.541" v="1671" actId="47"/>
        <pc:sldMkLst>
          <pc:docMk/>
          <pc:sldMk cId="3202246897" sldId="301"/>
        </pc:sldMkLst>
      </pc:sldChg>
      <pc:sldChg chg="modSp del mod">
        <pc:chgData name="Joel Sutton" userId="1e63f7443f7518ef" providerId="LiveId" clId="{C6020E11-B57B-48C6-B224-186EB7E1B2CB}" dt="2024-10-19T19:10:04.244" v="1666" actId="47"/>
        <pc:sldMkLst>
          <pc:docMk/>
          <pc:sldMk cId="4145483757" sldId="302"/>
        </pc:sldMkLst>
      </pc:sldChg>
      <pc:sldChg chg="del">
        <pc:chgData name="Joel Sutton" userId="1e63f7443f7518ef" providerId="LiveId" clId="{C6020E11-B57B-48C6-B224-186EB7E1B2CB}" dt="2024-10-19T19:10:15.940" v="1675" actId="47"/>
        <pc:sldMkLst>
          <pc:docMk/>
          <pc:sldMk cId="565518761" sldId="303"/>
        </pc:sldMkLst>
      </pc:sldChg>
      <pc:sldChg chg="del">
        <pc:chgData name="Joel Sutton" userId="1e63f7443f7518ef" providerId="LiveId" clId="{C6020E11-B57B-48C6-B224-186EB7E1B2CB}" dt="2024-10-19T19:10:17.511" v="1677" actId="47"/>
        <pc:sldMkLst>
          <pc:docMk/>
          <pc:sldMk cId="4243922758" sldId="304"/>
        </pc:sldMkLst>
      </pc:sldChg>
      <pc:sldChg chg="del">
        <pc:chgData name="Joel Sutton" userId="1e63f7443f7518ef" providerId="LiveId" clId="{C6020E11-B57B-48C6-B224-186EB7E1B2CB}" dt="2024-10-19T19:10:18.068" v="1678" actId="47"/>
        <pc:sldMkLst>
          <pc:docMk/>
          <pc:sldMk cId="962525709" sldId="305"/>
        </pc:sldMkLst>
      </pc:sldChg>
      <pc:sldChg chg="modSp mod ord">
        <pc:chgData name="Joel Sutton" userId="1e63f7443f7518ef" providerId="LiveId" clId="{C6020E11-B57B-48C6-B224-186EB7E1B2CB}" dt="2024-10-15T16:03:03.498" v="62" actId="6549"/>
        <pc:sldMkLst>
          <pc:docMk/>
          <pc:sldMk cId="3931286111" sldId="306"/>
        </pc:sldMkLst>
      </pc:sldChg>
      <pc:sldChg chg="del">
        <pc:chgData name="Joel Sutton" userId="1e63f7443f7518ef" providerId="LiveId" clId="{C6020E11-B57B-48C6-B224-186EB7E1B2CB}" dt="2024-10-19T19:08:59.218" v="1590" actId="47"/>
        <pc:sldMkLst>
          <pc:docMk/>
          <pc:sldMk cId="2510198296" sldId="307"/>
        </pc:sldMkLst>
      </pc:sldChg>
      <pc:sldChg chg="del">
        <pc:chgData name="Joel Sutton" userId="1e63f7443f7518ef" providerId="LiveId" clId="{C6020E11-B57B-48C6-B224-186EB7E1B2CB}" dt="2024-10-19T19:09:00.332" v="1591" actId="47"/>
        <pc:sldMkLst>
          <pc:docMk/>
          <pc:sldMk cId="1590246765" sldId="308"/>
        </pc:sldMkLst>
      </pc:sldChg>
      <pc:sldChg chg="del">
        <pc:chgData name="Joel Sutton" userId="1e63f7443f7518ef" providerId="LiveId" clId="{C6020E11-B57B-48C6-B224-186EB7E1B2CB}" dt="2024-10-19T19:10:10.579" v="1670" actId="47"/>
        <pc:sldMkLst>
          <pc:docMk/>
          <pc:sldMk cId="577281136" sldId="309"/>
        </pc:sldMkLst>
      </pc:sldChg>
      <pc:sldChg chg="del">
        <pc:chgData name="Joel Sutton" userId="1e63f7443f7518ef" providerId="LiveId" clId="{C6020E11-B57B-48C6-B224-186EB7E1B2CB}" dt="2024-10-19T19:10:09.456" v="1669" actId="47"/>
        <pc:sldMkLst>
          <pc:docMk/>
          <pc:sldMk cId="2400844847" sldId="310"/>
        </pc:sldMkLst>
      </pc:sldChg>
      <pc:sldChg chg="del">
        <pc:chgData name="Joel Sutton" userId="1e63f7443f7518ef" providerId="LiveId" clId="{C6020E11-B57B-48C6-B224-186EB7E1B2CB}" dt="2024-10-19T19:10:12.433" v="1672" actId="47"/>
        <pc:sldMkLst>
          <pc:docMk/>
          <pc:sldMk cId="62116733" sldId="312"/>
        </pc:sldMkLst>
      </pc:sldChg>
      <pc:sldChg chg="del">
        <pc:chgData name="Joel Sutton" userId="1e63f7443f7518ef" providerId="LiveId" clId="{C6020E11-B57B-48C6-B224-186EB7E1B2CB}" dt="2024-10-19T19:10:13.185" v="1673" actId="47"/>
        <pc:sldMkLst>
          <pc:docMk/>
          <pc:sldMk cId="1411508416" sldId="313"/>
        </pc:sldMkLst>
      </pc:sldChg>
      <pc:sldChg chg="del">
        <pc:chgData name="Joel Sutton" userId="1e63f7443f7518ef" providerId="LiveId" clId="{C6020E11-B57B-48C6-B224-186EB7E1B2CB}" dt="2024-10-19T19:10:14.145" v="1674" actId="47"/>
        <pc:sldMkLst>
          <pc:docMk/>
          <pc:sldMk cId="1302094734" sldId="314"/>
        </pc:sldMkLst>
      </pc:sldChg>
      <pc:sldChg chg="del">
        <pc:chgData name="Joel Sutton" userId="1e63f7443f7518ef" providerId="LiveId" clId="{C6020E11-B57B-48C6-B224-186EB7E1B2CB}" dt="2024-10-19T19:10:19.135" v="1679" actId="47"/>
        <pc:sldMkLst>
          <pc:docMk/>
          <pc:sldMk cId="111573990" sldId="315"/>
        </pc:sldMkLst>
      </pc:sldChg>
      <pc:sldChg chg="del">
        <pc:chgData name="Joel Sutton" userId="1e63f7443f7518ef" providerId="LiveId" clId="{C6020E11-B57B-48C6-B224-186EB7E1B2CB}" dt="2024-10-19T19:10:19.745" v="1680" actId="47"/>
        <pc:sldMkLst>
          <pc:docMk/>
          <pc:sldMk cId="2126601752" sldId="316"/>
        </pc:sldMkLst>
      </pc:sldChg>
      <pc:sldChg chg="modSp add mod ord">
        <pc:chgData name="Joel Sutton" userId="1e63f7443f7518ef" providerId="LiveId" clId="{C6020E11-B57B-48C6-B224-186EB7E1B2CB}" dt="2024-10-15T16:02:54.879" v="61"/>
        <pc:sldMkLst>
          <pc:docMk/>
          <pc:sldMk cId="4067986275" sldId="317"/>
        </pc:sldMkLst>
        <pc:spChg chg="mod">
          <ac:chgData name="Joel Sutton" userId="1e63f7443f7518ef" providerId="LiveId" clId="{C6020E11-B57B-48C6-B224-186EB7E1B2CB}" dt="2024-10-15T16:02:51.739" v="59" actId="20577"/>
          <ac:spMkLst>
            <pc:docMk/>
            <pc:sldMk cId="4067986275" sldId="317"/>
            <ac:spMk id="317" creationId="{EBC866EC-48A8-D54D-6555-510441CFE1D8}"/>
          </ac:spMkLst>
        </pc:spChg>
      </pc:sldChg>
      <pc:sldChg chg="modSp add del mod modNotesTx">
        <pc:chgData name="Joel Sutton" userId="1e63f7443f7518ef" providerId="LiveId" clId="{C6020E11-B57B-48C6-B224-186EB7E1B2CB}" dt="2024-10-19T08:50:19.387" v="1019" actId="20577"/>
        <pc:sldMkLst>
          <pc:docMk/>
          <pc:sldMk cId="1134139841" sldId="318"/>
        </pc:sldMkLst>
      </pc:sldChg>
      <pc:sldChg chg="modSp add mod modNotesTx">
        <pc:chgData name="Joel Sutton" userId="1e63f7443f7518ef" providerId="LiveId" clId="{C6020E11-B57B-48C6-B224-186EB7E1B2CB}" dt="2024-10-19T08:51:55.231" v="1087" actId="20577"/>
        <pc:sldMkLst>
          <pc:docMk/>
          <pc:sldMk cId="535754615" sldId="319"/>
        </pc:sldMkLst>
      </pc:sldChg>
      <pc:sldChg chg="modSp add mod">
        <pc:chgData name="Joel Sutton" userId="1e63f7443f7518ef" providerId="LiveId" clId="{C6020E11-B57B-48C6-B224-186EB7E1B2CB}" dt="2024-10-19T19:02:31.401" v="1440" actId="20577"/>
        <pc:sldMkLst>
          <pc:docMk/>
          <pc:sldMk cId="1368425562" sldId="320"/>
        </pc:sldMkLst>
      </pc:sldChg>
      <pc:sldChg chg="modSp add mod">
        <pc:chgData name="Joel Sutton" userId="1e63f7443f7518ef" providerId="LiveId" clId="{C6020E11-B57B-48C6-B224-186EB7E1B2CB}" dt="2024-10-19T19:02:45.623" v="1443" actId="20577"/>
        <pc:sldMkLst>
          <pc:docMk/>
          <pc:sldMk cId="177475473" sldId="321"/>
        </pc:sldMkLst>
      </pc:sldChg>
      <pc:sldChg chg="modSp add mod">
        <pc:chgData name="Joel Sutton" userId="1e63f7443f7518ef" providerId="LiveId" clId="{C6020E11-B57B-48C6-B224-186EB7E1B2CB}" dt="2024-10-19T19:03:16.162" v="1446" actId="20577"/>
        <pc:sldMkLst>
          <pc:docMk/>
          <pc:sldMk cId="64529949" sldId="322"/>
        </pc:sldMkLst>
      </pc:sldChg>
      <pc:sldChg chg="delSp modSp add mod">
        <pc:chgData name="Joel Sutton" userId="1e63f7443f7518ef" providerId="LiveId" clId="{C6020E11-B57B-48C6-B224-186EB7E1B2CB}" dt="2024-10-21T22:17:20.807" v="2790" actId="21"/>
        <pc:sldMkLst>
          <pc:docMk/>
          <pc:sldMk cId="3184342960" sldId="323"/>
        </pc:sldMkLst>
      </pc:sldChg>
      <pc:sldChg chg="modSp add mod setBg modAnim">
        <pc:chgData name="Joel Sutton" userId="1e63f7443f7518ef" providerId="LiveId" clId="{C6020E11-B57B-48C6-B224-186EB7E1B2CB}" dt="2024-10-21T22:19:26.219" v="2866"/>
        <pc:sldMkLst>
          <pc:docMk/>
          <pc:sldMk cId="293829403" sldId="324"/>
        </pc:sldMkLst>
      </pc:sldChg>
      <pc:sldChg chg="modSp add mod ord">
        <pc:chgData name="Joel Sutton" userId="1e63f7443f7518ef" providerId="LiveId" clId="{C6020E11-B57B-48C6-B224-186EB7E1B2CB}" dt="2024-10-19T17:49:10.207" v="1291" actId="20577"/>
        <pc:sldMkLst>
          <pc:docMk/>
          <pc:sldMk cId="1558993683" sldId="325"/>
        </pc:sldMkLst>
      </pc:sldChg>
      <pc:sldChg chg="addSp modSp add mod">
        <pc:chgData name="Joel Sutton" userId="1e63f7443f7518ef" providerId="LiveId" clId="{C6020E11-B57B-48C6-B224-186EB7E1B2CB}" dt="2024-10-21T22:19:54.955" v="2870" actId="255"/>
        <pc:sldMkLst>
          <pc:docMk/>
          <pc:sldMk cId="2670943639" sldId="326"/>
        </pc:sldMkLst>
      </pc:sldChg>
      <pc:sldChg chg="add del">
        <pc:chgData name="Joel Sutton" userId="1e63f7443f7518ef" providerId="LiveId" clId="{C6020E11-B57B-48C6-B224-186EB7E1B2CB}" dt="2024-10-19T08:43:02.766" v="656"/>
        <pc:sldMkLst>
          <pc:docMk/>
          <pc:sldMk cId="3750271561" sldId="326"/>
        </pc:sldMkLst>
      </pc:sldChg>
      <pc:sldChg chg="modSp add mod setBg">
        <pc:chgData name="Joel Sutton" userId="1e63f7443f7518ef" providerId="LiveId" clId="{C6020E11-B57B-48C6-B224-186EB7E1B2CB}" dt="2024-10-19T19:00:57.437" v="1438" actId="6549"/>
        <pc:sldMkLst>
          <pc:docMk/>
          <pc:sldMk cId="2780014988" sldId="327"/>
        </pc:sldMkLst>
      </pc:sldChg>
      <pc:sldChg chg="modSp add mod">
        <pc:chgData name="Joel Sutton" userId="1e63f7443f7518ef" providerId="LiveId" clId="{C6020E11-B57B-48C6-B224-186EB7E1B2CB}" dt="2024-10-19T19:10:00.716" v="1665" actId="6549"/>
        <pc:sldMkLst>
          <pc:docMk/>
          <pc:sldMk cId="3205472914" sldId="328"/>
        </pc:sldMkLst>
      </pc:sldChg>
      <pc:sldChg chg="modSp add mod">
        <pc:chgData name="Joel Sutton" userId="1e63f7443f7518ef" providerId="LiveId" clId="{C6020E11-B57B-48C6-B224-186EB7E1B2CB}" dt="2024-10-19T19:18:46.691" v="2389" actId="14100"/>
        <pc:sldMkLst>
          <pc:docMk/>
          <pc:sldMk cId="2276236653" sldId="329"/>
        </pc:sldMkLst>
      </pc:sldChg>
      <pc:sldChg chg="modSp add mod ord">
        <pc:chgData name="Joel Sutton" userId="1e63f7443f7518ef" providerId="LiveId" clId="{C6020E11-B57B-48C6-B224-186EB7E1B2CB}" dt="2024-10-21T22:18:43.318" v="2862" actId="114"/>
        <pc:sldMkLst>
          <pc:docMk/>
          <pc:sldMk cId="199820097" sldId="330"/>
        </pc:sldMkLst>
      </pc:sldChg>
    </pc:docChg>
  </pc:docChgLst>
  <pc:docChgLst>
    <pc:chgData name="Nixon G. Vivar" userId="S::nixon.vivar@wels.net::e9afdd7c-609e-40d8-b694-b432dd74b124" providerId="AD" clId="Web-{B6FBB9F0-B99C-1878-93BC-5FB6452C7A97}"/>
    <pc:docChg chg="modSld">
      <pc:chgData name="Nixon G. Vivar" userId="S::nixon.vivar@wels.net::e9afdd7c-609e-40d8-b694-b432dd74b124" providerId="AD" clId="Web-{B6FBB9F0-B99C-1878-93BC-5FB6452C7A97}" dt="2025-01-14T13:58:28.223" v="85" actId="20577"/>
      <pc:docMkLst>
        <pc:docMk/>
      </pc:docMkLst>
      <pc:sldChg chg="modSp">
        <pc:chgData name="Nixon G. Vivar" userId="S::nixon.vivar@wels.net::e9afdd7c-609e-40d8-b694-b432dd74b124" providerId="AD" clId="Web-{B6FBB9F0-B99C-1878-93BC-5FB6452C7A97}" dt="2025-01-14T13:58:28.223" v="85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B6FBB9F0-B99C-1878-93BC-5FB6452C7A97}" dt="2025-01-14T13:58:28.223" v="85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31:25.045" v="7" actId="20577"/>
        <pc:sldMkLst>
          <pc:docMk/>
          <pc:sldMk cId="1739928967" sldId="373"/>
        </pc:sldMkLst>
        <pc:spChg chg="mod">
          <ac:chgData name="Nixon G. Vivar" userId="S::nixon.vivar@wels.net::e9afdd7c-609e-40d8-b694-b432dd74b124" providerId="AD" clId="Web-{B6FBB9F0-B99C-1878-93BC-5FB6452C7A97}" dt="2025-01-14T13:31:25.045" v="7" actId="20577"/>
          <ac:spMkLst>
            <pc:docMk/>
            <pc:sldMk cId="1739928967" sldId="373"/>
            <ac:spMk id="317" creationId="{9B72D93C-9893-0FD2-CC61-B1A533230FB3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32:55.857" v="21" actId="20577"/>
        <pc:sldMkLst>
          <pc:docMk/>
          <pc:sldMk cId="1359988328" sldId="374"/>
        </pc:sldMkLst>
        <pc:spChg chg="mod">
          <ac:chgData name="Nixon G. Vivar" userId="S::nixon.vivar@wels.net::e9afdd7c-609e-40d8-b694-b432dd74b124" providerId="AD" clId="Web-{B6FBB9F0-B99C-1878-93BC-5FB6452C7A97}" dt="2025-01-14T13:32:55.857" v="21" actId="20577"/>
          <ac:spMkLst>
            <pc:docMk/>
            <pc:sldMk cId="1359988328" sldId="374"/>
            <ac:spMk id="317" creationId="{E102B525-ED17-3F8B-0536-2791BFDB57C9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33:15.904" v="23" actId="20577"/>
        <pc:sldMkLst>
          <pc:docMk/>
          <pc:sldMk cId="1229897830" sldId="376"/>
        </pc:sldMkLst>
        <pc:spChg chg="mod">
          <ac:chgData name="Nixon G. Vivar" userId="S::nixon.vivar@wels.net::e9afdd7c-609e-40d8-b694-b432dd74b124" providerId="AD" clId="Web-{B6FBB9F0-B99C-1878-93BC-5FB6452C7A97}" dt="2025-01-14T13:33:15.904" v="23" actId="20577"/>
          <ac:spMkLst>
            <pc:docMk/>
            <pc:sldMk cId="1229897830" sldId="376"/>
            <ac:spMk id="317" creationId="{2609B4A1-1302-F1FE-31A4-5E02E74DFA23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34:12.858" v="35" actId="20577"/>
        <pc:sldMkLst>
          <pc:docMk/>
          <pc:sldMk cId="4252339005" sldId="378"/>
        </pc:sldMkLst>
        <pc:spChg chg="mod">
          <ac:chgData name="Nixon G. Vivar" userId="S::nixon.vivar@wels.net::e9afdd7c-609e-40d8-b694-b432dd74b124" providerId="AD" clId="Web-{B6FBB9F0-B99C-1878-93BC-5FB6452C7A97}" dt="2025-01-14T13:34:12.858" v="35" actId="20577"/>
          <ac:spMkLst>
            <pc:docMk/>
            <pc:sldMk cId="4252339005" sldId="378"/>
            <ac:spMk id="317" creationId="{D7BC6912-784A-7C0C-896C-18F187073BC6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33:25.670" v="25" actId="20577"/>
        <pc:sldMkLst>
          <pc:docMk/>
          <pc:sldMk cId="3588674529" sldId="381"/>
        </pc:sldMkLst>
        <pc:spChg chg="mod">
          <ac:chgData name="Nixon G. Vivar" userId="S::nixon.vivar@wels.net::e9afdd7c-609e-40d8-b694-b432dd74b124" providerId="AD" clId="Web-{B6FBB9F0-B99C-1878-93BC-5FB6452C7A97}" dt="2025-01-14T13:33:25.670" v="25" actId="20577"/>
          <ac:spMkLst>
            <pc:docMk/>
            <pc:sldMk cId="3588674529" sldId="381"/>
            <ac:spMk id="317" creationId="{2DD37847-004D-BA1D-27C1-53704CD9C218}"/>
          </ac:spMkLst>
        </pc:spChg>
      </pc:sldChg>
      <pc:sldChg chg="modSp">
        <pc:chgData name="Nixon G. Vivar" userId="S::nixon.vivar@wels.net::e9afdd7c-609e-40d8-b694-b432dd74b124" providerId="AD" clId="Web-{B6FBB9F0-B99C-1878-93BC-5FB6452C7A97}" dt="2025-01-14T13:40:44.312" v="84" actId="20577"/>
        <pc:sldMkLst>
          <pc:docMk/>
          <pc:sldMk cId="1533842353" sldId="385"/>
        </pc:sldMkLst>
        <pc:spChg chg="mod">
          <ac:chgData name="Nixon G. Vivar" userId="S::nixon.vivar@wels.net::e9afdd7c-609e-40d8-b694-b432dd74b124" providerId="AD" clId="Web-{B6FBB9F0-B99C-1878-93BC-5FB6452C7A97}" dt="2025-01-14T13:40:44.312" v="84" actId="20577"/>
          <ac:spMkLst>
            <pc:docMk/>
            <pc:sldMk cId="1533842353" sldId="385"/>
            <ac:spMk id="317" creationId="{7F225D5C-7847-8C9A-2731-900CDB4803E3}"/>
          </ac:spMkLst>
        </pc:spChg>
      </pc:sldChg>
    </pc:docChg>
  </pc:docChgLst>
  <pc:docChgLst>
    <pc:chgData name="Joel Sutton" userId="1e63f7443f7518ef" providerId="LiveId" clId="{3451954B-8440-4E5D-9E97-813E070F5F6F}"/>
    <pc:docChg chg="undo custSel addSld delSld modSld sldOrd">
      <pc:chgData name="Joel Sutton" userId="1e63f7443f7518ef" providerId="LiveId" clId="{3451954B-8440-4E5D-9E97-813E070F5F6F}" dt="2024-11-01T01:18:43.602" v="2390" actId="20577"/>
      <pc:docMkLst>
        <pc:docMk/>
      </pc:docMkLst>
      <pc:sldChg chg="modSp mod">
        <pc:chgData name="Joel Sutton" userId="1e63f7443f7518ef" providerId="LiveId" clId="{3451954B-8440-4E5D-9E97-813E070F5F6F}" dt="2024-10-28T15:39:00.176" v="20" actId="20577"/>
        <pc:sldMkLst>
          <pc:docMk/>
          <pc:sldMk cId="0" sldId="258"/>
        </pc:sldMkLst>
        <pc:spChg chg="mod">
          <ac:chgData name="Joel Sutton" userId="1e63f7443f7518ef" providerId="LiveId" clId="{3451954B-8440-4E5D-9E97-813E070F5F6F}" dt="2024-10-28T15:38:42.665" v="1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Joel Sutton" userId="1e63f7443f7518ef" providerId="LiveId" clId="{3451954B-8440-4E5D-9E97-813E070F5F6F}" dt="2024-10-28T15:39:00.176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Joel Sutton" userId="1e63f7443f7518ef" providerId="LiveId" clId="{3451954B-8440-4E5D-9E97-813E070F5F6F}" dt="2024-10-28T15:39:41.481" v="158" actId="20577"/>
        <pc:sldMkLst>
          <pc:docMk/>
          <pc:sldMk cId="0" sldId="261"/>
        </pc:sldMkLst>
        <pc:spChg chg="mod">
          <ac:chgData name="Joel Sutton" userId="1e63f7443f7518ef" providerId="LiveId" clId="{3451954B-8440-4E5D-9E97-813E070F5F6F}" dt="2024-10-28T15:39:41.481" v="158" actId="20577"/>
          <ac:spMkLst>
            <pc:docMk/>
            <pc:sldMk cId="0" sldId="261"/>
            <ac:spMk id="132" creationId="{00000000-0000-0000-0000-000000000000}"/>
          </ac:spMkLst>
        </pc:spChg>
      </pc:sldChg>
      <pc:sldChg chg="modSp mod">
        <pc:chgData name="Joel Sutton" userId="1e63f7443f7518ef" providerId="LiveId" clId="{3451954B-8440-4E5D-9E97-813E070F5F6F}" dt="2024-10-30T16:42:16.766" v="2365" actId="20577"/>
        <pc:sldMkLst>
          <pc:docMk/>
          <pc:sldMk cId="0" sldId="291"/>
        </pc:sldMkLst>
        <pc:spChg chg="mod">
          <ac:chgData name="Joel Sutton" userId="1e63f7443f7518ef" providerId="LiveId" clId="{3451954B-8440-4E5D-9E97-813E070F5F6F}" dt="2024-10-30T16:42:16.766" v="2365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Sp mod">
        <pc:chgData name="Joel Sutton" userId="1e63f7443f7518ef" providerId="LiveId" clId="{3451954B-8440-4E5D-9E97-813E070F5F6F}" dt="2024-10-28T15:54:51.251" v="164"/>
        <pc:sldMkLst>
          <pc:docMk/>
          <pc:sldMk cId="4067986275" sldId="317"/>
        </pc:sldMkLst>
        <pc:spChg chg="mod">
          <ac:chgData name="Joel Sutton" userId="1e63f7443f7518ef" providerId="LiveId" clId="{3451954B-8440-4E5D-9E97-813E070F5F6F}" dt="2024-10-28T15:41:25.870" v="163" actId="20577"/>
          <ac:spMkLst>
            <pc:docMk/>
            <pc:sldMk cId="4067986275" sldId="317"/>
            <ac:spMk id="313" creationId="{34169755-C761-271C-7355-768D3E428BB7}"/>
          </ac:spMkLst>
        </pc:spChg>
        <pc:spChg chg="mod">
          <ac:chgData name="Joel Sutton" userId="1e63f7443f7518ef" providerId="LiveId" clId="{3451954B-8440-4E5D-9E97-813E070F5F6F}" dt="2024-10-28T15:54:51.251" v="164"/>
          <ac:spMkLst>
            <pc:docMk/>
            <pc:sldMk cId="4067986275" sldId="317"/>
            <ac:spMk id="317" creationId="{EBC866EC-48A8-D54D-6555-510441CFE1D8}"/>
          </ac:spMkLst>
        </pc:spChg>
      </pc:sldChg>
      <pc:sldChg chg="del">
        <pc:chgData name="Joel Sutton" userId="1e63f7443f7518ef" providerId="LiveId" clId="{3451954B-8440-4E5D-9E97-813E070F5F6F}" dt="2024-10-28T17:01:07.120" v="1588" actId="47"/>
        <pc:sldMkLst>
          <pc:docMk/>
          <pc:sldMk cId="2773459932" sldId="325"/>
        </pc:sldMkLst>
      </pc:sldChg>
      <pc:sldChg chg="del">
        <pc:chgData name="Joel Sutton" userId="1e63f7443f7518ef" providerId="LiveId" clId="{3451954B-8440-4E5D-9E97-813E070F5F6F}" dt="2024-10-28T17:01:14.025" v="1597" actId="47"/>
        <pc:sldMkLst>
          <pc:docMk/>
          <pc:sldMk cId="3304639539" sldId="353"/>
        </pc:sldMkLst>
      </pc:sldChg>
      <pc:sldChg chg="modSp mod">
        <pc:chgData name="Joel Sutton" userId="1e63f7443f7518ef" providerId="LiveId" clId="{3451954B-8440-4E5D-9E97-813E070F5F6F}" dt="2024-10-30T16:17:03.013" v="1876" actId="114"/>
        <pc:sldMkLst>
          <pc:docMk/>
          <pc:sldMk cId="3735232075" sldId="355"/>
        </pc:sldMkLst>
        <pc:spChg chg="mod">
          <ac:chgData name="Joel Sutton" userId="1e63f7443f7518ef" providerId="LiveId" clId="{3451954B-8440-4E5D-9E97-813E070F5F6F}" dt="2024-10-28T17:01:53.025" v="1620" actId="20577"/>
          <ac:spMkLst>
            <pc:docMk/>
            <pc:sldMk cId="3735232075" sldId="355"/>
            <ac:spMk id="313" creationId="{6B15ADC3-3CA5-AC85-C4BD-4A14E846417E}"/>
          </ac:spMkLst>
        </pc:spChg>
        <pc:spChg chg="mod">
          <ac:chgData name="Joel Sutton" userId="1e63f7443f7518ef" providerId="LiveId" clId="{3451954B-8440-4E5D-9E97-813E070F5F6F}" dt="2024-10-30T16:17:03.013" v="1876" actId="114"/>
          <ac:spMkLst>
            <pc:docMk/>
            <pc:sldMk cId="3735232075" sldId="355"/>
            <ac:spMk id="317" creationId="{602B3920-BEAF-3F99-A8B3-EC1302074C79}"/>
          </ac:spMkLst>
        </pc:spChg>
      </pc:sldChg>
      <pc:sldChg chg="del">
        <pc:chgData name="Joel Sutton" userId="1e63f7443f7518ef" providerId="LiveId" clId="{3451954B-8440-4E5D-9E97-813E070F5F6F}" dt="2024-10-28T17:01:03.324" v="1583" actId="47"/>
        <pc:sldMkLst>
          <pc:docMk/>
          <pc:sldMk cId="2772314818" sldId="356"/>
        </pc:sldMkLst>
      </pc:sldChg>
      <pc:sldChg chg="del">
        <pc:chgData name="Joel Sutton" userId="1e63f7443f7518ef" providerId="LiveId" clId="{3451954B-8440-4E5D-9E97-813E070F5F6F}" dt="2024-10-28T17:01:03.824" v="1584" actId="47"/>
        <pc:sldMkLst>
          <pc:docMk/>
          <pc:sldMk cId="374977747" sldId="357"/>
        </pc:sldMkLst>
      </pc:sldChg>
      <pc:sldChg chg="del">
        <pc:chgData name="Joel Sutton" userId="1e63f7443f7518ef" providerId="LiveId" clId="{3451954B-8440-4E5D-9E97-813E070F5F6F}" dt="2024-10-28T17:01:04.444" v="1585" actId="47"/>
        <pc:sldMkLst>
          <pc:docMk/>
          <pc:sldMk cId="839254232" sldId="359"/>
        </pc:sldMkLst>
      </pc:sldChg>
      <pc:sldChg chg="del">
        <pc:chgData name="Joel Sutton" userId="1e63f7443f7518ef" providerId="LiveId" clId="{3451954B-8440-4E5D-9E97-813E070F5F6F}" dt="2024-10-28T17:01:08.271" v="1590" actId="47"/>
        <pc:sldMkLst>
          <pc:docMk/>
          <pc:sldMk cId="293221340" sldId="360"/>
        </pc:sldMkLst>
      </pc:sldChg>
      <pc:sldChg chg="del">
        <pc:chgData name="Joel Sutton" userId="1e63f7443f7518ef" providerId="LiveId" clId="{3451954B-8440-4E5D-9E97-813E070F5F6F}" dt="2024-10-28T17:01:07.595" v="1589" actId="47"/>
        <pc:sldMkLst>
          <pc:docMk/>
          <pc:sldMk cId="764972477" sldId="361"/>
        </pc:sldMkLst>
      </pc:sldChg>
      <pc:sldChg chg="del">
        <pc:chgData name="Joel Sutton" userId="1e63f7443f7518ef" providerId="LiveId" clId="{3451954B-8440-4E5D-9E97-813E070F5F6F}" dt="2024-10-28T17:01:10.720" v="1593" actId="47"/>
        <pc:sldMkLst>
          <pc:docMk/>
          <pc:sldMk cId="2731412328" sldId="362"/>
        </pc:sldMkLst>
      </pc:sldChg>
      <pc:sldChg chg="del">
        <pc:chgData name="Joel Sutton" userId="1e63f7443f7518ef" providerId="LiveId" clId="{3451954B-8440-4E5D-9E97-813E070F5F6F}" dt="2024-10-28T17:01:11.212" v="1594" actId="47"/>
        <pc:sldMkLst>
          <pc:docMk/>
          <pc:sldMk cId="3843691900" sldId="363"/>
        </pc:sldMkLst>
      </pc:sldChg>
      <pc:sldChg chg="del">
        <pc:chgData name="Joel Sutton" userId="1e63f7443f7518ef" providerId="LiveId" clId="{3451954B-8440-4E5D-9E97-813E070F5F6F}" dt="2024-10-28T17:01:05.287" v="1586" actId="47"/>
        <pc:sldMkLst>
          <pc:docMk/>
          <pc:sldMk cId="2024576776" sldId="364"/>
        </pc:sldMkLst>
      </pc:sldChg>
      <pc:sldChg chg="del">
        <pc:chgData name="Joel Sutton" userId="1e63f7443f7518ef" providerId="LiveId" clId="{3451954B-8440-4E5D-9E97-813E070F5F6F}" dt="2024-10-28T17:01:06.580" v="1587" actId="47"/>
        <pc:sldMkLst>
          <pc:docMk/>
          <pc:sldMk cId="4033096076" sldId="365"/>
        </pc:sldMkLst>
      </pc:sldChg>
      <pc:sldChg chg="del">
        <pc:chgData name="Joel Sutton" userId="1e63f7443f7518ef" providerId="LiveId" clId="{3451954B-8440-4E5D-9E97-813E070F5F6F}" dt="2024-10-28T17:01:08.996" v="1591" actId="47"/>
        <pc:sldMkLst>
          <pc:docMk/>
          <pc:sldMk cId="2152263262" sldId="366"/>
        </pc:sldMkLst>
      </pc:sldChg>
      <pc:sldChg chg="del">
        <pc:chgData name="Joel Sutton" userId="1e63f7443f7518ef" providerId="LiveId" clId="{3451954B-8440-4E5D-9E97-813E070F5F6F}" dt="2024-10-28T17:01:09.949" v="1592" actId="47"/>
        <pc:sldMkLst>
          <pc:docMk/>
          <pc:sldMk cId="2501143617" sldId="367"/>
        </pc:sldMkLst>
      </pc:sldChg>
      <pc:sldChg chg="del">
        <pc:chgData name="Joel Sutton" userId="1e63f7443f7518ef" providerId="LiveId" clId="{3451954B-8440-4E5D-9E97-813E070F5F6F}" dt="2024-10-28T17:01:11.805" v="1595" actId="47"/>
        <pc:sldMkLst>
          <pc:docMk/>
          <pc:sldMk cId="2898692361" sldId="368"/>
        </pc:sldMkLst>
      </pc:sldChg>
      <pc:sldChg chg="del">
        <pc:chgData name="Joel Sutton" userId="1e63f7443f7518ef" providerId="LiveId" clId="{3451954B-8440-4E5D-9E97-813E070F5F6F}" dt="2024-10-28T17:01:12.457" v="1596" actId="47"/>
        <pc:sldMkLst>
          <pc:docMk/>
          <pc:sldMk cId="1064774897" sldId="369"/>
        </pc:sldMkLst>
      </pc:sldChg>
      <pc:sldChg chg="modSp add mod modNotesTx">
        <pc:chgData name="Joel Sutton" userId="1e63f7443f7518ef" providerId="LiveId" clId="{3451954B-8440-4E5D-9E97-813E070F5F6F}" dt="2024-11-01T01:18:43.602" v="2390" actId="20577"/>
        <pc:sldMkLst>
          <pc:docMk/>
          <pc:sldMk cId="50275772" sldId="370"/>
        </pc:sldMkLst>
        <pc:spChg chg="mod">
          <ac:chgData name="Joel Sutton" userId="1e63f7443f7518ef" providerId="LiveId" clId="{3451954B-8440-4E5D-9E97-813E070F5F6F}" dt="2024-11-01T01:18:43.602" v="2390" actId="20577"/>
          <ac:spMkLst>
            <pc:docMk/>
            <pc:sldMk cId="50275772" sldId="370"/>
            <ac:spMk id="317" creationId="{476D2F08-2EBA-B4BF-F6A0-D419A550F6CC}"/>
          </ac:spMkLst>
        </pc:spChg>
      </pc:sldChg>
      <pc:sldChg chg="modSp add mod">
        <pc:chgData name="Joel Sutton" userId="1e63f7443f7518ef" providerId="LiveId" clId="{3451954B-8440-4E5D-9E97-813E070F5F6F}" dt="2024-10-28T17:01:59.272" v="1622"/>
        <pc:sldMkLst>
          <pc:docMk/>
          <pc:sldMk cId="2499883106" sldId="371"/>
        </pc:sldMkLst>
        <pc:spChg chg="mod">
          <ac:chgData name="Joel Sutton" userId="1e63f7443f7518ef" providerId="LiveId" clId="{3451954B-8440-4E5D-9E97-813E070F5F6F}" dt="2024-10-28T17:01:59.272" v="1622"/>
          <ac:spMkLst>
            <pc:docMk/>
            <pc:sldMk cId="2499883106" sldId="371"/>
            <ac:spMk id="313" creationId="{B95A3166-6774-9AE5-683E-0D3D6FA02CC8}"/>
          </ac:spMkLst>
        </pc:spChg>
        <pc:spChg chg="mod">
          <ac:chgData name="Joel Sutton" userId="1e63f7443f7518ef" providerId="LiveId" clId="{3451954B-8440-4E5D-9E97-813E070F5F6F}" dt="2024-10-28T16:15:10.577" v="873" actId="20577"/>
          <ac:spMkLst>
            <pc:docMk/>
            <pc:sldMk cId="2499883106" sldId="371"/>
            <ac:spMk id="317" creationId="{AFBF4359-2E3D-B723-846E-F49496B79DC2}"/>
          </ac:spMkLst>
        </pc:spChg>
      </pc:sldChg>
      <pc:sldChg chg="modSp add mod">
        <pc:chgData name="Joel Sutton" userId="1e63f7443f7518ef" providerId="LiveId" clId="{3451954B-8440-4E5D-9E97-813E070F5F6F}" dt="2024-10-28T17:02:01.895" v="1623"/>
        <pc:sldMkLst>
          <pc:docMk/>
          <pc:sldMk cId="1750336888" sldId="372"/>
        </pc:sldMkLst>
        <pc:spChg chg="mod">
          <ac:chgData name="Joel Sutton" userId="1e63f7443f7518ef" providerId="LiveId" clId="{3451954B-8440-4E5D-9E97-813E070F5F6F}" dt="2024-10-28T17:02:01.895" v="1623"/>
          <ac:spMkLst>
            <pc:docMk/>
            <pc:sldMk cId="1750336888" sldId="372"/>
            <ac:spMk id="313" creationId="{11BD3233-D14B-C33E-389A-35911F7C73FA}"/>
          </ac:spMkLst>
        </pc:spChg>
        <pc:spChg chg="mod">
          <ac:chgData name="Joel Sutton" userId="1e63f7443f7518ef" providerId="LiveId" clId="{3451954B-8440-4E5D-9E97-813E070F5F6F}" dt="2024-10-28T16:15:19.462" v="878" actId="6549"/>
          <ac:spMkLst>
            <pc:docMk/>
            <pc:sldMk cId="1750336888" sldId="372"/>
            <ac:spMk id="317" creationId="{00C492DD-EC16-1522-DBCA-AF40ACBEC59E}"/>
          </ac:spMkLst>
        </pc:spChg>
      </pc:sldChg>
      <pc:sldChg chg="modSp add mod">
        <pc:chgData name="Joel Sutton" userId="1e63f7443f7518ef" providerId="LiveId" clId="{3451954B-8440-4E5D-9E97-813E070F5F6F}" dt="2024-10-28T17:01:56.632" v="1621"/>
        <pc:sldMkLst>
          <pc:docMk/>
          <pc:sldMk cId="1739928967" sldId="373"/>
        </pc:sldMkLst>
        <pc:spChg chg="mod">
          <ac:chgData name="Joel Sutton" userId="1e63f7443f7518ef" providerId="LiveId" clId="{3451954B-8440-4E5D-9E97-813E070F5F6F}" dt="2024-10-28T17:01:56.632" v="1621"/>
          <ac:spMkLst>
            <pc:docMk/>
            <pc:sldMk cId="1739928967" sldId="373"/>
            <ac:spMk id="313" creationId="{565A752E-732C-4F91-79E7-5DD3E5CB62DC}"/>
          </ac:spMkLst>
        </pc:spChg>
      </pc:sldChg>
      <pc:sldChg chg="modSp add mod">
        <pc:chgData name="Joel Sutton" userId="1e63f7443f7518ef" providerId="LiveId" clId="{3451954B-8440-4E5D-9E97-813E070F5F6F}" dt="2024-10-28T17:02:06.397" v="1624"/>
        <pc:sldMkLst>
          <pc:docMk/>
          <pc:sldMk cId="1359988328" sldId="374"/>
        </pc:sldMkLst>
        <pc:spChg chg="mod">
          <ac:chgData name="Joel Sutton" userId="1e63f7443f7518ef" providerId="LiveId" clId="{3451954B-8440-4E5D-9E97-813E070F5F6F}" dt="2024-10-28T17:02:06.397" v="1624"/>
          <ac:spMkLst>
            <pc:docMk/>
            <pc:sldMk cId="1359988328" sldId="374"/>
            <ac:spMk id="313" creationId="{9A46FA14-9B29-DA17-DF98-991B29CE799A}"/>
          </ac:spMkLst>
        </pc:spChg>
        <pc:spChg chg="mod">
          <ac:chgData name="Joel Sutton" userId="1e63f7443f7518ef" providerId="LiveId" clId="{3451954B-8440-4E5D-9E97-813E070F5F6F}" dt="2024-10-28T17:00:49.307" v="1582" actId="1076"/>
          <ac:spMkLst>
            <pc:docMk/>
            <pc:sldMk cId="1359988328" sldId="374"/>
            <ac:spMk id="317" creationId="{E102B525-ED17-3F8B-0536-2791BFDB57C9}"/>
          </ac:spMkLst>
        </pc:spChg>
      </pc:sldChg>
      <pc:sldChg chg="modSp add mod">
        <pc:chgData name="Joel Sutton" userId="1e63f7443f7518ef" providerId="LiveId" clId="{3451954B-8440-4E5D-9E97-813E070F5F6F}" dt="2024-10-28T17:02:09.313" v="1625"/>
        <pc:sldMkLst>
          <pc:docMk/>
          <pc:sldMk cId="3228230078" sldId="375"/>
        </pc:sldMkLst>
        <pc:spChg chg="mod">
          <ac:chgData name="Joel Sutton" userId="1e63f7443f7518ef" providerId="LiveId" clId="{3451954B-8440-4E5D-9E97-813E070F5F6F}" dt="2024-10-28T17:02:09.313" v="1625"/>
          <ac:spMkLst>
            <pc:docMk/>
            <pc:sldMk cId="3228230078" sldId="375"/>
            <ac:spMk id="313" creationId="{B64ABBF0-C0AC-FF31-FEE6-EEDAA94F9737}"/>
          </ac:spMkLst>
        </pc:spChg>
        <pc:spChg chg="mod">
          <ac:chgData name="Joel Sutton" userId="1e63f7443f7518ef" providerId="LiveId" clId="{3451954B-8440-4E5D-9E97-813E070F5F6F}" dt="2024-10-28T16:31:13.105" v="1132" actId="20577"/>
          <ac:spMkLst>
            <pc:docMk/>
            <pc:sldMk cId="3228230078" sldId="375"/>
            <ac:spMk id="317" creationId="{2556AD7B-B98E-B5B8-FA13-570F557A8FF1}"/>
          </ac:spMkLst>
        </pc:spChg>
      </pc:sldChg>
      <pc:sldChg chg="modSp add mod">
        <pc:chgData name="Joel Sutton" userId="1e63f7443f7518ef" providerId="LiveId" clId="{3451954B-8440-4E5D-9E97-813E070F5F6F}" dt="2024-10-28T17:02:13.567" v="1626"/>
        <pc:sldMkLst>
          <pc:docMk/>
          <pc:sldMk cId="1229897830" sldId="376"/>
        </pc:sldMkLst>
        <pc:spChg chg="mod">
          <ac:chgData name="Joel Sutton" userId="1e63f7443f7518ef" providerId="LiveId" clId="{3451954B-8440-4E5D-9E97-813E070F5F6F}" dt="2024-10-28T17:02:13.567" v="1626"/>
          <ac:spMkLst>
            <pc:docMk/>
            <pc:sldMk cId="1229897830" sldId="376"/>
            <ac:spMk id="313" creationId="{3ACFE981-B7FB-F849-F652-531176275979}"/>
          </ac:spMkLst>
        </pc:spChg>
        <pc:spChg chg="mod">
          <ac:chgData name="Joel Sutton" userId="1e63f7443f7518ef" providerId="LiveId" clId="{3451954B-8440-4E5D-9E97-813E070F5F6F}" dt="2024-10-28T16:31:25.476" v="1136" actId="6549"/>
          <ac:spMkLst>
            <pc:docMk/>
            <pc:sldMk cId="1229897830" sldId="376"/>
            <ac:spMk id="317" creationId="{2609B4A1-1302-F1FE-31A4-5E02E74DFA23}"/>
          </ac:spMkLst>
        </pc:spChg>
      </pc:sldChg>
      <pc:sldChg chg="modSp add mod">
        <pc:chgData name="Joel Sutton" userId="1e63f7443f7518ef" providerId="LiveId" clId="{3451954B-8440-4E5D-9E97-813E070F5F6F}" dt="2024-10-28T17:02:16.530" v="1627"/>
        <pc:sldMkLst>
          <pc:docMk/>
          <pc:sldMk cId="3310176526" sldId="377"/>
        </pc:sldMkLst>
        <pc:spChg chg="mod">
          <ac:chgData name="Joel Sutton" userId="1e63f7443f7518ef" providerId="LiveId" clId="{3451954B-8440-4E5D-9E97-813E070F5F6F}" dt="2024-10-28T17:02:16.530" v="1627"/>
          <ac:spMkLst>
            <pc:docMk/>
            <pc:sldMk cId="3310176526" sldId="377"/>
            <ac:spMk id="313" creationId="{58597AB3-0F60-93B7-9E4F-55F030FF0605}"/>
          </ac:spMkLst>
        </pc:spChg>
        <pc:spChg chg="mod">
          <ac:chgData name="Joel Sutton" userId="1e63f7443f7518ef" providerId="LiveId" clId="{3451954B-8440-4E5D-9E97-813E070F5F6F}" dt="2024-10-28T17:00:21.971" v="1581" actId="20577"/>
          <ac:spMkLst>
            <pc:docMk/>
            <pc:sldMk cId="3310176526" sldId="377"/>
            <ac:spMk id="317" creationId="{C03B09F4-B2D5-8283-2836-A65BA1E295C0}"/>
          </ac:spMkLst>
        </pc:spChg>
      </pc:sldChg>
      <pc:sldChg chg="modSp add mod ord">
        <pc:chgData name="Joel Sutton" userId="1e63f7443f7518ef" providerId="LiveId" clId="{3451954B-8440-4E5D-9E97-813E070F5F6F}" dt="2024-10-28T17:13:20.772" v="1664" actId="20577"/>
        <pc:sldMkLst>
          <pc:docMk/>
          <pc:sldMk cId="4252339005" sldId="378"/>
        </pc:sldMkLst>
        <pc:spChg chg="mod">
          <ac:chgData name="Joel Sutton" userId="1e63f7443f7518ef" providerId="LiveId" clId="{3451954B-8440-4E5D-9E97-813E070F5F6F}" dt="2024-10-28T17:02:36.664" v="1640" actId="255"/>
          <ac:spMkLst>
            <pc:docMk/>
            <pc:sldMk cId="4252339005" sldId="378"/>
            <ac:spMk id="313" creationId="{5C807F61-F8F2-5904-00CC-A0E19AFD5FB2}"/>
          </ac:spMkLst>
        </pc:spChg>
        <pc:spChg chg="mod">
          <ac:chgData name="Joel Sutton" userId="1e63f7443f7518ef" providerId="LiveId" clId="{3451954B-8440-4E5D-9E97-813E070F5F6F}" dt="2024-10-28T17:13:20.772" v="1664" actId="20577"/>
          <ac:spMkLst>
            <pc:docMk/>
            <pc:sldMk cId="4252339005" sldId="378"/>
            <ac:spMk id="317" creationId="{D7BC6912-784A-7C0C-896C-18F187073BC6}"/>
          </ac:spMkLst>
        </pc:spChg>
      </pc:sldChg>
      <pc:sldChg chg="modSp add mod">
        <pc:chgData name="Joel Sutton" userId="1e63f7443f7518ef" providerId="LiveId" clId="{3451954B-8440-4E5D-9E97-813E070F5F6F}" dt="2024-10-28T17:04:40.628" v="1662" actId="1076"/>
        <pc:sldMkLst>
          <pc:docMk/>
          <pc:sldMk cId="4082222251" sldId="379"/>
        </pc:sldMkLst>
        <pc:spChg chg="mod">
          <ac:chgData name="Joel Sutton" userId="1e63f7443f7518ef" providerId="LiveId" clId="{3451954B-8440-4E5D-9E97-813E070F5F6F}" dt="2024-10-28T17:04:40.628" v="1662" actId="1076"/>
          <ac:spMkLst>
            <pc:docMk/>
            <pc:sldMk cId="4082222251" sldId="379"/>
            <ac:spMk id="317" creationId="{3C4FDB7F-D6D8-3298-87E7-0F7B7DF3DAC5}"/>
          </ac:spMkLst>
        </pc:spChg>
      </pc:sldChg>
      <pc:sldChg chg="modSp add mod">
        <pc:chgData name="Joel Sutton" userId="1e63f7443f7518ef" providerId="LiveId" clId="{3451954B-8440-4E5D-9E97-813E070F5F6F}" dt="2024-10-30T16:21:23.284" v="1956" actId="20577"/>
        <pc:sldMkLst>
          <pc:docMk/>
          <pc:sldMk cId="944537825" sldId="380"/>
        </pc:sldMkLst>
        <pc:spChg chg="mod">
          <ac:chgData name="Joel Sutton" userId="1e63f7443f7518ef" providerId="LiveId" clId="{3451954B-8440-4E5D-9E97-813E070F5F6F}" dt="2024-10-30T16:21:23.284" v="1956" actId="20577"/>
          <ac:spMkLst>
            <pc:docMk/>
            <pc:sldMk cId="944537825" sldId="380"/>
            <ac:spMk id="317" creationId="{18AC9DB5-EF28-F578-5CA9-5145DDAB3EDB}"/>
          </ac:spMkLst>
        </pc:spChg>
      </pc:sldChg>
      <pc:sldChg chg="modSp add mod setBg">
        <pc:chgData name="Joel Sutton" userId="1e63f7443f7518ef" providerId="LiveId" clId="{3451954B-8440-4E5D-9E97-813E070F5F6F}" dt="2024-10-30T16:17:41.162" v="1878" actId="6549"/>
        <pc:sldMkLst>
          <pc:docMk/>
          <pc:sldMk cId="3588674529" sldId="381"/>
        </pc:sldMkLst>
        <pc:spChg chg="mod">
          <ac:chgData name="Joel Sutton" userId="1e63f7443f7518ef" providerId="LiveId" clId="{3451954B-8440-4E5D-9E97-813E070F5F6F}" dt="2024-10-30T16:17:41.162" v="1878" actId="6549"/>
          <ac:spMkLst>
            <pc:docMk/>
            <pc:sldMk cId="3588674529" sldId="381"/>
            <ac:spMk id="317" creationId="{2DD37847-004D-BA1D-27C1-53704CD9C218}"/>
          </ac:spMkLst>
        </pc:spChg>
      </pc:sldChg>
      <pc:sldChg chg="modSp add mod ord">
        <pc:chgData name="Joel Sutton" userId="1e63f7443f7518ef" providerId="LiveId" clId="{3451954B-8440-4E5D-9E97-813E070F5F6F}" dt="2024-10-30T16:19:09.610" v="1899" actId="20577"/>
        <pc:sldMkLst>
          <pc:docMk/>
          <pc:sldMk cId="1379161661" sldId="382"/>
        </pc:sldMkLst>
        <pc:spChg chg="mod">
          <ac:chgData name="Joel Sutton" userId="1e63f7443f7518ef" providerId="LiveId" clId="{3451954B-8440-4E5D-9E97-813E070F5F6F}" dt="2024-10-30T16:18:28.527" v="1890" actId="20577"/>
          <ac:spMkLst>
            <pc:docMk/>
            <pc:sldMk cId="1379161661" sldId="382"/>
            <ac:spMk id="313" creationId="{25C9F61C-66F5-316D-5B7B-B2CD97B6A9D8}"/>
          </ac:spMkLst>
        </pc:spChg>
        <pc:spChg chg="mod">
          <ac:chgData name="Joel Sutton" userId="1e63f7443f7518ef" providerId="LiveId" clId="{3451954B-8440-4E5D-9E97-813E070F5F6F}" dt="2024-10-30T16:19:09.610" v="1899" actId="20577"/>
          <ac:spMkLst>
            <pc:docMk/>
            <pc:sldMk cId="1379161661" sldId="382"/>
            <ac:spMk id="317" creationId="{A5713089-8CA9-CB49-C1B0-BF1215CE6293}"/>
          </ac:spMkLst>
        </pc:spChg>
      </pc:sldChg>
      <pc:sldChg chg="modSp add mod">
        <pc:chgData name="Joel Sutton" userId="1e63f7443f7518ef" providerId="LiveId" clId="{3451954B-8440-4E5D-9E97-813E070F5F6F}" dt="2024-10-30T16:19:16.196" v="1901" actId="6549"/>
        <pc:sldMkLst>
          <pc:docMk/>
          <pc:sldMk cId="728427905" sldId="383"/>
        </pc:sldMkLst>
        <pc:spChg chg="mod">
          <ac:chgData name="Joel Sutton" userId="1e63f7443f7518ef" providerId="LiveId" clId="{3451954B-8440-4E5D-9E97-813E070F5F6F}" dt="2024-10-30T16:19:16.196" v="1901" actId="6549"/>
          <ac:spMkLst>
            <pc:docMk/>
            <pc:sldMk cId="728427905" sldId="383"/>
            <ac:spMk id="317" creationId="{9117F416-7A95-50E5-7344-07CE1056AED9}"/>
          </ac:spMkLst>
        </pc:spChg>
      </pc:sldChg>
      <pc:sldChg chg="addSp modSp add mod ord">
        <pc:chgData name="Joel Sutton" userId="1e63f7443f7518ef" providerId="LiveId" clId="{3451954B-8440-4E5D-9E97-813E070F5F6F}" dt="2024-10-30T16:40:53.757" v="2280" actId="20577"/>
        <pc:sldMkLst>
          <pc:docMk/>
          <pc:sldMk cId="2935350253" sldId="384"/>
        </pc:sldMkLst>
        <pc:spChg chg="add mod">
          <ac:chgData name="Joel Sutton" userId="1e63f7443f7518ef" providerId="LiveId" clId="{3451954B-8440-4E5D-9E97-813E070F5F6F}" dt="2024-10-30T16:40:53.757" v="2280" actId="20577"/>
          <ac:spMkLst>
            <pc:docMk/>
            <pc:sldMk cId="2935350253" sldId="384"/>
            <ac:spMk id="2" creationId="{9AC1CC5D-6B12-7949-A83E-5319D18502D0}"/>
          </ac:spMkLst>
        </pc:spChg>
        <pc:spChg chg="mod">
          <ac:chgData name="Joel Sutton" userId="1e63f7443f7518ef" providerId="LiveId" clId="{3451954B-8440-4E5D-9E97-813E070F5F6F}" dt="2024-10-30T16:20:19.198" v="1911" actId="14100"/>
          <ac:spMkLst>
            <pc:docMk/>
            <pc:sldMk cId="2935350253" sldId="384"/>
            <ac:spMk id="317" creationId="{28414CBD-F808-50EE-14B5-44DBCBF59D36}"/>
          </ac:spMkLst>
        </pc:spChg>
      </pc:sldChg>
      <pc:sldChg chg="modSp add del mod">
        <pc:chgData name="Joel Sutton" userId="1e63f7443f7518ef" providerId="LiveId" clId="{3451954B-8440-4E5D-9E97-813E070F5F6F}" dt="2024-10-30T16:20:09.165" v="1907" actId="2890"/>
        <pc:sldMkLst>
          <pc:docMk/>
          <pc:sldMk cId="3099699579" sldId="384"/>
        </pc:sldMkLst>
      </pc:sldChg>
      <pc:sldChg chg="modSp add mod">
        <pc:chgData name="Joel Sutton" userId="1e63f7443f7518ef" providerId="LiveId" clId="{3451954B-8440-4E5D-9E97-813E070F5F6F}" dt="2024-10-30T16:39:20.994" v="2199" actId="20577"/>
        <pc:sldMkLst>
          <pc:docMk/>
          <pc:sldMk cId="1533842353" sldId="385"/>
        </pc:sldMkLst>
        <pc:spChg chg="mod">
          <ac:chgData name="Joel Sutton" userId="1e63f7443f7518ef" providerId="LiveId" clId="{3451954B-8440-4E5D-9E97-813E070F5F6F}" dt="2024-10-30T16:39:20.994" v="2199" actId="20577"/>
          <ac:spMkLst>
            <pc:docMk/>
            <pc:sldMk cId="1533842353" sldId="385"/>
            <ac:spMk id="317" creationId="{7F225D5C-7847-8C9A-2731-900CDB4803E3}"/>
          </ac:spMkLst>
        </pc:spChg>
      </pc:sldChg>
      <pc:sldChg chg="modSp add mod">
        <pc:chgData name="Joel Sutton" userId="1e63f7443f7518ef" providerId="LiveId" clId="{3451954B-8440-4E5D-9E97-813E070F5F6F}" dt="2024-10-30T16:40:00.336" v="2228" actId="20577"/>
        <pc:sldMkLst>
          <pc:docMk/>
          <pc:sldMk cId="1281426844" sldId="386"/>
        </pc:sldMkLst>
        <pc:spChg chg="mod">
          <ac:chgData name="Joel Sutton" userId="1e63f7443f7518ef" providerId="LiveId" clId="{3451954B-8440-4E5D-9E97-813E070F5F6F}" dt="2024-10-30T16:40:00.336" v="2228" actId="20577"/>
          <ac:spMkLst>
            <pc:docMk/>
            <pc:sldMk cId="1281426844" sldId="386"/>
            <ac:spMk id="317" creationId="{032C57BF-3D0E-2AAE-A29E-82E3FF30F893}"/>
          </ac:spMkLst>
        </pc:spChg>
      </pc:sldChg>
      <pc:sldChg chg="modSp add mod">
        <pc:chgData name="Joel Sutton" userId="1e63f7443f7518ef" providerId="LiveId" clId="{3451954B-8440-4E5D-9E97-813E070F5F6F}" dt="2024-10-30T16:42:06.971" v="2355" actId="20577"/>
        <pc:sldMkLst>
          <pc:docMk/>
          <pc:sldMk cId="1306300140" sldId="387"/>
        </pc:sldMkLst>
        <pc:spChg chg="mod">
          <ac:chgData name="Joel Sutton" userId="1e63f7443f7518ef" providerId="LiveId" clId="{3451954B-8440-4E5D-9E97-813E070F5F6F}" dt="2024-10-30T16:42:06.971" v="2355" actId="20577"/>
          <ac:spMkLst>
            <pc:docMk/>
            <pc:sldMk cId="1306300140" sldId="387"/>
            <ac:spMk id="2" creationId="{25792A43-A185-DB7F-32E8-3397EBAA5A46}"/>
          </ac:spMkLst>
        </pc:spChg>
        <pc:spChg chg="mod">
          <ac:chgData name="Joel Sutton" userId="1e63f7443f7518ef" providerId="LiveId" clId="{3451954B-8440-4E5D-9E97-813E070F5F6F}" dt="2024-10-30T16:41:45.459" v="2289" actId="255"/>
          <ac:spMkLst>
            <pc:docMk/>
            <pc:sldMk cId="1306300140" sldId="387"/>
            <ac:spMk id="317" creationId="{E067FB4A-6A56-523C-C08B-52D327879142}"/>
          </ac:spMkLst>
        </pc:spChg>
      </pc:sldChg>
    </pc:docChg>
  </pc:docChgLst>
  <pc:docChgLst>
    <pc:chgData name="Joel Sutton" userId="1e63f7443f7518ef" providerId="LiveId" clId="{84332E08-8B93-4EE3-8E3B-DBECC388CD86}"/>
    <pc:docChg chg="undo custSel addSld delSld modSld sldOrd">
      <pc:chgData name="Joel Sutton" userId="1e63f7443f7518ef" providerId="LiveId" clId="{84332E08-8B93-4EE3-8E3B-DBECC388CD86}" dt="2024-12-31T08:51:41.487" v="1752"/>
      <pc:docMkLst>
        <pc:docMk/>
      </pc:docMkLst>
      <pc:sldChg chg="modSp mod">
        <pc:chgData name="Joel Sutton" userId="1e63f7443f7518ef" providerId="LiveId" clId="{84332E08-8B93-4EE3-8E3B-DBECC388CD86}" dt="2024-12-31T08:33:50.012" v="517" actId="20577"/>
        <pc:sldMkLst>
          <pc:docMk/>
          <pc:sldMk cId="0" sldId="261"/>
        </pc:sldMkLst>
        <pc:spChg chg="mod">
          <ac:chgData name="Joel Sutton" userId="1e63f7443f7518ef" providerId="LiveId" clId="{84332E08-8B93-4EE3-8E3B-DBECC388CD86}" dt="2024-12-31T08:33:33.515" v="508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Joel Sutton" userId="1e63f7443f7518ef" providerId="LiveId" clId="{84332E08-8B93-4EE3-8E3B-DBECC388CD86}" dt="2024-12-31T08:33:50.012" v="517" actId="20577"/>
          <ac:spMkLst>
            <pc:docMk/>
            <pc:sldMk cId="0" sldId="261"/>
            <ac:spMk id="140" creationId="{00000000-0000-0000-0000-000000000000}"/>
          </ac:spMkLst>
        </pc:spChg>
      </pc:sldChg>
      <pc:sldChg chg="del">
        <pc:chgData name="Joel Sutton" userId="1e63f7443f7518ef" providerId="LiveId" clId="{84332E08-8B93-4EE3-8E3B-DBECC388CD86}" dt="2024-12-31T08:27:59.406" v="0" actId="47"/>
        <pc:sldMkLst>
          <pc:docMk/>
          <pc:sldMk cId="0" sldId="265"/>
        </pc:sldMkLst>
      </pc:sldChg>
      <pc:sldChg chg="add">
        <pc:chgData name="Joel Sutton" userId="1e63f7443f7518ef" providerId="LiveId" clId="{84332E08-8B93-4EE3-8E3B-DBECC388CD86}" dt="2024-12-31T08:51:41.487" v="1752"/>
        <pc:sldMkLst>
          <pc:docMk/>
          <pc:sldMk cId="0" sldId="266"/>
        </pc:sldMkLst>
      </pc:sldChg>
      <pc:sldChg chg="del">
        <pc:chgData name="Joel Sutton" userId="1e63f7443f7518ef" providerId="LiveId" clId="{84332E08-8B93-4EE3-8E3B-DBECC388CD86}" dt="2024-12-31T08:49:16.975" v="1609" actId="47"/>
        <pc:sldMkLst>
          <pc:docMk/>
          <pc:sldMk cId="0" sldId="287"/>
        </pc:sldMkLst>
      </pc:sldChg>
      <pc:sldChg chg="modSp mod modNotesTx">
        <pc:chgData name="Joel Sutton" userId="1e63f7443f7518ef" providerId="LiveId" clId="{84332E08-8B93-4EE3-8E3B-DBECC388CD86}" dt="2024-12-31T08:50:04.664" v="1750" actId="5793"/>
        <pc:sldMkLst>
          <pc:docMk/>
          <pc:sldMk cId="0" sldId="291"/>
        </pc:sldMkLst>
        <pc:spChg chg="mod">
          <ac:chgData name="Joel Sutton" userId="1e63f7443f7518ef" providerId="LiveId" clId="{84332E08-8B93-4EE3-8E3B-DBECC388CD86}" dt="2024-12-31T08:50:00.129" v="1749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NotesTx">
        <pc:chgData name="Joel Sutton" userId="1e63f7443f7518ef" providerId="LiveId" clId="{84332E08-8B93-4EE3-8E3B-DBECC388CD86}" dt="2024-12-31T08:51:10.722" v="1751" actId="20577"/>
        <pc:sldMkLst>
          <pc:docMk/>
          <pc:sldMk cId="0" sldId="293"/>
        </pc:sldMkLst>
      </pc:sldChg>
      <pc:sldChg chg="modSp mod">
        <pc:chgData name="Joel Sutton" userId="1e63f7443f7518ef" providerId="LiveId" clId="{84332E08-8B93-4EE3-8E3B-DBECC388CD86}" dt="2024-12-31T08:38:41.050" v="857" actId="20577"/>
        <pc:sldMkLst>
          <pc:docMk/>
          <pc:sldMk cId="4067986275" sldId="317"/>
        </pc:sldMkLst>
        <pc:spChg chg="mod">
          <ac:chgData name="Joel Sutton" userId="1e63f7443f7518ef" providerId="LiveId" clId="{84332E08-8B93-4EE3-8E3B-DBECC388CD86}" dt="2024-12-31T08:38:41.050" v="857" actId="20577"/>
          <ac:spMkLst>
            <pc:docMk/>
            <pc:sldMk cId="4067986275" sldId="317"/>
            <ac:spMk id="313" creationId="{34169755-C761-271C-7355-768D3E428BB7}"/>
          </ac:spMkLst>
        </pc:spChg>
      </pc:sldChg>
      <pc:sldChg chg="add">
        <pc:chgData name="Joel Sutton" userId="1e63f7443f7518ef" providerId="LiveId" clId="{84332E08-8B93-4EE3-8E3B-DBECC388CD86}" dt="2024-12-31T08:28:02.237" v="1"/>
        <pc:sldMkLst>
          <pc:docMk/>
          <pc:sldMk cId="0" sldId="331"/>
        </pc:sldMkLst>
      </pc:sldChg>
      <pc:sldChg chg="add">
        <pc:chgData name="Joel Sutton" userId="1e63f7443f7518ef" providerId="LiveId" clId="{84332E08-8B93-4EE3-8E3B-DBECC388CD86}" dt="2024-12-31T08:51:41.487" v="1752"/>
        <pc:sldMkLst>
          <pc:docMk/>
          <pc:sldMk cId="1965923548" sldId="338"/>
        </pc:sldMkLst>
      </pc:sldChg>
      <pc:sldChg chg="modSp mod modNotesTx">
        <pc:chgData name="Joel Sutton" userId="1e63f7443f7518ef" providerId="LiveId" clId="{84332E08-8B93-4EE3-8E3B-DBECC388CD86}" dt="2024-12-31T08:32:20.877" v="383" actId="20577"/>
        <pc:sldMkLst>
          <pc:docMk/>
          <pc:sldMk cId="50275772" sldId="370"/>
        </pc:sldMkLst>
        <pc:spChg chg="mod">
          <ac:chgData name="Joel Sutton" userId="1e63f7443f7518ef" providerId="LiveId" clId="{84332E08-8B93-4EE3-8E3B-DBECC388CD86}" dt="2024-12-31T08:30:00.317" v="13" actId="6549"/>
          <ac:spMkLst>
            <pc:docMk/>
            <pc:sldMk cId="50275772" sldId="370"/>
            <ac:spMk id="317" creationId="{476D2F08-2EBA-B4BF-F6A0-D419A550F6CC}"/>
          </ac:spMkLst>
        </pc:spChg>
      </pc:sldChg>
      <pc:sldChg chg="modSp mod modNotesTx">
        <pc:chgData name="Joel Sutton" userId="1e63f7443f7518ef" providerId="LiveId" clId="{84332E08-8B93-4EE3-8E3B-DBECC388CD86}" dt="2024-12-31T08:38:14.073" v="838" actId="21"/>
        <pc:sldMkLst>
          <pc:docMk/>
          <pc:sldMk cId="3588674529" sldId="381"/>
        </pc:sldMkLst>
        <pc:spChg chg="mod">
          <ac:chgData name="Joel Sutton" userId="1e63f7443f7518ef" providerId="LiveId" clId="{84332E08-8B93-4EE3-8E3B-DBECC388CD86}" dt="2024-12-31T08:38:14.073" v="838" actId="21"/>
          <ac:spMkLst>
            <pc:docMk/>
            <pc:sldMk cId="3588674529" sldId="381"/>
            <ac:spMk id="317" creationId="{2DD37847-004D-BA1D-27C1-53704CD9C218}"/>
          </ac:spMkLst>
        </pc:spChg>
      </pc:sldChg>
      <pc:sldChg chg="addSp modSp mod modNotesTx">
        <pc:chgData name="Joel Sutton" userId="1e63f7443f7518ef" providerId="LiveId" clId="{84332E08-8B93-4EE3-8E3B-DBECC388CD86}" dt="2024-12-31T08:49:07.572" v="1608" actId="20577"/>
        <pc:sldMkLst>
          <pc:docMk/>
          <pc:sldMk cId="1306300140" sldId="387"/>
        </pc:sldMkLst>
        <pc:spChg chg="mod">
          <ac:chgData name="Joel Sutton" userId="1e63f7443f7518ef" providerId="LiveId" clId="{84332E08-8B93-4EE3-8E3B-DBECC388CD86}" dt="2024-12-31T08:47:43.899" v="1401" actId="20577"/>
          <ac:spMkLst>
            <pc:docMk/>
            <pc:sldMk cId="1306300140" sldId="387"/>
            <ac:spMk id="2" creationId="{25792A43-A185-DB7F-32E8-3397EBAA5A46}"/>
          </ac:spMkLst>
        </pc:spChg>
        <pc:picChg chg="add">
          <ac:chgData name="Joel Sutton" userId="1e63f7443f7518ef" providerId="LiveId" clId="{84332E08-8B93-4EE3-8E3B-DBECC388CD86}" dt="2024-12-31T08:46:16.921" v="1302"/>
          <ac:picMkLst>
            <pc:docMk/>
            <pc:sldMk cId="1306300140" sldId="387"/>
            <ac:picMk id="1026" creationId="{37EE392E-B589-24C9-2E38-80A4B8CE7DC3}"/>
          </ac:picMkLst>
        </pc:picChg>
      </pc:sldChg>
      <pc:sldChg chg="modSp add mod ord setBg modNotesTx">
        <pc:chgData name="Joel Sutton" userId="1e63f7443f7518ef" providerId="LiveId" clId="{84332E08-8B93-4EE3-8E3B-DBECC388CD86}" dt="2024-12-31T08:29:54.373" v="10"/>
        <pc:sldMkLst>
          <pc:docMk/>
          <pc:sldMk cId="2640488454" sldId="388"/>
        </pc:sldMkLst>
        <pc:spChg chg="mod">
          <ac:chgData name="Joel Sutton" userId="1e63f7443f7518ef" providerId="LiveId" clId="{84332E08-8B93-4EE3-8E3B-DBECC388CD86}" dt="2024-12-31T08:29:22.067" v="3" actId="20577"/>
          <ac:spMkLst>
            <pc:docMk/>
            <pc:sldMk cId="2640488454" sldId="388"/>
            <ac:spMk id="317" creationId="{543E8D00-645A-A91E-610A-D3173C7F2FC0}"/>
          </ac:spMkLst>
        </pc:spChg>
      </pc:sldChg>
      <pc:sldChg chg="add">
        <pc:chgData name="Joel Sutton" userId="1e63f7443f7518ef" providerId="LiveId" clId="{84332E08-8B93-4EE3-8E3B-DBECC388CD86}" dt="2024-12-31T08:38:33.032" v="839" actId="2890"/>
        <pc:sldMkLst>
          <pc:docMk/>
          <pc:sldMk cId="3068586596" sldId="389"/>
        </pc:sldMkLst>
      </pc:sldChg>
      <pc:sldChg chg="modSp add mod">
        <pc:chgData name="Joel Sutton" userId="1e63f7443f7518ef" providerId="LiveId" clId="{84332E08-8B93-4EE3-8E3B-DBECC388CD86}" dt="2024-12-31T08:43:01.829" v="1300" actId="20577"/>
        <pc:sldMkLst>
          <pc:docMk/>
          <pc:sldMk cId="1196148550" sldId="390"/>
        </pc:sldMkLst>
        <pc:spChg chg="mod">
          <ac:chgData name="Joel Sutton" userId="1e63f7443f7518ef" providerId="LiveId" clId="{84332E08-8B93-4EE3-8E3B-DBECC388CD86}" dt="2024-12-31T08:41:24.430" v="1056" actId="122"/>
          <ac:spMkLst>
            <pc:docMk/>
            <pc:sldMk cId="1196148550" sldId="390"/>
            <ac:spMk id="313" creationId="{0BA62650-0E92-4B1D-B7B2-87A4E6EF51CB}"/>
          </ac:spMkLst>
        </pc:spChg>
        <pc:spChg chg="mod">
          <ac:chgData name="Joel Sutton" userId="1e63f7443f7518ef" providerId="LiveId" clId="{84332E08-8B93-4EE3-8E3B-DBECC388CD86}" dt="2024-12-31T08:43:01.829" v="1300" actId="20577"/>
          <ac:spMkLst>
            <pc:docMk/>
            <pc:sldMk cId="1196148550" sldId="390"/>
            <ac:spMk id="317" creationId="{D8BBA3E7-7A2E-B16E-4B55-6ED2148CBBD1}"/>
          </ac:spMkLst>
        </pc:spChg>
      </pc:sldChg>
      <pc:sldChg chg="add">
        <pc:chgData name="Joel Sutton" userId="1e63f7443f7518ef" providerId="LiveId" clId="{84332E08-8B93-4EE3-8E3B-DBECC388CD86}" dt="2024-12-31T08:43:14.395" v="1301" actId="2890"/>
        <pc:sldMkLst>
          <pc:docMk/>
          <pc:sldMk cId="2521861452" sldId="391"/>
        </pc:sldMkLst>
      </pc:sldChg>
      <pc:sldChg chg="addSp modSp new del mod setBg">
        <pc:chgData name="Joel Sutton" userId="1e63f7443f7518ef" providerId="LiveId" clId="{84332E08-8B93-4EE3-8E3B-DBECC388CD86}" dt="2024-12-31T08:46:38.972" v="1306" actId="47"/>
        <pc:sldMkLst>
          <pc:docMk/>
          <pc:sldMk cId="1588496991" sldId="392"/>
        </pc:sldMkLst>
        <pc:spChg chg="mo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2" creationId="{FEFDA59E-D41B-B904-D470-94297D5E4A89}"/>
          </ac:spMkLst>
        </pc:spChg>
        <pc:spChg chg="mo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3" creationId="{B24AD202-CFCA-64BF-2212-9FAD52E57BF1}"/>
          </ac:spMkLst>
        </pc:spChg>
        <pc:spChg chg="ad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8" creationId="{43C48B49-6135-48B6-AC0F-97E5D8D1F03F}"/>
          </ac:spMkLst>
        </pc:spChg>
        <pc:spChg chg="ad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10" creationId="{9715DAF0-AE1B-46C9-8A6B-DB2AA05AB91D}"/>
          </ac:spMkLst>
        </pc:spChg>
        <pc:spChg chg="ad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12" creationId="{DC631C0B-6DA6-4E57-8231-CE32B3434A7E}"/>
          </ac:spMkLst>
        </pc:spChg>
        <pc:spChg chg="ad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14" creationId="{F256AC18-FB41-4977-8B0C-F5082335AB7D}"/>
          </ac:spMkLst>
        </pc:spChg>
        <pc:spChg chg="add">
          <ac:chgData name="Joel Sutton" userId="1e63f7443f7518ef" providerId="LiveId" clId="{84332E08-8B93-4EE3-8E3B-DBECC388CD86}" dt="2024-12-31T08:46:30.523" v="1305" actId="26606"/>
          <ac:spMkLst>
            <pc:docMk/>
            <pc:sldMk cId="1588496991" sldId="392"/>
            <ac:spMk id="16" creationId="{AFF4A713-7B75-4B21-90D7-5AB19547C728}"/>
          </ac:spMkLst>
        </pc:spChg>
        <pc:picChg chg="add">
          <ac:chgData name="Joel Sutton" userId="1e63f7443f7518ef" providerId="LiveId" clId="{84332E08-8B93-4EE3-8E3B-DBECC388CD86}" dt="2024-12-31T08:46:22.344" v="1304"/>
          <ac:picMkLst>
            <pc:docMk/>
            <pc:sldMk cId="1588496991" sldId="392"/>
            <ac:picMk id="2050" creationId="{DADD5A90-AECC-E5F9-E0C5-348E0C0AAB03}"/>
          </ac:picMkLst>
        </pc:picChg>
      </pc:sldChg>
      <pc:sldMasterChg chg="delSldLayout">
        <pc:chgData name="Joel Sutton" userId="1e63f7443f7518ef" providerId="LiveId" clId="{84332E08-8B93-4EE3-8E3B-DBECC388CD86}" dt="2024-12-31T08:46:38.972" v="1306" actId="47"/>
        <pc:sldMasterMkLst>
          <pc:docMk/>
          <pc:sldMasterMk cId="0" sldId="2147483648"/>
        </pc:sldMasterMkLst>
        <pc:sldLayoutChg chg="del">
          <pc:chgData name="Joel Sutton" userId="1e63f7443f7518ef" providerId="LiveId" clId="{84332E08-8B93-4EE3-8E3B-DBECC388CD86}" dt="2024-12-31T08:46:38.972" v="1306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C3423D67-9211-C94F-5F49-8F783EF2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>
            <a:extLst>
              <a:ext uri="{FF2B5EF4-FFF2-40B4-BE49-F238E27FC236}">
                <a16:creationId xmlns:a16="http://schemas.microsoft.com/office/drawing/2014/main" id="{0F75D6BC-11D2-0073-BD38-6C5E48472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>
            <a:extLst>
              <a:ext uri="{FF2B5EF4-FFF2-40B4-BE49-F238E27FC236}">
                <a16:creationId xmlns:a16="http://schemas.microsoft.com/office/drawing/2014/main" id="{1E3122C3-0877-5110-5ECB-39DC24E3D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del curso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curso consiste en nueve lecciones en vivo que duran aproximadamente una hora cada una. Las tareas generalmente incluyen un video, una lectura de la Biblia y algunas preguntas. Las tareas están creadas para ayudar a los estudiantes a prepararse para la próxima lección en vivo y contienen información valiosa y necesaria para completar el curso con éxito.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6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A881EB3-FA88-192D-6220-8E7F433D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2CF940-7755-D7FF-2357-A2C599590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1EAD773-D42F-4213-040E-C84CDCB90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9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C923FC08-FBB5-A32C-8411-342873879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37AA6CD8-0A19-9AF7-B785-05E8BA1165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D0976A2-B00B-E40C-EA3E-9A62FA458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0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CCBCCF3D-3015-F5D0-D046-6D8D77CE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7A22A2A-CD99-D9E9-12B0-CE04954AC8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0CEF261A-6BC9-E098-AE9A-71163E100B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89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A836341-278F-8CE8-DEE4-15FE0978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307CCE5-2EA6-8D44-A296-AA68BA7760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E294226-5CDB-9655-A346-99EA7DB6E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38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944056F7-0993-E34F-CC46-4CAA80D4A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B1CB2F34-CAEF-6EF1-3F3C-98119C40D9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reprendas ásperamente al anciano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empieza Pablo.  </a:t>
            </a:r>
            <a:r>
              <a:rPr lang="el-GR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ε</a:t>
            </a:r>
            <a:r>
              <a:rPr lang="es-DO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̓</a:t>
            </a:r>
            <a:r>
              <a:rPr lang="el-GR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πιπλη</a:t>
            </a:r>
            <a:r>
              <a:rPr lang="es-DO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́</a:t>
            </a:r>
            <a:r>
              <a:rPr lang="el-GR" sz="18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σσω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realidad significa golpear o herir.  Aquí quiere decir herir con palabras, o hablar con aspereza.  Debe más bien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amonestarlo como a un padre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dice Pablo.  El pensamiento aquí, por supuesto, es que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uno debe usar la mayor consideración que sea posible al hablar con los ancianos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especialmente cuando sea necesario corregir algunas faltas y modos peculiares de ellos.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indent="0" algn="just">
              <a:buNone/>
              <a:tabLst>
                <a:tab pos="457200" algn="l"/>
                <a:tab pos="1828800" algn="l"/>
              </a:tabLst>
            </a:pP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223DD206-6CFE-AB47-E976-4AD59D6CB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7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DD719B9-953D-9544-1553-A5B399E2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804D7D48-080A-157F-142E-D43C9D033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2	De hecho, la misma manera respetuosa de hablar se aplica también a los demás:  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“(amonesta) a los más jóvenes como a hermanos, a las ancianas como a madres, a las más jóvenes como a hermanas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agrega un pensamiento aquí:  esto se ha de hacer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toda pureza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El que amonesta nunca debe ponerse en una situación de la cual las personas podrían sacar una idea equivocada.  En el ministerio vamos a hacer todo lo posible para dejar en claro que no hay nada inapropiado.  En nuestros tiempos muchos en iglesias han abusado de su poder y su posición en la iglesia.  </a:t>
            </a:r>
          </a:p>
          <a:p>
            <a:pPr marL="457200" algn="just">
              <a:tabLst>
                <a:tab pos="457200" algn="l"/>
                <a:tab pos="1828800" algn="l"/>
              </a:tabLst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Toda amonestación se debe hacer usando mucho cuidado para que no resulte más daño que beneficio.  Se debe hacer del modo más intachable que sea posible.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B2245EF6-C59C-372E-39B2-E7D086460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84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BCE61E2-BDD0-9D95-744B-BC9267AA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32BCC15-1097-00B3-37FE-D1205B85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F5900B3-0338-6609-E310-6BBC9DF15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45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883C8802-2065-F1F3-9AA0-E44E49D39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A6BB67B5-A701-A01D-7C30-2C942ED91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FFAF9001-27FB-9001-EEFA-E5EE4972AA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971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3D963D7-76C9-5694-88AF-1D3EF379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FA8BFD00-A45E-60C7-3145-DB8697EAB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40CE550-5431-147C-3608-EF548060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96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366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917BE88D-4D84-1F5D-CFFC-29DA8758B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C078DC7E-AED2-A966-2831-923B47F9F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8FA071C-5C86-FB61-A426-D44C3B461F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043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806DB6AA-5B01-917B-B5AA-E5B1B7CC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75274359-A756-F618-D2CC-19768184A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32474CE6-CBB0-643A-7009-796CC7CA7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490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75B28B13-9D85-2F6F-C6A3-06C80BD4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81F8869A-5F52-D599-D63F-9CC9F44E6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73E372E0-949F-CAE7-78BC-EEADC3FC0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37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D336055B-A639-1E73-0C51-47D7E86F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B8E2D78A-5D05-52F0-9D04-7FB8F8A9D6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D0AA5BAD-4394-7C79-C71C-1097EEE7D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632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259A38BC-CF0B-E14B-48CE-B520BA3E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75A7DDA-B45D-D235-63B9-D97AFF1B8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Viudas</a:t>
            </a:r>
            <a:r>
              <a:rPr lang="en-US" dirty="0"/>
              <a:t> </a:t>
            </a:r>
            <a:r>
              <a:rPr lang="en-US" dirty="0" err="1"/>
              <a:t>genuinas</a:t>
            </a:r>
            <a:r>
              <a:rPr lang="en-US" dirty="0"/>
              <a:t>: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Quedaron</a:t>
            </a:r>
            <a:r>
              <a:rPr lang="en-US" dirty="0"/>
              <a:t> </a:t>
            </a:r>
            <a:r>
              <a:rPr lang="en-US" dirty="0" err="1"/>
              <a:t>solas</a:t>
            </a:r>
            <a:r>
              <a:rPr lang="en-US" dirty="0"/>
              <a:t>, no </a:t>
            </a:r>
            <a:r>
              <a:rPr lang="en-US" dirty="0" err="1"/>
              <a:t>tienen</a:t>
            </a:r>
            <a:r>
              <a:rPr lang="en-US" dirty="0"/>
              <a:t> a </a:t>
            </a:r>
            <a:r>
              <a:rPr lang="en-US" dirty="0" err="1"/>
              <a:t>nadie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cuide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Ya </a:t>
            </a:r>
            <a:r>
              <a:rPr lang="en-US" dirty="0" err="1"/>
              <a:t>mayores</a:t>
            </a:r>
            <a:r>
              <a:rPr lang="en-US" dirty="0"/>
              <a:t> de </a:t>
            </a:r>
            <a:r>
              <a:rPr lang="en-US" dirty="0" err="1"/>
              <a:t>edad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Tienen un </a:t>
            </a:r>
            <a:r>
              <a:rPr lang="en-US" dirty="0" err="1"/>
              <a:t>buen</a:t>
            </a:r>
            <a:r>
              <a:rPr lang="en-US" dirty="0"/>
              <a:t> testimonio…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matrimonio</a:t>
            </a:r>
            <a:r>
              <a:rPr lang="en-US" dirty="0"/>
              <a:t>,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hijos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dirty="0"/>
              <a:t>Su </a:t>
            </a:r>
            <a:r>
              <a:rPr lang="en-US" dirty="0" err="1"/>
              <a:t>vida</a:t>
            </a:r>
            <a:r>
              <a:rPr lang="en-US" dirty="0"/>
              <a:t> –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Esperando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Dios,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de </a:t>
            </a:r>
            <a:r>
              <a:rPr lang="en-US" dirty="0" err="1"/>
              <a:t>oración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Hospitalaria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Una </a:t>
            </a:r>
            <a:r>
              <a:rPr lang="en-US" dirty="0" err="1"/>
              <a:t>vida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No </a:t>
            </a:r>
            <a:r>
              <a:rPr lang="en-US" dirty="0" err="1"/>
              <a:t>andan</a:t>
            </a:r>
            <a:r>
              <a:rPr lang="en-US" dirty="0"/>
              <a:t> </a:t>
            </a:r>
            <a:r>
              <a:rPr lang="en-US" dirty="0" err="1"/>
              <a:t>chismosas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8831672-A220-08ED-2371-6E71999EF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06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755A83D7-E626-4942-9239-E5085FD4A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3BDB48CC-6D53-1022-544E-A6B3C577C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00EC1F1-DAEA-2597-EAA6-A010E922D1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951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13E17DE-81FD-F699-B4D5-3755A270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BCFDF944-0266-061C-470A-BAFB8913C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2E2CB4F6-A90E-8948-E29A-A79FE9F2E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362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A9765DE-FEE5-005E-0AAC-62E5DEBB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CAF9AE0B-8780-2FC1-FAC3-780755B48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3E39076B-7BED-80EA-7D7C-844C62BA1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149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647ED25F-67E1-072B-6282-A9DB4B015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43FBDA60-7B02-E941-86E9-4BA527DC45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97192A7F-9BB6-DD50-53CE-813156838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239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047C179-1253-A8CC-460B-8EA8D6639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99E4ACB-8E2D-5082-48EF-406DA129A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D29A2459-5FE5-FD81-DAB8-846FDA06E7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1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3EC5B59-DE94-D0C9-4E84-22EA7B01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EC1E5F60-5991-0DED-070C-F7FE9C0CF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4A9F91D0-477D-1B4F-801C-D95A36779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621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C188814-7FF6-5163-C712-8381A190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4AD5823-0E81-FDBE-0D3A-3D7F39646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7D4B2B5-AE30-1AA4-C1A0-3503FA2D3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427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2C8613DA-4203-59F3-FD0A-B3EB22A9C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C29F661-E36E-6FE4-3576-B8E698C2A3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DAD436FC-510B-EC10-9FD2-1483D5F15C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529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89B627B-FFA5-2F7F-C485-633BAD52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CB27E9E5-C2C2-041C-6629-9F7870D803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8B469B8E-4ADC-C451-D0BF-B2FA288DE0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212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E32FE84-A2A3-C473-2F3A-1D1B568D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8AD0B7A6-0423-C594-ECA0-48FE0AD7A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Es ley Y </a:t>
            </a:r>
            <a:r>
              <a:rPr lang="en-US" dirty="0" err="1"/>
              <a:t>evangelio</a:t>
            </a:r>
            <a:r>
              <a:rPr lang="en-US" dirty="0"/>
              <a:t>.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advertencia</a:t>
            </a:r>
            <a:r>
              <a:rPr lang="en-US" dirty="0"/>
              <a:t>.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Nos anima. 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4CFC4111-08FD-7BA6-AFAA-2A58887356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946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351DEDE9-14AB-F9BA-7165-46DDCD6F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>
            <a:extLst>
              <a:ext uri="{FF2B5EF4-FFF2-40B4-BE49-F238E27FC236}">
                <a16:creationId xmlns:a16="http://schemas.microsoft.com/office/drawing/2014/main" id="{40768AD8-FA7A-920C-468D-45644B2EA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>
            <a:extLst>
              <a:ext uri="{FF2B5EF4-FFF2-40B4-BE49-F238E27FC236}">
                <a16:creationId xmlns:a16="http://schemas.microsoft.com/office/drawing/2014/main" id="{8BE9AF32-27D8-5089-B62F-C4075CEFD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66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595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oración o una bendición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5882f68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al curso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explique el propósito del curso, la importancia de hacer las tareas, mostrar respeto y etiqueta hacia el maestro y otros estudiantes en clase y en el grupo de WhatsApp.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5882f68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5882f685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5882f685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del curso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curso consiste en nueve lecciones en vivo que duran aproximadamente una hora cada una. Las tareas generalmente incluyen un video, una lectura de la Biblia y algunas preguntas. Las tareas están creadas para ayudar a los estudiantes a prepararse para la próxima lección en vivo y contienen información valiosa y necesaria para completar el curso con éxito.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Nivel Sembrador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7BCFAB33-3A50-DEC7-0408-9E5AE56A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>
            <a:extLst>
              <a:ext uri="{FF2B5EF4-FFF2-40B4-BE49-F238E27FC236}">
                <a16:creationId xmlns:a16="http://schemas.microsoft.com/office/drawing/2014/main" id="{CAADDB8C-F603-2228-6990-0B7F72D8640F}"/>
              </a:ext>
            </a:extLst>
          </p:cNvPr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>
            <a:extLst>
              <a:ext uri="{FF2B5EF4-FFF2-40B4-BE49-F238E27FC236}">
                <a16:creationId xmlns:a16="http://schemas.microsoft.com/office/drawing/2014/main" id="{59C07D72-2590-E96C-2DD2-1C1989C96C83}"/>
              </a:ext>
            </a:extLst>
          </p:cNvPr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>
            <a:extLst>
              <a:ext uri="{FF2B5EF4-FFF2-40B4-BE49-F238E27FC236}">
                <a16:creationId xmlns:a16="http://schemas.microsoft.com/office/drawing/2014/main" id="{1E131083-7AB0-B055-45EB-7BBC6C0F89B1}"/>
              </a:ext>
            </a:extLst>
          </p:cNvPr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>
            <a:extLst>
              <a:ext uri="{FF2B5EF4-FFF2-40B4-BE49-F238E27FC236}">
                <a16:creationId xmlns:a16="http://schemas.microsoft.com/office/drawing/2014/main" id="{085BEFCE-1E5D-BE3D-34B6-92AA17116893}"/>
              </a:ext>
            </a:extLst>
          </p:cNvPr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>
            <a:extLst>
              <a:ext uri="{FF2B5EF4-FFF2-40B4-BE49-F238E27FC236}">
                <a16:creationId xmlns:a16="http://schemas.microsoft.com/office/drawing/2014/main" id="{4B8C0C7A-B2E0-9B9E-912D-8239AEC43BF4}"/>
              </a:ext>
            </a:extLst>
          </p:cNvPr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>
            <a:extLst>
              <a:ext uri="{FF2B5EF4-FFF2-40B4-BE49-F238E27FC236}">
                <a16:creationId xmlns:a16="http://schemas.microsoft.com/office/drawing/2014/main" id="{4C9A9425-806B-DE73-28BA-362D3B39B22C}"/>
              </a:ext>
            </a:extLst>
          </p:cNvPr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>
            <a:extLst>
              <a:ext uri="{FF2B5EF4-FFF2-40B4-BE49-F238E27FC236}">
                <a16:creationId xmlns:a16="http://schemas.microsoft.com/office/drawing/2014/main" id="{DA35E65B-9C8E-44BC-A17E-E0A6F76196BC}"/>
              </a:ext>
            </a:extLst>
          </p:cNvPr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6 y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>
            <a:extLst>
              <a:ext uri="{FF2B5EF4-FFF2-40B4-BE49-F238E27FC236}">
                <a16:creationId xmlns:a16="http://schemas.microsoft.com/office/drawing/2014/main" id="{FB4ADC52-1A5B-EEBF-0267-90EE948B81C5}"/>
              </a:ext>
            </a:extLst>
          </p:cNvPr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>
            <a:extLst>
              <a:ext uri="{FF2B5EF4-FFF2-40B4-BE49-F238E27FC236}">
                <a16:creationId xmlns:a16="http://schemas.microsoft.com/office/drawing/2014/main" id="{226DCE24-96F2-9A1B-A5A0-6A4FAF541859}"/>
              </a:ext>
            </a:extLst>
          </p:cNvPr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>
            <a:extLst>
              <a:ext uri="{FF2B5EF4-FFF2-40B4-BE49-F238E27FC236}">
                <a16:creationId xmlns:a16="http://schemas.microsoft.com/office/drawing/2014/main" id="{3EF1110D-E505-AAAC-A288-A012C43A3936}"/>
              </a:ext>
            </a:extLst>
          </p:cNvPr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>
            <a:extLst>
              <a:ext uri="{FF2B5EF4-FFF2-40B4-BE49-F238E27FC236}">
                <a16:creationId xmlns:a16="http://schemas.microsoft.com/office/drawing/2014/main" id="{BDD48B79-EC12-6170-B3BD-3339E7577AC1}"/>
              </a:ext>
            </a:extLst>
          </p:cNvPr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>
            <a:extLst>
              <a:ext uri="{FF2B5EF4-FFF2-40B4-BE49-F238E27FC236}">
                <a16:creationId xmlns:a16="http://schemas.microsoft.com/office/drawing/2014/main" id="{A2B8DC81-35F8-2017-D68F-783F0B63D3B3}"/>
              </a:ext>
            </a:extLst>
          </p:cNvPr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/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Contentamiento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la Buena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batalla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>
            <a:extLst>
              <a:ext uri="{FF2B5EF4-FFF2-40B4-BE49-F238E27FC236}">
                <a16:creationId xmlns:a16="http://schemas.microsoft.com/office/drawing/2014/main" id="{E7862350-49E0-C2DA-A562-5D9EC1931A6F}"/>
              </a:ext>
            </a:extLst>
          </p:cNvPr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1-2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f5882f685f_0_254">
            <a:extLst>
              <a:ext uri="{FF2B5EF4-FFF2-40B4-BE49-F238E27FC236}">
                <a16:creationId xmlns:a16="http://schemas.microsoft.com/office/drawing/2014/main" id="{80A46411-8C5F-23FA-D99A-EC3B7F683015}"/>
              </a:ext>
            </a:extLst>
          </p:cNvPr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>
            <a:extLst>
              <a:ext uri="{FF2B5EF4-FFF2-40B4-BE49-F238E27FC236}">
                <a16:creationId xmlns:a16="http://schemas.microsoft.com/office/drawing/2014/main" id="{C6619A3C-3E1F-E613-67A0-426F68432C61}"/>
              </a:ext>
            </a:extLst>
          </p:cNvPr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>
            <a:extLst>
              <a:ext uri="{FF2B5EF4-FFF2-40B4-BE49-F238E27FC236}">
                <a16:creationId xmlns:a16="http://schemas.microsoft.com/office/drawing/2014/main" id="{937BECD2-0981-CF87-EC58-D4573C58404C}"/>
              </a:ext>
            </a:extLst>
          </p:cNvPr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>
            <a:extLst>
              <a:ext uri="{FF2B5EF4-FFF2-40B4-BE49-F238E27FC236}">
                <a16:creationId xmlns:a16="http://schemas.microsoft.com/office/drawing/2014/main" id="{C4D2F610-3131-AB2B-463A-E4410174368A}"/>
              </a:ext>
            </a:extLst>
          </p:cNvPr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>
            <a:extLst>
              <a:ext uri="{FF2B5EF4-FFF2-40B4-BE49-F238E27FC236}">
                <a16:creationId xmlns:a16="http://schemas.microsoft.com/office/drawing/2014/main" id="{05A6F8FA-9A1A-734B-4CD3-678BAFBFD6DC}"/>
              </a:ext>
            </a:extLst>
          </p:cNvPr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Cristocéntrico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>
            <a:extLst>
              <a:ext uri="{FF2B5EF4-FFF2-40B4-BE49-F238E27FC236}">
                <a16:creationId xmlns:a16="http://schemas.microsoft.com/office/drawing/2014/main" id="{BE536649-62D3-2940-E24B-CD6E64022522}"/>
              </a:ext>
            </a:extLst>
          </p:cNvPr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3-4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5882f685f_0_254">
            <a:extLst>
              <a:ext uri="{FF2B5EF4-FFF2-40B4-BE49-F238E27FC236}">
                <a16:creationId xmlns:a16="http://schemas.microsoft.com/office/drawing/2014/main" id="{8A3E7422-53EA-E798-6810-11EBB8BF0A34}"/>
              </a:ext>
            </a:extLst>
          </p:cNvPr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>
            <a:extLst>
              <a:ext uri="{FF2B5EF4-FFF2-40B4-BE49-F238E27FC236}">
                <a16:creationId xmlns:a16="http://schemas.microsoft.com/office/drawing/2014/main" id="{863B52F7-E6E8-2F92-4D96-E8EFFC8202E8}"/>
              </a:ext>
            </a:extLst>
          </p:cNvPr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>
            <a:extLst>
              <a:ext uri="{FF2B5EF4-FFF2-40B4-BE49-F238E27FC236}">
                <a16:creationId xmlns:a16="http://schemas.microsoft.com/office/drawing/2014/main" id="{C4AAFFE5-C13C-8CF6-5A32-602BA458B772}"/>
              </a:ext>
            </a:extLst>
          </p:cNvPr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>
            <a:extLst>
              <a:ext uri="{FF2B5EF4-FFF2-40B4-BE49-F238E27FC236}">
                <a16:creationId xmlns:a16="http://schemas.microsoft.com/office/drawing/2014/main" id="{31FBBBDB-CC2F-0C0E-796C-1EB903EEF172}"/>
              </a:ext>
            </a:extLst>
          </p:cNvPr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>
            <a:extLst>
              <a:ext uri="{FF2B5EF4-FFF2-40B4-BE49-F238E27FC236}">
                <a16:creationId xmlns:a16="http://schemas.microsoft.com/office/drawing/2014/main" id="{59CBEB21-4691-167A-0DE1-A8D8599E795E}"/>
              </a:ext>
            </a:extLst>
          </p:cNvPr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Firme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endParaRPr lang="en-US"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4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es personal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51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AEF3697F-27CB-2528-9C9C-55E0C1DB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169755-C761-271C-7355-768D3E428BB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4to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mandamiento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92A1338-B8E6-0A19-7FD5-A7B014E717A0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FB2E8953-E102-9283-8A57-571AA8A9CB4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B9F635D-83C5-A336-17F6-03C333890B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BC866EC-48A8-D54D-6555-510441CFE1D8}"/>
              </a:ext>
            </a:extLst>
          </p:cNvPr>
          <p:cNvSpPr txBox="1"/>
          <p:nvPr/>
        </p:nvSpPr>
        <p:spPr>
          <a:xfrm>
            <a:off x="1688099" y="1887428"/>
            <a:ext cx="917034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</a:rPr>
              <a:t>No reprendas al anciano, sino exhórtalo como a un padre; a los más jóvenes, como a hermanos; </a:t>
            </a: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</a:rPr>
              <a:t>2 </a:t>
            </a: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</a:rPr>
              <a:t>a las ancianas, como a madres; a las jovencitas, con toda pureza, como a hermanas.</a:t>
            </a:r>
            <a:endParaRPr lang="es-PY" sz="4400" i="1">
              <a:solidFill>
                <a:schemeClr val="dk1"/>
              </a:solidFill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8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BE3C5C90-9273-3339-0ABE-BC57DBB6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0BA62650-0E92-4B1D-B7B2-87A4E6EF51CB}"/>
              </a:ext>
            </a:extLst>
          </p:cNvPr>
          <p:cNvSpPr txBox="1"/>
          <p:nvPr/>
        </p:nvSpPr>
        <p:spPr>
          <a:xfrm>
            <a:off x="2374770" y="620058"/>
            <a:ext cx="7797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Cuarto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Mandamiento</a:t>
            </a:r>
            <a:endParaRPr sz="48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4D2B3B94-3865-B289-B565-678847CED96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72E5077-663D-6A6F-F3A0-6AC069914F7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85772919-E71A-E8E4-00F6-E747832400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D8BBA3E7-7A2E-B16E-4B55-6ED2148CBBD1}"/>
              </a:ext>
            </a:extLst>
          </p:cNvPr>
          <p:cNvSpPr txBox="1"/>
          <p:nvPr/>
        </p:nvSpPr>
        <p:spPr>
          <a:xfrm>
            <a:off x="1688099" y="1887428"/>
            <a:ext cx="917034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4800" dirty="0">
                <a:latin typeface="system-ui"/>
                <a:ea typeface="Lato"/>
                <a:cs typeface="Lato"/>
                <a:sym typeface="Lato"/>
              </a:rPr>
              <a:t>¿</a:t>
            </a:r>
            <a:r>
              <a:rPr lang="es-PY" sz="4400" dirty="0">
                <a:latin typeface="Lato"/>
                <a:ea typeface="Lato"/>
                <a:cs typeface="Lato"/>
                <a:sym typeface="Lato"/>
              </a:rPr>
              <a:t>Cuál es el cuarto mandamiento de Dios y su significado según el Catecismo?</a:t>
            </a:r>
            <a:endParaRPr lang="es-PY" sz="4400">
              <a:latin typeface="Lato"/>
              <a:ea typeface="Lato"/>
              <a:cs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400" dirty="0"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i="1" dirty="0">
                <a:latin typeface="Lato"/>
                <a:ea typeface="Lato"/>
                <a:cs typeface="Lato"/>
                <a:sym typeface="Lato"/>
              </a:rPr>
              <a:t>1 Timoteo 5 es una forma de practicar el 4to mandamiento en la comunidad cristiana</a:t>
            </a:r>
            <a:r>
              <a:rPr lang="es-PY" sz="4400" dirty="0">
                <a:latin typeface="Lato"/>
                <a:ea typeface="Lato"/>
                <a:cs typeface="Lato"/>
                <a:sym typeface="Lato"/>
              </a:rPr>
              <a:t>  </a:t>
            </a:r>
            <a:endParaRPr lang="es-PY" sz="44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9614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84FF9EFB-20E0-40A8-B6BE-EF88961EC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C103F75D-84E0-5ADF-9747-ADCADBC30EDC}"/>
              </a:ext>
            </a:extLst>
          </p:cNvPr>
          <p:cNvSpPr txBox="1"/>
          <p:nvPr/>
        </p:nvSpPr>
        <p:spPr>
          <a:xfrm>
            <a:off x="2374770" y="620058"/>
            <a:ext cx="7797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Cuarto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Mandamiento</a:t>
            </a:r>
            <a:endParaRPr sz="48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298DC0C-2D44-E7A1-77F1-DA7F0D978722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2C091621-E73F-AC8C-586E-C9A79F0154E8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7681F9D-9C12-1C66-BB4A-89536406BB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8D440C27-03B6-BCAA-2A84-84CEEBB00669}"/>
              </a:ext>
            </a:extLst>
          </p:cNvPr>
          <p:cNvSpPr txBox="1"/>
          <p:nvPr/>
        </p:nvSpPr>
        <p:spPr>
          <a:xfrm>
            <a:off x="1688099" y="1887428"/>
            <a:ext cx="917034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4400" dirty="0"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s-PY" sz="4400" dirty="0">
                <a:latin typeface="Lato"/>
                <a:ea typeface="Lato"/>
                <a:cs typeface="Lato"/>
                <a:sym typeface="Lato"/>
              </a:rPr>
              <a:t>Cuál es el cuarto mandamiento de Dios y su significado según el Catecismo?</a:t>
            </a:r>
            <a:endParaRPr lang="es-PY" sz="4400">
              <a:latin typeface="Lato"/>
              <a:ea typeface="Lato"/>
              <a:cs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400" dirty="0"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i="1" dirty="0">
                <a:latin typeface="Lato"/>
                <a:ea typeface="Lato"/>
                <a:cs typeface="Lato"/>
                <a:sym typeface="Lato"/>
              </a:rPr>
              <a:t>1 Timoteo 5 es una forma de practicar el 4to mandamiento en la comunidad cristiana</a:t>
            </a:r>
            <a:r>
              <a:rPr lang="es-PY" sz="4400" dirty="0">
                <a:latin typeface="Lato"/>
                <a:ea typeface="Lato"/>
                <a:cs typeface="Lato"/>
                <a:sym typeface="Lato"/>
              </a:rPr>
              <a:t>  </a:t>
            </a:r>
            <a:endParaRPr lang="es-PY" sz="44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2186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2F62DBD2-5729-C7A5-E6A6-5489BCE9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4A2EDCBC-3B46-99EB-06F8-3B020C2ACDCA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5:1-2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454C3A93-CF09-8D72-6D5B-5A6AB0779A8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576D4A35-2B0A-240A-2308-B79DBB5C61E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6D012A29-A6D2-189B-3726-1184F3138E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8306C088-BA2F-AD44-2D09-B4B613EC4E58}"/>
              </a:ext>
            </a:extLst>
          </p:cNvPr>
          <p:cNvSpPr txBox="1"/>
          <p:nvPr/>
        </p:nvSpPr>
        <p:spPr>
          <a:xfrm>
            <a:off x="2053859" y="1887428"/>
            <a:ext cx="934306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</a:rPr>
              <a:t>No reprendas al anciano, sino exhórtalo como a un padre; a los más jóvenes, como a hermanos; </a:t>
            </a: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</a:rPr>
              <a:t>2 </a:t>
            </a: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</a:rPr>
              <a:t>a las ancianas, como a madres; a las jovencitas, con toda pureza, como a hermanas.</a:t>
            </a:r>
            <a:endParaRPr lang="es-PY" sz="4400" i="1">
              <a:solidFill>
                <a:schemeClr val="dk1"/>
              </a:solidFill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8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F026A3EA-2303-2B18-4379-B7B7FE1C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9C0D8DEB-3B4A-5933-B47B-DEAB959F3EB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5:1-2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E387E761-A3CC-A203-82F4-B3E09872CD0A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3EDE2515-7CAF-5682-DD71-5EE751064268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058CD66-1AFA-10D0-A6A9-9A3F33225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543E8D00-645A-A91E-610A-D3173C7F2FC0}"/>
              </a:ext>
            </a:extLst>
          </p:cNvPr>
          <p:cNvSpPr txBox="1"/>
          <p:nvPr/>
        </p:nvSpPr>
        <p:spPr>
          <a:xfrm>
            <a:off x="1688099" y="1887428"/>
            <a:ext cx="97338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40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líder</a:t>
            </a:r>
            <a:r>
              <a:rPr lang="en-US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</a:t>
            </a:r>
            <a:r>
              <a:rPr lang="en-US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tratar</a:t>
            </a:r>
            <a:r>
              <a:rPr lang="en-US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0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r>
              <a:rPr lang="en-US" sz="40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con….</a:t>
            </a:r>
          </a:p>
        </p:txBody>
      </p:sp>
    </p:spTree>
    <p:extLst>
      <p:ext uri="{BB962C8B-B14F-4D97-AF65-F5344CB8AC3E}">
        <p14:creationId xmlns:p14="http://schemas.microsoft.com/office/powerpoint/2010/main" val="264048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DEC29DB8-DD9F-1BA2-DC85-75C240EC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F4CAC08D-F755-BE3D-D299-FDE95B62BE43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5:1-2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73E809F5-6176-51F5-8619-64CED08EC8E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AF7D2B42-DE37-B953-07F4-69D1DFC44ED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6FE6DFC8-533E-61CA-D9C8-027369487E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476D2F08-2EBA-B4BF-F6A0-D419A550F6CC}"/>
              </a:ext>
            </a:extLst>
          </p:cNvPr>
          <p:cNvSpPr txBox="1"/>
          <p:nvPr/>
        </p:nvSpPr>
        <p:spPr>
          <a:xfrm>
            <a:off x="1688099" y="1887428"/>
            <a:ext cx="973388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¿Por </a:t>
            </a:r>
            <a:r>
              <a:rPr lang="en-US" sz="40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qué</a:t>
            </a: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40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frase</a:t>
            </a: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“con </a:t>
            </a:r>
            <a:r>
              <a:rPr lang="en-US" sz="40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toda</a:t>
            </a: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Pureza” </a:t>
            </a:r>
            <a:r>
              <a:rPr lang="en-US" sz="40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</a:t>
            </a: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40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el</a:t>
            </a:r>
            <a:r>
              <a:rPr lang="en-US" sz="40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v.2?</a:t>
            </a:r>
            <a:endParaRPr lang="es-PY" sz="40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027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27CAF95-C804-216D-6752-EB41A5DF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B15ADC3-3CA5-AC85-C4BD-4A14E846417E}"/>
              </a:ext>
            </a:extLst>
          </p:cNvPr>
          <p:cNvSpPr txBox="1"/>
          <p:nvPr/>
        </p:nvSpPr>
        <p:spPr>
          <a:xfrm>
            <a:off x="2364610" y="29493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EAF16C1F-0BDB-0B40-114F-716585FF7130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09EEE0C-4705-90DC-CB93-C82B5A0FF73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763C4705-C310-8CCF-3CAB-B1F5D5BBB8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02B3920-BEAF-3F99-A8B3-EC1302074C79}"/>
              </a:ext>
            </a:extLst>
          </p:cNvPr>
          <p:cNvSpPr txBox="1"/>
          <p:nvPr/>
        </p:nvSpPr>
        <p:spPr>
          <a:xfrm>
            <a:off x="1940559" y="1880289"/>
            <a:ext cx="9650805" cy="487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>
              <a:buClr>
                <a:schemeClr val="dk1"/>
              </a:buClr>
              <a:buSzPts val="3300"/>
            </a:pPr>
            <a:r>
              <a:rPr lang="es-DO" sz="4000" b="0" i="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Vamos a leer v. 3 </a:t>
            </a:r>
            <a:r>
              <a:rPr lang="es-DO" sz="4000" dirty="0">
                <a:latin typeface="Lato"/>
                <a:ea typeface="Lato"/>
                <a:cs typeface="Lato"/>
              </a:rPr>
              <a:t>al</a:t>
            </a:r>
            <a:r>
              <a:rPr lang="es-DO" sz="4000" b="0" i="0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16 para responder estas preguntas:</a:t>
            </a:r>
          </a:p>
          <a:p>
            <a:pPr marL="19050">
              <a:buClr>
                <a:schemeClr val="dk1"/>
              </a:buClr>
              <a:buSzPts val="3300"/>
            </a:pPr>
            <a:endParaRPr lang="es-DO" sz="2800" b="0" i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5715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DO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las</a:t>
            </a:r>
            <a:r>
              <a:rPr lang="es-DO" sz="40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viudas “genuinas.”</a:t>
            </a:r>
          </a:p>
          <a:p>
            <a:pPr marL="590550" indent="-5715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DO" sz="40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clase de vida deben llevar tales viudas?</a:t>
            </a:r>
          </a:p>
          <a:p>
            <a:pPr marL="590550" indent="-5715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DO" sz="4000" i="1" dirty="0">
                <a:latin typeface="Lato"/>
                <a:ea typeface="Lato"/>
                <a:cs typeface="Lato"/>
              </a:rPr>
              <a:t>Explica: Este</a:t>
            </a:r>
            <a:r>
              <a:rPr lang="es-DO" sz="4000" i="1" dirty="0">
                <a:effectLst/>
                <a:latin typeface="Lato"/>
                <a:ea typeface="Lato"/>
                <a:cs typeface="Lato"/>
              </a:rPr>
              <a:t> capítulo es el 4to mandamiento en práctica.  </a:t>
            </a:r>
          </a:p>
        </p:txBody>
      </p:sp>
    </p:spTree>
    <p:extLst>
      <p:ext uri="{BB962C8B-B14F-4D97-AF65-F5344CB8AC3E}">
        <p14:creationId xmlns:p14="http://schemas.microsoft.com/office/powerpoint/2010/main" val="373523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CDE3DE6-B672-9FB0-653A-8F1A38D6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565A752E-732C-4F91-79E7-5DD3E5CB62DC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D853535-8646-78FE-D339-468684B681C5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D637B486-1E5E-604E-5C51-CB5747F4F3C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B3CC22F-9D0E-CB08-FB85-ACCCA61E6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B72D93C-9893-0FD2-CC61-B1A533230FB3}"/>
              </a:ext>
            </a:extLst>
          </p:cNvPr>
          <p:cNvSpPr txBox="1"/>
          <p:nvPr/>
        </p:nvSpPr>
        <p:spPr>
          <a:xfrm>
            <a:off x="1757680" y="1971729"/>
            <a:ext cx="917034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Honra a las viudas que en verdad son viudas.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si alguna viuda tiene hijos, o nietos, éstos deben aprender primero a ser piadosos para con su propia familia, y a recompensar a sus padres; porque ante Dios esto es bueno y agradable.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La viuda que en verdad es viuda, y que se ha quedado sola, espera en Dios y noche y día persevera en súplicas y oraciones;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6 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la que se entrega a los placeres, está muerta en vida.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7 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Manda también estas cosas, para que sean irreprensibles;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8 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si alguno no provee para los suyos, y especialmente para los de su casa, niega la fe y es peor que un incrédulo.</a:t>
            </a:r>
            <a:endParaRPr lang="es-PY" sz="24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3992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CA0DD929-FEFF-F956-56B4-87789FD3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B95A3166-6774-9AE5-683E-0D3D6FA02CC8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731156F-A59D-5BE7-3D29-37F72F4C669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84F2DD3D-8563-A63D-CF92-D676138C1B7B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A0E81B1-B7FE-F0B4-3C9B-EAEE2B1B24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AFBF4359-2E3D-B723-846E-F49496B79DC2}"/>
              </a:ext>
            </a:extLst>
          </p:cNvPr>
          <p:cNvSpPr txBox="1"/>
          <p:nvPr/>
        </p:nvSpPr>
        <p:spPr>
          <a:xfrm>
            <a:off x="1757680" y="1971729"/>
            <a:ext cx="9170342" cy="84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viuda que en verdad es viuda, y que se ha quedado sola, espera en Dios y noche y día persevera en súplicas y oraciones; </a:t>
            </a: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 la que se entrega a los placeres, está muerta en vida.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200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200" b="1" i="0" baseline="3000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200" b="1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Manda también estas cosas, para que sean irreprensibles; </a:t>
            </a: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si alguno no provee para los suyos, y especialmente para los de su casa, niega la fe y es peor que un incrédulo.</a:t>
            </a:r>
            <a:endParaRPr lang="es-PY" sz="42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499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4500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5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7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At Lystra, they met a young Christian called Timothy. His mother was a Jewish believer, but his father was a Greek. The local Christians thought very highly of him and Paul invited Timothy to join them on their journey. – Slide 7">
            <a:extLst>
              <a:ext uri="{FF2B5EF4-FFF2-40B4-BE49-F238E27FC236}">
                <a16:creationId xmlns:a16="http://schemas.microsoft.com/office/drawing/2014/main" id="{1E2162B5-A7F0-D8DB-66BD-C3C5B4F5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395" y="948267"/>
            <a:ext cx="5758024" cy="43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5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BDF7DEB-547A-6853-6ED4-7E466C70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1BD3233-D14B-C33E-389A-35911F7C73FA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58B8D21-DE3E-3575-3AA5-04D7A9C3AC2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0ABAB8E-30F0-3F8A-13C5-0D71B520D25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2F77E6C7-661E-6118-7F44-7CFB602777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0C492DD-EC16-1522-DBCA-AF40ACBEC59E}"/>
              </a:ext>
            </a:extLst>
          </p:cNvPr>
          <p:cNvSpPr txBox="1"/>
          <p:nvPr/>
        </p:nvSpPr>
        <p:spPr>
          <a:xfrm>
            <a:off x="1757680" y="1971729"/>
            <a:ext cx="917034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Manda también estas cosas, para que sean irreprensibles; </a:t>
            </a: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si alguno no provee para los suyos, y especialmente para los de su casa, niega la fe y es peor que un incrédulo.</a:t>
            </a:r>
            <a:endParaRPr lang="es-PY" sz="42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5033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C30723A-8AC2-B7B2-065B-9647A579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9A46FA14-9B29-DA17-DF98-991B29CE799A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2C8FF7F1-A920-0FF5-230A-24F30BB9D959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8EB7C0C-325A-B66C-2280-67E5A0843DE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6F71B1EA-58BC-99E3-C073-E868EAEC1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102B525-ED17-3F8B-0536-2791BFDB57C9}"/>
              </a:ext>
            </a:extLst>
          </p:cNvPr>
          <p:cNvSpPr txBox="1"/>
          <p:nvPr/>
        </p:nvSpPr>
        <p:spPr>
          <a:xfrm>
            <a:off x="1798021" y="1864153"/>
            <a:ext cx="917034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9 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En la lista deben figurar sólo las viudas mayores de sesenta años, y que hayan tenido un solo marido;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10 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que cuente con un testimonio de buenas obras, como haber criado hijos, practicado la hospitalidad, lavado los pies de los santos, socorrido a los afligidos, y practicado toda buena obra.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11 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no admitas viudas más jóvenes, porque luego se rebelan contra Cristo y, llevadas por sus deseos, quieren casarse,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12 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con lo que incurren en condenación por quebrantar su primera fe.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13 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Además, aprenden a ser ociosas y a andar de casa en casa; y no solamente se vuelven ociosas sino también chismosas y entrometidas, y hablan de lo que no deben.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14 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 eso quiero que las viudas jóvenes se casen y críen hijos; que gobiernen su casa y no den al adversario ninguna ocasión de maledicencia.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15 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ya algunas se han apartado por seguir a Satanás.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16 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Si algún creyente o alguna creyente tiene viudas, que las mantenga, para no gravar a la iglesia; así habrá lo suficiente para las viudas que en verdad lo son.</a:t>
            </a:r>
            <a:endParaRPr lang="es-PY" sz="2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5998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B206173-74C2-D8A3-280D-BA8F1304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B64ABBF0-C0AC-FF31-FEE6-EEDAA94F973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E46918D2-D042-9F38-33D9-62CCC3EB236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41352AC-4F45-EC80-1D3D-7EC771FC466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889747E6-E56E-E364-89E8-6DAF53E8EC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2556AD7B-B98E-B5B8-FA13-570F557A8FF1}"/>
              </a:ext>
            </a:extLst>
          </p:cNvPr>
          <p:cNvSpPr txBox="1"/>
          <p:nvPr/>
        </p:nvSpPr>
        <p:spPr>
          <a:xfrm>
            <a:off x="1688098" y="1850706"/>
            <a:ext cx="9715007" cy="1024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Pero no admitas viudas más jóvenes, porque luego se rebelan contra Cristo y, llevadas por sus deseos, quieren casarse,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lo que incurren en condenación por quebrantar su primera fe.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Además, aprenden a ser ociosas y a andar de casa en casa; y no solamente se vuelven ociosas sino también chismosas y entrometidas, y hablan de lo que no deben.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3600" baseline="30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3600" b="1" i="0" baseline="3000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eso quiero que las viudas jóvenes se casen y críen hijos; que gobiernen su casa y no den al adversario ninguna ocasión de maledicencia.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ya algunas se han apartado por seguir a Satanás.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 algún creyente o alguna creyente tiene viudas, que las mantenga, para no gravar a la iglesia; así habrá lo suficiente para las viudas que en verdad lo son.</a:t>
            </a:r>
            <a:endParaRPr lang="es-PY" sz="36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28230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ADED10C-3654-B65C-56D1-F3EAF085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ACFE981-B7FB-F849-F652-531176275979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394F434-F483-B8A7-BF6A-E27F7DC4A95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577FFB1D-B628-838F-FA86-3BBA6D7428C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0FF2000-62E5-2DE2-9AFA-65DA1B009F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2609B4A1-1302-F1FE-31A4-5E02E74DFA23}"/>
              </a:ext>
            </a:extLst>
          </p:cNvPr>
          <p:cNvSpPr txBox="1"/>
          <p:nvPr/>
        </p:nvSpPr>
        <p:spPr>
          <a:xfrm>
            <a:off x="1688098" y="1850706"/>
            <a:ext cx="9715007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14 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 eso quiero que las viudas jóvenes se casen y críen hijos; que gobiernen su casa y no den al adversario ninguna ocasión de maledicencia.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15 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ya algunas se han apartado por seguir a Satanás.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16 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Si algún creyente o alguna creyente tiene viudas, que las mantenga, para no gravar a la iglesia; así habrá lo suficiente para las viudas que en verdad lo son.</a:t>
            </a:r>
            <a:endParaRPr lang="es-PY" sz="32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2989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2B75B3A2-0A9A-16F2-EB55-7F9EBCF6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CA3DF093-91AA-46EB-89B6-0693D904194E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2E523B7-3B4C-5808-326E-49E60982E873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8A8E6346-6F34-E5BC-A6DF-C8C020B76AFE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89AC7DF-0148-12B8-6CE3-9892218D29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2DD37847-004D-BA1D-27C1-53704CD9C218}"/>
              </a:ext>
            </a:extLst>
          </p:cNvPr>
          <p:cNvSpPr txBox="1"/>
          <p:nvPr/>
        </p:nvSpPr>
        <p:spPr>
          <a:xfrm>
            <a:off x="1757679" y="1971729"/>
            <a:ext cx="9833685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>
              <a:buClr>
                <a:schemeClr val="dk1"/>
              </a:buClr>
              <a:buSzPts val="3300"/>
            </a:pPr>
            <a:endParaRPr lang="es-DO" sz="2800" b="0" i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indent="-5715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DO" sz="4000" i="1" dirty="0">
                <a:latin typeface="Lato"/>
                <a:ea typeface="Lato"/>
                <a:cs typeface="Lato"/>
              </a:rPr>
              <a:t>Describa las</a:t>
            </a:r>
            <a:r>
              <a:rPr lang="es-DO" sz="4000" i="1" dirty="0">
                <a:effectLst/>
                <a:latin typeface="Lato"/>
                <a:ea typeface="Lato"/>
                <a:cs typeface="Lato"/>
              </a:rPr>
              <a:t> viudas “genuinas.”</a:t>
            </a:r>
          </a:p>
          <a:p>
            <a:pPr marL="590550" indent="-571500">
              <a:buClr>
                <a:schemeClr val="dk1"/>
              </a:buClr>
              <a:buSzPts val="3300"/>
              <a:buFont typeface="Arial" panose="020B0604020202020204" pitchFamily="34" charset="0"/>
              <a:buChar char="•"/>
            </a:pPr>
            <a:r>
              <a:rPr lang="es-DO" sz="4000" i="1" dirty="0">
                <a:effectLst/>
                <a:latin typeface="Lato"/>
                <a:ea typeface="Lato"/>
                <a:cs typeface="Lato"/>
              </a:rPr>
              <a:t>¿Qué clase de vida deben llevar tales viudas?</a:t>
            </a:r>
          </a:p>
        </p:txBody>
      </p:sp>
    </p:spTree>
    <p:extLst>
      <p:ext uri="{BB962C8B-B14F-4D97-AF65-F5344CB8AC3E}">
        <p14:creationId xmlns:p14="http://schemas.microsoft.com/office/powerpoint/2010/main" val="358867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2A750868-B593-BD84-3ED0-CB3D2EA9F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58597AB3-0F60-93B7-9E4F-55F030FF060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5:3-16 -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130C39E-6510-1210-22A2-A1AD24A5B1D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5EE4AC22-F2C6-8577-7B1D-289C5348F59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072532A-D3E5-3F22-8B49-220367AD69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03B09F4-B2D5-8283-2836-A65BA1E295C0}"/>
              </a:ext>
            </a:extLst>
          </p:cNvPr>
          <p:cNvSpPr txBox="1"/>
          <p:nvPr/>
        </p:nvSpPr>
        <p:spPr>
          <a:xfrm>
            <a:off x="1688098" y="1850706"/>
            <a:ext cx="971500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Ahora… 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 su grupo sembrador o comunidad cristiana (actual o futuro), ¿cómo van a apoyar a los necesitados, ancianos, viudas?  </a:t>
            </a:r>
          </a:p>
        </p:txBody>
      </p:sp>
    </p:spTree>
    <p:extLst>
      <p:ext uri="{BB962C8B-B14F-4D97-AF65-F5344CB8AC3E}">
        <p14:creationId xmlns:p14="http://schemas.microsoft.com/office/powerpoint/2010/main" val="331017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E0E3011-149D-9570-87C5-F6948C85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5C807F61-F8F2-5904-00CC-A0E19AFD5FB2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5:17-22 -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2E6BBFFA-1692-ACEF-27DC-88B09D4BB60D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63D89B5-43B8-9C26-49D1-14A12596E84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E9F0E6B-4790-6380-C221-46246A4485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D7BC6912-784A-7C0C-896C-18F187073BC6}"/>
              </a:ext>
            </a:extLst>
          </p:cNvPr>
          <p:cNvSpPr txBox="1"/>
          <p:nvPr/>
        </p:nvSpPr>
        <p:spPr>
          <a:xfrm>
            <a:off x="1768780" y="1640968"/>
            <a:ext cx="971500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17 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Los ancianos que gobiernan bien deben considerarse dignos de doble honor, mayormente los que se dedican a predicar y enseñar.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18 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Pues la Escritura dice: «No pondrás bozal al buey que trilla», y: «Digno es el obrero de su salario.»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19 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No admitas ninguna acusación contra un anciano, a menos que haya dos o tres testigos.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20 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A los que persisten en pecar, repréndelos delante de todos, para que los demás también teman.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21 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Te encarezco delante de Dios y del Señor Jesucristo, y de sus ángeles escogidos, que guardes estas cosas sin prejuicios y sin actuar con parcialidad.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</a:rPr>
              <a:t>22 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</a:rPr>
              <a:t>No impongas a nadie las manos con ligereza, ni participes en pecados ajenos. Consérvate puro.</a:t>
            </a:r>
            <a:endParaRPr lang="es-PY" sz="2400" i="1">
              <a:solidFill>
                <a:schemeClr val="dk1"/>
              </a:solidFill>
              <a:latin typeface="Lato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39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FD93A632-5321-9550-D300-787512DF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27DFD1B-2E7A-FF18-A4B2-4E39E0127335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5:17-22 -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7FC2552-0BE6-59E3-84A2-9DF270195172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AC803C19-259D-6B8C-9FF1-37B8E080B477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8B08E4C-2813-6E13-558D-682444C16E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3C4FDB7F-D6D8-3298-87E7-0F7B7DF3DAC5}"/>
              </a:ext>
            </a:extLst>
          </p:cNvPr>
          <p:cNvSpPr txBox="1"/>
          <p:nvPr/>
        </p:nvSpPr>
        <p:spPr>
          <a:xfrm>
            <a:off x="1688961" y="1797580"/>
            <a:ext cx="9916714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8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20 </a:t>
            </a:r>
            <a:r>
              <a:rPr lang="es-PY" sz="3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los que persisten en pecar, repréndelos delante de todos, para que los demás también teman. </a:t>
            </a:r>
            <a:r>
              <a:rPr lang="es-PY" sz="38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21 </a:t>
            </a:r>
            <a:r>
              <a:rPr lang="es-PY" sz="3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 encarezco delante de Dios y del Señor Jesucristo, y de sus ángeles escogidos, que guardes estas cosas sin prejuicios y sin actuar con parcialidad. </a:t>
            </a:r>
            <a:r>
              <a:rPr lang="es-PY" sz="38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22 </a:t>
            </a:r>
            <a:r>
              <a:rPr lang="es-PY" sz="3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impongas a nadie las manos con ligereza, ni participes en pecados ajenos. Consérvate puro.</a:t>
            </a:r>
            <a:endParaRPr lang="es-PY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222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C66E38C1-960E-4959-2D6B-70AE348C3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D2AB2E20-513C-F272-53DF-E0095F03D4A1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5:17-22 -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F687987F-9ECA-F3D7-3312-09B3DB770674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36F0D0E-BC41-2606-3BFE-CA250E60059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F2334010-A2FC-B6EF-84BB-B77DD2A9D0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8AC9DB5-EF28-F578-5CA9-5145DDAB3EDB}"/>
              </a:ext>
            </a:extLst>
          </p:cNvPr>
          <p:cNvSpPr txBox="1"/>
          <p:nvPr/>
        </p:nvSpPr>
        <p:spPr>
          <a:xfrm>
            <a:off x="1688961" y="1797580"/>
            <a:ext cx="991671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Para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aclarar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: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Ancianos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… ¿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son? </a:t>
            </a: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Cómo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se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debe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tratarlos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en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iglesia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 </a:t>
            </a:r>
            <a:endParaRPr lang="es-PY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4453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8197739E-6B8E-C4E7-AC7A-2919A506B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51213B1E-4C0E-22B7-87B8-8C7A3C9C581A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5:17-22 -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99ECB9A-1744-2171-F9BF-B8BA11295BC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2233834-52E7-8075-E868-F096049039EA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306496A-BDD6-0E8F-E09D-25AA84026F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7F225D5C-7847-8C9A-2731-900CDB4803E3}"/>
              </a:ext>
            </a:extLst>
          </p:cNvPr>
          <p:cNvSpPr txBox="1"/>
          <p:nvPr/>
        </p:nvSpPr>
        <p:spPr>
          <a:xfrm>
            <a:off x="1688961" y="1797580"/>
            <a:ext cx="9916714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0550" indent="-571500"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instrucciones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da Pablo para que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usemos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caso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alguien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acusa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un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líder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38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3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algo? </a:t>
            </a: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Si un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líder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anda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mal, y no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recibe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humildemente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disciplina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, ¿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qué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hacemos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  <a:endParaRPr lang="es-PY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3384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11340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D4F7B8E7-F817-04C3-971D-DA4E27B34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2B7EC871-4696-DFF6-A5D4-35024126EA3C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5:17-22 -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125E685-3EA0-6771-34EA-BDA9AC7B203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3209A2DA-FDB2-AB21-B3DA-4B5D7BF92173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1C13DD4-64BD-758B-8157-F236B38FE3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32C57BF-3D0E-2AAE-A29E-82E3FF30F893}"/>
              </a:ext>
            </a:extLst>
          </p:cNvPr>
          <p:cNvSpPr txBox="1"/>
          <p:nvPr/>
        </p:nvSpPr>
        <p:spPr>
          <a:xfrm>
            <a:off x="1688961" y="1797580"/>
            <a:ext cx="9916714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s-PY" sz="38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22 </a:t>
            </a:r>
            <a:r>
              <a:rPr lang="es-PY" sz="3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impongas a nadie las manos con ligereza, ni participes en pecados ajenos. Consérvate puro.</a:t>
            </a: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Qué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significa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este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verso? </a:t>
            </a:r>
            <a:endParaRPr lang="es-PY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81426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69FA481-27C8-791C-0F5D-6A3AFEE86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25C9F61C-66F5-316D-5B7B-B2CD97B6A9D8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5:23-25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11C1B2A7-9126-D60E-B11C-6CA2C9DE32D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52317A0-17DF-252F-63A9-1D130ACCE17D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44067D77-B223-EA29-E7E1-CEEDD7E3AD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A5713089-8CA9-CB49-C1B0-BF1215CE6293}"/>
              </a:ext>
            </a:extLst>
          </p:cNvPr>
          <p:cNvSpPr txBox="1"/>
          <p:nvPr/>
        </p:nvSpPr>
        <p:spPr>
          <a:xfrm>
            <a:off x="1688961" y="1797580"/>
            <a:ext cx="991671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23 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 causa de tu estómago y de tus frecuentes enfermedades ya no bebas agua, sino toma un poco de vino.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24 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Los pecados de algunos hombres se hacen evidentes antes de que ellos sean llevados a juicio, aunque a otros se les descubren después.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25 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 igual manera, las buenas obras se hacen evidentes; y aun las que son diferentes, tampoco pueden permanecer ocultas.</a:t>
            </a:r>
            <a:endParaRPr lang="en-US" sz="3200" b="0" i="0">
              <a:solidFill>
                <a:srgbClr val="000000"/>
              </a:solidFill>
              <a:effectLst/>
              <a:latin typeface="Lato"/>
              <a:ea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79161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D9455E1-7306-5B7D-FDB9-36E920773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BA6B5C3-3BA4-4DEB-8C71-8CADC785CC83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5:23-25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3F580F1-8565-6F49-A36D-24910A9B441D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2D2DD42-8B05-85F9-1D11-08AF4200391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57D5B25D-9610-F378-04F8-D5364E7AA1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117F416-7A95-50E5-7344-07CE1056AED9}"/>
              </a:ext>
            </a:extLst>
          </p:cNvPr>
          <p:cNvSpPr txBox="1"/>
          <p:nvPr/>
        </p:nvSpPr>
        <p:spPr>
          <a:xfrm>
            <a:off x="1688961" y="1797580"/>
            <a:ext cx="991671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s-PY" sz="45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25 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igual manera, las buenas obras se hacen evidentes; y aun las que son diferentes, tampoco pueden permanecer ocultas.</a:t>
            </a:r>
          </a:p>
        </p:txBody>
      </p:sp>
    </p:spTree>
    <p:extLst>
      <p:ext uri="{BB962C8B-B14F-4D97-AF65-F5344CB8AC3E}">
        <p14:creationId xmlns:p14="http://schemas.microsoft.com/office/powerpoint/2010/main" val="728427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E21BDE7-6825-0A4A-813F-E7B2A86C3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98B18D94-674F-C739-AA9E-4F547C9CDB8F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5:23-25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DE42597A-6BBB-6631-9F39-FB7E31B37C35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6C84E608-A34D-C840-B065-81EBB5EB0B5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A72A1D7-6E55-84C8-CD23-2B3C53971B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28414CBD-F808-50EE-14B5-44DBCBF59D36}"/>
              </a:ext>
            </a:extLst>
          </p:cNvPr>
          <p:cNvSpPr txBox="1"/>
          <p:nvPr/>
        </p:nvSpPr>
        <p:spPr>
          <a:xfrm>
            <a:off x="6454587" y="1797580"/>
            <a:ext cx="515108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23 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 causa de tu estómago y de tus frecuentes enfermedades ya no bebas agua, sino toma un poco de vino.</a:t>
            </a:r>
          </a:p>
          <a:p>
            <a:pPr algn="l"/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24 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Los pecados de algunos hombres se hacen evidentes antes de que ellos sean llevados a juicio, aunque a otros se les descubren después. </a:t>
            </a:r>
          </a:p>
          <a:p>
            <a:pPr algn="l"/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25 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 igual manera, las buenas obras se hacen evidentes; y aun las que son diferentes, tampoco pueden permanecer ocultas.</a:t>
            </a:r>
          </a:p>
        </p:txBody>
      </p:sp>
      <p:sp>
        <p:nvSpPr>
          <p:cNvPr id="2" name="Google Shape;317;g2f5882f685f_0_775">
            <a:extLst>
              <a:ext uri="{FF2B5EF4-FFF2-40B4-BE49-F238E27FC236}">
                <a16:creationId xmlns:a16="http://schemas.microsoft.com/office/drawing/2014/main" id="{9AC1CC5D-6B12-7949-A83E-5319D18502D0}"/>
              </a:ext>
            </a:extLst>
          </p:cNvPr>
          <p:cNvSpPr txBox="1"/>
          <p:nvPr/>
        </p:nvSpPr>
        <p:spPr>
          <a:xfrm>
            <a:off x="1688961" y="1797580"/>
            <a:ext cx="418740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Cuál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es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tu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reacción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a </a:t>
            </a:r>
            <a:r>
              <a:rPr lang="en-US" sz="3800" i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este</a:t>
            </a:r>
            <a:r>
              <a:rPr lang="en-US" sz="38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verso? </a:t>
            </a:r>
            <a:endParaRPr lang="es-PY" sz="38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35350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366242B-40BD-1119-D358-85E45ED0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4399B43-70A9-ABFB-F1F1-7DA307E36A7D}"/>
              </a:ext>
            </a:extLst>
          </p:cNvPr>
          <p:cNvSpPr txBox="1"/>
          <p:nvPr/>
        </p:nvSpPr>
        <p:spPr>
          <a:xfrm>
            <a:off x="2374770" y="620058"/>
            <a:ext cx="7797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6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6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5:23-25</a:t>
            </a:r>
            <a:endParaRPr sz="4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174D7F9-63A7-FE78-3918-5D8297AB1B6E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BFC6122-AB69-237A-4078-52E70F242D6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5F3AFDA4-5038-2BB3-97F5-261AFF8DEB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067FB4A-6A56-523C-C08B-52D327879142}"/>
              </a:ext>
            </a:extLst>
          </p:cNvPr>
          <p:cNvSpPr txBox="1"/>
          <p:nvPr/>
        </p:nvSpPr>
        <p:spPr>
          <a:xfrm>
            <a:off x="6454587" y="1726460"/>
            <a:ext cx="5435567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Los pecados de algunos hombres se hacen evidentes antes de que ellos sean llevados a juicio, aunque a otros se les descubren después.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25 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 igual manera, las buenas obras se hacen evidentes; y aun las que son diferentes, tampoco pueden permanecer ocultas.</a:t>
            </a:r>
            <a:endParaRPr lang="en-US"/>
          </a:p>
        </p:txBody>
      </p:sp>
      <p:sp>
        <p:nvSpPr>
          <p:cNvPr id="2" name="Google Shape;317;g2f5882f685f_0_775">
            <a:extLst>
              <a:ext uri="{FF2B5EF4-FFF2-40B4-BE49-F238E27FC236}">
                <a16:creationId xmlns:a16="http://schemas.microsoft.com/office/drawing/2014/main" id="{25792A43-A185-DB7F-32E8-3397EBAA5A46}"/>
              </a:ext>
            </a:extLst>
          </p:cNvPr>
          <p:cNvSpPr txBox="1"/>
          <p:nvPr/>
        </p:nvSpPr>
        <p:spPr>
          <a:xfrm>
            <a:off x="1688961" y="1797580"/>
            <a:ext cx="418740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V.24-25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indican que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endParaRPr lang="en-US" sz="32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9055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ingdings" panose="05000000000000000000" pitchFamily="2" charset="2"/>
              <a:buChar char="Ø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Esto es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espada de doble filo… ¿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sentido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lang="es-PY" sz="32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0630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/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/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/>
          <p:cNvSpPr txBox="1"/>
          <p:nvPr/>
        </p:nvSpPr>
        <p:spPr>
          <a:xfrm>
            <a:off x="3257130" y="2171724"/>
            <a:ext cx="8217018" cy="41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1.) Desarrollar </a:t>
            </a:r>
            <a:r>
              <a:rPr lang="es-PY" sz="2600" dirty="0">
                <a:latin typeface="Lato"/>
                <a:ea typeface="Lato"/>
                <a:cs typeface="Lato"/>
              </a:rPr>
              <a:t>por escrito, por audio o video su </a:t>
            </a:r>
            <a:r>
              <a:rPr lang="es-PY" sz="2600" b="1" dirty="0">
                <a:latin typeface="Lato"/>
                <a:ea typeface="Lato"/>
                <a:cs typeface="Lato"/>
              </a:rPr>
              <a:t>testimonio personal</a:t>
            </a:r>
            <a:r>
              <a:rPr lang="es-PY" sz="2600" dirty="0">
                <a:latin typeface="Lato"/>
                <a:ea typeface="Lato"/>
                <a:cs typeface="Lato"/>
              </a:rPr>
              <a:t>.  ¿Cómo le ha salvado Dios?  ¿Cómo ha obrado en su vida?  </a:t>
            </a:r>
            <a:endParaRPr lang="es-PY" sz="2600" dirty="0">
              <a:effectLst/>
              <a:latin typeface="Lato"/>
              <a:ea typeface="Lato"/>
              <a:cs typeface="La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2.) </a:t>
            </a:r>
            <a:r>
              <a:rPr lang="es-PY" sz="2600" b="1">
                <a:latin typeface="Lato"/>
                <a:ea typeface="Lato"/>
                <a:cs typeface="Lato"/>
              </a:rPr>
              <a:t>Escribir</a:t>
            </a:r>
            <a:r>
              <a:rPr lang="es-PY" sz="2600" b="1">
                <a:effectLst/>
                <a:latin typeface="Lato"/>
                <a:ea typeface="Lato"/>
                <a:cs typeface="Lato"/>
              </a:rPr>
              <a:t> una carta a un “Timoteo” </a:t>
            </a:r>
            <a:r>
              <a:rPr lang="es-PY" sz="2400" dirty="0">
                <a:latin typeface="Lato"/>
                <a:ea typeface="Lato"/>
                <a:cs typeface="Lato"/>
              </a:rPr>
              <a:t>(alguien) en su grupo que muestre potencial como líder. La carta hablará sobre el carácter de un líder espiritual, usando temas y pasajes de 1 y 2 Timoteo. ¿Qué es lo que ve en él o ella? Enfóquese más en lo espiritual y no tanto en los talentos. </a:t>
            </a:r>
          </a:p>
        </p:txBody>
      </p:sp>
      <p:sp>
        <p:nvSpPr>
          <p:cNvPr id="213" name="Google Shape;213;g2f5882f685f_0_1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BB56D99-D1D9-D8D6-CE1D-3D96F168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>
            <a:extLst>
              <a:ext uri="{FF2B5EF4-FFF2-40B4-BE49-F238E27FC236}">
                <a16:creationId xmlns:a16="http://schemas.microsoft.com/office/drawing/2014/main" id="{47C17705-A616-DD1F-2BC0-106400691445}"/>
              </a:ext>
            </a:extLst>
          </p:cNvPr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>
            <a:extLst>
              <a:ext uri="{FF2B5EF4-FFF2-40B4-BE49-F238E27FC236}">
                <a16:creationId xmlns:a16="http://schemas.microsoft.com/office/drawing/2014/main" id="{C18AE05B-C175-4DF6-77BC-377D9FEE1207}"/>
              </a:ext>
            </a:extLst>
          </p:cNvPr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>
            <a:extLst>
              <a:ext uri="{FF2B5EF4-FFF2-40B4-BE49-F238E27FC236}">
                <a16:creationId xmlns:a16="http://schemas.microsoft.com/office/drawing/2014/main" id="{7D510CC5-19A4-CDD2-5504-93B19BCCF08A}"/>
              </a:ext>
            </a:extLst>
          </p:cNvPr>
          <p:cNvSpPr txBox="1"/>
          <p:nvPr/>
        </p:nvSpPr>
        <p:spPr>
          <a:xfrm>
            <a:off x="3257130" y="2171724"/>
            <a:ext cx="8217018" cy="197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Lato"/>
                <a:ea typeface="Lato"/>
                <a:cs typeface="Lato"/>
              </a:rPr>
              <a:t>3.) 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Responder </a:t>
            </a:r>
            <a:r>
              <a:rPr lang="en-US" sz="3600" b="1" dirty="0" err="1">
                <a:latin typeface="Lato"/>
                <a:ea typeface="Lato"/>
                <a:cs typeface="Lato"/>
              </a:rPr>
              <a:t>algunas</a:t>
            </a:r>
            <a:r>
              <a:rPr lang="en-US" sz="3600" b="1" dirty="0">
                <a:latin typeface="Lato"/>
                <a:ea typeface="Lato"/>
                <a:cs typeface="Lato"/>
              </a:rPr>
              <a:t>  </a:t>
            </a:r>
            <a:r>
              <a:rPr lang="en-US" sz="3600" b="1" dirty="0" err="1">
                <a:effectLst/>
                <a:latin typeface="Lato"/>
                <a:ea typeface="Lato"/>
                <a:cs typeface="Lato"/>
              </a:rPr>
              <a:t>preguntas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acerca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de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temas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clave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las dos cartas a Timoteo.</a:t>
            </a:r>
            <a:endParaRPr lang="es-PY" sz="3600" dirty="0">
              <a:effectLst/>
              <a:latin typeface="Lato"/>
              <a:ea typeface="Lato"/>
              <a:cs typeface="Lato"/>
            </a:endParaRPr>
          </a:p>
        </p:txBody>
      </p:sp>
      <p:sp>
        <p:nvSpPr>
          <p:cNvPr id="213" name="Google Shape;213;g2f5882f685f_0_139">
            <a:extLst>
              <a:ext uri="{FF2B5EF4-FFF2-40B4-BE49-F238E27FC236}">
                <a16:creationId xmlns:a16="http://schemas.microsoft.com/office/drawing/2014/main" id="{E2AB0FA2-8739-F8D2-F6B9-08D1297F21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>
            <a:extLst>
              <a:ext uri="{FF2B5EF4-FFF2-40B4-BE49-F238E27FC236}">
                <a16:creationId xmlns:a16="http://schemas.microsoft.com/office/drawing/2014/main" id="{C68AF898-6F2A-B9EE-80DA-D1A165CC67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>
            <a:extLst>
              <a:ext uri="{FF2B5EF4-FFF2-40B4-BE49-F238E27FC236}">
                <a16:creationId xmlns:a16="http://schemas.microsoft.com/office/drawing/2014/main" id="{BEF3453F-8FE0-53B2-C629-4A73E0F318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923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3" name="Google Shape;463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" name="Google Shape;464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6" name="Google Shape;466;p30"/>
          <p:cNvSpPr txBox="1"/>
          <p:nvPr/>
        </p:nvSpPr>
        <p:spPr>
          <a:xfrm>
            <a:off x="4127382" y="3633847"/>
            <a:ext cx="74325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1 Timoteo 6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457200">
              <a:spcBef>
                <a:spcPts val="600"/>
              </a:spcBef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podría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empezar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elegir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dirigir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carta.  Hasta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podría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empezar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escribirla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67" name="Google Shape;467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5" name="Google Shape;475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1.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Valoraremos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a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mayores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iglesia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		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2.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Intercambiaremos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ideas para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cuidado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necesitados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familia de Dios. 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3. 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f5882f685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f5882f685f_0_5"/>
          <p:cNvSpPr txBox="1"/>
          <p:nvPr/>
        </p:nvSpPr>
        <p:spPr>
          <a:xfrm>
            <a:off x="2275771" y="413779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 al Curso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g2f5882f685f_0_5"/>
          <p:cNvCxnSpPr/>
          <p:nvPr/>
        </p:nvCxnSpPr>
        <p:spPr>
          <a:xfrm>
            <a:off x="2379216" y="515614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g2f5882f685f_0_5"/>
          <p:cNvSpPr txBox="1"/>
          <p:nvPr/>
        </p:nvSpPr>
        <p:spPr>
          <a:xfrm>
            <a:off x="2275776" y="5319625"/>
            <a:ext cx="83703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f5882f685f_0_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f5882f685f_0_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f5882f685f_0_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5882f685f_0_117"/>
          <p:cNvSpPr txBox="1"/>
          <p:nvPr/>
        </p:nvSpPr>
        <p:spPr>
          <a:xfrm>
            <a:off x="15512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</a:t>
            </a: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f5882f685f_0_117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2f5882f685f_0_117"/>
          <p:cNvSpPr/>
          <p:nvPr/>
        </p:nvSpPr>
        <p:spPr>
          <a:xfrm>
            <a:off x="627275" y="2011704"/>
            <a:ext cx="10815300" cy="15321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f5882f685f_0_117"/>
          <p:cNvSpPr/>
          <p:nvPr/>
        </p:nvSpPr>
        <p:spPr>
          <a:xfrm>
            <a:off x="992820" y="2493882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f5882f685f_0_117"/>
          <p:cNvSpPr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f5882f685f_0_117"/>
          <p:cNvSpPr txBox="1"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Leeremos las cartas a Timoteo desde la perspectiva de un sembrador. 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2f5882f685f_0_117"/>
          <p:cNvSpPr/>
          <p:nvPr/>
        </p:nvSpPr>
        <p:spPr>
          <a:xfrm>
            <a:off x="627275" y="3802254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f5882f685f_0_117"/>
          <p:cNvSpPr/>
          <p:nvPr/>
        </p:nvSpPr>
        <p:spPr>
          <a:xfrm>
            <a:off x="992820" y="4056008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f5882f685f_0_117"/>
          <p:cNvSpPr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f5882f685f_0_117"/>
          <p:cNvSpPr txBox="1"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r>
              <a:rPr lang="es-PY" sz="2400">
                <a:solidFill>
                  <a:schemeClr val="bg1"/>
                </a:solidFill>
                <a:latin typeface="Lato"/>
                <a:ea typeface="Lato"/>
                <a:cs typeface="Lato"/>
              </a:rPr>
              <a:t>Investigaremos temas difíciles en las cartas a Timoteo, tanto prácticas como doctrinales que, sin duda surgirán en su grupo sembrador.</a:t>
            </a:r>
            <a:r>
              <a:rPr lang="es-PY" sz="2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es" sz="2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0" name="Google Shape;200;g2f5882f685f_0_117"/>
          <p:cNvSpPr/>
          <p:nvPr/>
        </p:nvSpPr>
        <p:spPr>
          <a:xfrm>
            <a:off x="627275" y="5211977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f5882f685f_0_117"/>
          <p:cNvSpPr/>
          <p:nvPr/>
        </p:nvSpPr>
        <p:spPr>
          <a:xfrm>
            <a:off x="992820" y="5465734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g2f5882f685f_0_117"/>
          <p:cNvSpPr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f5882f685f_0_117"/>
          <p:cNvSpPr txBox="1"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800" baseline="0">
                <a:solidFill>
                  <a:srgbClr val="FFFFFF"/>
                </a:solidFill>
                <a:latin typeface="Calibri"/>
              </a:rPr>
              <a:t>Identificaremos las  características esenciales sobre la vida personal y ministerial de los que sirven en la obra del Evangelio. </a:t>
            </a:r>
            <a:r>
              <a:rPr lang="es-PY" sz="2800">
                <a:latin typeface="Calibri"/>
                <a:ea typeface="Calibri"/>
                <a:cs typeface="Calibri"/>
              </a:rPr>
              <a:t>​</a:t>
            </a:r>
            <a:endParaRPr lang="es-PY" sz="2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4" name="Google Shape;204;g2f5882f685f_0_1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/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/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/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/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/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/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encargo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/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/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/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/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/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/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Orar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Varones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/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</a:t>
            </a:r>
          </a:p>
        </p:txBody>
      </p:sp>
      <p:sp>
        <p:nvSpPr>
          <p:cNvPr id="244" name="Google Shape;244;g2f5882f685f_0_254"/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/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/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/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/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Requisitos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líderes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/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4</a:t>
            </a:r>
          </a:p>
        </p:txBody>
      </p:sp>
      <p:sp>
        <p:nvSpPr>
          <p:cNvPr id="250" name="Google Shape;250;g2f5882f685f_0_254"/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/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/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/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/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4" ma:contentTypeDescription="Create a new document." ma:contentTypeScope="" ma:versionID="361dfd8e6ecd30d7a1b801f1fef2a82b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8a004bd0867d3abe8a9c89e06099ee7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38896d1c-d48b-47b1-97a9-761dcde349b0">
      <Terms xmlns="http://schemas.microsoft.com/office/infopath/2007/PartnerControls"/>
    </lcf76f155ced4ddcb4097134ff3c332f>
    <Doc_x002e__x0023_ xmlns="38896d1c-d48b-47b1-97a9-761dcde349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C00DC5-AB39-444F-AC94-1C191437C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1D5F2C-D676-40E3-BCEB-62F377DE7C4F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  <ds:schemaRef ds:uri="38896d1c-d48b-47b1-97a9-761dcde349b0"/>
  </ds:schemaRefs>
</ds:datastoreItem>
</file>

<file path=customXml/itemProps3.xml><?xml version="1.0" encoding="utf-8"?>
<ds:datastoreItem xmlns:ds="http://schemas.openxmlformats.org/officeDocument/2006/customXml" ds:itemID="{A49A4CBF-2F2A-4A06-BB7B-A69F01B29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13057</TotalTime>
  <Words>2426</Words>
  <Application>Microsoft Office PowerPoint</Application>
  <PresentationFormat>Widescreen</PresentationFormat>
  <Paragraphs>187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Joel Sutton</cp:lastModifiedBy>
  <cp:revision>111</cp:revision>
  <dcterms:created xsi:type="dcterms:W3CDTF">2023-11-29T19:33:05Z</dcterms:created>
  <dcterms:modified xsi:type="dcterms:W3CDTF">2025-01-14T13:58:28Z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MediaServiceImageTags">
    <vt:lpwstr/>
  </property>
</Properties>
</file>