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embeddedFontLst>
    <p:embeddedFont>
      <p:font typeface="Lato" panose="020F0502020204030203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gdfW9xBrWirefxQC/8at05Uy9S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DE9363-8F2E-4475-B047-927693D8388C}">
  <a:tblStyle styleId="{27DE9363-8F2E-4475-B047-927693D838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-164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3Y9QFuuTek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acristo.com/Musica/Hosanna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compartirá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https://www.youtube.com/watch?v=-3Y9QFuuTek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Mateo 26:17-29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Mateo 26:17-29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mesa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plato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pan,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pan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levadura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Éxodo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12:17-20)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aposento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alto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primer día de la fiesta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panes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levadura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traicionado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resuelve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Judas,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6ba99a7413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cuatro preguntas de “Consolidar.”</a:t>
            </a:r>
            <a:endParaRPr/>
          </a:p>
        </p:txBody>
      </p:sp>
      <p:sp>
        <p:nvSpPr>
          <p:cNvPr id="247" name="Google Shape;247;g26ba99a7413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punto principal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instituyó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Santa Cena para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pan y vino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Jesús es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Salvador y soy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versos y palabras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terrible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sufrimiento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Jesús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preocupaba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advirtiéndoles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dándoles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la Palabra y la Santa Cena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mis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la Cena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pan,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mis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junto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621378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621378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7916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Santa Cena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perdonados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luchamos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carne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pecaminosa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c7cd4f111b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hablando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amiga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¿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comunión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responderías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Academia Cristo,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ofrecemos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Los Sacramentos”,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Santa Cena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profundidad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¡Para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desafiante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responder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difíciles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Primera Cena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2c7cd4f111b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6e5a0dc2df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pequeños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practiquen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escenario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Persona #1 y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inviertan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roles.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1: Amiga,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Tengo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¿Que es la Santa Cena?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 2: 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26e5a0dc2df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6e804b782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Pascua y la Cena del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26e804b782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6ba99a7413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Santa Cena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También se llama: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Santa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1.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Jesús, 2.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Salvador y 3.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10:17).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 Cena: 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11:20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Eucaristía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gracias, 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11:24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Sacramento del Altar: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terrenales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(pan y vino)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Cena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altar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Santa Cena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sacrificio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pan es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y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nuevo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derramada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Lucas 22:19,20). 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nuevo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31:31-34),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perdona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26ba99a7413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6e804b782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¿De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Santa Cena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Santa Cena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encuentra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Mateo, Marcos, y Lucas, y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carta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capítulos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 y 11.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Juan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Santa Cena,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antes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Cena.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conexión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la Pascua y la Cena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26e804b782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6e804b7823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instituyó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Cena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Pascua con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noche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 fiesta de la Pascua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Éxodo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pueblo de Israel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esclavizado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Egipto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Moisés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plagas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Egipto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faraón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mi pueblo”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faraón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Al final,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pueblo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Pascua,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familia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colocarla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dintel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puertas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sus casas.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especial.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noche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Pascua,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Egipto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primogénitos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Pero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corderos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casas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Israelitas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continuaran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Pascua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recordatorio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Éxodo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12)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Pascua que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instituyó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Santa Cena.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g26e804b7823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6e804b7823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conexión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la Santa Cena,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crucifixión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y la Pascua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Nuevo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llama a Jesús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Cordero Pascual” (1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5:7),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Juan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Bautista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Cordero de Dios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(Juan 1:29)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Pedro dice,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rescatados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absurda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heredaron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antepasados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rescate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perecederas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mancha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(1 Pedro 1:18,19). 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Cena,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26e804b7823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6e804b7823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1841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conexión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la Pascua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Éxodo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notable.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escogido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Pascua era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Éxodo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12:5); Jesús era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Israelitas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dinteles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sus casas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Éxodo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12:7);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limpia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“Todo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ejército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ángeles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destructores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(Salmo 78:49,51)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perdonó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primogénitos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Israelitas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liberó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esclavitud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Egipto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Éxodo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12:13,17);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liberó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esclavitud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26e804b7823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6e804b7823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Santa Cena Jesús 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pan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vino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dice del pan,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(Marcos 14:22), y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derramada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(Marcos 14:24).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vid” (Marcos 14:25),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hubiera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vino,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fermentado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escribe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10:16, “Esa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gracias, ¿no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Cristo?”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pan y vino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dice.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Puntos claves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fin, Jesús dice que la Santa Cena es “para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pan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Santa Cena.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también. La Santa Cena no es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sacrificio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Jesús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sacrificio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 Santa Cena no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Jesús dice,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…”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Santa Cena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discernir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Cristo. En la Santa Cena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gozamos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Dios y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26e804b7823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6e804b782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extra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Catecismo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Santa Cena: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SACRAMENTO DE LA SANTA CENA,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jefe de la familia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sencillamente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casa.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INSTITUCIÓN DE LA SANTA CENA. Primero: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Santa Cena?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junto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pan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vino,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Los santos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Mateo, Marcos y Lucas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Nuestro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noche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pan;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dado gracias,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dado.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dado gracias,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Bebed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nuevo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derramada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bebiereis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BENDICIONES DE LA SANTA CENA. Segundo: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bendiciones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comer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palabras: “Por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dado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derramado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 Por medio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hay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PODER DE LA SANTA CENA. Tercero: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comer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comer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es lo que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palabras: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dado” y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derramada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 son, junto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comer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 principal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RECEPCIÓN DE LA SANTA CENA. Cuatro: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apropiadamente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propósito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apropiadamente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dado” y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derramada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 Mas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palabras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exigen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g26e804b782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adf14766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 de clausura</a:t>
            </a:r>
            <a:endParaRPr/>
          </a:p>
        </p:txBody>
      </p:sp>
      <p:sp>
        <p:nvSpPr>
          <p:cNvPr id="392" name="Google Shape;392;g2adf14766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adf14766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Despedida</a:t>
            </a:r>
            <a:endParaRPr/>
          </a:p>
        </p:txBody>
      </p:sp>
      <p:sp>
        <p:nvSpPr>
          <p:cNvPr id="400" name="Google Shape;400;g2adf14766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extra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Semana Santa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666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Semana Santa,”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pocos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panorama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“Semana Santa,”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sucedió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666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Domingo de Ramos: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entrada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triunfal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noche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Betania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666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Lunes: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maldice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higuera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limpia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666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Martes: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parábolas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sacerdotes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maestros de la ley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trampas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fin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destrucción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666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Miércoles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Sanedrín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pone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acuerdo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Judas para que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lnSpc>
                <a:spcPct val="10666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corte suprema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sanedrín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70 hombres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presididos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sumo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sacerdote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corte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relacionados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guerra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época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aprobada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corte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Jueves: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les lava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pies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Pascua, y van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Getsemaní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arrestado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(nota: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hora exacta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técnicamente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viernes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madrugada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Viernes: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concilio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Pilato,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Herodes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Pilato, y luego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Gólgota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sepultado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Sábado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Descansan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Domingo: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resurrección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canción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Semana Santa y Domingo de Ramos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https://www.academiacristo.com/Musica/Hosanna</a:t>
            </a:r>
            <a:endParaRPr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agradecido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amor. No 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perfecta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fuiste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expresaste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estuviste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tierra.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amarte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enséñame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amarte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gratitud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Cuatro “C” para leer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Mateo 26:17-29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contando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Primera Cena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Santa Cena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e7de4e20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Juan 13:3-17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Pascua. Dice la Palabra que: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Dios,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 y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Jesús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mesa,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toalla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cintura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Luego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echó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palangana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se puso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 Simón Pedro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protestó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vas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pies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permitiré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me laves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pies!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pies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la Cena de la Pascua?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anfitriones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sirviente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pies de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sandalias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sirviente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aposento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y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comida de la Pascua.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recipiente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disponible,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ninguno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rebajaría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sirviente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Jesús,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“no vino para que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sirvan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rescate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(Mateo 20:28),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sirviente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lava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pies de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Juan 13: 12-15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Entienden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les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Maestro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soy. Pues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Maestro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les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pies,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he dado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limpios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contestó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Pedro: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entiendes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6e7de4e20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6c0eec2cfd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Mateo 26:17-29.&gt;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26c0eec2cfd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6ba99a7413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seis preguntas para “Considerar.”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6ba99a7413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8" name="Google Shape;178;p1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9" name="Google Shape;179;p11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26:17-29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1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2" name="Google Shape;182;p11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¿Quiénes son los personajes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3" name="Google Shape;183;p1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7105" t="10153" r="7634" b="23587"/>
          <a:stretch/>
        </p:blipFill>
        <p:spPr>
          <a:xfrm>
            <a:off x="8577182" y="1617635"/>
            <a:ext cx="1662993" cy="129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0" name="Google Shape;190;p1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1" name="Google Shape;191;p12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26:17-29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1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4" name="Google Shape;194;p12"/>
          <p:cNvSpPr txBox="1"/>
          <p:nvPr/>
        </p:nvSpPr>
        <p:spPr>
          <a:xfrm>
            <a:off x="4127381" y="4163146"/>
            <a:ext cx="672797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¿Cuáles son los objetos (o animales)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5" name="Google Shape;195;p12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9859" y="1460358"/>
            <a:ext cx="1266321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2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2" name="Google Shape;202;p13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" name="Google Shape;203;p13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26:17-29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p1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6" name="Google Shape;206;p13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¿Dónde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7" name="Google Shape;207;p13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6083" y="1470749"/>
            <a:ext cx="1127705" cy="137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3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4" name="Google Shape;214;p14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5" name="Google Shape;215;p14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26:17-29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8" name="Google Shape;218;p14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¿Cuándo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9" name="Google Shape;219;p14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9912" y="1743573"/>
            <a:ext cx="824369" cy="95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4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6" name="Google Shape;226;p15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7" name="Google Shape;227;p15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26:17-29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p15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0" name="Google Shape;230;p15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problema?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1" name="Google Shape;231;p15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4044" y="1460358"/>
            <a:ext cx="1405304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5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8" name="Google Shape;238;p16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9" name="Google Shape;239;p16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26:17-29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p16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2" name="Google Shape;242;p16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¿Se resuelve el problema? ¿Cómo?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3" name="Google Shape;24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2567" y="1460358"/>
            <a:ext cx="1078769" cy="137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6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6ba99a7413_0_523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50" name="Google Shape;250;g26ba99a7413_0_523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1" name="Google Shape;251;g26ba99a7413_0_523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26:17-29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g26ba99a7413_0_523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g26ba99a7413_0_52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26ba99a7413_0_523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7477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55" name="Google Shape;255;g26ba99a7413_0_523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1" name="Google Shape;261;p18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2" name="Google Shape;262;p18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26:17-29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3" name="Google Shape;263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5" name="Google Shape;265;p18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punto principal de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6" name="Google Shape;266;p18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3057" y="1681917"/>
            <a:ext cx="1247432" cy="116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8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73" name="Google Shape;273;p19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4" name="Google Shape;274;p19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26:17-29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5" name="Google Shape;275;p19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7" name="Google Shape;277;p19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pecado veo en esta historia y confieso en mi vida?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8" name="Google Shape;278;p19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9776" y="1619490"/>
            <a:ext cx="1490713" cy="126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9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5" name="Google Shape;285;p2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6" name="Google Shape;286;p20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26:17-29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7" name="Google Shape;287;p2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9" name="Google Shape;289;p20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¿En qué versos y palabras de esta historia veo el amor de Dios hacia mí?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0" name="Google Shape;290;p20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4328" y="1686187"/>
            <a:ext cx="751710" cy="109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0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621378b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97" name="Google Shape;297;p2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8" name="Google Shape;298;p21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26:17-29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9" name="Google Shape;299;p2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1" name="Google Shape;301;p21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pediré que Dios obre en mí para poner en práctica su Palabra?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2" name="Google Shape;302;p2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7862" y="1722897"/>
            <a:ext cx="1016456" cy="103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c7cd4f111b_0_185"/>
          <p:cNvSpPr txBox="1"/>
          <p:nvPr/>
        </p:nvSpPr>
        <p:spPr>
          <a:xfrm>
            <a:off x="6217650" y="2759400"/>
            <a:ext cx="51903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5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¿Qué es la comunión / la santa cena? </a:t>
            </a:r>
            <a:endParaRPr sz="405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9" name="Google Shape;309;g2c7cd4f111b_0_18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g2c7cd4f111b_0_18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2c7cd4f111b_0_185"/>
          <p:cNvSpPr/>
          <p:nvPr/>
        </p:nvSpPr>
        <p:spPr>
          <a:xfrm>
            <a:off x="717625" y="942250"/>
            <a:ext cx="124500" cy="51903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g2c7cd4f111b_0_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125" y="942250"/>
            <a:ext cx="5190300" cy="519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6e5a0dc2df_0_154"/>
          <p:cNvSpPr txBox="1"/>
          <p:nvPr/>
        </p:nvSpPr>
        <p:spPr>
          <a:xfrm>
            <a:off x="3452975" y="1134000"/>
            <a:ext cx="81132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Grupos Pequeños de Zoom</a:t>
            </a:r>
            <a:endParaRPr sz="486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8" name="Google Shape;318;g26e5a0dc2df_0_15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g26e5a0dc2df_0_154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26e5a0dc2df_0_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7950" y="1193687"/>
            <a:ext cx="4165800" cy="41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26e5a0dc2df_0_154"/>
          <p:cNvSpPr txBox="1"/>
          <p:nvPr/>
        </p:nvSpPr>
        <p:spPr>
          <a:xfrm>
            <a:off x="3452975" y="1974300"/>
            <a:ext cx="7568700" cy="4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Contar la historia de la Primera Cena</a:t>
            </a:r>
            <a:endParaRPr sz="33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1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 1:</a:t>
            </a: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Amiga, sé que eres cristiana. Tengo una pregunta para ti: ¿Que es la Santa Cena?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 2:</a:t>
            </a: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¡Qué buena pregunta! ¿Puedo contarte una historia de la Biblia que nos muestre la respuesta?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6e804b7823_0_28"/>
          <p:cNvSpPr txBox="1"/>
          <p:nvPr/>
        </p:nvSpPr>
        <p:spPr>
          <a:xfrm>
            <a:off x="6217650" y="2759400"/>
            <a:ext cx="51903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5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Pascua y la </a:t>
            </a:r>
            <a:endParaRPr sz="405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5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Cena del Señor</a:t>
            </a:r>
            <a:endParaRPr sz="405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7" name="Google Shape;327;g26e804b7823_0_2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g26e804b7823_0_2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26e804b7823_0_28"/>
          <p:cNvSpPr/>
          <p:nvPr/>
        </p:nvSpPr>
        <p:spPr>
          <a:xfrm>
            <a:off x="717625" y="942250"/>
            <a:ext cx="124500" cy="51903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g26e804b7823_0_28"/>
          <p:cNvPicPr preferRelativeResize="0"/>
          <p:nvPr/>
        </p:nvPicPr>
        <p:blipFill rotWithShape="1">
          <a:blip r:embed="rId4">
            <a:alphaModFix/>
          </a:blip>
          <a:srcRect l="34102"/>
          <a:stretch/>
        </p:blipFill>
        <p:spPr>
          <a:xfrm>
            <a:off x="842125" y="942250"/>
            <a:ext cx="4966751" cy="519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6ba99a7413_0_633"/>
          <p:cNvSpPr txBox="1"/>
          <p:nvPr/>
        </p:nvSpPr>
        <p:spPr>
          <a:xfrm>
            <a:off x="2186057" y="640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Santa Cena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6" name="Google Shape;336;g26ba99a7413_0_633"/>
          <p:cNvCxnSpPr/>
          <p:nvPr/>
        </p:nvCxnSpPr>
        <p:spPr>
          <a:xfrm>
            <a:off x="2289502" y="16568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7" name="Google Shape;337;g26ba99a7413_0_633"/>
          <p:cNvSpPr txBox="1"/>
          <p:nvPr/>
        </p:nvSpPr>
        <p:spPr>
          <a:xfrm>
            <a:off x="2186050" y="1934250"/>
            <a:ext cx="93213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Santa Comunión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○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unidad entre los elementos y el cuerpo y la sangre de Jesús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○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unidad entre los creyentes y su Salvador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○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unidad entre los creyentes como un cuerpo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Santa Cena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Eucaristía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Sacramento del Altar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8" name="Google Shape;338;g26ba99a7413_0_63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g26ba99a7413_0_63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6e804b7823_0_54"/>
          <p:cNvSpPr txBox="1"/>
          <p:nvPr/>
        </p:nvSpPr>
        <p:spPr>
          <a:xfrm>
            <a:off x="2186057" y="640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Santa Cena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45" name="Google Shape;345;g26e804b7823_0_54"/>
          <p:cNvCxnSpPr/>
          <p:nvPr/>
        </p:nvCxnSpPr>
        <p:spPr>
          <a:xfrm>
            <a:off x="2289502" y="16568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6" name="Google Shape;346;g26e804b7823_0_54"/>
          <p:cNvSpPr txBox="1"/>
          <p:nvPr/>
        </p:nvSpPr>
        <p:spPr>
          <a:xfrm>
            <a:off x="2186050" y="1934250"/>
            <a:ext cx="93213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¿De dónde viene la Santa Cena en la Biblia? 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la conexión entre la Pascua y la Cena del Señor? 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7" name="Google Shape;347;g26e804b7823_0_5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g26e804b7823_0_54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6e804b7823_0_6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g26e804b7823_0_64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26e804b7823_0_64"/>
          <p:cNvSpPr/>
          <p:nvPr/>
        </p:nvSpPr>
        <p:spPr>
          <a:xfrm>
            <a:off x="717625" y="942250"/>
            <a:ext cx="124500" cy="51903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g26e804b7823_0_64"/>
          <p:cNvPicPr preferRelativeResize="0"/>
          <p:nvPr/>
        </p:nvPicPr>
        <p:blipFill rotWithShape="1">
          <a:blip r:embed="rId4">
            <a:alphaModFix/>
          </a:blip>
          <a:srcRect l="2114" t="5891"/>
          <a:stretch/>
        </p:blipFill>
        <p:spPr>
          <a:xfrm>
            <a:off x="842115" y="942250"/>
            <a:ext cx="7992985" cy="519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6e804b7823_0_7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g26e804b7823_0_74"/>
          <p:cNvSpPr txBox="1"/>
          <p:nvPr/>
        </p:nvSpPr>
        <p:spPr>
          <a:xfrm>
            <a:off x="3721825" y="910563"/>
            <a:ext cx="81777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“...el Cordero de Dios que quita el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pecado del mundo.”</a:t>
            </a:r>
            <a:endParaRPr sz="3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1:29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3" name="Google Shape;363;g26e804b7823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4" name="Google Shape;364;g26e804b7823_0_7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26e804b7823_0_74"/>
          <p:cNvSpPr txBox="1"/>
          <p:nvPr/>
        </p:nvSpPr>
        <p:spPr>
          <a:xfrm>
            <a:off x="3721825" y="3094563"/>
            <a:ext cx="81777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“El precio de su rescate no se pagó con cosas perecederas, como el oro o la plata, sino con la preciosa sangre de Cristo, como de un cordero sin mancha y sin defecto.”</a:t>
            </a:r>
            <a:endParaRPr sz="3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Pedro 1:18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g26e804b7823_0_16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1" name="Google Shape;371;g26e804b7823_0_160"/>
          <p:cNvGraphicFramePr/>
          <p:nvPr/>
        </p:nvGraphicFramePr>
        <p:xfrm>
          <a:off x="952500" y="1841350"/>
          <a:ext cx="10287000" cy="3428665"/>
        </p:xfrm>
        <a:graphic>
          <a:graphicData uri="http://schemas.openxmlformats.org/drawingml/2006/table">
            <a:tbl>
              <a:tblPr>
                <a:noFill/>
                <a:tableStyleId>{27DE9363-8F2E-4475-B047-927693D8388C}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9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La Pascua</a:t>
                      </a:r>
                      <a:endParaRPr sz="36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Jesucristo</a:t>
                      </a:r>
                      <a:endParaRPr sz="36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7175">
                <a:tc>
                  <a:txBody>
                    <a:bodyPr/>
                    <a:lstStyle/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Lato"/>
                        <a:buChar char="●"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sin defecto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Lato"/>
                        <a:buChar char="●"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sacrificado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Lato"/>
                        <a:buChar char="●"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la sangre salv</a:t>
                      </a:r>
                      <a:r>
                        <a:rPr lang="en-US" sz="3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ó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Lato"/>
                        <a:buChar char="●"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liberó de la muerte y la esclavitud fisica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Lato"/>
                        <a:buChar char="●"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sin pecado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Lato"/>
                        <a:buChar char="●"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crucificado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Lato"/>
                        <a:buChar char="●"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la sangre salv</a:t>
                      </a:r>
                      <a:r>
                        <a:rPr lang="en-US" sz="3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ó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Lato"/>
                        <a:buChar char="●"/>
                      </a:pPr>
                      <a:r>
                        <a:rPr lang="en-US" sz="3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liberó de la muerte eterna y la esclavitud del pecado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6e804b7823_0_17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g26e804b7823_0_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8" name="Google Shape;378;g26e804b7823_0_17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26e804b7823_0_170"/>
          <p:cNvSpPr txBox="1"/>
          <p:nvPr/>
        </p:nvSpPr>
        <p:spPr>
          <a:xfrm>
            <a:off x="3721825" y="2256363"/>
            <a:ext cx="81777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“Esa copa de bendición por la cual damos gracias, ¿no significa que entramos en comunión con la sangre de Cristo?”</a:t>
            </a:r>
            <a:endParaRPr sz="3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Corintios 10:16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1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Primera Cena del Señor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127382" y="4045935"/>
            <a:ext cx="5017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26:17-29 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6" name="Google Shape;106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6e804b7823_0_38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85" name="Google Shape;385;g26e804b7823_0_38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6" name="Google Shape;386;g26e804b7823_0_3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Google Shape;387;g26e804b7823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88" name="Google Shape;388;g26e804b7823_0_38"/>
          <p:cNvSpPr txBox="1"/>
          <p:nvPr/>
        </p:nvSpPr>
        <p:spPr>
          <a:xfrm>
            <a:off x="4127375" y="3633850"/>
            <a:ext cx="77721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video de la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 sz="3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Leer 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22:39-62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sus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Biblias</a:t>
            </a:r>
            <a:endParaRPr sz="3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9" name="Google Shape;389;g26e804b7823_0_3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adf1476608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5" name="Google Shape;395;g2adf1476608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g2adf147660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97" name="Google Shape;397;g2adf1476608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adf1476608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3" name="Google Shape;403;g2adf1476608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4" name="Google Shape;404;g2adf1476608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5" name="Google Shape;405;g2adf1476608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5" name="Google Shape;415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4" name="Google Shape;114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41356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2" name="Google Shape;122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8" name="Google Shape;128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129;p5"/>
          <p:cNvSpPr/>
          <p:nvPr/>
        </p:nvSpPr>
        <p:spPr>
          <a:xfrm>
            <a:off x="745673" y="1935322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1086826" y="2189073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2048259" y="1934841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2048259" y="1934841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Usar el método de las Cuatro “C” para leer y entender Mateo 26:17-29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745673" y="3192648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1086826" y="3446399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2048259" y="3192648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2048259" y="3192648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Practicar contando la historia de la Primera Cena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745673" y="4449974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1086826" y="4703725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2048259" y="4449974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2048259" y="4449974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Identificar qué es la Santa Cena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1" name="Google Shape;141;p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6e7de4e202_0_31"/>
          <p:cNvSpPr txBox="1"/>
          <p:nvPr/>
        </p:nvSpPr>
        <p:spPr>
          <a:xfrm>
            <a:off x="3898782" y="19592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" name="Google Shape;147;g26e7de4e202_0_3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26e7de4e202_0_31"/>
          <p:cNvPicPr preferRelativeResize="0"/>
          <p:nvPr/>
        </p:nvPicPr>
        <p:blipFill rotWithShape="1">
          <a:blip r:embed="rId3">
            <a:alphaModFix/>
          </a:blip>
          <a:srcRect l="1447" r="1436"/>
          <a:stretch/>
        </p:blipFill>
        <p:spPr>
          <a:xfrm>
            <a:off x="248051" y="1400152"/>
            <a:ext cx="3650724" cy="37591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9" name="Google Shape;149;g26e7de4e202_0_3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26e7de4e202_0_31"/>
          <p:cNvSpPr txBox="1"/>
          <p:nvPr/>
        </p:nvSpPr>
        <p:spPr>
          <a:xfrm>
            <a:off x="3932706" y="2698259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13:3-17</a:t>
            </a:r>
            <a:endParaRPr sz="32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g26e7de4e202_0_31"/>
          <p:cNvSpPr txBox="1"/>
          <p:nvPr/>
        </p:nvSpPr>
        <p:spPr>
          <a:xfrm>
            <a:off x="3926825" y="3416100"/>
            <a:ext cx="79728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¿Por qué Jesús les lavó los pies a sus discípulos antes de la Cena de la Pascua? </a:t>
            </a:r>
            <a:endParaRPr sz="34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6c0eec2cfd_0_235"/>
          <p:cNvSpPr txBox="1"/>
          <p:nvPr/>
        </p:nvSpPr>
        <p:spPr>
          <a:xfrm>
            <a:off x="4127381" y="3782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 cuenta la historia de </a:t>
            </a: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26:17-29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g26c0eec2cfd_0_235"/>
          <p:cNvSpPr txBox="1"/>
          <p:nvPr/>
        </p:nvSpPr>
        <p:spPr>
          <a:xfrm>
            <a:off x="4127382" y="2187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8" name="Google Shape;158;g26c0eec2cfd_0_235"/>
          <p:cNvCxnSpPr/>
          <p:nvPr/>
        </p:nvCxnSpPr>
        <p:spPr>
          <a:xfrm>
            <a:off x="4230827" y="33564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g26c0eec2cfd_0_23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6c0eec2cfd_0_235"/>
          <p:cNvPicPr preferRelativeResize="0"/>
          <p:nvPr/>
        </p:nvPicPr>
        <p:blipFill rotWithShape="1">
          <a:blip r:embed="rId3">
            <a:alphaModFix/>
          </a:blip>
          <a:srcRect l="1436" r="1447"/>
          <a:stretch/>
        </p:blipFill>
        <p:spPr>
          <a:xfrm>
            <a:off x="95650" y="1323950"/>
            <a:ext cx="3982775" cy="4101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1" name="Google Shape;161;g26c0eec2cfd_0_23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ba99a7413_0_427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7" name="Google Shape;167;g26ba99a7413_0_427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g26ba99a7413_0_427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26:17-29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g26ba99a7413_0_427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g26ba99a7413_0_42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6ba99a7413_0_427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4702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72" name="Google Shape;172;g26ba99a7413_0_427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3448</Words>
  <Application>Microsoft Office PowerPoint</Application>
  <PresentationFormat>Widescreen</PresentationFormat>
  <Paragraphs>192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Calibri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2</cp:revision>
  <dcterms:created xsi:type="dcterms:W3CDTF">2023-11-29T19:33:05Z</dcterms:created>
  <dcterms:modified xsi:type="dcterms:W3CDTF">2024-12-17T00:48:48Z</dcterms:modified>
</cp:coreProperties>
</file>