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4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12192000" cy="6858000"/>
  <p:notesSz cx="6858000" cy="9144000"/>
  <p:embeddedFontLst>
    <p:embeddedFont>
      <p:font typeface="Lato" panose="020F0502020204030203" pitchFamily="34" charset="0"/>
      <p:regular r:id="rId50"/>
      <p:bold r:id="rId51"/>
      <p:italic r:id="rId52"/>
      <p:boldItalic r:id="rId53"/>
    </p:embeddedFont>
    <p:embeddedFont>
      <p:font typeface="Lato Black" panose="020F0502020204030203" pitchFamily="34" charset="0"/>
      <p:bold r:id="rId54"/>
      <p:boldItalic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RE/Um8mE2KdH3Dtrzmyr5TerP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89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PeQWC3NvQ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https://www.youtube.com/watch?v=QMPeQWC3NvQ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f6bcc46d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conexión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Pedro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hombre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f6bcc46d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6bcc46de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2:1-10: </a:t>
            </a:r>
            <a:r>
              <a:rPr lang="en-US" sz="110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hombre no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sin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2:1-3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príncipe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f6bcc46de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6bcc46d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2:1-10: </a:t>
            </a:r>
            <a:r>
              <a:rPr lang="en-US" sz="110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hombre no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sin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2:1-3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príncipe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desobediencia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f6bcc46d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6bcc46de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1)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príncipe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(v. 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f6bcc46de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5882f685f_0_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Biblia describe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indefensa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Voy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resaltar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Pedro 2:9 Dios…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tinieblas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6:17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no. La Biblia,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2:14 “Pero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natural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percibe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Dios?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Cristo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hombre natural (sin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Santo) NO ACEPTA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Le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4:4 [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No!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vista.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Pedro 2:25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descarriadas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Juan 3:10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diablo”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5:8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8:7 “Las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carne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enemistad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Dios”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arruina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cambia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ama, y es Salvador. Solo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9" name="Google Shape;199;g2f5882f685f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f5882f685f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padres. También se llama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original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Adán y Eva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caída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f5882f685f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5882f685f_0_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5:12 Por tanto,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solo hombre,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f5882f685f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f6bcc46d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4130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Salmo 51:5 Mírame! ¡Yo fui formado en la maldad! ¡Mi madre me concibió en pecado!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f6bcc46d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32f06a22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cadáver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morgue.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incapaces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f32f06a2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f6bcc46de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2:4-10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con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también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celestiales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riquezas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vanaglorie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suya;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f6bcc46de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f6bcc46de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2:4-10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con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también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celestiales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riquezas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vanaglorie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suya;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6bcc46de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f5882f685f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 de Dios (2:4)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(2:5)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(2:8)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(2:8-9)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f5882f685f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6bcc46d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10:17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palabra de Dios. (Dios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concede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f6bcc46d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6bcc46de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12:3 Nadie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a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primero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Salvador.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6bcc46de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5882f685f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Más bien,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(Juan 15:16)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Pedro,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Bienaventurado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Simón,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mortal,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Padre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(Mateo 16:17) Pedro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averiguó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era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las multitudes,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(Juan 6:44).</a:t>
            </a:r>
            <a:endParaRPr sz="10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9" name="Google Shape;279;g2f5882f685f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6bcc46de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hombre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349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“Creo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me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iluminado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– Martín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Lutero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89" name="Google Shape;289;g2f6bcc46de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f6bcc46de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4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peligroso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f6bcc46de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f6bcc46de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Jesús”,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etc.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171450" lvl="4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toman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Cristo. El "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de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3:20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30:20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4" name="Google Shape;304;g2f6bcc46de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f6bcc46d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marR="171450" lvl="4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3:20 ¡Mira! 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(Jesús dirige la palabra a la Iglesia de Laodicea,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f6bcc46d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f6bcc46de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marR="171450" lvl="4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30:19-20 Hoy pongo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que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maldición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descendencia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atiendas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prolongación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 (Dios se llama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pueblo.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f6bcc46de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6bcc46de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marR="171450" lvl="4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esclavos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albedrío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329" name="Google Shape;329;g2f6bcc46de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f5882f685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físicamente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primero. No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aferra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agarrarte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para ser salvo.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manos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Dios.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abra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manos y las arrastre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envolverlas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alrededor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f5882f685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f6bcc46de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f6bcc46de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5882f685f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énfasis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arraigada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Nadie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inconscientes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¡Nadie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indefenso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ser salvo,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no.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le dice al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 le 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¿De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elegido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Salvador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¿Fue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de Dios. 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gloria) al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un regalo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embargo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contradice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54" name="Google Shape;354;g2f5882f685f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f32f06a22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100%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100%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reconfortante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sembrar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Nuestra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las Palabras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hoy: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me ha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regalo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¡Gloria a Dios!”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f32f06a22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5882f685f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2:4-10: 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 ”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misericordia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amor con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Cristo,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estábamos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también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celestiales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7 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venideros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riquezas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vanaglorie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suya;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f5882f685f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6bcc46de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y con la Biblia.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hoy,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2f6bcc46de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6bcc46de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Cristo? 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?”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altar es algo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demasiado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reorientar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algo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alegra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Jesús.”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2f6bcc46de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f6bcc46de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(ley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con la persona: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Gloria a Dios,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también!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a Dios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Salvador,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hay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 con la persona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92" name="Google Shape;392;g2f6bcc46de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“Con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"¿Has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Cristo?  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altar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De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salvo."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08" name="Google Shape;408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"¿Has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Cristo?  ¿Has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altar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De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salvo." 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manejaría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spcBef>
                <a:spcPts val="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maestro: Temas que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surgir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altar?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hay nada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altar dan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99%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Pero la biblia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clásico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estabais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Una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nada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concebidos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resucitarnos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milagro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Corintios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12:3 dice,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,¨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Salvador,¨ ¨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Cristo,¨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Cristo (Juan 1:12),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carne (Juan 1:13).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Biblia dice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(Ef. 2:8,9).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2:41, 16:31, Juan 6:47),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atribuye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11:18, 2 Timoteo 2:25)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(Ef. 2:8,9) a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padres,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gloria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2:1-10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no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peligrosa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Teología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Decisionista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y con la Biblia.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6bcc46d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Pedro: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acantilado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Pedro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luna. En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empujó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deliberadamente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acantilado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mañana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 de Pedro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plan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Dos muchachos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sujetaron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Kevin,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colgaban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Kevin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agarrar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salvo.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Ojalá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f6bcc46d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Pedro?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hombre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6bcc46dec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f6bcc46dec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Google Shape;171;g2f6bcc46dec_0_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6bcc46dec_0_15"/>
          <p:cNvSpPr txBox="1"/>
          <p:nvPr/>
        </p:nvSpPr>
        <p:spPr>
          <a:xfrm>
            <a:off x="3875725" y="2318350"/>
            <a:ext cx="8023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conexión entre la historia de Pedro y la salvación espiritual?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6bcc46dec_0_23"/>
          <p:cNvSpPr txBox="1"/>
          <p:nvPr/>
        </p:nvSpPr>
        <p:spPr>
          <a:xfrm>
            <a:off x="3602250" y="1000325"/>
            <a:ext cx="81369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ustedes, él les dio vida cuando aún estaban muertos en sus delitos y pecados,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cuales en otro tiempo practicaron, pues vivían de acuerdo a la corriente de este mundo y en conformidad con el príncipe del poder del aire, que es el espíritu que ahora opera en los hijos de desobediencia.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Entre ellos todos nosotros también vivimos en otro tiempo.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f6bcc46dec_0_2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g2f6bcc46dec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g2f6bcc46dec_0_2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6bcc46dec_0_31"/>
          <p:cNvSpPr txBox="1"/>
          <p:nvPr/>
        </p:nvSpPr>
        <p:spPr>
          <a:xfrm>
            <a:off x="3602250" y="1533725"/>
            <a:ext cx="81369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Seguíamos los deseos de nuestra naturaleza humana y hacíamos lo que nuestra naturaleza y nuestros pensamientos nos llevaban a hacer. Éramos por naturaleza objetos de ira, como los demás.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2:1-3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2f6bcc46dec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2f6bcc46dec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8" name="Google Shape;188;g2f6bcc46dec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6bcc46dec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f6bcc46dec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5" name="Google Shape;195;g2f6bcc46dec_0_3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f6bcc46dec_0_38"/>
          <p:cNvSpPr txBox="1"/>
          <p:nvPr/>
        </p:nvSpPr>
        <p:spPr>
          <a:xfrm>
            <a:off x="3875725" y="2318350"/>
            <a:ext cx="72672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Según Efesios 2:1-10, ¿cuál es nuestra condición al nacer en este mundo?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5882f685f_0_775"/>
          <p:cNvSpPr txBox="1"/>
          <p:nvPr/>
        </p:nvSpPr>
        <p:spPr>
          <a:xfrm>
            <a:off x="2374771" y="6638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Condición Espiritual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2" name="Google Shape;202;g2f5882f685f_0_775"/>
          <p:cNvCxnSpPr/>
          <p:nvPr/>
        </p:nvCxnSpPr>
        <p:spPr>
          <a:xfrm>
            <a:off x="2478227" y="1756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g2f5882f685f_0_77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f5882f685f_0_77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f5882f685f_0_775"/>
          <p:cNvSpPr txBox="1"/>
          <p:nvPr/>
        </p:nvSpPr>
        <p:spPr>
          <a:xfrm>
            <a:off x="2374770" y="2054025"/>
            <a:ext cx="87849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Pedro 2:9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6:17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2:14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Corintios 4:4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Pedro 2:25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Juan 3:10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5:8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8:7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5882f685f_0_795"/>
          <p:cNvSpPr txBox="1"/>
          <p:nvPr/>
        </p:nvSpPr>
        <p:spPr>
          <a:xfrm>
            <a:off x="1248300" y="4301300"/>
            <a:ext cx="9695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Nacemos con una naturaleza pecaminosa (pecado heredado, pecado original).</a:t>
            </a:r>
            <a:endParaRPr sz="4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1" name="Google Shape;211;g2f5882f685f_0_79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2f5882f685f_0_795"/>
          <p:cNvSpPr txBox="1"/>
          <p:nvPr/>
        </p:nvSpPr>
        <p:spPr>
          <a:xfrm>
            <a:off x="746850" y="1365200"/>
            <a:ext cx="10698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naturaleza pecaminosa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5882f685f_0_87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2f5882f685f_0_8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9" name="Google Shape;219;g2f5882f685f_0_87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f5882f685f_0_878"/>
          <p:cNvSpPr txBox="1"/>
          <p:nvPr/>
        </p:nvSpPr>
        <p:spPr>
          <a:xfrm>
            <a:off x="3602250" y="1762325"/>
            <a:ext cx="81369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tanto,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entró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solo hombre,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medio del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entró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muerte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pasó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hombres,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cuanto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pecaron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5:12</a:t>
            </a:r>
            <a:endParaRPr sz="34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6bcc46dec_0_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2f6bcc46dec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7" name="Google Shape;227;g2f6bcc46dec_0_5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f6bcc46dec_0_50"/>
          <p:cNvSpPr txBox="1"/>
          <p:nvPr/>
        </p:nvSpPr>
        <p:spPr>
          <a:xfrm>
            <a:off x="3602250" y="2524325"/>
            <a:ext cx="8136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Mírame! ¡Yo fui formado en la maldad! ¡Mi madre me concibió en pecado!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Salmo 51:5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32f06a222_0_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g2f32f06a222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5" name="Google Shape;235;g2f32f06a222_0_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f32f06a222_0_4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por naturaleza somos espiritualmente muertos</a:t>
            </a: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somos incapaces de hacer?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6bcc46dec_0_60"/>
          <p:cNvSpPr txBox="1"/>
          <p:nvPr/>
        </p:nvSpPr>
        <p:spPr>
          <a:xfrm>
            <a:off x="3602250" y="390725"/>
            <a:ext cx="81369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 Dios, cuya misericordia es abundante, por el gran amor con que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amó,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 dio vida junto con Cristo, aun cuando estábamos muertos en nuestros pecados (la gracia de Dios los ha salvado),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también junto con él nos resucitó, y asimismo nos sentó al lado de Cristo Jesús en los lugares celestiales,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 mostrar en los tiempos venideros las abundantes riquezas de su gracia y su bondad para con nosotros en Cristo Jesús. </a:t>
            </a:r>
            <a:endParaRPr sz="34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f6bcc46dec_0_6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2f6bcc46dec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4" name="Google Shape;244;g2f6bcc46dec_0_6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6bcc46dec_0_67"/>
          <p:cNvSpPr txBox="1"/>
          <p:nvPr/>
        </p:nvSpPr>
        <p:spPr>
          <a:xfrm>
            <a:off x="3602250" y="695525"/>
            <a:ext cx="8136900" cy="5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Ciertamente la gracia de Dios los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 salvado por medio de la fe. Ésta no nació de ustedes, sino que es un don de Dios;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 es resultado de las obras, para que nadie se vanaglorie.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 somos hechura suya; hemos sido creados en Cristo Jesús para realizar buenas obras, las cuales Dios preparó de antemano para que vivamos de acuerdo con ellas.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2:4-10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f6bcc46dec_0_6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g2f6bcc46dec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2" name="Google Shape;252;g2f6bcc46dec_0_6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5882f685f_0_88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2f5882f685f_0_8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9" name="Google Shape;259;g2f5882f685f_0_887"/>
          <p:cNvSpPr txBox="1"/>
          <p:nvPr/>
        </p:nvSpPr>
        <p:spPr>
          <a:xfrm>
            <a:off x="3875725" y="22421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llegamos a la fe?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0" name="Google Shape;260;g2f5882f685f_0_88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bcc46dec_0_7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2f6bcc46dec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7" name="Google Shape;267;g2f6bcc46dec_0_7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2f6bcc46dec_0_75"/>
          <p:cNvSpPr txBox="1"/>
          <p:nvPr/>
        </p:nvSpPr>
        <p:spPr>
          <a:xfrm>
            <a:off x="3602250" y="2371925"/>
            <a:ext cx="8136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 que la fe proviene del oír, y el oír proviene de la palabra de Dios.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Romanos 10:17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6bcc46dec_0_8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6bcc46dec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5" name="Google Shape;275;g2f6bcc46dec_0_8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f6bcc46dec_0_83"/>
          <p:cNvSpPr txBox="1"/>
          <p:nvPr/>
        </p:nvSpPr>
        <p:spPr>
          <a:xfrm>
            <a:off x="3602250" y="2371925"/>
            <a:ext cx="81369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Nadie puede llamar “Señor” a Jesús, si no es por el Espíritu Santo.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 Corintios 12:3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f5882f685f_0_895"/>
          <p:cNvSpPr txBox="1"/>
          <p:nvPr/>
        </p:nvSpPr>
        <p:spPr>
          <a:xfrm>
            <a:off x="2374775" y="816250"/>
            <a:ext cx="7111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Jesús estaba de acuerdo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2" name="Google Shape;282;g2f5882f685f_0_895"/>
          <p:cNvCxnSpPr/>
          <p:nvPr/>
        </p:nvCxnSpPr>
        <p:spPr>
          <a:xfrm>
            <a:off x="2240532" y="1908695"/>
            <a:ext cx="7665600" cy="840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g2f5882f685f_0_89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2f5882f685f_0_89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f5882f685f_0_895"/>
          <p:cNvSpPr txBox="1"/>
          <p:nvPr/>
        </p:nvSpPr>
        <p:spPr>
          <a:xfrm>
            <a:off x="2374775" y="2206425"/>
            <a:ext cx="9220800" cy="3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“Ustedes no me eligieron a mí. Más bien, yo los elegí a ustedes.” </a:t>
            </a: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(Juan 15:16)</a:t>
            </a: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“Bienaventurado eres, Simón, hijo de Jonás, porque no te lo reveló ningún mortal, sino mi Padre que está en los cielos.” </a:t>
            </a: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(Mateo 16:17)</a:t>
            </a: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“Ninguno puede venir a mí, si el Padre que me envió no lo trae.” </a:t>
            </a: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(Juan 6:44)</a:t>
            </a: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6" name="Google Shape;286;g2f5882f685f_0_8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4800" y="192150"/>
            <a:ext cx="3202624" cy="320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6bcc46dec_0_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f6bcc46dec_0_9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f6bcc46dec_0_96"/>
          <p:cNvSpPr txBox="1"/>
          <p:nvPr/>
        </p:nvSpPr>
        <p:spPr>
          <a:xfrm>
            <a:off x="2669225" y="1222800"/>
            <a:ext cx="8064900" cy="4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“Creo que, por mi propia razón o elección, no puedo creer en Jesucristo, mi Señor, ni acercarme a él. Sino que el Espíritu Santo me ha llamado mediante el evangelio, me ha iluminado con sus dones, me ha santificado y guardado en la fe verdadera.”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– Martín Lutero</a:t>
            </a:r>
            <a:endParaRPr sz="33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4" name="Google Shape;294;g2f6bcc46dec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4800" y="192150"/>
            <a:ext cx="3202624" cy="320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6bcc46dec_0_114"/>
          <p:cNvSpPr txBox="1"/>
          <p:nvPr/>
        </p:nvSpPr>
        <p:spPr>
          <a:xfrm>
            <a:off x="1248300" y="4301300"/>
            <a:ext cx="9695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hombre tiene el poder de aceptar o rechazar a Jesús como Salvador</a:t>
            </a:r>
            <a:endParaRPr sz="4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0" name="Google Shape;300;g2f6bcc46dec_0_114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f6bcc46dec_0_114"/>
          <p:cNvSpPr txBox="1"/>
          <p:nvPr/>
        </p:nvSpPr>
        <p:spPr>
          <a:xfrm>
            <a:off x="746850" y="1365200"/>
            <a:ext cx="10698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La Teología Decisionista 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6bcc46dec_0_106"/>
          <p:cNvSpPr txBox="1"/>
          <p:nvPr/>
        </p:nvSpPr>
        <p:spPr>
          <a:xfrm>
            <a:off x="2374771" y="6638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Teología Decisionista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7" name="Google Shape;307;g2f6bcc46dec_0_106"/>
          <p:cNvCxnSpPr/>
          <p:nvPr/>
        </p:nvCxnSpPr>
        <p:spPr>
          <a:xfrm>
            <a:off x="2478227" y="1756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g2f6bcc46dec_0_10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2f6bcc46dec_0_10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f6bcc46dec_0_106"/>
          <p:cNvSpPr txBox="1"/>
          <p:nvPr/>
        </p:nvSpPr>
        <p:spPr>
          <a:xfrm>
            <a:off x="2374770" y="2054025"/>
            <a:ext cx="8784900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personas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tienen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fuerza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espiritual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abrir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corazón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decidir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Usan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frases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aceptar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Jesús”, 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Citan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versículos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3:20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Deuteronomio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30:20 -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versículos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hablan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creyentes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sobre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conversión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f6bcc46dec_0_12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f6bcc46dec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" name="Google Shape;317;g2f6bcc46dec_0_12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f6bcc46dec_0_127"/>
          <p:cNvSpPr txBox="1"/>
          <p:nvPr/>
        </p:nvSpPr>
        <p:spPr>
          <a:xfrm>
            <a:off x="3602250" y="1990925"/>
            <a:ext cx="81369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¡Mira! Ya estoy a la puerta, y llamo. Si alguno oye mi voz y abre la puerta, yo entraré a su casa, y cenaré con él, y él cenará conmigo.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 3:20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6bcc46dec_0_13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f6bcc46dec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5" name="Google Shape;325;g2f6bcc46dec_0_13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f6bcc46dec_0_136"/>
          <p:cNvSpPr txBox="1"/>
          <p:nvPr/>
        </p:nvSpPr>
        <p:spPr>
          <a:xfrm>
            <a:off x="3602250" y="1000325"/>
            <a:ext cx="81369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Hoy pongo a los cielos y a la tierra por testigos contra ustedes, de que he puesto ante ustedes la vida y la muerte, la bendición y la maldición. Escoge, pues, la vida, para que tú y tu descendencia vivan; para que ames al Señor tu Dios, y atiendas a su voz, y lo sigas, pues él es para ti vida y prolongación de tus días.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Deuteronomio 30:19-20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Levantados de la Muerte Espiritual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6bcc46dec_0_145"/>
          <p:cNvSpPr txBox="1"/>
          <p:nvPr/>
        </p:nvSpPr>
        <p:spPr>
          <a:xfrm>
            <a:off x="2374771" y="6638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Teología Decisionista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2" name="Google Shape;332;g2f6bcc46dec_0_145"/>
          <p:cNvCxnSpPr/>
          <p:nvPr/>
        </p:nvCxnSpPr>
        <p:spPr>
          <a:xfrm>
            <a:off x="2478227" y="1756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g2f6bcc46dec_0_1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g2f6bcc46dec_0_14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f6bcc46dec_0_145"/>
          <p:cNvSpPr txBox="1"/>
          <p:nvPr/>
        </p:nvSpPr>
        <p:spPr>
          <a:xfrm>
            <a:off x="2374770" y="2054025"/>
            <a:ext cx="8784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 la naturaleza, tenemos libre albedrío y tenemos que decidir lo que hacemos con nuestro libre albedrío.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5882f685f_0_904"/>
          <p:cNvSpPr txBox="1"/>
          <p:nvPr/>
        </p:nvSpPr>
        <p:spPr>
          <a:xfrm>
            <a:off x="3875725" y="2546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es incorrecta la Teología Decisionista?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g2f5882f685f_0_90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g2f5882f685f_0_9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3" name="Google Shape;343;g2f5882f685f_0_90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6bcc46dec_0_156"/>
          <p:cNvSpPr txBox="1"/>
          <p:nvPr/>
        </p:nvSpPr>
        <p:spPr>
          <a:xfrm>
            <a:off x="3875725" y="2546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peligrosa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Teología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Decisionista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g2f6bcc46dec_0_15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2f6bcc46dec_0_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1" name="Google Shape;351;g2f6bcc46dec_0_15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5882f685f_0_9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g2f5882f685f_0_91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f5882f685f_0_912"/>
          <p:cNvSpPr txBox="1"/>
          <p:nvPr/>
        </p:nvSpPr>
        <p:spPr>
          <a:xfrm>
            <a:off x="2374775" y="1596825"/>
            <a:ext cx="9364500" cy="3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Legalismo.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 arraigada al orgullo humano.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 en duda la fe y la salvación del individuo…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 si es sincero y verdadero.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  sobre su razón por creer en Jesús.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Roba la gloria de Dios.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32f06a222_0_108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g2f32f06a222_0_10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f32f06a222_0_108"/>
          <p:cNvPicPr preferRelativeResize="0"/>
          <p:nvPr/>
        </p:nvPicPr>
        <p:blipFill rotWithShape="1">
          <a:blip r:embed="rId4">
            <a:alphaModFix/>
          </a:blip>
          <a:srcRect t="14286" b="30296"/>
          <a:stretch/>
        </p:blipFill>
        <p:spPr>
          <a:xfrm>
            <a:off x="1587375" y="415525"/>
            <a:ext cx="8156708" cy="60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5882f685f_0_922"/>
          <p:cNvSpPr txBox="1"/>
          <p:nvPr/>
        </p:nvSpPr>
        <p:spPr>
          <a:xfrm>
            <a:off x="3602250" y="1990925"/>
            <a:ext cx="77064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8 </a:t>
            </a:r>
            <a:r>
              <a:rPr lang="en-US" sz="3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Ciertamente 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gracia de Dios los ha salvado por medio de la fe. Ésta no nació de ustedes, sino que es un don de Dios;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9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ni es resultado de las obras, para que nadie se vanaglorie. </a:t>
            </a:r>
            <a:endParaRPr sz="33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2:8-9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g2f5882f685f_0_9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2f5882f685f_0_9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3" name="Google Shape;373;g2f5882f685f_0_92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f6bcc46dec_0_172"/>
          <p:cNvSpPr txBox="1"/>
          <p:nvPr/>
        </p:nvSpPr>
        <p:spPr>
          <a:xfrm>
            <a:off x="3875725" y="870550"/>
            <a:ext cx="80238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mundo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hoy, hay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Teología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Decisionista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Deseamos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con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palabras y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acciones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siempre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reflejar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amor de Dios y la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verdad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otros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incluso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confrontamos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la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Teología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Decisionista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lo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hacemos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g2f6bcc46dec_0_17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g2f6bcc46dec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1" name="Google Shape;381;g2f6bcc46dec_0_17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f6bcc46dec_0_180"/>
          <p:cNvSpPr txBox="1"/>
          <p:nvPr/>
        </p:nvSpPr>
        <p:spPr>
          <a:xfrm>
            <a:off x="3875725" y="1556350"/>
            <a:ext cx="73665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 preguntan, “¿Has entregado tu vida a Cristo? ¿Has tomado la decisión de aceptar a Cristo en tu corazón?” 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lo manejaría?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g2f6bcc46dec_0_18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2f6bcc46dec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" name="Google Shape;389;g2f6bcc46dec_0_18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f6bcc46dec_0_18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2f6bcc46dec_0_18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f6bcc46dec_0_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04800" y="192150"/>
            <a:ext cx="3202624" cy="320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f6bcc46dec_0_188"/>
          <p:cNvSpPr txBox="1"/>
          <p:nvPr/>
        </p:nvSpPr>
        <p:spPr>
          <a:xfrm>
            <a:off x="2669225" y="1222800"/>
            <a:ext cx="8826900" cy="5334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“Gloria a Dios, ¡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Jesucristo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también!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hecho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pude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decisión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Estaba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pecados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podía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nada para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salvarme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Pero,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gracia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Dios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obró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medio del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doy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gracias a Dios que me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regaló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Jesús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mi Salvador,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pido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que lo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.”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hay la </a:t>
            </a:r>
            <a:r>
              <a:rPr lang="en-US" sz="2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oportunidad</a:t>
            </a: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puede</a:t>
            </a: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estudiar</a:t>
            </a: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i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</a:t>
            </a:r>
            <a:r>
              <a:rPr lang="en-US" sz="2500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2:1-10 con la persona</a:t>
            </a:r>
            <a:endParaRPr sz="2500"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4" name="Google Shape;404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f6bcc46dec_0_196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f5882f685f_0_1050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1" name="Google Shape;411;g2f5882f685f_0_1050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g2f5882f685f_0_1050"/>
          <p:cNvSpPr txBox="1"/>
          <p:nvPr/>
        </p:nvSpPr>
        <p:spPr>
          <a:xfrm>
            <a:off x="3670175" y="2663625"/>
            <a:ext cx="84456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 preguntan, "¿Has entregado tu vida a Cristo?  ¿Has escuchado el llamado de Dios y te has acercado al altar para aceptar a Cristo en tu corazón?  De lo contrario no serás salvo."  </a:t>
            </a:r>
            <a:r>
              <a:rPr lang="en-US" sz="3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lo manejaría?</a:t>
            </a:r>
            <a:endParaRPr sz="34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3" name="Google Shape;413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1" name="Google Shape;42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3" name="Google Shape;423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9" name="Google Shape;429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0" name="Google Shape;430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2" name="Google Shape;432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3" name="Google Shape;433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9" name="Google Shape;439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1" name="Google Shape;441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1" name="Google Shape;45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Usar Efesios 2:1-10 para demostrar que el hombre no es capaz de creer en Jesucristo sin el Espíritu Santo. 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Explicar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la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teología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decisionista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y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por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qué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es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peligrosa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. </a:t>
              </a:r>
              <a:endParaRPr sz="25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Considerar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cómo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contestar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a la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Teología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Decisionista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2500" dirty="0" err="1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en</a:t>
              </a: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amor y </a:t>
              </a:r>
              <a:endParaRPr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con la Biblia.</a:t>
              </a:r>
              <a:endParaRPr sz="2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6bcc46dec_0_6"/>
          <p:cNvSpPr/>
          <p:nvPr/>
        </p:nvSpPr>
        <p:spPr>
          <a:xfrm>
            <a:off x="68579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f6bcc46dec_0_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f6bcc46de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325" y="415525"/>
            <a:ext cx="9029150" cy="60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5" name="Google Shape;155;g2e8f58b83d9_0_989"/>
          <p:cNvSpPr txBox="1"/>
          <p:nvPr/>
        </p:nvSpPr>
        <p:spPr>
          <a:xfrm>
            <a:off x="3875725" y="25469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deseó Pedro cuando fue sacado del hoyo?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6" name="Google Shape;156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3" name="Google Shape;163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eb293faa54_0_118"/>
          <p:cNvSpPr txBox="1"/>
          <p:nvPr/>
        </p:nvSpPr>
        <p:spPr>
          <a:xfrm>
            <a:off x="3875725" y="2927950"/>
            <a:ext cx="80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nos parecemos a Pedro?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625787-4DFC-476C-AE3A-77AD2AACDB29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customXml/itemProps2.xml><?xml version="1.0" encoding="utf-8"?>
<ds:datastoreItem xmlns:ds="http://schemas.openxmlformats.org/officeDocument/2006/customXml" ds:itemID="{AEDF086B-2FFB-45A4-9AB4-7B525B573C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CE8E06-5310-426F-A996-5B85113C6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5336</Words>
  <Application>Microsoft Office PowerPoint</Application>
  <PresentationFormat>Widescreen</PresentationFormat>
  <Paragraphs>235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Arial</vt:lpstr>
      <vt:lpstr>Lato</vt:lpstr>
      <vt:lpstr>Lato Black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7</cp:revision>
  <dcterms:created xsi:type="dcterms:W3CDTF">2023-11-29T19:33:05Z</dcterms:created>
  <dcterms:modified xsi:type="dcterms:W3CDTF">2024-12-23T15:09:43Z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