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8"/>
  </p:notesMasterIdLst>
  <p:sldIdLst>
    <p:sldId id="256" r:id="rId5"/>
    <p:sldId id="257" r:id="rId6"/>
    <p:sldId id="258" r:id="rId7"/>
    <p:sldId id="260" r:id="rId8"/>
    <p:sldId id="261" r:id="rId9"/>
    <p:sldId id="262" r:id="rId10"/>
    <p:sldId id="263" r:id="rId11"/>
    <p:sldId id="453" r:id="rId12"/>
    <p:sldId id="454" r:id="rId13"/>
    <p:sldId id="455" r:id="rId14"/>
    <p:sldId id="456"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457" r:id="rId28"/>
    <p:sldId id="276" r:id="rId29"/>
    <p:sldId id="277" r:id="rId30"/>
    <p:sldId id="458" r:id="rId31"/>
    <p:sldId id="459" r:id="rId32"/>
    <p:sldId id="278" r:id="rId33"/>
    <p:sldId id="279" r:id="rId34"/>
    <p:sldId id="280" r:id="rId35"/>
    <p:sldId id="281" r:id="rId36"/>
    <p:sldId id="282" r:id="rId37"/>
  </p:sldIdLst>
  <p:sldSz cx="12192000" cy="6858000"/>
  <p:notesSz cx="6858000" cy="9144000"/>
  <p:embeddedFontLst>
    <p:embeddedFont>
      <p:font typeface="Lato" panose="020F0502020204030203"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iFgiLq8aPXUJlr0Kn6VGlveiWB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3826B1-0A60-4BB8-993A-4568515F1CE3}" v="1" dt="2025-04-21T15:28:17.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219"/>
    <p:restoredTop sz="52722" autoAdjust="0"/>
  </p:normalViewPr>
  <p:slideViewPr>
    <p:cSldViewPr snapToGrid="0">
      <p:cViewPr varScale="1">
        <p:scale>
          <a:sx n="41" d="100"/>
          <a:sy n="41" d="100"/>
        </p:scale>
        <p:origin x="288"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customschemas.google.com/relationships/presentationmetadata" Target="meta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D53826B1-0A60-4BB8-993A-4568515F1CE3}"/>
    <pc:docChg chg="undo custSel modSld">
      <pc:chgData name="Joel Sutton" userId="1e63f7443f7518ef" providerId="LiveId" clId="{D53826B1-0A60-4BB8-993A-4568515F1CE3}" dt="2025-04-21T17:24:55.578" v="289" actId="255"/>
      <pc:docMkLst>
        <pc:docMk/>
      </pc:docMkLst>
      <pc:sldChg chg="modNotesTx">
        <pc:chgData name="Joel Sutton" userId="1e63f7443f7518ef" providerId="LiveId" clId="{D53826B1-0A60-4BB8-993A-4568515F1CE3}" dt="2025-04-21T14:39:24.564" v="3" actId="20577"/>
        <pc:sldMkLst>
          <pc:docMk/>
          <pc:sldMk cId="0" sldId="256"/>
        </pc:sldMkLst>
      </pc:sldChg>
      <pc:sldChg chg="modNotesTx">
        <pc:chgData name="Joel Sutton" userId="1e63f7443f7518ef" providerId="LiveId" clId="{D53826B1-0A60-4BB8-993A-4568515F1CE3}" dt="2025-04-21T15:25:27.870" v="6"/>
        <pc:sldMkLst>
          <pc:docMk/>
          <pc:sldMk cId="0" sldId="266"/>
        </pc:sldMkLst>
      </pc:sldChg>
      <pc:sldChg chg="modNotesTx">
        <pc:chgData name="Joel Sutton" userId="1e63f7443f7518ef" providerId="LiveId" clId="{D53826B1-0A60-4BB8-993A-4568515F1CE3}" dt="2025-04-21T15:25:42.614" v="7"/>
        <pc:sldMkLst>
          <pc:docMk/>
          <pc:sldMk cId="0" sldId="269"/>
        </pc:sldMkLst>
      </pc:sldChg>
      <pc:sldChg chg="modNotesTx">
        <pc:chgData name="Joel Sutton" userId="1e63f7443f7518ef" providerId="LiveId" clId="{D53826B1-0A60-4BB8-993A-4568515F1CE3}" dt="2025-04-21T15:25:55.520" v="15" actId="20577"/>
        <pc:sldMkLst>
          <pc:docMk/>
          <pc:sldMk cId="0" sldId="272"/>
        </pc:sldMkLst>
      </pc:sldChg>
      <pc:sldChg chg="modNotesTx">
        <pc:chgData name="Joel Sutton" userId="1e63f7443f7518ef" providerId="LiveId" clId="{D53826B1-0A60-4BB8-993A-4568515F1CE3}" dt="2025-04-21T15:28:22.161" v="19" actId="20577"/>
        <pc:sldMkLst>
          <pc:docMk/>
          <pc:sldMk cId="0" sldId="273"/>
        </pc:sldMkLst>
      </pc:sldChg>
      <pc:sldChg chg="modNotesTx">
        <pc:chgData name="Joel Sutton" userId="1e63f7443f7518ef" providerId="LiveId" clId="{D53826B1-0A60-4BB8-993A-4568515F1CE3}" dt="2025-04-21T15:30:05.031" v="97" actId="20577"/>
        <pc:sldMkLst>
          <pc:docMk/>
          <pc:sldMk cId="0" sldId="274"/>
        </pc:sldMkLst>
      </pc:sldChg>
      <pc:sldChg chg="modNotesTx">
        <pc:chgData name="Joel Sutton" userId="1e63f7443f7518ef" providerId="LiveId" clId="{D53826B1-0A60-4BB8-993A-4568515F1CE3}" dt="2025-04-21T15:32:57.820" v="163" actId="20577"/>
        <pc:sldMkLst>
          <pc:docMk/>
          <pc:sldMk cId="0" sldId="276"/>
        </pc:sldMkLst>
      </pc:sldChg>
      <pc:sldChg chg="modSp mod modNotesTx">
        <pc:chgData name="Joel Sutton" userId="1e63f7443f7518ef" providerId="LiveId" clId="{D53826B1-0A60-4BB8-993A-4568515F1CE3}" dt="2025-04-21T16:07:07.650" v="267" actId="20577"/>
        <pc:sldMkLst>
          <pc:docMk/>
          <pc:sldMk cId="0" sldId="277"/>
        </pc:sldMkLst>
        <pc:spChg chg="mod">
          <ac:chgData name="Joel Sutton" userId="1e63f7443f7518ef" providerId="LiveId" clId="{D53826B1-0A60-4BB8-993A-4568515F1CE3}" dt="2025-04-21T16:07:07.650" v="267" actId="20577"/>
          <ac:spMkLst>
            <pc:docMk/>
            <pc:sldMk cId="0" sldId="277"/>
            <ac:spMk id="321" creationId="{00000000-0000-0000-0000-000000000000}"/>
          </ac:spMkLst>
        </pc:spChg>
      </pc:sldChg>
      <pc:sldChg chg="modSp mod modNotesTx">
        <pc:chgData name="Joel Sutton" userId="1e63f7443f7518ef" providerId="LiveId" clId="{D53826B1-0A60-4BB8-993A-4568515F1CE3}" dt="2025-04-21T17:24:55.578" v="289" actId="255"/>
        <pc:sldMkLst>
          <pc:docMk/>
          <pc:sldMk cId="0" sldId="279"/>
        </pc:sldMkLst>
        <pc:spChg chg="mod">
          <ac:chgData name="Joel Sutton" userId="1e63f7443f7518ef" providerId="LiveId" clId="{D53826B1-0A60-4BB8-993A-4568515F1CE3}" dt="2025-04-21T17:24:55.578" v="289" actId="255"/>
          <ac:spMkLst>
            <pc:docMk/>
            <pc:sldMk cId="0" sldId="279"/>
            <ac:spMk id="339" creationId="{00000000-0000-0000-0000-000000000000}"/>
          </ac:spMkLst>
        </pc:spChg>
      </pc:sldChg>
    </pc:docChg>
  </pc:docChgLst>
  <pc:docChgLst>
    <pc:chgData name="Joel Sutton" userId="1e63f7443f7518ef" providerId="LiveId" clId="{0EC9F398-B895-4189-9E0D-89773F4C1AA0}"/>
    <pc:docChg chg="modSld">
      <pc:chgData name="Joel Sutton" userId="1e63f7443f7518ef" providerId="LiveId" clId="{0EC9F398-B895-4189-9E0D-89773F4C1AA0}" dt="2025-03-19T13:32:31.062" v="2" actId="20577"/>
      <pc:docMkLst>
        <pc:docMk/>
      </pc:docMkLst>
      <pc:sldChg chg="modSp mod modNotesTx">
        <pc:chgData name="Joel Sutton" userId="1e63f7443f7518ef" providerId="LiveId" clId="{0EC9F398-B895-4189-9E0D-89773F4C1AA0}" dt="2025-03-19T13:18:46.578" v="1" actId="20577"/>
        <pc:sldMkLst>
          <pc:docMk/>
          <pc:sldMk cId="0" sldId="262"/>
        </pc:sldMkLst>
        <pc:spChg chg="mod">
          <ac:chgData name="Joel Sutton" userId="1e63f7443f7518ef" providerId="LiveId" clId="{0EC9F398-B895-4189-9E0D-89773F4C1AA0}" dt="2025-03-18T21:58:11.185" v="0"/>
          <ac:spMkLst>
            <pc:docMk/>
            <pc:sldMk cId="0" sldId="262"/>
            <ac:spMk id="150" creationId="{00000000-0000-0000-0000-000000000000}"/>
          </ac:spMkLst>
        </pc:spChg>
      </pc:sldChg>
      <pc:sldChg chg="modNotesTx">
        <pc:chgData name="Joel Sutton" userId="1e63f7443f7518ef" providerId="LiveId" clId="{0EC9F398-B895-4189-9E0D-89773F4C1AA0}" dt="2025-03-19T13:32:31.062" v="2" actId="20577"/>
        <pc:sldMkLst>
          <pc:docMk/>
          <pc:sldMk cId="0"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iNGruwUPJME"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b="1" dirty="0"/>
              <a:t>Juan 2:6-8 Reina Valera </a:t>
            </a:r>
            <a:r>
              <a:rPr lang="en-US" b="1" dirty="0" err="1"/>
              <a:t>Contemporánea</a:t>
            </a:r>
            <a:br>
              <a:rPr lang="en-US" dirty="0"/>
            </a:b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b="1" i="0" u="none" strike="noStrike" baseline="30000" dirty="0">
                <a:solidFill>
                  <a:srgbClr val="000000"/>
                </a:solidFill>
                <a:effectLst/>
                <a:latin typeface="system-ui"/>
              </a:rPr>
              <a:t>6 </a:t>
            </a:r>
            <a:r>
              <a:rPr lang="en-US" b="0" i="0" u="none" strike="noStrike" dirty="0">
                <a:solidFill>
                  <a:srgbClr val="000000"/>
                </a:solidFill>
                <a:effectLst/>
                <a:latin typeface="system-ui"/>
              </a:rPr>
              <a:t>En ese </a:t>
            </a:r>
            <a:r>
              <a:rPr lang="en-US" b="0" i="0" u="none" strike="noStrike" dirty="0" err="1">
                <a:solidFill>
                  <a:srgbClr val="000000"/>
                </a:solidFill>
                <a:effectLst/>
                <a:latin typeface="system-ui"/>
              </a:rPr>
              <a:t>lugar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había</a:t>
            </a:r>
            <a:r>
              <a:rPr lang="en-US" b="0" i="0" u="none" strike="noStrike" dirty="0">
                <a:solidFill>
                  <a:srgbClr val="000000"/>
                </a:solidFill>
                <a:effectLst/>
                <a:latin typeface="system-ui"/>
              </a:rPr>
              <a:t> seis tinajas de </a:t>
            </a:r>
            <a:r>
              <a:rPr lang="en-US" b="0" i="0" u="none" strike="noStrike" dirty="0" err="1">
                <a:solidFill>
                  <a:srgbClr val="000000"/>
                </a:solidFill>
                <a:effectLst/>
                <a:latin typeface="system-ui"/>
              </a:rPr>
              <a:t>piedra</a:t>
            </a:r>
            <a:r>
              <a:rPr lang="en-US" b="0" i="0" u="none" strike="noStrike" dirty="0">
                <a:solidFill>
                  <a:srgbClr val="000000"/>
                </a:solidFill>
                <a:effectLst/>
                <a:latin typeface="system-ui"/>
              </a:rPr>
              <a:t> para </a:t>
            </a:r>
            <a:r>
              <a:rPr lang="en-US" b="0" i="0" u="none" strike="noStrike" dirty="0" err="1">
                <a:solidFill>
                  <a:srgbClr val="000000"/>
                </a:solidFill>
                <a:effectLst/>
                <a:latin typeface="system-ui"/>
              </a:rPr>
              <a:t>agua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como</a:t>
            </a:r>
            <a:r>
              <a:rPr lang="en-US" b="0" i="0" u="none" strike="noStrike" dirty="0">
                <a:solidFill>
                  <a:srgbClr val="000000"/>
                </a:solidFill>
                <a:effectLst/>
                <a:latin typeface="system-ui"/>
              </a:rPr>
              <a:t> las que </a:t>
            </a:r>
            <a:r>
              <a:rPr lang="en-US" b="0" i="0" u="none" strike="noStrike" dirty="0" err="1">
                <a:solidFill>
                  <a:srgbClr val="000000"/>
                </a:solidFill>
                <a:effectLst/>
                <a:latin typeface="system-ui"/>
              </a:rPr>
              <a:t>usan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judíos</a:t>
            </a:r>
            <a:r>
              <a:rPr lang="en-US" b="0" i="0" u="none" strike="noStrike" dirty="0">
                <a:solidFill>
                  <a:srgbClr val="000000"/>
                </a:solidFill>
                <a:effectLst/>
                <a:latin typeface="system-ui"/>
              </a:rPr>
              <a:t> para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rito</a:t>
            </a:r>
            <a:r>
              <a:rPr lang="en-US" b="0" i="0" u="none" strike="noStrike" dirty="0">
                <a:solidFill>
                  <a:srgbClr val="000000"/>
                </a:solidFill>
                <a:effectLst/>
                <a:latin typeface="system-ui"/>
              </a:rPr>
              <a:t> de la </a:t>
            </a:r>
            <a:r>
              <a:rPr lang="en-US" b="0" i="0" u="none" strike="noStrike" dirty="0" err="1">
                <a:solidFill>
                  <a:srgbClr val="000000"/>
                </a:solidFill>
                <a:effectLst/>
                <a:latin typeface="system-ui"/>
              </a:rPr>
              <a:t>purificación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cada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una</a:t>
            </a:r>
            <a:r>
              <a:rPr lang="en-US" b="0" i="0" u="none" strike="noStrike" dirty="0">
                <a:solidFill>
                  <a:srgbClr val="000000"/>
                </a:solidFill>
                <a:effectLst/>
                <a:latin typeface="system-ui"/>
              </a:rPr>
              <a:t> con </a:t>
            </a:r>
            <a:r>
              <a:rPr lang="en-US" b="0" i="0" u="none" strike="noStrike" dirty="0" err="1">
                <a:solidFill>
                  <a:srgbClr val="000000"/>
                </a:solidFill>
                <a:effectLst/>
                <a:latin typeface="system-ui"/>
              </a:rPr>
              <a:t>capacidad</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más</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cincuenta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litros</a:t>
            </a:r>
            <a:r>
              <a:rPr lang="en-US" b="0" i="0" u="none" strike="noStrike" dirty="0">
                <a:solidFill>
                  <a:srgbClr val="000000"/>
                </a:solidFill>
                <a:effectLst/>
                <a:latin typeface="system-ui"/>
              </a:rPr>
              <a:t>. </a:t>
            </a:r>
            <a:br>
              <a:rPr lang="en-US" b="0" i="0" u="none" strike="noStrike" dirty="0">
                <a:solidFill>
                  <a:srgbClr val="000000"/>
                </a:solidFill>
                <a:effectLst/>
                <a:latin typeface="system-ui"/>
              </a:rPr>
            </a:b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7 </a:t>
            </a:r>
            <a:r>
              <a:rPr lang="en-US" b="0" i="0" u="none" strike="noStrike" dirty="0">
                <a:solidFill>
                  <a:srgbClr val="000000"/>
                </a:solidFill>
                <a:effectLst/>
                <a:latin typeface="system-ui"/>
              </a:rPr>
              <a:t>Jesús les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Llenen</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agua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estas</a:t>
            </a:r>
            <a:r>
              <a:rPr lang="en-US" b="0" i="0" u="none" strike="noStrike" dirty="0">
                <a:solidFill>
                  <a:srgbClr val="000000"/>
                </a:solidFill>
                <a:effectLst/>
                <a:latin typeface="system-ui"/>
              </a:rPr>
              <a:t> tinajas.» Y las </a:t>
            </a:r>
            <a:r>
              <a:rPr lang="en-US" b="0" i="0" u="none" strike="noStrike" dirty="0" err="1">
                <a:solidFill>
                  <a:srgbClr val="000000"/>
                </a:solidFill>
                <a:effectLst/>
                <a:latin typeface="system-ui"/>
              </a:rPr>
              <a:t>llenaron</a:t>
            </a:r>
            <a:r>
              <a:rPr lang="en-US" b="0" i="0" u="none" strike="noStrike" dirty="0">
                <a:solidFill>
                  <a:srgbClr val="000000"/>
                </a:solidFill>
                <a:effectLst/>
                <a:latin typeface="system-ui"/>
              </a:rPr>
              <a:t> hasta </a:t>
            </a:r>
            <a:r>
              <a:rPr lang="en-US" b="0" i="0" u="none" strike="noStrike" dirty="0" err="1">
                <a:solidFill>
                  <a:srgbClr val="000000"/>
                </a:solidFill>
                <a:effectLst/>
                <a:latin typeface="system-ui"/>
              </a:rPr>
              <a:t>arriba</a:t>
            </a:r>
            <a:r>
              <a:rPr lang="en-US" b="0" i="0" u="none" strike="noStrike" dirty="0">
                <a:solidFill>
                  <a:srgbClr val="000000"/>
                </a:solidFill>
                <a:effectLst/>
                <a:latin typeface="system-ui"/>
              </a:rPr>
              <a:t>. </a:t>
            </a:r>
            <a:br>
              <a:rPr lang="en-US" b="0" i="0" u="none" strike="noStrike" dirty="0">
                <a:solidFill>
                  <a:srgbClr val="000000"/>
                </a:solidFill>
                <a:effectLst/>
                <a:latin typeface="system-ui"/>
              </a:rPr>
            </a:b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8 </a:t>
            </a:r>
            <a:r>
              <a:rPr lang="en-US" b="0" i="0" u="none" strike="noStrike" dirty="0" err="1">
                <a:solidFill>
                  <a:srgbClr val="000000"/>
                </a:solidFill>
                <a:effectLst/>
                <a:latin typeface="system-ui"/>
              </a:rPr>
              <a:t>Entonces</a:t>
            </a:r>
            <a:r>
              <a:rPr lang="en-US" b="0" i="0" u="none" strike="noStrike" dirty="0">
                <a:solidFill>
                  <a:srgbClr val="000000"/>
                </a:solidFill>
                <a:effectLst/>
                <a:latin typeface="system-ui"/>
              </a:rPr>
              <a:t> les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Ahora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saquen</a:t>
            </a:r>
            <a:r>
              <a:rPr lang="en-US" b="0" i="0" u="none" strike="noStrike" dirty="0">
                <a:solidFill>
                  <a:srgbClr val="000000"/>
                </a:solidFill>
                <a:effectLst/>
                <a:latin typeface="system-ui"/>
              </a:rPr>
              <a:t> lo que </a:t>
            </a:r>
            <a:r>
              <a:rPr lang="en-US" b="0" i="0" u="none" strike="noStrike" dirty="0" err="1">
                <a:solidFill>
                  <a:srgbClr val="000000"/>
                </a:solidFill>
                <a:effectLst/>
                <a:latin typeface="system-ui"/>
              </a:rPr>
              <a:t>está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allí</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llévenselo</a:t>
            </a:r>
            <a:r>
              <a:rPr lang="en-US" b="0" i="0" u="none" strike="noStrike" dirty="0">
                <a:solidFill>
                  <a:srgbClr val="000000"/>
                </a:solidFill>
                <a:effectLst/>
                <a:latin typeface="system-ui"/>
              </a:rPr>
              <a:t> al </a:t>
            </a:r>
            <a:r>
              <a:rPr lang="en-US" b="0" i="0" u="none" strike="noStrike" dirty="0" err="1">
                <a:solidFill>
                  <a:srgbClr val="000000"/>
                </a:solidFill>
                <a:effectLst/>
                <a:latin typeface="system-ui"/>
              </a:rPr>
              <a:t>catador</a:t>
            </a:r>
            <a:r>
              <a:rPr lang="en-US" b="0" i="0" u="none" strike="noStrike" dirty="0">
                <a:solidFill>
                  <a:srgbClr val="000000"/>
                </a:solidFill>
                <a:effectLst/>
                <a:latin typeface="system-ui"/>
              </a:rPr>
              <a:t>.» Y se lo </a:t>
            </a:r>
            <a:r>
              <a:rPr lang="en-US" b="0" i="0" u="none" strike="noStrike" dirty="0" err="1">
                <a:solidFill>
                  <a:srgbClr val="000000"/>
                </a:solidFill>
                <a:effectLst/>
                <a:latin typeface="system-ui"/>
              </a:rPr>
              <a:t>llevaron</a:t>
            </a:r>
            <a:r>
              <a:rPr lang="en-US" b="0" i="0" u="none" strike="noStrike" dirty="0">
                <a:solidFill>
                  <a:srgbClr val="000000"/>
                </a:solidFill>
                <a:effectLst/>
                <a:latin typeface="system-ui"/>
              </a:rPr>
              <a:t>.</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10</a:t>
            </a:fld>
            <a:endParaRPr lang="en-US"/>
          </a:p>
        </p:txBody>
      </p:sp>
    </p:spTree>
    <p:extLst>
      <p:ext uri="{BB962C8B-B14F-4D97-AF65-F5344CB8AC3E}">
        <p14:creationId xmlns:p14="http://schemas.microsoft.com/office/powerpoint/2010/main" val="1337032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b="1" dirty="0"/>
              <a:t>Juan 2:9-12 Reina Valera </a:t>
            </a:r>
            <a:r>
              <a:rPr lang="en-US" b="1" dirty="0" err="1"/>
              <a:t>Contemporánea</a:t>
            </a:r>
            <a:br>
              <a:rPr lang="en-US" dirty="0"/>
            </a:br>
            <a:endParaRPr lang="en-US" dirty="0"/>
          </a:p>
          <a:p>
            <a:pPr marL="158750" indent="0" algn="l">
              <a:buFontTx/>
              <a:buNone/>
            </a:pPr>
            <a:r>
              <a:rPr lang="en-US" b="1" i="0" u="none" strike="noStrike" baseline="30000" dirty="0">
                <a:solidFill>
                  <a:srgbClr val="000000"/>
                </a:solidFill>
                <a:effectLst/>
                <a:latin typeface="system-ui"/>
              </a:rPr>
              <a:t>9 </a:t>
            </a:r>
            <a:r>
              <a:rPr lang="en-US" b="0" i="0" u="none" strike="noStrike" dirty="0">
                <a:solidFill>
                  <a:srgbClr val="000000"/>
                </a:solidFill>
                <a:effectLst/>
                <a:latin typeface="system-ui"/>
              </a:rPr>
              <a:t>El </a:t>
            </a:r>
            <a:r>
              <a:rPr lang="en-US" b="0" i="0" u="none" strike="noStrike" dirty="0" err="1">
                <a:solidFill>
                  <a:srgbClr val="000000"/>
                </a:solidFill>
                <a:effectLst/>
                <a:latin typeface="system-ui"/>
              </a:rPr>
              <a:t>catador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probó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agua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hecha</a:t>
            </a:r>
            <a:r>
              <a:rPr lang="en-US" b="0" i="0" u="none" strike="noStrike" dirty="0">
                <a:solidFill>
                  <a:srgbClr val="000000"/>
                </a:solidFill>
                <a:effectLst/>
                <a:latin typeface="system-ui"/>
              </a:rPr>
              <a:t> vino, sin que </a:t>
            </a:r>
            <a:r>
              <a:rPr lang="en-US" b="0" i="0" u="none" strike="noStrike" dirty="0" err="1">
                <a:solidFill>
                  <a:srgbClr val="000000"/>
                </a:solidFill>
                <a:effectLst/>
                <a:latin typeface="system-ui"/>
              </a:rPr>
              <a:t>él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supiera</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dónde</a:t>
            </a:r>
            <a:r>
              <a:rPr lang="en-US" b="0" i="0" u="none" strike="noStrike" dirty="0">
                <a:solidFill>
                  <a:srgbClr val="000000"/>
                </a:solidFill>
                <a:effectLst/>
                <a:latin typeface="system-ui"/>
              </a:rPr>
              <a:t> era, </a:t>
            </a:r>
            <a:r>
              <a:rPr lang="en-US" b="0" i="0" u="none" strike="noStrike" dirty="0" err="1">
                <a:solidFill>
                  <a:srgbClr val="000000"/>
                </a:solidFill>
                <a:effectLst/>
                <a:latin typeface="system-ui"/>
              </a:rPr>
              <a:t>aunque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sí</a:t>
            </a:r>
            <a:r>
              <a:rPr lang="en-US" b="0" i="0" u="none" strike="noStrike" dirty="0">
                <a:solidFill>
                  <a:srgbClr val="000000"/>
                </a:solidFill>
                <a:effectLst/>
                <a:latin typeface="system-ui"/>
              </a:rPr>
              <a:t> lo </a:t>
            </a:r>
            <a:r>
              <a:rPr lang="en-US" b="0" i="0" u="none" strike="noStrike" dirty="0" err="1">
                <a:solidFill>
                  <a:srgbClr val="000000"/>
                </a:solidFill>
                <a:effectLst/>
                <a:latin typeface="system-ui"/>
              </a:rPr>
              <a:t>sabían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sirvientes</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habían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sacado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agua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Entonces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llamó</a:t>
            </a:r>
            <a:r>
              <a:rPr lang="en-US" b="0" i="0" u="none" strike="noStrike" dirty="0">
                <a:solidFill>
                  <a:srgbClr val="000000"/>
                </a:solidFill>
                <a:effectLst/>
                <a:latin typeface="system-ui"/>
              </a:rPr>
              <a:t> al </a:t>
            </a:r>
            <a:r>
              <a:rPr lang="en-US" b="0" i="0" u="none" strike="noStrike" dirty="0" err="1">
                <a:solidFill>
                  <a:srgbClr val="000000"/>
                </a:solidFill>
                <a:effectLst/>
                <a:latin typeface="system-ui"/>
              </a:rPr>
              <a:t>esposo</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10 </a:t>
            </a:r>
            <a:r>
              <a:rPr lang="en-US" b="0" i="0" u="none" strike="noStrike" dirty="0">
                <a:solidFill>
                  <a:srgbClr val="000000"/>
                </a:solidFill>
                <a:effectLst/>
                <a:latin typeface="system-ui"/>
              </a:rPr>
              <a:t>y le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«Todo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mundo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sirve</a:t>
            </a:r>
            <a:r>
              <a:rPr lang="en-US" b="0" i="0" u="none" strike="noStrike" dirty="0">
                <a:solidFill>
                  <a:srgbClr val="000000"/>
                </a:solidFill>
                <a:effectLst/>
                <a:latin typeface="system-ui"/>
              </a:rPr>
              <a:t> primero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buen</a:t>
            </a:r>
            <a:r>
              <a:rPr lang="en-US" b="0" i="0" u="none" strike="noStrike" dirty="0">
                <a:solidFill>
                  <a:srgbClr val="000000"/>
                </a:solidFill>
                <a:effectLst/>
                <a:latin typeface="system-ui"/>
              </a:rPr>
              <a:t> vino, y </a:t>
            </a:r>
            <a:r>
              <a:rPr lang="en-US" b="0" i="0" u="none" strike="noStrike" dirty="0" err="1">
                <a:solidFill>
                  <a:srgbClr val="000000"/>
                </a:solidFill>
                <a:effectLst/>
                <a:latin typeface="system-ui"/>
              </a:rPr>
              <a:t>cuando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ya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han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bebido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mucho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entonces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sirve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menos</a:t>
            </a:r>
            <a:r>
              <a:rPr lang="en-US" b="0" i="0" u="none" strike="noStrike" dirty="0">
                <a:solidFill>
                  <a:srgbClr val="000000"/>
                </a:solidFill>
                <a:effectLst/>
                <a:latin typeface="system-ui"/>
              </a:rPr>
              <a:t> bueno; ¡</a:t>
            </a:r>
            <a:r>
              <a:rPr lang="en-US" b="0" i="0" u="none" strike="noStrike" dirty="0" err="1">
                <a:solidFill>
                  <a:srgbClr val="000000"/>
                </a:solidFill>
                <a:effectLst/>
                <a:latin typeface="system-ui"/>
              </a:rPr>
              <a:t>pero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tú</a:t>
            </a:r>
            <a:r>
              <a:rPr lang="en-US" b="0" i="0" u="none" strike="noStrike" dirty="0">
                <a:solidFill>
                  <a:srgbClr val="000000"/>
                </a:solidFill>
                <a:effectLst/>
                <a:latin typeface="system-ui"/>
              </a:rPr>
              <a:t> has </a:t>
            </a:r>
            <a:r>
              <a:rPr lang="en-US" b="0" i="0" u="none" strike="noStrike" dirty="0" err="1">
                <a:solidFill>
                  <a:srgbClr val="000000"/>
                </a:solidFill>
                <a:effectLst/>
                <a:latin typeface="system-ui"/>
              </a:rPr>
              <a:t>reservado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buen</a:t>
            </a:r>
            <a:r>
              <a:rPr lang="en-US" b="0" i="0" u="none" strike="noStrike" dirty="0">
                <a:solidFill>
                  <a:srgbClr val="000000"/>
                </a:solidFill>
                <a:effectLst/>
                <a:latin typeface="system-ui"/>
              </a:rPr>
              <a:t> vino hasta </a:t>
            </a:r>
            <a:r>
              <a:rPr lang="en-US" b="0" i="0" u="none" strike="noStrike" dirty="0" err="1">
                <a:solidFill>
                  <a:srgbClr val="000000"/>
                </a:solidFill>
                <a:effectLst/>
                <a:latin typeface="system-ui"/>
              </a:rPr>
              <a:t>ahora</a:t>
            </a:r>
            <a:r>
              <a:rPr lang="en-US" b="0" i="0" u="none" strike="noStrike" dirty="0">
                <a:solidFill>
                  <a:srgbClr val="000000"/>
                </a:solidFill>
                <a:effectLst/>
                <a:latin typeface="system-ui"/>
              </a:rPr>
              <a:t>!» </a:t>
            </a:r>
          </a:p>
          <a:p>
            <a:pPr marL="158750" indent="0" algn="l">
              <a:buFontTx/>
              <a:buNone/>
            </a:pPr>
            <a:endParaRPr lang="en-US" b="0" i="0" u="none" strike="noStrike" baseline="30000" dirty="0">
              <a:solidFill>
                <a:srgbClr val="000000"/>
              </a:solidFill>
              <a:effectLst/>
              <a:latin typeface="system-ui"/>
            </a:endParaRPr>
          </a:p>
          <a:p>
            <a:pPr marL="158750" indent="0" algn="l">
              <a:buFontTx/>
              <a:buNone/>
            </a:pPr>
            <a:r>
              <a:rPr lang="en-US" b="1" i="0" u="none" strike="noStrike" baseline="30000" dirty="0">
                <a:solidFill>
                  <a:srgbClr val="000000"/>
                </a:solidFill>
                <a:effectLst/>
                <a:latin typeface="system-ui"/>
              </a:rPr>
              <a:t>11 </a:t>
            </a:r>
            <a:r>
              <a:rPr lang="en-US" b="0" i="0" u="none" strike="noStrike" dirty="0">
                <a:solidFill>
                  <a:srgbClr val="000000"/>
                </a:solidFill>
                <a:effectLst/>
                <a:latin typeface="system-ui"/>
              </a:rPr>
              <a:t>Este principio de </a:t>
            </a:r>
            <a:r>
              <a:rPr lang="en-US" b="0" i="0" u="none" strike="noStrike" dirty="0" err="1">
                <a:solidFill>
                  <a:srgbClr val="000000"/>
                </a:solidFill>
                <a:effectLst/>
                <a:latin typeface="system-ui"/>
              </a:rPr>
              <a:t>señales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hizo</a:t>
            </a:r>
            <a:r>
              <a:rPr lang="en-US" b="0" i="0" u="none" strike="noStrike" dirty="0">
                <a:solidFill>
                  <a:srgbClr val="000000"/>
                </a:solidFill>
                <a:effectLst/>
                <a:latin typeface="system-ui"/>
              </a:rPr>
              <a:t> Jesús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Caná</a:t>
            </a:r>
            <a:r>
              <a:rPr lang="en-US" b="0" i="0" u="none" strike="noStrike" dirty="0">
                <a:solidFill>
                  <a:srgbClr val="000000"/>
                </a:solidFill>
                <a:effectLst/>
                <a:latin typeface="system-ui"/>
              </a:rPr>
              <a:t> de Galilea, y </a:t>
            </a:r>
            <a:r>
              <a:rPr lang="en-US" b="0" i="0" u="none" strike="noStrike" dirty="0" err="1">
                <a:solidFill>
                  <a:srgbClr val="000000"/>
                </a:solidFill>
                <a:effectLst/>
                <a:latin typeface="system-ui"/>
              </a:rPr>
              <a:t>manifestó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gloria; y sus </a:t>
            </a:r>
            <a:r>
              <a:rPr lang="en-US" b="0" i="0" u="none" strike="noStrike" dirty="0" err="1">
                <a:solidFill>
                  <a:srgbClr val="000000"/>
                </a:solidFill>
                <a:effectLst/>
                <a:latin typeface="system-ui"/>
              </a:rPr>
              <a:t>discípulos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creyeron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él</a:t>
            </a:r>
            <a:r>
              <a:rPr lang="en-US" b="0" i="0" u="none" strike="noStrike" dirty="0">
                <a:solidFill>
                  <a:srgbClr val="000000"/>
                </a:solidFill>
                <a:effectLst/>
                <a:latin typeface="system-ui"/>
              </a:rPr>
              <a:t>.</a:t>
            </a:r>
          </a:p>
          <a:p>
            <a:pPr marL="158750" indent="0" algn="l">
              <a:buFontTx/>
              <a:buNone/>
            </a:pPr>
            <a:endParaRPr lang="en-US" b="0" i="0" u="none" strike="noStrike" dirty="0">
              <a:solidFill>
                <a:srgbClr val="000000"/>
              </a:solidFill>
              <a:effectLst/>
              <a:latin typeface="system-ui"/>
            </a:endParaRPr>
          </a:p>
          <a:p>
            <a:pPr marL="158750" indent="0" algn="l">
              <a:buFontTx/>
              <a:buNone/>
            </a:pPr>
            <a:r>
              <a:rPr lang="en-US" b="1" i="0" u="none" strike="noStrike" baseline="30000" dirty="0">
                <a:solidFill>
                  <a:srgbClr val="000000"/>
                </a:solidFill>
                <a:effectLst/>
                <a:latin typeface="system-ui"/>
              </a:rPr>
              <a:t>12 </a:t>
            </a:r>
            <a:r>
              <a:rPr lang="en-US" b="0" i="0" u="none" strike="noStrike" dirty="0" err="1">
                <a:solidFill>
                  <a:srgbClr val="000000"/>
                </a:solidFill>
                <a:effectLst/>
                <a:latin typeface="system-ui"/>
              </a:rPr>
              <a:t>Después</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esto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él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madre, sus </a:t>
            </a:r>
            <a:r>
              <a:rPr lang="en-US" b="0" i="0" u="none" strike="noStrike" dirty="0" err="1">
                <a:solidFill>
                  <a:srgbClr val="000000"/>
                </a:solidFill>
                <a:effectLst/>
                <a:latin typeface="system-ui"/>
              </a:rPr>
              <a:t>hermanos</a:t>
            </a:r>
            <a:r>
              <a:rPr lang="en-US" b="0" i="0" u="none" strike="noStrike" dirty="0">
                <a:solidFill>
                  <a:srgbClr val="000000"/>
                </a:solidFill>
                <a:effectLst/>
                <a:latin typeface="system-ui"/>
              </a:rPr>
              <a:t> y sus </a:t>
            </a:r>
            <a:r>
              <a:rPr lang="en-US" b="0" i="0" u="none" strike="noStrike" dirty="0" err="1">
                <a:solidFill>
                  <a:srgbClr val="000000"/>
                </a:solidFill>
                <a:effectLst/>
                <a:latin typeface="system-ui"/>
              </a:rPr>
              <a:t>discípulos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descendieron</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Cafarnaún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pero</a:t>
            </a:r>
            <a:r>
              <a:rPr lang="en-US" b="0" i="0" u="none" strike="noStrike" dirty="0">
                <a:solidFill>
                  <a:srgbClr val="000000"/>
                </a:solidFill>
                <a:effectLst/>
                <a:latin typeface="system-ui"/>
              </a:rPr>
              <a:t> no </a:t>
            </a:r>
            <a:r>
              <a:rPr lang="en-US" b="0" i="0" u="none" strike="noStrike" dirty="0" err="1">
                <a:solidFill>
                  <a:srgbClr val="000000"/>
                </a:solidFill>
                <a:effectLst/>
                <a:latin typeface="system-ui"/>
              </a:rPr>
              <a:t>estuvieron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allí</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muchos</a:t>
            </a:r>
            <a:r>
              <a:rPr lang="en-US" b="0" i="0" u="none" strike="noStrike" dirty="0">
                <a:solidFill>
                  <a:srgbClr val="000000"/>
                </a:solidFill>
                <a:effectLst/>
                <a:latin typeface="system-ui"/>
              </a:rPr>
              <a:t> días.</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11</a:t>
            </a:fld>
            <a:endParaRPr lang="en-US"/>
          </a:p>
        </p:txBody>
      </p:sp>
    </p:spTree>
    <p:extLst>
      <p:ext uri="{BB962C8B-B14F-4D97-AF65-F5344CB8AC3E}">
        <p14:creationId xmlns:p14="http://schemas.microsoft.com/office/powerpoint/2010/main" val="3485906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6d1a1029c0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100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3. “Considerar.”</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64" name="Google Shape;164;g26d1a1029c0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6d1a1029c0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1. ¿Quiénes son los personajes de esta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madre de Jesús (María)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Los que servían</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catador</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novio</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Los invitados a la boda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Los discípulos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Sus hermanos</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175" name="Google Shape;175;g26d1a1029c0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6d1a1029c0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2. ¿Cuáles son los objetos de esta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Seis tinajas de piedra para agua – Cada una con capacidad de más de cincuenta litros. Los judíos las usaban para el rito de la purificación.</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agua, y luego vino de alta calidad.</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187" name="Google Shape;187;g26d1a1029c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6d1a1029c0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rPr>
              <a:t>3. ¿Dónde ocurrió la historia?</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Caná de Galilea (cerca de Nazaret).</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99" name="Google Shape;199;g26d1a1029c0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6d1a1029c0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4. ¿Cuándo ocurrió la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Poco después del bautismo y las tentaciones de Jesús.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boda: “Al tercer día…”</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11" name="Google Shape;211;g26d1a1029c0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6d1a1029c0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5. ¿Cuál es el problema?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Se acabó el vino en la fiesta.  ¿Sería capaz de cumplir?</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223" name="Google Shape;223;g26d1a1029c0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6d1a1029c0_0_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6. ¿Se resuelve el problema? ¿Cómo?</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hace un milagro y provee vino para la boda.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35" name="Google Shape;235;g26d1a1029c0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6ba99a7413_0_5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100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4. “Consolidar.”</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47" name="Google Shape;247;g26ba99a7413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621378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621378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BIENVENIDA Y ORACIÓN</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1. Saludos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1. ¿Cuál es el punto principal de la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muestra su gloria al hacer su primer milagro.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600"/>
              </a:spcBef>
              <a:spcAft>
                <a:spcPts val="0"/>
              </a:spcAft>
              <a:buSzPts val="1100"/>
              <a:buNone/>
            </a:pPr>
            <a:endParaRPr dirty="0">
              <a:solidFill>
                <a:schemeClr val="dk1"/>
              </a:solidFill>
              <a:latin typeface="Calibri"/>
              <a:ea typeface="Calibri"/>
              <a:cs typeface="Calibri"/>
              <a:sym typeface="Calibri"/>
            </a:endParaRPr>
          </a:p>
        </p:txBody>
      </p:sp>
      <p:sp>
        <p:nvSpPr>
          <p:cNvPr id="258" name="Google Shape;25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2. ¿Qué pecado veo en esta historia y confieso en mi vida?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 veces yo quiero que Dios resuelva las cosas a mi estilo y en mis tiempos.  Yo quiero mandar.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70" name="Google Shape;27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3. ¿En qué versos y palabras de esta historia veo el amor de Dios hacia mí?</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utiliza su poder en amor para servir a otros y para fortalecer la fe de sus seguidores.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Juan lo llama apropiadamente una señal (versículo 11). Es un indicador de lo que vendrá. Al igual que una novia en aquellos días, la iglesia de Cristo vería a su novio dejarla atrás con el fin de preparar un lugar para ella. Al igual que una novia, ella lo vería eventualmente regresar con ángeles asistentes para llevarla con él a su banquete de bodas celestial. Por eso no es de extrañar que la primera señal de Jesús no se produjera en un hospital, sino en una boda. Jesús quería dar a su novia un anticipo de lo que estaba por venir y la prueba de que sin duda lo haría. Quería mostrar que estaba allí no sólo para hacer que los problemas desaparecieran, sino para asegurarse de que el placer nunca lo haría. (Comentarios de los Propios, Serie C, p.75)</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82" name="Google Shape;28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4. ¿Qué pediré que Dios obre en mí para poner en práctica su Palabra?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Ampararme en él en tiempos de necesidad.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94" name="Google Shape;29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CE54EB2B-EDEE-602E-EB1E-11DC3E488A42}"/>
            </a:ext>
          </a:extLst>
        </p:cNvPr>
        <p:cNvGrpSpPr/>
        <p:nvPr/>
      </p:nvGrpSpPr>
      <p:grpSpPr>
        <a:xfrm>
          <a:off x="0" y="0"/>
          <a:ext cx="0" cy="0"/>
          <a:chOff x="0" y="0"/>
          <a:chExt cx="0" cy="0"/>
        </a:xfrm>
      </p:grpSpPr>
      <p:sp>
        <p:nvSpPr>
          <p:cNvPr id="124" name="Google Shape;124;p5:notes">
            <a:extLst>
              <a:ext uri="{FF2B5EF4-FFF2-40B4-BE49-F238E27FC236}">
                <a16:creationId xmlns:a16="http://schemas.microsoft.com/office/drawing/2014/main" id="{691145E1-E5B8-C9D0-6A88-538A04701F2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i="1" dirty="0">
                <a:effectLst/>
                <a:latin typeface="Calibri" panose="020F0502020204030204" pitchFamily="34" charset="0"/>
                <a:ea typeface="Calibri" panose="020F0502020204030204" pitchFamily="34" charset="0"/>
                <a:cs typeface="Calibri" panose="020F0502020204030204" pitchFamily="34" charset="0"/>
              </a:rPr>
              <a:t> </a:t>
            </a:r>
            <a:r>
              <a:rPr lang="es-E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OBJETIVOS DE LECCIÓN 5</a:t>
            </a:r>
            <a:endParaRPr lang="en-US" sz="1800" b="0" u="sng"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endParaRPr lang="en-US" sz="1800" b="0" u="sng"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Usar el método de las Cuatro “C” para leer y entender Juan 2:1-12.</a:t>
            </a:r>
            <a:endParaRPr lang="en-US" sz="1800" b="0"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Analizar la importancia de “Captar” para compartir el Evangelio. </a:t>
            </a:r>
            <a:endParaRPr lang="en-US" sz="1800" b="1"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Crear ejemplos de “Captar” para Juan 2:1-12</a:t>
            </a:r>
            <a:endParaRPr lang="en-US" sz="1800" b="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125" name="Google Shape;125;p5:notes">
            <a:extLst>
              <a:ext uri="{FF2B5EF4-FFF2-40B4-BE49-F238E27FC236}">
                <a16:creationId xmlns:a16="http://schemas.microsoft.com/office/drawing/2014/main" id="{13425EC4-7249-3E52-133C-EE3B16CD68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2657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6d34d64f3b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El “Captar”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Es la introducción, el gancho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Es algo que nos introduce el tema de la lección</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meta es Captar la atención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Los creyentes ya tienen el motivo de estudiar la palabra de Dios.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Para incrédulos, no tienen un motivo para entender la palabra de Dios. Usa un “captar” conectado con emociones o que es bastante interesante.</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306" name="Google Shape;306;g26d34d64f3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6d34d64f3b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Ejemplos de Captar de este curso</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Lección 1: Gabriel anuncia el nacimiento de Jesús (Pregunta – ¿Qué es un ángel?)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Lección 2: El nacimiento de Jesús (Pregunta – ¿Está bien celebrar la navidad?)</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Lección 3 Los Sabios y el Huida a Egipto (Pregunta – ¿Quiénes eran los magos?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Lección 4: Juan Bautiza a Jesús (Una Canción)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Lección 5: El primer milagro (Una lectura acerca de las bodas)</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316" name="Google Shape;316;g26d34d64f3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a:extLst>
            <a:ext uri="{FF2B5EF4-FFF2-40B4-BE49-F238E27FC236}">
              <a16:creationId xmlns:a16="http://schemas.microsoft.com/office/drawing/2014/main" id="{7BA66F31-FEB1-C23D-AB66-04CE8BA3BA9C}"/>
            </a:ext>
          </a:extLst>
        </p:cNvPr>
        <p:cNvGrpSpPr/>
        <p:nvPr/>
      </p:nvGrpSpPr>
      <p:grpSpPr>
        <a:xfrm>
          <a:off x="0" y="0"/>
          <a:ext cx="0" cy="0"/>
          <a:chOff x="0" y="0"/>
          <a:chExt cx="0" cy="0"/>
        </a:xfrm>
      </p:grpSpPr>
      <p:sp>
        <p:nvSpPr>
          <p:cNvPr id="315" name="Google Shape;315;g26d34d64f3b_0_31:notes">
            <a:extLst>
              <a:ext uri="{FF2B5EF4-FFF2-40B4-BE49-F238E27FC236}">
                <a16:creationId xmlns:a16="http://schemas.microsoft.com/office/drawing/2014/main" id="{F42DF412-82AB-FAA8-0609-5AD999D3C30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3. El Captar depende mucho del público. Jesús usó mucho un Captar de forma de una pregunta o una expresión rara (agua viva, nacer de nuevo), o una parábola. Con los niños o adolescentes se puede usar imágenes o videos.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316" name="Google Shape;316;g26d34d64f3b_0_31:notes">
            <a:extLst>
              <a:ext uri="{FF2B5EF4-FFF2-40B4-BE49-F238E27FC236}">
                <a16:creationId xmlns:a16="http://schemas.microsoft.com/office/drawing/2014/main" id="{86B18CA5-0BD9-E890-1901-3F6D3BFB0C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1491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22E4515D-0E18-B451-07BD-76DD54EA5AA8}"/>
            </a:ext>
          </a:extLst>
        </p:cNvPr>
        <p:cNvGrpSpPr/>
        <p:nvPr/>
      </p:nvGrpSpPr>
      <p:grpSpPr>
        <a:xfrm>
          <a:off x="0" y="0"/>
          <a:ext cx="0" cy="0"/>
          <a:chOff x="0" y="0"/>
          <a:chExt cx="0" cy="0"/>
        </a:xfrm>
      </p:grpSpPr>
      <p:sp>
        <p:nvSpPr>
          <p:cNvPr id="124" name="Google Shape;124;p5:notes">
            <a:extLst>
              <a:ext uri="{FF2B5EF4-FFF2-40B4-BE49-F238E27FC236}">
                <a16:creationId xmlns:a16="http://schemas.microsoft.com/office/drawing/2014/main" id="{E35C0A4E-7D25-531A-807A-C56BB056E1F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i="1" dirty="0">
                <a:effectLst/>
                <a:latin typeface="Calibri" panose="020F0502020204030204" pitchFamily="34" charset="0"/>
                <a:ea typeface="Calibri" panose="020F0502020204030204" pitchFamily="34" charset="0"/>
                <a:cs typeface="Calibri" panose="020F0502020204030204" pitchFamily="34" charset="0"/>
              </a:rPr>
              <a:t> </a:t>
            </a:r>
            <a:r>
              <a:rPr lang="es-E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OBJETIVOS DE LECCIÓN 5</a:t>
            </a:r>
            <a:endParaRPr lang="en-US" sz="1800" b="0" u="sng"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endParaRPr lang="en-US" sz="1800" b="0" u="sng"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Usar el método de las Cuatro “C” para leer y entender Juan 2:1-12.</a:t>
            </a:r>
            <a:endParaRPr lang="en-US" sz="1800" b="0"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Analizar la importancia de “Captar” para compartir el Evangelio. </a:t>
            </a:r>
            <a:endParaRPr lang="en-US" sz="1800" b="0"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Crear ejemplos de “Captar” para Juan 2:1-12</a:t>
            </a:r>
            <a:endParaRPr lang="en-US" sz="1800" b="1"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125" name="Google Shape;125;p5:notes">
            <a:extLst>
              <a:ext uri="{FF2B5EF4-FFF2-40B4-BE49-F238E27FC236}">
                <a16:creationId xmlns:a16="http://schemas.microsoft.com/office/drawing/2014/main" id="{C53A57F9-F1C9-003C-4105-87F3FF9FCB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640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6d34d64f3b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Pedir que los estudiantes crean ejemplos de un “Captar” para Juan 1:1-12 pensando en distintos públicos. (niños, adultos, ancianos, mujeres, hombres, un matrimonio, incrédulos, </a:t>
            </a:r>
            <a:r>
              <a:rPr lang="es-ES" sz="1800" dirty="0" err="1">
                <a:effectLst/>
                <a:latin typeface="Calibri" panose="020F0502020204030204" pitchFamily="34" charset="0"/>
                <a:ea typeface="Calibri" panose="020F0502020204030204" pitchFamily="34" charset="0"/>
              </a:rPr>
              <a:t>etc</a:t>
            </a:r>
            <a:r>
              <a:rPr lang="es-ES" sz="1800" dirty="0">
                <a:effectLst/>
                <a:latin typeface="Calibri" panose="020F0502020204030204" pitchFamily="34" charset="0"/>
                <a:ea typeface="Calibri" panose="020F0502020204030204" pitchFamily="34" charset="0"/>
              </a:rPr>
              <a:t>)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2. Utilizar Salas de Grupos Pequeños en Zoom</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3. Compartir ideas en el grupo grande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325" name="Google Shape;325;g26d34d64f3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2. Introducción breve a la lección</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6ba99a7413_0_6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Conclusión</a:t>
            </a:r>
            <a:endParaRPr lang="en-US" sz="1800" dirty="0">
              <a:effectLst/>
              <a:latin typeface="Calibri" panose="020F0502020204030204" pitchFamily="34" charset="0"/>
              <a:ea typeface="Calibri" panose="020F0502020204030204" pitchFamily="34" charset="0"/>
            </a:endParaRPr>
          </a:p>
          <a:p>
            <a:pPr marL="0" marR="0" indent="0">
              <a:buFontTx/>
              <a:buNone/>
            </a:pPr>
            <a:endParaRPr lang="es-E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1. Encargar la tarea</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Ver el siguiente video para la lección 6: </a:t>
            </a:r>
            <a:r>
              <a:rPr lang="es-ES" sz="1800" dirty="0">
                <a:solidFill>
                  <a:srgbClr val="0563C1"/>
                </a:solidFill>
                <a:effectLst/>
                <a:latin typeface="Calibri" panose="020F0502020204030204" pitchFamily="34" charset="0"/>
                <a:ea typeface="Calibri" panose="020F0502020204030204" pitchFamily="34" charset="0"/>
                <a:hlinkClick r:id="rId3"/>
              </a:rPr>
              <a:t>https://www.youtube.com/watch?v=iNGruwUPJME</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Leer Juan 2:13- Juan 3:21 en sus Biblias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Captar es la introducción, el gancho que nos lleva al tema del día. Por favor, prepare 2 ejemplos de Captar- 1) para la historia de Juan 2:13-25 (Jesús Purifica el Templo) y 2) para la historia de Juan 3:1-21 (Nicodemo) y venga a clase preparado para compartir.</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600"/>
              </a:spcBef>
              <a:spcAft>
                <a:spcPts val="600"/>
              </a:spcAft>
              <a:buSzPts val="1100"/>
              <a:buNone/>
            </a:pPr>
            <a:endParaRPr b="1" dirty="0">
              <a:solidFill>
                <a:schemeClr val="dk1"/>
              </a:solidFill>
              <a:latin typeface="Calibri"/>
              <a:ea typeface="Calibri"/>
              <a:cs typeface="Calibri"/>
              <a:sym typeface="Calibri"/>
            </a:endParaRPr>
          </a:p>
        </p:txBody>
      </p:sp>
      <p:sp>
        <p:nvSpPr>
          <p:cNvPr id="333" name="Google Shape;333;g26ba99a7413_0_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adf147660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2. Oración de clausura</a:t>
            </a:r>
            <a:endParaRPr lang="en-US" sz="1800" dirty="0">
              <a:effectLst/>
              <a:latin typeface="Calibri" panose="020F0502020204030204" pitchFamily="34" charset="0"/>
              <a:ea typeface="Calibri" panose="020F0502020204030204" pitchFamily="34" charset="0"/>
            </a:endParaRPr>
          </a:p>
          <a:p>
            <a:pPr marL="914400" lvl="0" indent="-298450" algn="l" rtl="0">
              <a:lnSpc>
                <a:spcPct val="100000"/>
              </a:lnSpc>
              <a:spcBef>
                <a:spcPts val="0"/>
              </a:spcBef>
              <a:spcAft>
                <a:spcPts val="1000"/>
              </a:spcAft>
              <a:buClr>
                <a:schemeClr val="dk1"/>
              </a:buClr>
              <a:buSzPts val="1100"/>
              <a:buFont typeface="Calibri"/>
              <a:buAutoNum type="arabicPeriod" startAt="2"/>
            </a:pPr>
            <a:endParaRPr lang="en-US" dirty="0"/>
          </a:p>
        </p:txBody>
      </p:sp>
      <p:sp>
        <p:nvSpPr>
          <p:cNvPr id="343" name="Google Shape;343;g2adf14766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adf1476608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3. Despedida</a:t>
            </a:r>
            <a:endParaRPr lang="en-US" sz="1800" dirty="0">
              <a:effectLst/>
              <a:latin typeface="Calibri" panose="020F0502020204030204" pitchFamily="34" charset="0"/>
              <a:ea typeface="Calibri" panose="020F0502020204030204" pitchFamily="34" charset="0"/>
            </a:endParaRPr>
          </a:p>
          <a:p>
            <a:pPr marL="914400" lvl="0" indent="-298450" algn="l" rtl="0">
              <a:lnSpc>
                <a:spcPct val="100000"/>
              </a:lnSpc>
              <a:spcBef>
                <a:spcPts val="0"/>
              </a:spcBef>
              <a:spcAft>
                <a:spcPts val="600"/>
              </a:spcAft>
              <a:buClr>
                <a:schemeClr val="dk1"/>
              </a:buClr>
              <a:buSzPts val="1100"/>
              <a:buFont typeface="Calibri"/>
              <a:buAutoNum type="arabicPeriod" startAt="3"/>
            </a:pPr>
            <a:endParaRPr dirty="0"/>
          </a:p>
        </p:txBody>
      </p:sp>
      <p:sp>
        <p:nvSpPr>
          <p:cNvPr id="351" name="Google Shape;351;g2adf14766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spcBef>
                <a:spcPts val="0"/>
              </a:spcBef>
              <a:spcAft>
                <a:spcPts val="0"/>
              </a:spcAft>
              <a:buClr>
                <a:schemeClr val="dk1"/>
              </a:buClr>
              <a:buSzPts val="1100"/>
              <a:buFont typeface="Arial"/>
              <a:buNone/>
            </a:pPr>
            <a:endParaRPr b="1" u="sng" dirty="0">
              <a:solidFill>
                <a:schemeClr val="dk1"/>
              </a:solidFill>
              <a:latin typeface="Calibri"/>
              <a:ea typeface="Calibri"/>
              <a:cs typeface="Calibri"/>
              <a:sym typeface="Calibri"/>
            </a:endParaRPr>
          </a:p>
        </p:txBody>
      </p:sp>
      <p:sp>
        <p:nvSpPr>
          <p:cNvPr id="359" name="Google Shape;359;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Oración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Amado Jesús, gracias por llamarme a través de tu Palabra. Perdóname cuando no confío en tu poder para ayudarme y para salvarme de mis pecados. Hazme volver a tu Palabra, la Biblia, para leer cada día las pruebas de tu infinito poder. Enséñame, como les enseñaste a los discípulos, y ayúdame a creer y confiar siempre en ti. Amén.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i="1" dirty="0">
                <a:effectLst/>
                <a:latin typeface="Calibri" panose="020F0502020204030204" pitchFamily="34" charset="0"/>
                <a:ea typeface="Calibri" panose="020F0502020204030204" pitchFamily="34" charset="0"/>
                <a:cs typeface="Calibri" panose="020F0502020204030204" pitchFamily="34" charset="0"/>
              </a:rPr>
              <a:t> </a:t>
            </a:r>
            <a:r>
              <a:rPr lang="es-E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OBJETIVOS DE LECCIÓN 5</a:t>
            </a:r>
            <a:endParaRPr lang="en-US" sz="1800" b="0" u="sng"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endParaRPr lang="en-US" sz="1800" b="0" u="sng"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Usar el método de las Cuatro “C” para leer y entender Juan 2:1-12.</a:t>
            </a:r>
            <a:endParaRPr lang="en-US" sz="1800" b="0"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Analizar la importancia de “Captar” para compartir el Evangelio. </a:t>
            </a:r>
            <a:endParaRPr lang="en-US" sz="1800" b="0"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Crear ejemplos de “Captar” para Juan 2:1-12</a:t>
            </a:r>
            <a:endParaRPr lang="en-US" sz="1800" b="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6c0eec2cfd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“Captar”</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Comparte algo interesante que aprendiste en la lectura acerca de las bodas en los tiempos bíblicos.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144" name="Google Shape;144;g26c0eec2cfd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2. “Contar”</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&lt;Se cuenta la historia de Juan 2:1-12.&gt;</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54" name="Google Shape;154;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FontTx/>
              <a:buNone/>
            </a:pPr>
            <a:r>
              <a:rPr lang="en-US" b="1" dirty="0"/>
              <a:t>Juan 2:1-2 Reina Valera </a:t>
            </a:r>
            <a:r>
              <a:rPr lang="en-US" b="1" dirty="0" err="1"/>
              <a:t>Contemporánea</a:t>
            </a:r>
            <a:br>
              <a:rPr lang="en-US" dirty="0"/>
            </a:br>
            <a:br>
              <a:rPr lang="en-US" dirty="0"/>
            </a:br>
            <a:r>
              <a:rPr lang="en-US" b="1" i="0" u="none" strike="noStrike" dirty="0">
                <a:solidFill>
                  <a:srgbClr val="000000"/>
                </a:solidFill>
                <a:effectLst/>
                <a:latin typeface="system-ui"/>
              </a:rPr>
              <a:t>2 </a:t>
            </a:r>
            <a:r>
              <a:rPr lang="en-US" b="0" i="0" u="none" strike="noStrike" dirty="0">
                <a:solidFill>
                  <a:srgbClr val="000000"/>
                </a:solidFill>
                <a:effectLst/>
                <a:latin typeface="system-ui"/>
              </a:rPr>
              <a:t>Al </a:t>
            </a:r>
            <a:r>
              <a:rPr lang="en-US" b="0" i="0" u="none" strike="noStrike" dirty="0" err="1">
                <a:solidFill>
                  <a:srgbClr val="000000"/>
                </a:solidFill>
                <a:effectLst/>
                <a:latin typeface="system-ui"/>
              </a:rPr>
              <a:t>tercer</a:t>
            </a:r>
            <a:r>
              <a:rPr lang="en-US" b="0" i="0" u="none" strike="noStrike" dirty="0">
                <a:solidFill>
                  <a:srgbClr val="000000"/>
                </a:solidFill>
                <a:effectLst/>
                <a:latin typeface="system-ui"/>
              </a:rPr>
              <a:t> día se </a:t>
            </a:r>
            <a:r>
              <a:rPr lang="en-US" b="0" i="0" u="none" strike="noStrike" dirty="0" err="1">
                <a:solidFill>
                  <a:srgbClr val="000000"/>
                </a:solidFill>
                <a:effectLst/>
                <a:latin typeface="system-ui"/>
              </a:rPr>
              <a:t>celebraron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unas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bodas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Caná</a:t>
            </a:r>
            <a:r>
              <a:rPr lang="en-US" b="0" i="0" u="none" strike="noStrike" dirty="0">
                <a:solidFill>
                  <a:srgbClr val="000000"/>
                </a:solidFill>
                <a:effectLst/>
                <a:latin typeface="system-ui"/>
              </a:rPr>
              <a:t> de Galilea; y </a:t>
            </a:r>
            <a:r>
              <a:rPr lang="en-US" b="0" i="0" u="none" strike="noStrike" dirty="0" err="1">
                <a:solidFill>
                  <a:srgbClr val="000000"/>
                </a:solidFill>
                <a:effectLst/>
                <a:latin typeface="system-ui"/>
              </a:rPr>
              <a:t>allí</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estaba</a:t>
            </a:r>
            <a:r>
              <a:rPr lang="en-US" b="0" i="0" u="none" strike="noStrike" dirty="0">
                <a:solidFill>
                  <a:srgbClr val="000000"/>
                </a:solidFill>
                <a:effectLst/>
                <a:latin typeface="system-ui"/>
              </a:rPr>
              <a:t> la madre de Jesús. </a:t>
            </a:r>
            <a:br>
              <a:rPr lang="en-US" b="0" i="0" u="none" strike="noStrike" dirty="0">
                <a:solidFill>
                  <a:srgbClr val="000000"/>
                </a:solidFill>
                <a:effectLst/>
                <a:latin typeface="system-ui"/>
              </a:rPr>
            </a:b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2 </a:t>
            </a:r>
            <a:r>
              <a:rPr lang="en-US" b="0" i="0" u="none" strike="noStrike" dirty="0">
                <a:solidFill>
                  <a:srgbClr val="000000"/>
                </a:solidFill>
                <a:effectLst/>
                <a:latin typeface="system-ui"/>
              </a:rPr>
              <a:t>También Jesús y sus </a:t>
            </a:r>
            <a:r>
              <a:rPr lang="en-US" b="0" i="0" u="none" strike="noStrike" dirty="0" err="1">
                <a:solidFill>
                  <a:srgbClr val="000000"/>
                </a:solidFill>
                <a:effectLst/>
                <a:latin typeface="system-ui"/>
              </a:rPr>
              <a:t>discípulos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fueron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invitados</a:t>
            </a:r>
            <a:r>
              <a:rPr lang="en-US" b="0" i="0" u="none" strike="noStrike" dirty="0">
                <a:solidFill>
                  <a:srgbClr val="000000"/>
                </a:solidFill>
                <a:effectLst/>
                <a:latin typeface="system-ui"/>
              </a:rPr>
              <a:t> a la boda.</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8</a:t>
            </a:fld>
            <a:endParaRPr lang="en-US"/>
          </a:p>
        </p:txBody>
      </p:sp>
    </p:spTree>
    <p:extLst>
      <p:ext uri="{BB962C8B-B14F-4D97-AF65-F5344CB8AC3E}">
        <p14:creationId xmlns:p14="http://schemas.microsoft.com/office/powerpoint/2010/main" val="2456255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b="1" dirty="0"/>
              <a:t>Juan 2:3-5 Reina Valera </a:t>
            </a:r>
            <a:r>
              <a:rPr lang="en-US" b="1" dirty="0" err="1"/>
              <a:t>Contemporánea</a:t>
            </a:r>
            <a:br>
              <a:rPr lang="en-US" dirty="0"/>
            </a:br>
            <a:br>
              <a:rPr lang="en-US" dirty="0"/>
            </a:br>
            <a:r>
              <a:rPr lang="en-US" b="1" i="0" u="none" strike="noStrike" baseline="30000" dirty="0">
                <a:solidFill>
                  <a:srgbClr val="000000"/>
                </a:solidFill>
                <a:effectLst/>
                <a:latin typeface="system-ui"/>
              </a:rPr>
              <a:t>3 </a:t>
            </a:r>
            <a:r>
              <a:rPr lang="en-US" b="0" i="0" u="none" strike="noStrike" dirty="0" err="1">
                <a:solidFill>
                  <a:srgbClr val="000000"/>
                </a:solidFill>
                <a:effectLst/>
                <a:latin typeface="system-ui"/>
              </a:rPr>
              <a:t>Cuando</a:t>
            </a:r>
            <a:r>
              <a:rPr lang="en-US" b="0" i="0" u="none" strike="noStrike" dirty="0">
                <a:solidFill>
                  <a:srgbClr val="000000"/>
                </a:solidFill>
                <a:effectLst/>
                <a:latin typeface="system-ui"/>
              </a:rPr>
              <a:t> se </a:t>
            </a:r>
            <a:r>
              <a:rPr lang="en-US" b="0" i="0" u="none" strike="noStrike" dirty="0" err="1">
                <a:solidFill>
                  <a:srgbClr val="000000"/>
                </a:solidFill>
                <a:effectLst/>
                <a:latin typeface="system-ui"/>
              </a:rPr>
              <a:t>terminó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vino, la madre de Jesús le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«Ya no </a:t>
            </a:r>
            <a:r>
              <a:rPr lang="en-US" b="0" i="0" u="none" strike="noStrike" dirty="0" err="1">
                <a:solidFill>
                  <a:srgbClr val="000000"/>
                </a:solidFill>
                <a:effectLst/>
                <a:latin typeface="system-ui"/>
              </a:rPr>
              <a:t>tienen</a:t>
            </a:r>
            <a:r>
              <a:rPr lang="en-US" b="0" i="0" u="none" strike="noStrike" dirty="0">
                <a:solidFill>
                  <a:srgbClr val="000000"/>
                </a:solidFill>
                <a:effectLst/>
                <a:latin typeface="system-ui"/>
              </a:rPr>
              <a:t> vino.» </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b="0" i="0" u="none" strike="noStrike" baseline="30000" dirty="0">
              <a:solidFill>
                <a:srgbClr val="000000"/>
              </a:solidFill>
              <a:effectLst/>
              <a:latin typeface="system-ui"/>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b="1" i="0" u="none" strike="noStrike" baseline="30000" dirty="0">
                <a:solidFill>
                  <a:srgbClr val="000000"/>
                </a:solidFill>
                <a:effectLst/>
                <a:latin typeface="system-ui"/>
              </a:rPr>
              <a:t>4 </a:t>
            </a:r>
            <a:r>
              <a:rPr lang="en-US" b="0" i="0" u="none" strike="noStrike" dirty="0">
                <a:solidFill>
                  <a:srgbClr val="000000"/>
                </a:solidFill>
                <a:effectLst/>
                <a:latin typeface="system-ui"/>
              </a:rPr>
              <a:t>Jesús le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Qué</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tienes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conmigo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mujer</a:t>
            </a:r>
            <a:r>
              <a:rPr lang="en-US" b="0" i="0" u="none" strike="noStrike" dirty="0">
                <a:solidFill>
                  <a:srgbClr val="000000"/>
                </a:solidFill>
                <a:effectLst/>
                <a:latin typeface="system-ui"/>
              </a:rPr>
              <a:t>? Mi hora </a:t>
            </a:r>
            <a:r>
              <a:rPr lang="en-US" b="0" i="0" u="none" strike="noStrike" dirty="0" err="1">
                <a:solidFill>
                  <a:srgbClr val="000000"/>
                </a:solidFill>
                <a:effectLst/>
                <a:latin typeface="system-ui"/>
              </a:rPr>
              <a:t>aún</a:t>
            </a:r>
            <a:r>
              <a:rPr lang="en-US" b="0" i="0" u="none" strike="noStrike" dirty="0">
                <a:solidFill>
                  <a:srgbClr val="000000"/>
                </a:solidFill>
                <a:effectLst/>
                <a:latin typeface="system-ui"/>
              </a:rPr>
              <a:t> no ha </a:t>
            </a:r>
            <a:r>
              <a:rPr lang="en-US" b="0" i="0" u="none" strike="noStrike" dirty="0" err="1">
                <a:solidFill>
                  <a:srgbClr val="000000"/>
                </a:solidFill>
                <a:effectLst/>
                <a:latin typeface="system-ui"/>
              </a:rPr>
              <a:t>llegado</a:t>
            </a:r>
            <a:r>
              <a:rPr lang="en-US" b="0" i="0" u="none" strike="noStrike" dirty="0">
                <a:solidFill>
                  <a:srgbClr val="000000"/>
                </a:solidFill>
                <a:effectLst/>
                <a:latin typeface="system-ui"/>
              </a:rPr>
              <a:t>.» </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b="0" i="0" u="none" strike="noStrike" baseline="30000" dirty="0">
              <a:solidFill>
                <a:srgbClr val="000000"/>
              </a:solidFill>
              <a:effectLst/>
              <a:latin typeface="system-ui"/>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b="1" i="0" u="none" strike="noStrike" baseline="30000" dirty="0">
                <a:solidFill>
                  <a:srgbClr val="000000"/>
                </a:solidFill>
                <a:effectLst/>
                <a:latin typeface="system-ui"/>
              </a:rPr>
              <a:t>5 </a:t>
            </a:r>
            <a:r>
              <a:rPr lang="en-US" b="0" i="0" u="none" strike="noStrike" dirty="0">
                <a:solidFill>
                  <a:srgbClr val="000000"/>
                </a:solidFill>
                <a:effectLst/>
                <a:latin typeface="system-ui"/>
              </a:rPr>
              <a:t>Su madre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servían</a:t>
            </a:r>
            <a:r>
              <a:rPr lang="en-US" b="0" i="0" u="none" strike="noStrike" dirty="0">
                <a:solidFill>
                  <a:srgbClr val="000000"/>
                </a:solidFill>
                <a:effectLst/>
                <a:latin typeface="system-ui"/>
              </a:rPr>
              <a:t>: «Hagan </a:t>
            </a:r>
            <a:r>
              <a:rPr lang="en-US" b="0" i="0" u="none" strike="noStrike" dirty="0" err="1">
                <a:solidFill>
                  <a:srgbClr val="000000"/>
                </a:solidFill>
                <a:effectLst/>
                <a:latin typeface="system-ui"/>
              </a:rPr>
              <a:t>todo</a:t>
            </a:r>
            <a:r>
              <a:rPr lang="en-US" b="0" i="0" u="none" strike="noStrike" dirty="0">
                <a:solidFill>
                  <a:srgbClr val="000000"/>
                </a:solidFill>
                <a:effectLst/>
                <a:latin typeface="system-ui"/>
              </a:rPr>
              <a:t> lo que </a:t>
            </a:r>
            <a:r>
              <a:rPr lang="en-US" b="0" i="0" u="none" strike="noStrike" dirty="0" err="1">
                <a:solidFill>
                  <a:srgbClr val="000000"/>
                </a:solidFill>
                <a:effectLst/>
                <a:latin typeface="system-ui"/>
              </a:rPr>
              <a:t>él</a:t>
            </a:r>
            <a:r>
              <a:rPr lang="en-US" b="0" i="0" u="none" strike="noStrike" dirty="0">
                <a:solidFill>
                  <a:srgbClr val="000000"/>
                </a:solidFill>
                <a:effectLst/>
                <a:latin typeface="system-ui"/>
              </a:rPr>
              <a:t> les </a:t>
            </a:r>
            <a:r>
              <a:rPr lang="en-US" b="0" i="0" u="none" strike="noStrike" dirty="0" err="1">
                <a:solidFill>
                  <a:srgbClr val="000000"/>
                </a:solidFill>
                <a:effectLst/>
                <a:latin typeface="system-ui"/>
              </a:rPr>
              <a:t>diga</a:t>
            </a:r>
            <a:r>
              <a:rPr lang="en-US" b="0" i="0" u="none" strike="noStrike" dirty="0">
                <a:solidFill>
                  <a:srgbClr val="000000"/>
                </a:solidFill>
                <a:effectLst/>
                <a:latin typeface="system-ui"/>
              </a:rPr>
              <a:t>.» </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9</a:t>
            </a:fld>
            <a:endParaRPr lang="en-US"/>
          </a:p>
        </p:txBody>
      </p:sp>
    </p:spTree>
    <p:extLst>
      <p:ext uri="{BB962C8B-B14F-4D97-AF65-F5344CB8AC3E}">
        <p14:creationId xmlns:p14="http://schemas.microsoft.com/office/powerpoint/2010/main" val="286399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3" t="8250" r="29537" b="8239"/>
          <a:stretch/>
        </p:blipFill>
        <p:spPr>
          <a:xfrm>
            <a:off x="6580094" y="810985"/>
            <a:ext cx="5007431"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at is the meaning of the six stone jars at the wedding in Cana? | Psephizo">
            <a:extLst>
              <a:ext uri="{FF2B5EF4-FFF2-40B4-BE49-F238E27FC236}">
                <a16:creationId xmlns:a16="http://schemas.microsoft.com/office/drawing/2014/main" id="{03E11BA2-86AC-2A3A-3592-136BDC9B9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451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 Pregunta Metodista: ¿Contenía alcohol el vino en las bodas de Caná?">
            <a:extLst>
              <a:ext uri="{FF2B5EF4-FFF2-40B4-BE49-F238E27FC236}">
                <a16:creationId xmlns:a16="http://schemas.microsoft.com/office/drawing/2014/main" id="{2227358E-4CF4-D313-02B4-44EC24F4E8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88" y="106325"/>
            <a:ext cx="11568224" cy="578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20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g26d1a1029c0_0_101"/>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67" name="Google Shape;167;g26d1a1029c0_0_101"/>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68" name="Google Shape;168;g26d1a1029c0_0_101"/>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Juan 2:1-12</a:t>
            </a:r>
            <a:endParaRPr sz="4800" b="0" i="0" u="none" strike="noStrike" cap="none">
              <a:solidFill>
                <a:schemeClr val="dk1"/>
              </a:solidFill>
              <a:latin typeface="Lato"/>
              <a:ea typeface="Lato"/>
              <a:cs typeface="Lato"/>
              <a:sym typeface="Lato"/>
            </a:endParaRPr>
          </a:p>
        </p:txBody>
      </p:sp>
      <p:sp>
        <p:nvSpPr>
          <p:cNvPr id="169" name="Google Shape;169;g26d1a1029c0_0_101"/>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0" name="Google Shape;170;g26d1a1029c0_0_10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1" name="Google Shape;171;g26d1a1029c0_0_101"/>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172" name="Google Shape;172;g26d1a1029c0_0_10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26d1a1029c0_0_111"/>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78" name="Google Shape;178;g26d1a1029c0_0_111"/>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79" name="Google Shape;179;g26d1a1029c0_0_11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Juan 2:1-12</a:t>
            </a:r>
            <a:endParaRPr sz="4800" b="0" i="0" u="none" strike="noStrike" cap="none">
              <a:solidFill>
                <a:schemeClr val="dk1"/>
              </a:solidFill>
              <a:latin typeface="Lato"/>
              <a:ea typeface="Lato"/>
              <a:cs typeface="Lato"/>
              <a:sym typeface="Lato"/>
            </a:endParaRPr>
          </a:p>
        </p:txBody>
      </p:sp>
      <p:sp>
        <p:nvSpPr>
          <p:cNvPr id="180" name="Google Shape;180;g26d1a1029c0_0_1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1" name="Google Shape;181;g26d1a1029c0_0_11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82" name="Google Shape;182;g26d1a1029c0_0_111"/>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¿Quiénes son los personajes de esta historia?</a:t>
            </a:r>
            <a:endParaRPr sz="3200" b="1" i="0" u="none" strike="noStrike" cap="none">
              <a:solidFill>
                <a:schemeClr val="dk1"/>
              </a:solidFill>
              <a:latin typeface="Lato"/>
              <a:ea typeface="Lato"/>
              <a:cs typeface="Lato"/>
              <a:sym typeface="Lato"/>
            </a:endParaRPr>
          </a:p>
        </p:txBody>
      </p:sp>
      <p:pic>
        <p:nvPicPr>
          <p:cNvPr id="183" name="Google Shape;183;g26d1a1029c0_0_111" descr="A black background with a black square&#10;&#10;Description automatically generated with medium confidence"/>
          <p:cNvPicPr preferRelativeResize="0"/>
          <p:nvPr/>
        </p:nvPicPr>
        <p:blipFill rotWithShape="1">
          <a:blip r:embed="rId4">
            <a:alphaModFix/>
          </a:blip>
          <a:srcRect l="7102" t="10151" r="7639" b="23588"/>
          <a:stretch/>
        </p:blipFill>
        <p:spPr>
          <a:xfrm>
            <a:off x="8577182" y="1617635"/>
            <a:ext cx="1662993" cy="1292389"/>
          </a:xfrm>
          <a:prstGeom prst="rect">
            <a:avLst/>
          </a:prstGeom>
          <a:noFill/>
          <a:ln>
            <a:noFill/>
          </a:ln>
        </p:spPr>
      </p:pic>
      <p:pic>
        <p:nvPicPr>
          <p:cNvPr id="184" name="Google Shape;184;g26d1a1029c0_0_111"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g26d1a1029c0_0_122"/>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90" name="Google Shape;190;g26d1a1029c0_0_122"/>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91" name="Google Shape;191;g26d1a1029c0_0_122"/>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Juan 2:1-12</a:t>
            </a:r>
            <a:endParaRPr sz="4800" b="0" i="0" u="none" strike="noStrike" cap="none">
              <a:solidFill>
                <a:schemeClr val="dk1"/>
              </a:solidFill>
              <a:latin typeface="Lato"/>
              <a:ea typeface="Lato"/>
              <a:cs typeface="Lato"/>
              <a:sym typeface="Lato"/>
            </a:endParaRPr>
          </a:p>
        </p:txBody>
      </p:sp>
      <p:sp>
        <p:nvSpPr>
          <p:cNvPr id="192" name="Google Shape;192;g26d1a1029c0_0_1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3" name="Google Shape;193;g26d1a1029c0_0_122"/>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94" name="Google Shape;194;g26d1a1029c0_0_122"/>
          <p:cNvSpPr txBox="1"/>
          <p:nvPr/>
        </p:nvSpPr>
        <p:spPr>
          <a:xfrm>
            <a:off x="4127381" y="4163146"/>
            <a:ext cx="67281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¿Cuáles son los objetos (o animales) de esta historia?</a:t>
            </a:r>
            <a:endParaRPr sz="3200" b="1" i="0" u="none" strike="noStrike" cap="none">
              <a:solidFill>
                <a:schemeClr val="dk1"/>
              </a:solidFill>
              <a:latin typeface="Lato"/>
              <a:ea typeface="Lato"/>
              <a:cs typeface="Lato"/>
              <a:sym typeface="Lato"/>
            </a:endParaRPr>
          </a:p>
        </p:txBody>
      </p:sp>
      <p:pic>
        <p:nvPicPr>
          <p:cNvPr id="195" name="Google Shape;195;g26d1a1029c0_0_122" descr="A black background with a black square&#10;&#10;Description automatically generated with medium confidence"/>
          <p:cNvPicPr preferRelativeResize="0"/>
          <p:nvPr/>
        </p:nvPicPr>
        <p:blipFill rotWithShape="1">
          <a:blip r:embed="rId4">
            <a:alphaModFix/>
          </a:blip>
          <a:srcRect/>
          <a:stretch/>
        </p:blipFill>
        <p:spPr>
          <a:xfrm>
            <a:off x="8919859" y="1460358"/>
            <a:ext cx="1266321" cy="1389026"/>
          </a:xfrm>
          <a:prstGeom prst="rect">
            <a:avLst/>
          </a:prstGeom>
          <a:noFill/>
          <a:ln>
            <a:noFill/>
          </a:ln>
        </p:spPr>
      </p:pic>
      <p:pic>
        <p:nvPicPr>
          <p:cNvPr id="196" name="Google Shape;196;g26d1a1029c0_0_122"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g26d1a1029c0_0_133"/>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02" name="Google Shape;202;g26d1a1029c0_0_133"/>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03" name="Google Shape;203;g26d1a1029c0_0_133"/>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Juan 2:1-12</a:t>
            </a:r>
            <a:endParaRPr sz="4800" b="0" i="0" u="none" strike="noStrike" cap="none">
              <a:solidFill>
                <a:schemeClr val="dk1"/>
              </a:solidFill>
              <a:latin typeface="Lato"/>
              <a:ea typeface="Lato"/>
              <a:cs typeface="Lato"/>
              <a:sym typeface="Lato"/>
            </a:endParaRPr>
          </a:p>
        </p:txBody>
      </p:sp>
      <p:sp>
        <p:nvSpPr>
          <p:cNvPr id="204" name="Google Shape;204;g26d1a1029c0_0_1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5" name="Google Shape;205;g26d1a1029c0_0_13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6" name="Google Shape;206;g26d1a1029c0_0_133"/>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¿Dónde ocurrió la historia?</a:t>
            </a:r>
            <a:endParaRPr sz="3200" b="1" i="0" u="none" strike="noStrike" cap="none">
              <a:solidFill>
                <a:schemeClr val="dk1"/>
              </a:solidFill>
              <a:latin typeface="Lato"/>
              <a:ea typeface="Lato"/>
              <a:cs typeface="Lato"/>
              <a:sym typeface="Lato"/>
            </a:endParaRPr>
          </a:p>
        </p:txBody>
      </p:sp>
      <p:pic>
        <p:nvPicPr>
          <p:cNvPr id="207" name="Google Shape;207;g26d1a1029c0_0_133" descr="A black background with a black square&#10;&#10;Description automatically generated with medium confidence"/>
          <p:cNvPicPr preferRelativeResize="0"/>
          <p:nvPr/>
        </p:nvPicPr>
        <p:blipFill rotWithShape="1">
          <a:blip r:embed="rId4">
            <a:alphaModFix/>
          </a:blip>
          <a:srcRect/>
          <a:stretch/>
        </p:blipFill>
        <p:spPr>
          <a:xfrm>
            <a:off x="9076083" y="1470749"/>
            <a:ext cx="1127705" cy="1374726"/>
          </a:xfrm>
          <a:prstGeom prst="rect">
            <a:avLst/>
          </a:prstGeom>
          <a:noFill/>
          <a:ln>
            <a:noFill/>
          </a:ln>
        </p:spPr>
      </p:pic>
      <p:pic>
        <p:nvPicPr>
          <p:cNvPr id="208" name="Google Shape;208;g26d1a1029c0_0_133"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g26d1a1029c0_0_144"/>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14" name="Google Shape;214;g26d1a1029c0_0_144"/>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5" name="Google Shape;215;g26d1a1029c0_0_144"/>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Juan 2:1-12</a:t>
            </a:r>
            <a:endParaRPr sz="4800" b="0" i="0" u="none" strike="noStrike" cap="none">
              <a:solidFill>
                <a:schemeClr val="dk1"/>
              </a:solidFill>
              <a:latin typeface="Lato"/>
              <a:ea typeface="Lato"/>
              <a:cs typeface="Lato"/>
              <a:sym typeface="Lato"/>
            </a:endParaRPr>
          </a:p>
        </p:txBody>
      </p:sp>
      <p:sp>
        <p:nvSpPr>
          <p:cNvPr id="216" name="Google Shape;216;g26d1a1029c0_0_14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g26d1a1029c0_0_144"/>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18" name="Google Shape;218;g26d1a1029c0_0_144"/>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¿Cuándo ocurrió la historia?</a:t>
            </a:r>
            <a:endParaRPr sz="3200" b="1" i="0" u="none" strike="noStrike" cap="none">
              <a:solidFill>
                <a:schemeClr val="dk1"/>
              </a:solidFill>
              <a:latin typeface="Lato"/>
              <a:ea typeface="Lato"/>
              <a:cs typeface="Lato"/>
              <a:sym typeface="Lato"/>
            </a:endParaRPr>
          </a:p>
        </p:txBody>
      </p:sp>
      <p:pic>
        <p:nvPicPr>
          <p:cNvPr id="219" name="Google Shape;219;g26d1a1029c0_0_144" descr="A black background with a black square&#10;&#10;Description automatically generated with medium confidence"/>
          <p:cNvPicPr preferRelativeResize="0"/>
          <p:nvPr/>
        </p:nvPicPr>
        <p:blipFill rotWithShape="1">
          <a:blip r:embed="rId4">
            <a:alphaModFix/>
          </a:blip>
          <a:srcRect/>
          <a:stretch/>
        </p:blipFill>
        <p:spPr>
          <a:xfrm>
            <a:off x="9269912" y="1743573"/>
            <a:ext cx="824369" cy="950226"/>
          </a:xfrm>
          <a:prstGeom prst="rect">
            <a:avLst/>
          </a:prstGeom>
          <a:noFill/>
          <a:ln>
            <a:noFill/>
          </a:ln>
        </p:spPr>
      </p:pic>
      <p:pic>
        <p:nvPicPr>
          <p:cNvPr id="220" name="Google Shape;220;g26d1a1029c0_0_144"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g26d1a1029c0_0_162"/>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26" name="Google Shape;226;g26d1a1029c0_0_162"/>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7" name="Google Shape;227;g26d1a1029c0_0_162"/>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Juan 2:1-12</a:t>
            </a:r>
            <a:endParaRPr sz="4800" b="0" i="0" u="none" strike="noStrike" cap="none">
              <a:solidFill>
                <a:schemeClr val="dk1"/>
              </a:solidFill>
              <a:latin typeface="Lato"/>
              <a:ea typeface="Lato"/>
              <a:cs typeface="Lato"/>
              <a:sym typeface="Lato"/>
            </a:endParaRPr>
          </a:p>
        </p:txBody>
      </p:sp>
      <p:sp>
        <p:nvSpPr>
          <p:cNvPr id="228" name="Google Shape;228;g26d1a1029c0_0_16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9" name="Google Shape;229;g26d1a1029c0_0_162"/>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30" name="Google Shape;230;g26d1a1029c0_0_162"/>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problema?</a:t>
            </a:r>
            <a:endParaRPr sz="3200" b="1" i="0" u="none" strike="noStrike" cap="none">
              <a:solidFill>
                <a:schemeClr val="dk1"/>
              </a:solidFill>
              <a:latin typeface="Lato"/>
              <a:ea typeface="Lato"/>
              <a:cs typeface="Lato"/>
              <a:sym typeface="Lato"/>
            </a:endParaRPr>
          </a:p>
        </p:txBody>
      </p:sp>
      <p:pic>
        <p:nvPicPr>
          <p:cNvPr id="231" name="Google Shape;231;g26d1a1029c0_0_162" descr="A black background with a black square&#10;&#10;Description automatically generated with medium confidence"/>
          <p:cNvPicPr preferRelativeResize="0"/>
          <p:nvPr/>
        </p:nvPicPr>
        <p:blipFill rotWithShape="1">
          <a:blip r:embed="rId4">
            <a:alphaModFix/>
          </a:blip>
          <a:srcRect/>
          <a:stretch/>
        </p:blipFill>
        <p:spPr>
          <a:xfrm>
            <a:off x="8884044" y="1460358"/>
            <a:ext cx="1405304" cy="1389027"/>
          </a:xfrm>
          <a:prstGeom prst="rect">
            <a:avLst/>
          </a:prstGeom>
          <a:noFill/>
          <a:ln>
            <a:noFill/>
          </a:ln>
        </p:spPr>
      </p:pic>
      <p:pic>
        <p:nvPicPr>
          <p:cNvPr id="232" name="Google Shape;232;g26d1a1029c0_0_162"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g26d1a1029c0_0_173"/>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38" name="Google Shape;238;g26d1a1029c0_0_173"/>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9" name="Google Shape;239;g26d1a1029c0_0_173"/>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Juan 2:1-12</a:t>
            </a:r>
            <a:endParaRPr sz="4800" b="0" i="0" u="none" strike="noStrike" cap="none">
              <a:solidFill>
                <a:schemeClr val="dk1"/>
              </a:solidFill>
              <a:latin typeface="Lato"/>
              <a:ea typeface="Lato"/>
              <a:cs typeface="Lato"/>
              <a:sym typeface="Lato"/>
            </a:endParaRPr>
          </a:p>
        </p:txBody>
      </p:sp>
      <p:sp>
        <p:nvSpPr>
          <p:cNvPr id="240" name="Google Shape;240;g26d1a1029c0_0_17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1" name="Google Shape;241;g26d1a1029c0_0_17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42" name="Google Shape;242;g26d1a1029c0_0_173"/>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resuelve el problema? ¿Cómo?</a:t>
            </a:r>
            <a:endParaRPr sz="3200" b="1" i="0" u="none" strike="noStrike" cap="none">
              <a:solidFill>
                <a:schemeClr val="dk1"/>
              </a:solidFill>
              <a:latin typeface="Lato"/>
              <a:ea typeface="Lato"/>
              <a:cs typeface="Lato"/>
              <a:sym typeface="Lato"/>
            </a:endParaRPr>
          </a:p>
        </p:txBody>
      </p:sp>
      <p:pic>
        <p:nvPicPr>
          <p:cNvPr id="243" name="Google Shape;243;g26d1a1029c0_0_173"/>
          <p:cNvPicPr preferRelativeResize="0"/>
          <p:nvPr/>
        </p:nvPicPr>
        <p:blipFill rotWithShape="1">
          <a:blip r:embed="rId4">
            <a:alphaModFix/>
          </a:blip>
          <a:srcRect/>
          <a:stretch/>
        </p:blipFill>
        <p:spPr>
          <a:xfrm>
            <a:off x="9202567" y="1460358"/>
            <a:ext cx="1078769" cy="1379086"/>
          </a:xfrm>
          <a:prstGeom prst="rect">
            <a:avLst/>
          </a:prstGeom>
          <a:noFill/>
          <a:ln>
            <a:noFill/>
          </a:ln>
        </p:spPr>
      </p:pic>
      <p:pic>
        <p:nvPicPr>
          <p:cNvPr id="244" name="Google Shape;244;g26d1a1029c0_0_173"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sp>
        <p:nvSpPr>
          <p:cNvPr id="249" name="Google Shape;249;g26ba99a7413_0_523"/>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50" name="Google Shape;250;g26ba99a7413_0_523"/>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51" name="Google Shape;251;g26ba99a7413_0_523"/>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2" name="Google Shape;252;g26ba99a7413_0_52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53" name="Google Shape;253;g26ba99a7413_0_523"/>
          <p:cNvPicPr preferRelativeResize="0"/>
          <p:nvPr/>
        </p:nvPicPr>
        <p:blipFill rotWithShape="1">
          <a:blip r:embed="rId4">
            <a:alphaModFix/>
          </a:blip>
          <a:srcRect l="16675" r="16675"/>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54" name="Google Shape;254;g26ba99a7413_0_523"/>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g26ba99a7413_0_523"/>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Juan 2:1-12</a:t>
            </a:r>
            <a:endParaRPr sz="3888" b="0" i="0" u="none" strike="noStrike" cap="none">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p18"/>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61" name="Google Shape;261;p18"/>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62" name="Google Shape;262;p18"/>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Juan 2:1-12</a:t>
            </a:r>
            <a:endParaRPr sz="3888" b="0" i="0" u="none" strike="noStrike" cap="none">
              <a:solidFill>
                <a:schemeClr val="dk1"/>
              </a:solidFill>
              <a:latin typeface="Lato"/>
              <a:ea typeface="Lato"/>
              <a:cs typeface="Lato"/>
              <a:sym typeface="Lato"/>
            </a:endParaRPr>
          </a:p>
        </p:txBody>
      </p:sp>
      <p:sp>
        <p:nvSpPr>
          <p:cNvPr id="263" name="Google Shape;263;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4" name="Google Shape;264;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65" name="Google Shape;265;p18"/>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punto principal de la historia?</a:t>
            </a:r>
            <a:endParaRPr sz="3200" b="1" i="0" u="none" strike="noStrike" cap="none">
              <a:solidFill>
                <a:schemeClr val="dk1"/>
              </a:solidFill>
              <a:latin typeface="Lato"/>
              <a:ea typeface="Lato"/>
              <a:cs typeface="Lato"/>
              <a:sym typeface="Lato"/>
            </a:endParaRPr>
          </a:p>
        </p:txBody>
      </p:sp>
      <p:pic>
        <p:nvPicPr>
          <p:cNvPr id="266" name="Google Shape;266;p18" descr="A black background with a black square&#10;&#10;Description automatically generated with medium confidence"/>
          <p:cNvPicPr preferRelativeResize="0"/>
          <p:nvPr/>
        </p:nvPicPr>
        <p:blipFill rotWithShape="1">
          <a:blip r:embed="rId4">
            <a:alphaModFix/>
          </a:blip>
          <a:srcRect/>
          <a:stretch/>
        </p:blipFill>
        <p:spPr>
          <a:xfrm>
            <a:off x="9253057" y="1681917"/>
            <a:ext cx="1247432" cy="1167468"/>
          </a:xfrm>
          <a:prstGeom prst="rect">
            <a:avLst/>
          </a:prstGeom>
          <a:noFill/>
          <a:ln>
            <a:noFill/>
          </a:ln>
        </p:spPr>
      </p:pic>
      <p:pic>
        <p:nvPicPr>
          <p:cNvPr id="267" name="Google Shape;267;p18"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2" name="Google Shape;272;p19"/>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73" name="Google Shape;273;p19"/>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74" name="Google Shape;274;p19"/>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Juan 2:1-12</a:t>
            </a:r>
            <a:endParaRPr sz="3888" b="0" i="0" u="none" strike="noStrike" cap="none">
              <a:solidFill>
                <a:schemeClr val="dk1"/>
              </a:solidFill>
              <a:latin typeface="Lato"/>
              <a:ea typeface="Lato"/>
              <a:cs typeface="Lato"/>
              <a:sym typeface="Lato"/>
            </a:endParaRPr>
          </a:p>
        </p:txBody>
      </p:sp>
      <p:sp>
        <p:nvSpPr>
          <p:cNvPr id="275" name="Google Shape;275;p19"/>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6" name="Google Shape;276;p1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77" name="Google Shape;277;p19"/>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pecado veo en esta historia y confieso en mi vida?</a:t>
            </a:r>
            <a:endParaRPr sz="3200" b="1" i="0" u="none" strike="noStrike" cap="none">
              <a:solidFill>
                <a:schemeClr val="dk1"/>
              </a:solidFill>
              <a:latin typeface="Lato"/>
              <a:ea typeface="Lato"/>
              <a:cs typeface="Lato"/>
              <a:sym typeface="Lato"/>
            </a:endParaRPr>
          </a:p>
        </p:txBody>
      </p:sp>
      <p:pic>
        <p:nvPicPr>
          <p:cNvPr id="278" name="Google Shape;278;p19" descr="A black background with a black square&#10;&#10;Description automatically generated with medium confidence"/>
          <p:cNvPicPr preferRelativeResize="0"/>
          <p:nvPr/>
        </p:nvPicPr>
        <p:blipFill rotWithShape="1">
          <a:blip r:embed="rId4">
            <a:alphaModFix/>
          </a:blip>
          <a:srcRect/>
          <a:stretch/>
        </p:blipFill>
        <p:spPr>
          <a:xfrm>
            <a:off x="9009776" y="1619490"/>
            <a:ext cx="1490713" cy="1262317"/>
          </a:xfrm>
          <a:prstGeom prst="rect">
            <a:avLst/>
          </a:prstGeom>
          <a:noFill/>
          <a:ln>
            <a:noFill/>
          </a:ln>
        </p:spPr>
      </p:pic>
      <p:pic>
        <p:nvPicPr>
          <p:cNvPr id="279" name="Google Shape;279;p19"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3"/>
        <p:cNvGrpSpPr/>
        <p:nvPr/>
      </p:nvGrpSpPr>
      <p:grpSpPr>
        <a:xfrm>
          <a:off x="0" y="0"/>
          <a:ext cx="0" cy="0"/>
          <a:chOff x="0" y="0"/>
          <a:chExt cx="0" cy="0"/>
        </a:xfrm>
      </p:grpSpPr>
      <p:sp>
        <p:nvSpPr>
          <p:cNvPr id="284" name="Google Shape;284;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85" name="Google Shape;285;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86" name="Google Shape;286;p20"/>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Juan 2:1-12</a:t>
            </a:r>
            <a:endParaRPr sz="3888" b="0" i="0" u="none" strike="noStrike" cap="none">
              <a:solidFill>
                <a:schemeClr val="dk1"/>
              </a:solidFill>
              <a:latin typeface="Lato"/>
              <a:ea typeface="Lato"/>
              <a:cs typeface="Lato"/>
              <a:sym typeface="Lato"/>
            </a:endParaRPr>
          </a:p>
        </p:txBody>
      </p:sp>
      <p:sp>
        <p:nvSpPr>
          <p:cNvPr id="287" name="Google Shape;287;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8" name="Google Shape;288;p2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9" name="Google Shape;289;p20"/>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¿En qué versos y palabras de esta historia veo el amor de Dios hacia mí?</a:t>
            </a:r>
            <a:endParaRPr sz="3200" b="1" i="0" u="none" strike="noStrike" cap="none">
              <a:solidFill>
                <a:schemeClr val="dk1"/>
              </a:solidFill>
              <a:latin typeface="Lato"/>
              <a:ea typeface="Lato"/>
              <a:cs typeface="Lato"/>
              <a:sym typeface="Lato"/>
            </a:endParaRPr>
          </a:p>
        </p:txBody>
      </p:sp>
      <p:pic>
        <p:nvPicPr>
          <p:cNvPr id="290" name="Google Shape;290;p20" descr="A black background with a black square&#10;&#10;Description automatically generated with medium confidence"/>
          <p:cNvPicPr preferRelativeResize="0"/>
          <p:nvPr/>
        </p:nvPicPr>
        <p:blipFill rotWithShape="1">
          <a:blip r:embed="rId4">
            <a:alphaModFix/>
          </a:blip>
          <a:srcRect/>
          <a:stretch/>
        </p:blipFill>
        <p:spPr>
          <a:xfrm>
            <a:off x="9384328" y="1686187"/>
            <a:ext cx="751710" cy="1092264"/>
          </a:xfrm>
          <a:prstGeom prst="rect">
            <a:avLst/>
          </a:prstGeom>
          <a:noFill/>
          <a:ln>
            <a:noFill/>
          </a:ln>
        </p:spPr>
      </p:pic>
      <p:pic>
        <p:nvPicPr>
          <p:cNvPr id="291" name="Google Shape;291;p20"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Google Shape;296;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97" name="Google Shape;297;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8" name="Google Shape;298;p2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Juan 2:1-12</a:t>
            </a:r>
            <a:endParaRPr sz="3888" b="0" i="0" u="none" strike="noStrike" cap="none">
              <a:solidFill>
                <a:schemeClr val="dk1"/>
              </a:solidFill>
              <a:latin typeface="Lato"/>
              <a:ea typeface="Lato"/>
              <a:cs typeface="Lato"/>
              <a:sym typeface="Lato"/>
            </a:endParaRPr>
          </a:p>
        </p:txBody>
      </p:sp>
      <p:sp>
        <p:nvSpPr>
          <p:cNvPr id="299" name="Google Shape;299;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0" name="Google Shape;300;p2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01" name="Google Shape;301;p21"/>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pediré que Dios obre en mí para poner en práctica su Palabra?</a:t>
            </a:r>
            <a:endParaRPr sz="3200" b="1" i="0" u="none" strike="noStrike" cap="none">
              <a:solidFill>
                <a:schemeClr val="dk1"/>
              </a:solidFill>
              <a:latin typeface="Lato"/>
              <a:ea typeface="Lato"/>
              <a:cs typeface="Lato"/>
              <a:sym typeface="Lato"/>
            </a:endParaRPr>
          </a:p>
        </p:txBody>
      </p:sp>
      <p:pic>
        <p:nvPicPr>
          <p:cNvPr id="302" name="Google Shape;302;p21" descr="A black background with a black square&#10;&#10;Description automatically generated with medium confidence"/>
          <p:cNvPicPr preferRelativeResize="0"/>
          <p:nvPr/>
        </p:nvPicPr>
        <p:blipFill rotWithShape="1">
          <a:blip r:embed="rId4">
            <a:alphaModFix/>
          </a:blip>
          <a:srcRect/>
          <a:stretch/>
        </p:blipFill>
        <p:spPr>
          <a:xfrm>
            <a:off x="9227862" y="1722897"/>
            <a:ext cx="1016456" cy="1031081"/>
          </a:xfrm>
          <a:prstGeom prst="rect">
            <a:avLst/>
          </a:prstGeom>
          <a:noFill/>
          <a:ln>
            <a:noFill/>
          </a:ln>
        </p:spPr>
      </p:pic>
      <p:pic>
        <p:nvPicPr>
          <p:cNvPr id="303" name="Google Shape;303;p21"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A63DE305-97D4-F11D-244A-5520FE8C501B}"/>
            </a:ext>
          </a:extLst>
        </p:cNvPr>
        <p:cNvGrpSpPr/>
        <p:nvPr/>
      </p:nvGrpSpPr>
      <p:grpSpPr>
        <a:xfrm>
          <a:off x="0" y="0"/>
          <a:ext cx="0" cy="0"/>
          <a:chOff x="0" y="0"/>
          <a:chExt cx="0" cy="0"/>
        </a:xfrm>
      </p:grpSpPr>
      <p:sp>
        <p:nvSpPr>
          <p:cNvPr id="127" name="Google Shape;127;p5">
            <a:extLst>
              <a:ext uri="{FF2B5EF4-FFF2-40B4-BE49-F238E27FC236}">
                <a16:creationId xmlns:a16="http://schemas.microsoft.com/office/drawing/2014/main" id="{F5A37E18-0521-C76C-B627-29E4DAA9DF79}"/>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a:extLst>
              <a:ext uri="{FF2B5EF4-FFF2-40B4-BE49-F238E27FC236}">
                <a16:creationId xmlns:a16="http://schemas.microsoft.com/office/drawing/2014/main" id="{BD7C700A-27D8-F318-81D8-BE7ECC763EA3}"/>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a:extLst>
              <a:ext uri="{FF2B5EF4-FFF2-40B4-BE49-F238E27FC236}">
                <a16:creationId xmlns:a16="http://schemas.microsoft.com/office/drawing/2014/main" id="{616351D4-3F2B-C6AE-04CC-DE024A213577}"/>
              </a:ext>
            </a:extLst>
          </p:cNvPr>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50E81346-FFB9-E9FA-35EB-B9E1C906AB8E}"/>
              </a:ext>
            </a:extLst>
          </p:cNvPr>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55B7E50A-0456-BE3C-0BB7-C98AC13ADEA1}"/>
              </a:ext>
            </a:extLst>
          </p:cNvPr>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80B9173B-BC9F-28F4-FCCC-C2C7380C7623}"/>
              </a:ext>
            </a:extLst>
          </p:cNvPr>
          <p:cNvSpPr txBox="1"/>
          <p:nvPr/>
        </p:nvSpPr>
        <p:spPr>
          <a:xfrm>
            <a:off x="2048259" y="1858641"/>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Usar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método</a:t>
            </a:r>
            <a:r>
              <a:rPr lang="en-US" sz="2500" dirty="0">
                <a:solidFill>
                  <a:schemeClr val="tx1"/>
                </a:solidFill>
                <a:latin typeface="Lato"/>
                <a:ea typeface="Lato"/>
                <a:cs typeface="Lato"/>
                <a:sym typeface="Lato"/>
              </a:rPr>
              <a:t> de las 4 “C” para leer y </a:t>
            </a:r>
            <a:r>
              <a:rPr lang="en-US" sz="2500" dirty="0" err="1">
                <a:solidFill>
                  <a:schemeClr val="tx1"/>
                </a:solidFill>
                <a:latin typeface="Lato"/>
                <a:ea typeface="Lato"/>
                <a:cs typeface="Lato"/>
                <a:sym typeface="Lato"/>
              </a:rPr>
              <a:t>entender</a:t>
            </a:r>
            <a:r>
              <a:rPr lang="en-US" sz="2500" dirty="0">
                <a:solidFill>
                  <a:schemeClr val="tx1"/>
                </a:solidFill>
                <a:latin typeface="Lato"/>
                <a:ea typeface="Lato"/>
                <a:cs typeface="Lato"/>
                <a:sym typeface="Lato"/>
              </a:rPr>
              <a:t> Juan 2:1-12</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9F6F66DD-0F42-EB9C-042F-2245BD3DE28A}"/>
              </a:ext>
            </a:extLst>
          </p:cNvPr>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63404C97-0230-E4E0-458E-B558268C13A4}"/>
              </a:ext>
            </a:extLst>
          </p:cNvPr>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372075D4-8A01-0109-D24B-E212425E9C91}"/>
              </a:ext>
            </a:extLst>
          </p:cNvPr>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37EE7065-66B5-704D-B472-8A005D7EB6F0}"/>
              </a:ext>
            </a:extLst>
          </p:cNvPr>
          <p:cNvSpPr txBox="1"/>
          <p:nvPr/>
        </p:nvSpPr>
        <p:spPr>
          <a:xfrm>
            <a:off x="2048259" y="3116448"/>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Analizar</a:t>
            </a:r>
            <a:r>
              <a:rPr lang="en-US" sz="2500" dirty="0">
                <a:solidFill>
                  <a:schemeClr val="tx1"/>
                </a:solidFill>
                <a:latin typeface="Lato"/>
                <a:ea typeface="Lato"/>
                <a:cs typeface="Lato"/>
                <a:sym typeface="Lato"/>
              </a:rPr>
              <a:t> la </a:t>
            </a:r>
            <a:r>
              <a:rPr lang="en-US" sz="2500" dirty="0" err="1">
                <a:solidFill>
                  <a:schemeClr val="tx1"/>
                </a:solidFill>
                <a:latin typeface="Lato"/>
                <a:ea typeface="Lato"/>
                <a:cs typeface="Lato"/>
                <a:sym typeface="Lato"/>
              </a:rPr>
              <a:t>importancia</a:t>
            </a:r>
            <a:r>
              <a:rPr lang="en-US" sz="2500" dirty="0">
                <a:solidFill>
                  <a:schemeClr val="tx1"/>
                </a:solidFill>
                <a:latin typeface="Lato"/>
                <a:ea typeface="Lato"/>
                <a:cs typeface="Lato"/>
                <a:sym typeface="Lato"/>
              </a:rPr>
              <a:t> de “</a:t>
            </a:r>
            <a:r>
              <a:rPr lang="en-US" sz="2500" dirty="0" err="1">
                <a:solidFill>
                  <a:schemeClr val="tx1"/>
                </a:solidFill>
                <a:latin typeface="Lato"/>
                <a:ea typeface="Lato"/>
                <a:cs typeface="Lato"/>
                <a:sym typeface="Lato"/>
              </a:rPr>
              <a:t>Captar</a:t>
            </a:r>
            <a:r>
              <a:rPr lang="en-US" sz="2500" dirty="0">
                <a:solidFill>
                  <a:schemeClr val="tx1"/>
                </a:solidFill>
                <a:latin typeface="Lato"/>
                <a:ea typeface="Lato"/>
                <a:cs typeface="Lato"/>
                <a:sym typeface="Lato"/>
              </a:rPr>
              <a:t>” para </a:t>
            </a:r>
            <a:r>
              <a:rPr lang="en-US" sz="2500" dirty="0" err="1">
                <a:solidFill>
                  <a:schemeClr val="tx1"/>
                </a:solidFill>
                <a:latin typeface="Lato"/>
                <a:ea typeface="Lato"/>
                <a:cs typeface="Lato"/>
                <a:sym typeface="Lato"/>
              </a:rPr>
              <a:t>compartir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Evangelio</a:t>
            </a:r>
            <a:endParaRPr sz="2500" b="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681CDE51-DB35-16ED-5604-92517EBC9FE3}"/>
              </a:ext>
            </a:extLst>
          </p:cNvPr>
          <p:cNvSpPr/>
          <p:nvPr/>
        </p:nvSpPr>
        <p:spPr>
          <a:xfrm>
            <a:off x="745673" y="43737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B109FD6D-A669-6246-B90F-928BCFC4BEC3}"/>
              </a:ext>
            </a:extLst>
          </p:cNvPr>
          <p:cNvSpPr/>
          <p:nvPr/>
        </p:nvSpPr>
        <p:spPr>
          <a:xfrm>
            <a:off x="1086826" y="46275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124B8CB7-49AD-78D8-57B4-487589B1677B}"/>
              </a:ext>
            </a:extLst>
          </p:cNvPr>
          <p:cNvSpPr/>
          <p:nvPr/>
        </p:nvSpPr>
        <p:spPr>
          <a:xfrm>
            <a:off x="2048259" y="43737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10260078-ECD7-7DCC-632F-C1C3A1165AB1}"/>
              </a:ext>
            </a:extLst>
          </p:cNvPr>
          <p:cNvSpPr txBox="1"/>
          <p:nvPr/>
        </p:nvSpPr>
        <p:spPr>
          <a:xfrm>
            <a:off x="2048259" y="4373774"/>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lt1"/>
                </a:solidFill>
                <a:latin typeface="Lato"/>
                <a:ea typeface="Lato"/>
                <a:cs typeface="Lato"/>
                <a:sym typeface="Lato"/>
              </a:rPr>
              <a:t>Crear </a:t>
            </a:r>
            <a:r>
              <a:rPr lang="en-US" sz="2500" dirty="0" err="1">
                <a:solidFill>
                  <a:schemeClr val="lt1"/>
                </a:solidFill>
                <a:latin typeface="Lato"/>
                <a:ea typeface="Lato"/>
                <a:cs typeface="Lato"/>
                <a:sym typeface="Lato"/>
              </a:rPr>
              <a:t>ejemplos</a:t>
            </a:r>
            <a:r>
              <a:rPr lang="en-US" sz="2500" dirty="0">
                <a:solidFill>
                  <a:schemeClr val="lt1"/>
                </a:solidFill>
                <a:latin typeface="Lato"/>
                <a:ea typeface="Lato"/>
                <a:cs typeface="Lato"/>
                <a:sym typeface="Lato"/>
              </a:rPr>
              <a:t> de “</a:t>
            </a:r>
            <a:r>
              <a:rPr lang="en-US" sz="2500" dirty="0" err="1">
                <a:solidFill>
                  <a:schemeClr val="lt1"/>
                </a:solidFill>
                <a:latin typeface="Lato"/>
                <a:ea typeface="Lato"/>
                <a:cs typeface="Lato"/>
                <a:sym typeface="Lato"/>
              </a:rPr>
              <a:t>Captar</a:t>
            </a:r>
            <a:r>
              <a:rPr lang="en-US" sz="2500" dirty="0">
                <a:solidFill>
                  <a:schemeClr val="lt1"/>
                </a:solidFill>
                <a:latin typeface="Lato"/>
                <a:ea typeface="Lato"/>
                <a:cs typeface="Lato"/>
                <a:sym typeface="Lato"/>
              </a:rPr>
              <a:t>” para Juan 2:1-12</a:t>
            </a:r>
            <a:endParaRPr sz="2500" b="0" i="0" u="none" strike="noStrike" cap="none" dirty="0">
              <a:solidFill>
                <a:schemeClr val="lt1"/>
              </a:solidFill>
              <a:latin typeface="Lato"/>
              <a:ea typeface="Lato"/>
              <a:cs typeface="Lato"/>
              <a:sym typeface="Lato"/>
            </a:endParaRPr>
          </a:p>
        </p:txBody>
      </p:sp>
      <p:pic>
        <p:nvPicPr>
          <p:cNvPr id="141" name="Google Shape;141;p5" descr="A green bird with leaves&#10;&#10;Description automatically generated">
            <a:extLst>
              <a:ext uri="{FF2B5EF4-FFF2-40B4-BE49-F238E27FC236}">
                <a16:creationId xmlns:a16="http://schemas.microsoft.com/office/drawing/2014/main" id="{81B82A63-B687-06B7-968A-2BA6725B5AE9}"/>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575215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7"/>
        <p:cNvGrpSpPr/>
        <p:nvPr/>
      </p:nvGrpSpPr>
      <p:grpSpPr>
        <a:xfrm>
          <a:off x="0" y="0"/>
          <a:ext cx="0" cy="0"/>
          <a:chOff x="0" y="0"/>
          <a:chExt cx="0" cy="0"/>
        </a:xfrm>
      </p:grpSpPr>
      <p:sp>
        <p:nvSpPr>
          <p:cNvPr id="308" name="Google Shape;308;g26d34d64f3b_0_21"/>
          <p:cNvSpPr txBox="1"/>
          <p:nvPr/>
        </p:nvSpPr>
        <p:spPr>
          <a:xfrm>
            <a:off x="2477344" y="769505"/>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El “</a:t>
            </a:r>
            <a:r>
              <a:rPr lang="en-US" sz="4860" b="0" i="0" u="none" strike="noStrike" cap="none" dirty="0" err="1">
                <a:solidFill>
                  <a:srgbClr val="009444"/>
                </a:solidFill>
                <a:latin typeface="Lato"/>
                <a:ea typeface="Lato"/>
                <a:cs typeface="Lato"/>
                <a:sym typeface="Lato"/>
              </a:rPr>
              <a:t>Captar</a:t>
            </a:r>
            <a:r>
              <a:rPr lang="en-US" sz="4860" b="0" i="0" u="none" strike="noStrike" cap="none" dirty="0">
                <a:solidFill>
                  <a:srgbClr val="009444"/>
                </a:solidFill>
                <a:latin typeface="Lato"/>
                <a:ea typeface="Lato"/>
                <a:cs typeface="Lato"/>
                <a:sym typeface="Lato"/>
              </a:rPr>
              <a:t>”</a:t>
            </a:r>
            <a:endParaRPr sz="6000" b="0" i="0" u="none" strike="noStrike" cap="none" dirty="0">
              <a:solidFill>
                <a:srgbClr val="009444"/>
              </a:solidFill>
              <a:latin typeface="Lato"/>
              <a:ea typeface="Lato"/>
              <a:cs typeface="Lato"/>
              <a:sym typeface="Lato"/>
            </a:endParaRPr>
          </a:p>
        </p:txBody>
      </p:sp>
      <p:cxnSp>
        <p:nvCxnSpPr>
          <p:cNvPr id="309" name="Google Shape;309;g26d34d64f3b_0_21"/>
          <p:cNvCxnSpPr/>
          <p:nvPr/>
        </p:nvCxnSpPr>
        <p:spPr>
          <a:xfrm>
            <a:off x="2477344" y="191920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0" name="Google Shape;310;g26d34d64f3b_0_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1" name="Google Shape;311;g26d34d64f3b_0_21"/>
          <p:cNvPicPr preferRelativeResize="0"/>
          <p:nvPr/>
        </p:nvPicPr>
        <p:blipFill rotWithShape="1">
          <a:blip r:embed="rId3">
            <a:alphaModFix/>
          </a:blip>
          <a:srcRect l="1447" r="1437"/>
          <a:stretch/>
        </p:blipFill>
        <p:spPr>
          <a:xfrm>
            <a:off x="-181663" y="1617393"/>
            <a:ext cx="3650724" cy="3759145"/>
          </a:xfrm>
          <a:prstGeom prst="rect">
            <a:avLst/>
          </a:prstGeom>
          <a:noFill/>
          <a:ln>
            <a:noFill/>
          </a:ln>
          <a:effectLst>
            <a:outerShdw blurRad="50800" dist="38100" dir="2700000" algn="tl" rotWithShape="0">
              <a:srgbClr val="000000">
                <a:alpha val="40000"/>
              </a:srgbClr>
            </a:outerShdw>
          </a:effectLst>
        </p:spPr>
      </p:pic>
      <p:sp>
        <p:nvSpPr>
          <p:cNvPr id="312" name="Google Shape;312;g26d34d64f3b_0_21"/>
          <p:cNvSpPr txBox="1"/>
          <p:nvPr/>
        </p:nvSpPr>
        <p:spPr>
          <a:xfrm>
            <a:off x="3469061" y="2192907"/>
            <a:ext cx="7432500" cy="4031833"/>
          </a:xfrm>
          <a:prstGeom prst="rect">
            <a:avLst/>
          </a:prstGeom>
          <a:noFill/>
          <a:ln>
            <a:noFill/>
          </a:ln>
        </p:spPr>
        <p:txBody>
          <a:bodyPr spcFirstLastPara="1" wrap="square" lIns="91425" tIns="45700" rIns="91425" bIns="45700" anchor="t" anchorCtr="0">
            <a:spAutoFit/>
          </a:bodyPr>
          <a:lstStyle/>
          <a:p>
            <a:pPr marL="457200" lvl="0" indent="-431800" algn="l" rtl="0">
              <a:spcBef>
                <a:spcPts val="0"/>
              </a:spcBef>
              <a:spcAft>
                <a:spcPts val="0"/>
              </a:spcAft>
              <a:buClr>
                <a:schemeClr val="dk1"/>
              </a:buClr>
              <a:buSzPts val="3200"/>
              <a:buFont typeface="Lato"/>
              <a:buChar char="●"/>
            </a:pPr>
            <a:r>
              <a:rPr lang="en-US" sz="3200" dirty="0">
                <a:solidFill>
                  <a:schemeClr val="dk1"/>
                </a:solidFill>
                <a:latin typeface="Lato"/>
                <a:ea typeface="Lato"/>
                <a:cs typeface="Lato"/>
                <a:sym typeface="Lato"/>
              </a:rPr>
              <a:t>La </a:t>
            </a:r>
            <a:r>
              <a:rPr lang="en-US" sz="3200" dirty="0" err="1">
                <a:solidFill>
                  <a:schemeClr val="dk1"/>
                </a:solidFill>
                <a:latin typeface="Lato"/>
                <a:ea typeface="Lato"/>
                <a:cs typeface="Lato"/>
                <a:sym typeface="Lato"/>
              </a:rPr>
              <a:t>introducción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gancho</a:t>
            </a:r>
            <a:r>
              <a:rPr lang="en-US" sz="3200" dirty="0">
                <a:solidFill>
                  <a:schemeClr val="dk1"/>
                </a:solidFill>
                <a:latin typeface="Lato"/>
                <a:ea typeface="Lato"/>
                <a:cs typeface="Lato"/>
                <a:sym typeface="Lato"/>
              </a:rPr>
              <a:t> </a:t>
            </a:r>
          </a:p>
          <a:p>
            <a:pPr marL="457200" lvl="0" indent="-431800" algn="l" rtl="0">
              <a:spcBef>
                <a:spcPts val="0"/>
              </a:spcBef>
              <a:spcAft>
                <a:spcPts val="0"/>
              </a:spcAft>
              <a:buClr>
                <a:schemeClr val="dk1"/>
              </a:buClr>
              <a:buSzPts val="3200"/>
              <a:buFont typeface="Lato"/>
              <a:buChar char="●"/>
            </a:pPr>
            <a:r>
              <a:rPr lang="en-US" sz="3200" dirty="0">
                <a:solidFill>
                  <a:schemeClr val="dk1"/>
                </a:solidFill>
                <a:latin typeface="Lato"/>
                <a:ea typeface="Lato"/>
                <a:cs typeface="Lato"/>
                <a:sym typeface="Lato"/>
              </a:rPr>
              <a:t>Introduce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tema</a:t>
            </a:r>
            <a:r>
              <a:rPr lang="en-US" sz="3200" dirty="0">
                <a:solidFill>
                  <a:schemeClr val="dk1"/>
                </a:solidFill>
                <a:latin typeface="Lato"/>
                <a:ea typeface="Lato"/>
                <a:cs typeface="Lato"/>
                <a:sym typeface="Lato"/>
              </a:rPr>
              <a:t> de la </a:t>
            </a:r>
            <a:r>
              <a:rPr lang="en-US" sz="3200" dirty="0" err="1">
                <a:solidFill>
                  <a:schemeClr val="dk1"/>
                </a:solidFill>
                <a:latin typeface="Lato"/>
                <a:ea typeface="Lato"/>
                <a:cs typeface="Lato"/>
                <a:sym typeface="Lato"/>
              </a:rPr>
              <a:t>lección</a:t>
            </a:r>
            <a:endParaRPr sz="3200" dirty="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dirty="0">
                <a:solidFill>
                  <a:schemeClr val="dk1"/>
                </a:solidFill>
                <a:latin typeface="Lato"/>
                <a:ea typeface="Lato"/>
                <a:cs typeface="Lato"/>
                <a:sym typeface="Lato"/>
              </a:rPr>
              <a:t>La meta es </a:t>
            </a:r>
            <a:r>
              <a:rPr lang="en-US" sz="3200" dirty="0" err="1">
                <a:solidFill>
                  <a:schemeClr val="dk1"/>
                </a:solidFill>
                <a:latin typeface="Lato"/>
                <a:ea typeface="Lato"/>
                <a:cs typeface="Lato"/>
                <a:sym typeface="Lato"/>
              </a:rPr>
              <a:t>Captar</a:t>
            </a:r>
            <a:r>
              <a:rPr lang="en-US" sz="3200" dirty="0">
                <a:solidFill>
                  <a:schemeClr val="dk1"/>
                </a:solidFill>
                <a:latin typeface="Lato"/>
                <a:ea typeface="Lato"/>
                <a:cs typeface="Lato"/>
                <a:sym typeface="Lato"/>
              </a:rPr>
              <a:t> la </a:t>
            </a:r>
            <a:r>
              <a:rPr lang="en-US" sz="3200" dirty="0" err="1">
                <a:solidFill>
                  <a:schemeClr val="dk1"/>
                </a:solidFill>
                <a:latin typeface="Lato"/>
                <a:ea typeface="Lato"/>
                <a:cs typeface="Lato"/>
                <a:sym typeface="Lato"/>
              </a:rPr>
              <a:t>atención</a:t>
            </a:r>
            <a:endParaRPr lang="en-US" sz="3200" dirty="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endParaRPr lang="en-US" sz="3200" dirty="0">
              <a:solidFill>
                <a:schemeClr val="dk1"/>
              </a:solidFill>
              <a:latin typeface="Lato"/>
              <a:ea typeface="Lato"/>
              <a:cs typeface="Lato"/>
              <a:sym typeface="Lato"/>
            </a:endParaRPr>
          </a:p>
          <a:p>
            <a:pPr marL="25400" lvl="0" algn="l" rtl="0">
              <a:spcBef>
                <a:spcPts val="0"/>
              </a:spcBef>
              <a:spcAft>
                <a:spcPts val="0"/>
              </a:spcAft>
              <a:buClr>
                <a:schemeClr val="dk1"/>
              </a:buClr>
              <a:buSzPts val="3200"/>
            </a:pPr>
            <a:r>
              <a:rPr lang="en-US" sz="3200" i="1" dirty="0">
                <a:solidFill>
                  <a:schemeClr val="dk1"/>
                </a:solidFill>
                <a:latin typeface="Lato"/>
                <a:ea typeface="Lato"/>
                <a:cs typeface="Lato"/>
                <a:sym typeface="Lato"/>
              </a:rPr>
              <a:t>Los </a:t>
            </a:r>
            <a:r>
              <a:rPr lang="en-US" sz="3200" i="1" dirty="0" err="1">
                <a:solidFill>
                  <a:schemeClr val="dk1"/>
                </a:solidFill>
                <a:latin typeface="Lato"/>
                <a:ea typeface="Lato"/>
                <a:cs typeface="Lato"/>
                <a:sym typeface="Lato"/>
              </a:rPr>
              <a:t>creyentes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ya</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tienen</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el</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motivo</a:t>
            </a:r>
            <a:r>
              <a:rPr lang="en-US" sz="3200" i="1" dirty="0">
                <a:solidFill>
                  <a:schemeClr val="dk1"/>
                </a:solidFill>
                <a:latin typeface="Lato"/>
                <a:ea typeface="Lato"/>
                <a:cs typeface="Lato"/>
                <a:sym typeface="Lato"/>
              </a:rPr>
              <a:t> de </a:t>
            </a:r>
            <a:r>
              <a:rPr lang="en-US" sz="3200" i="1" dirty="0" err="1">
                <a:solidFill>
                  <a:schemeClr val="dk1"/>
                </a:solidFill>
                <a:latin typeface="Lato"/>
                <a:ea typeface="Lato"/>
                <a:cs typeface="Lato"/>
                <a:sym typeface="Lato"/>
              </a:rPr>
              <a:t>estudiar</a:t>
            </a:r>
            <a:r>
              <a:rPr lang="en-US" sz="3200" i="1" dirty="0">
                <a:solidFill>
                  <a:schemeClr val="dk1"/>
                </a:solidFill>
                <a:latin typeface="Lato"/>
                <a:ea typeface="Lato"/>
                <a:cs typeface="Lato"/>
                <a:sym typeface="Lato"/>
              </a:rPr>
              <a:t> la Palabra de Dios. </a:t>
            </a:r>
          </a:p>
          <a:p>
            <a:pPr marL="25400" lvl="0" algn="l" rtl="0">
              <a:spcBef>
                <a:spcPts val="0"/>
              </a:spcBef>
              <a:spcAft>
                <a:spcPts val="0"/>
              </a:spcAft>
              <a:buClr>
                <a:schemeClr val="dk1"/>
              </a:buClr>
              <a:buSzPts val="3200"/>
            </a:pPr>
            <a:endParaRPr lang="en-US" sz="3200" i="1" dirty="0">
              <a:solidFill>
                <a:schemeClr val="dk1"/>
              </a:solidFill>
              <a:latin typeface="Lato"/>
              <a:ea typeface="Lato"/>
              <a:cs typeface="Lato"/>
              <a:sym typeface="Lato"/>
            </a:endParaRPr>
          </a:p>
          <a:p>
            <a:pPr marL="25400" lvl="0" algn="l" rtl="0">
              <a:spcBef>
                <a:spcPts val="0"/>
              </a:spcBef>
              <a:spcAft>
                <a:spcPts val="0"/>
              </a:spcAft>
              <a:buClr>
                <a:schemeClr val="dk1"/>
              </a:buClr>
              <a:buSzPts val="3200"/>
            </a:pPr>
            <a:r>
              <a:rPr lang="en-US" sz="3200" i="1" dirty="0">
                <a:solidFill>
                  <a:schemeClr val="dk1"/>
                </a:solidFill>
                <a:latin typeface="Lato"/>
                <a:ea typeface="Lato"/>
                <a:cs typeface="Lato"/>
                <a:sym typeface="Lato"/>
              </a:rPr>
              <a:t>Los </a:t>
            </a:r>
            <a:r>
              <a:rPr lang="en-US" sz="3200" i="1" dirty="0" err="1">
                <a:solidFill>
                  <a:schemeClr val="dk1"/>
                </a:solidFill>
                <a:latin typeface="Lato"/>
                <a:ea typeface="Lato"/>
                <a:cs typeface="Lato"/>
                <a:sym typeface="Lato"/>
              </a:rPr>
              <a:t>incrédulos</a:t>
            </a:r>
            <a:r>
              <a:rPr lang="en-US" sz="3200" i="1" dirty="0">
                <a:solidFill>
                  <a:schemeClr val="dk1"/>
                </a:solidFill>
                <a:latin typeface="Lato"/>
                <a:ea typeface="Lato"/>
                <a:cs typeface="Lato"/>
                <a:sym typeface="Lato"/>
              </a:rPr>
              <a:t> no </a:t>
            </a:r>
            <a:r>
              <a:rPr lang="en-US" sz="3200" i="1" dirty="0" err="1">
                <a:solidFill>
                  <a:schemeClr val="dk1"/>
                </a:solidFill>
                <a:latin typeface="Lato"/>
                <a:ea typeface="Lato"/>
                <a:cs typeface="Lato"/>
                <a:sym typeface="Lato"/>
              </a:rPr>
              <a:t>tienen</a:t>
            </a:r>
            <a:r>
              <a:rPr lang="en-US" sz="3200" i="1" dirty="0">
                <a:solidFill>
                  <a:schemeClr val="dk1"/>
                </a:solidFill>
                <a:latin typeface="Lato"/>
                <a:ea typeface="Lato"/>
                <a:cs typeface="Lato"/>
                <a:sym typeface="Lato"/>
              </a:rPr>
              <a:t> un </a:t>
            </a:r>
            <a:r>
              <a:rPr lang="en-US" sz="3200" i="1" dirty="0" err="1">
                <a:solidFill>
                  <a:schemeClr val="dk1"/>
                </a:solidFill>
                <a:latin typeface="Lato"/>
                <a:ea typeface="Lato"/>
                <a:cs typeface="Lato"/>
                <a:sym typeface="Lato"/>
              </a:rPr>
              <a:t>motivo</a:t>
            </a:r>
            <a:r>
              <a:rPr lang="en-US" sz="3200" dirty="0">
                <a:solidFill>
                  <a:schemeClr val="dk1"/>
                </a:solidFill>
                <a:latin typeface="Lato"/>
                <a:ea typeface="Lato"/>
                <a:cs typeface="Lato"/>
                <a:sym typeface="Lato"/>
              </a:rPr>
              <a:t>.  </a:t>
            </a:r>
            <a:endParaRPr sz="3200" dirty="0">
              <a:solidFill>
                <a:schemeClr val="dk1"/>
              </a:solidFill>
              <a:latin typeface="Lato"/>
              <a:ea typeface="Lato"/>
              <a:cs typeface="Lato"/>
              <a:sym typeface="Lato"/>
            </a:endParaRPr>
          </a:p>
        </p:txBody>
      </p:sp>
      <p:pic>
        <p:nvPicPr>
          <p:cNvPr id="313" name="Google Shape;313;g26d34d64f3b_0_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sp>
        <p:nvSpPr>
          <p:cNvPr id="318" name="Google Shape;318;g26d34d64f3b_0_31"/>
          <p:cNvSpPr txBox="1"/>
          <p:nvPr/>
        </p:nvSpPr>
        <p:spPr>
          <a:xfrm>
            <a:off x="2073275" y="375260"/>
            <a:ext cx="8804932"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Ejemplos</a:t>
            </a:r>
            <a:r>
              <a:rPr lang="en-US" sz="4860" dirty="0">
                <a:solidFill>
                  <a:srgbClr val="009444"/>
                </a:solidFill>
                <a:latin typeface="Lato"/>
                <a:ea typeface="Lato"/>
                <a:cs typeface="Lato"/>
                <a:sym typeface="Lato"/>
              </a:rPr>
              <a:t> de </a:t>
            </a:r>
            <a:r>
              <a:rPr lang="en-US" sz="4860" b="0" i="0" u="none" strike="noStrike" cap="none" dirty="0" err="1">
                <a:solidFill>
                  <a:srgbClr val="009444"/>
                </a:solidFill>
                <a:latin typeface="Lato"/>
                <a:ea typeface="Lato"/>
                <a:cs typeface="Lato"/>
                <a:sym typeface="Lato"/>
              </a:rPr>
              <a:t>Captar</a:t>
            </a:r>
            <a:r>
              <a:rPr lang="en-US" sz="4860" b="0" i="0" u="none" strike="noStrike" cap="none" dirty="0">
                <a:solidFill>
                  <a:srgbClr val="009444"/>
                </a:solidFill>
                <a:latin typeface="Lato"/>
                <a:ea typeface="Lato"/>
                <a:cs typeface="Lato"/>
                <a:sym typeface="Lato"/>
              </a:rPr>
              <a:t> del </a:t>
            </a:r>
            <a:r>
              <a:rPr lang="en-US" sz="4860" b="0" i="0" u="none" strike="noStrike" cap="none" dirty="0" err="1">
                <a:solidFill>
                  <a:srgbClr val="009444"/>
                </a:solidFill>
                <a:latin typeface="Lato"/>
                <a:ea typeface="Lato"/>
                <a:cs typeface="Lato"/>
                <a:sym typeface="Lato"/>
              </a:rPr>
              <a:t>curso</a:t>
            </a:r>
            <a:endParaRPr sz="6000" b="0" i="0" u="none" strike="noStrike" cap="none" dirty="0">
              <a:solidFill>
                <a:srgbClr val="009444"/>
              </a:solidFill>
              <a:latin typeface="Lato"/>
              <a:ea typeface="Lato"/>
              <a:cs typeface="Lato"/>
              <a:sym typeface="Lato"/>
            </a:endParaRPr>
          </a:p>
        </p:txBody>
      </p:sp>
      <p:cxnSp>
        <p:nvCxnSpPr>
          <p:cNvPr id="319" name="Google Shape;319;g26d34d64f3b_0_31"/>
          <p:cNvCxnSpPr/>
          <p:nvPr/>
        </p:nvCxnSpPr>
        <p:spPr>
          <a:xfrm>
            <a:off x="2073275" y="147160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20" name="Google Shape;320;g26d34d64f3b_0_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1" name="Google Shape;321;g26d34d64f3b_0_31"/>
          <p:cNvSpPr txBox="1"/>
          <p:nvPr/>
        </p:nvSpPr>
        <p:spPr>
          <a:xfrm>
            <a:off x="2031106" y="2005383"/>
            <a:ext cx="9168900" cy="3539390"/>
          </a:xfrm>
          <a:prstGeom prst="rect">
            <a:avLst/>
          </a:prstGeom>
          <a:noFill/>
          <a:ln>
            <a:noFill/>
          </a:ln>
        </p:spPr>
        <p:txBody>
          <a:bodyPr spcFirstLastPara="1" wrap="square" lIns="91425" tIns="45700" rIns="91425" bIns="45700" anchor="t" anchorCtr="0">
            <a:spAutoFit/>
          </a:bodyPr>
          <a:lstStyle/>
          <a:p>
            <a:pPr marL="457200" lvl="0" indent="-431800" algn="l" rtl="0">
              <a:spcBef>
                <a:spcPts val="0"/>
              </a:spcBef>
              <a:spcAft>
                <a:spcPts val="0"/>
              </a:spcAft>
              <a:buClr>
                <a:schemeClr val="dk1"/>
              </a:buClr>
              <a:buSzPts val="3200"/>
              <a:buFont typeface="Lato"/>
              <a:buChar char="●"/>
            </a:pPr>
            <a:r>
              <a:rPr lang="en-US" sz="3200" dirty="0" err="1">
                <a:solidFill>
                  <a:schemeClr val="dk1"/>
                </a:solidFill>
                <a:latin typeface="Lato"/>
                <a:ea typeface="Lato"/>
                <a:cs typeface="Lato"/>
                <a:sym typeface="Lato"/>
              </a:rPr>
              <a:t>Lección</a:t>
            </a:r>
            <a:r>
              <a:rPr lang="en-US" sz="3200" dirty="0">
                <a:solidFill>
                  <a:schemeClr val="dk1"/>
                </a:solidFill>
                <a:latin typeface="Lato"/>
                <a:ea typeface="Lato"/>
                <a:cs typeface="Lato"/>
                <a:sym typeface="Lato"/>
              </a:rPr>
              <a:t> 1: </a:t>
            </a:r>
            <a:r>
              <a:rPr lang="en-US" sz="3200" dirty="0" err="1">
                <a:solidFill>
                  <a:schemeClr val="dk1"/>
                </a:solidFill>
                <a:latin typeface="Lato"/>
                <a:ea typeface="Lato"/>
                <a:cs typeface="Lato"/>
                <a:sym typeface="Lato"/>
              </a:rPr>
              <a:t>Pregunta</a:t>
            </a:r>
            <a:r>
              <a:rPr lang="en-US" sz="3200" dirty="0">
                <a:solidFill>
                  <a:schemeClr val="dk1"/>
                </a:solidFill>
                <a:latin typeface="Lato"/>
                <a:ea typeface="Lato"/>
                <a:cs typeface="Lato"/>
                <a:sym typeface="Lato"/>
              </a:rPr>
              <a:t> – ¿</a:t>
            </a:r>
            <a:r>
              <a:rPr lang="en-US" sz="3200" dirty="0" err="1">
                <a:solidFill>
                  <a:schemeClr val="dk1"/>
                </a:solidFill>
                <a:latin typeface="Lato"/>
                <a:ea typeface="Lato"/>
                <a:cs typeface="Lato"/>
                <a:sym typeface="Lato"/>
              </a:rPr>
              <a:t>Qué</a:t>
            </a:r>
            <a:r>
              <a:rPr lang="en-US" sz="3200" dirty="0">
                <a:solidFill>
                  <a:schemeClr val="dk1"/>
                </a:solidFill>
                <a:latin typeface="Lato"/>
                <a:ea typeface="Lato"/>
                <a:cs typeface="Lato"/>
                <a:sym typeface="Lato"/>
              </a:rPr>
              <a:t> es un </a:t>
            </a:r>
            <a:r>
              <a:rPr lang="en-US" sz="3200" dirty="0" err="1">
                <a:solidFill>
                  <a:schemeClr val="dk1"/>
                </a:solidFill>
                <a:latin typeface="Lato"/>
                <a:ea typeface="Lato"/>
                <a:cs typeface="Lato"/>
                <a:sym typeface="Lato"/>
              </a:rPr>
              <a:t>ángel</a:t>
            </a:r>
            <a:r>
              <a:rPr lang="en-US" sz="3200" dirty="0">
                <a:solidFill>
                  <a:schemeClr val="dk1"/>
                </a:solidFill>
                <a:latin typeface="Lato"/>
                <a:ea typeface="Lato"/>
                <a:cs typeface="Lato"/>
                <a:sym typeface="Lato"/>
              </a:rPr>
              <a:t>?</a:t>
            </a:r>
            <a:endParaRPr sz="3200" dirty="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dirty="0" err="1">
                <a:solidFill>
                  <a:schemeClr val="dk1"/>
                </a:solidFill>
                <a:latin typeface="Lato"/>
                <a:ea typeface="Lato"/>
                <a:cs typeface="Lato"/>
                <a:sym typeface="Lato"/>
              </a:rPr>
              <a:t>Lección</a:t>
            </a:r>
            <a:r>
              <a:rPr lang="en-US" sz="3200" dirty="0">
                <a:solidFill>
                  <a:schemeClr val="dk1"/>
                </a:solidFill>
                <a:latin typeface="Lato"/>
                <a:ea typeface="Lato"/>
                <a:cs typeface="Lato"/>
                <a:sym typeface="Lato"/>
              </a:rPr>
              <a:t> 2: </a:t>
            </a:r>
            <a:r>
              <a:rPr lang="en-US" sz="3200" dirty="0" err="1">
                <a:solidFill>
                  <a:schemeClr val="dk1"/>
                </a:solidFill>
                <a:latin typeface="Lato"/>
                <a:ea typeface="Lato"/>
                <a:cs typeface="Lato"/>
                <a:sym typeface="Lato"/>
              </a:rPr>
              <a:t>Pregunta</a:t>
            </a:r>
            <a:r>
              <a:rPr lang="en-US" sz="3200" dirty="0">
                <a:solidFill>
                  <a:schemeClr val="dk1"/>
                </a:solidFill>
                <a:latin typeface="Lato"/>
                <a:ea typeface="Lato"/>
                <a:cs typeface="Lato"/>
                <a:sym typeface="Lato"/>
              </a:rPr>
              <a:t> – ¿</a:t>
            </a:r>
            <a:r>
              <a:rPr lang="en-US" sz="3200" dirty="0" err="1">
                <a:solidFill>
                  <a:schemeClr val="dk1"/>
                </a:solidFill>
                <a:latin typeface="Lato"/>
                <a:ea typeface="Lato"/>
                <a:cs typeface="Lato"/>
                <a:sym typeface="Lato"/>
              </a:rPr>
              <a:t>Está</a:t>
            </a:r>
            <a:r>
              <a:rPr lang="en-US" sz="3200" dirty="0">
                <a:solidFill>
                  <a:schemeClr val="dk1"/>
                </a:solidFill>
                <a:latin typeface="Lato"/>
                <a:ea typeface="Lato"/>
                <a:cs typeface="Lato"/>
                <a:sym typeface="Lato"/>
              </a:rPr>
              <a:t> bien </a:t>
            </a:r>
            <a:r>
              <a:rPr lang="en-US" sz="3200" dirty="0" err="1">
                <a:solidFill>
                  <a:schemeClr val="dk1"/>
                </a:solidFill>
                <a:latin typeface="Lato"/>
                <a:ea typeface="Lato"/>
                <a:cs typeface="Lato"/>
                <a:sym typeface="Lato"/>
              </a:rPr>
              <a:t>celebrar</a:t>
            </a:r>
            <a:r>
              <a:rPr lang="en-US" sz="3200" dirty="0">
                <a:solidFill>
                  <a:schemeClr val="dk1"/>
                </a:solidFill>
                <a:latin typeface="Lato"/>
                <a:ea typeface="Lato"/>
                <a:cs typeface="Lato"/>
                <a:sym typeface="Lato"/>
              </a:rPr>
              <a:t> la </a:t>
            </a:r>
            <a:r>
              <a:rPr lang="en-US" sz="3200" dirty="0" err="1">
                <a:solidFill>
                  <a:schemeClr val="dk1"/>
                </a:solidFill>
                <a:latin typeface="Lato"/>
                <a:ea typeface="Lato"/>
                <a:cs typeface="Lato"/>
                <a:sym typeface="Lato"/>
              </a:rPr>
              <a:t>navidad</a:t>
            </a:r>
            <a:r>
              <a:rPr lang="en-US" sz="3200" dirty="0">
                <a:solidFill>
                  <a:schemeClr val="dk1"/>
                </a:solidFill>
                <a:latin typeface="Lato"/>
                <a:ea typeface="Lato"/>
                <a:cs typeface="Lato"/>
                <a:sym typeface="Lato"/>
              </a:rPr>
              <a:t>?</a:t>
            </a:r>
            <a:endParaRPr sz="3200" dirty="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dirty="0" err="1">
                <a:solidFill>
                  <a:schemeClr val="dk1"/>
                </a:solidFill>
                <a:latin typeface="Lato"/>
                <a:ea typeface="Lato"/>
                <a:cs typeface="Lato"/>
                <a:sym typeface="Lato"/>
              </a:rPr>
              <a:t>Lección</a:t>
            </a:r>
            <a:r>
              <a:rPr lang="en-US" sz="3200" dirty="0">
                <a:solidFill>
                  <a:schemeClr val="dk1"/>
                </a:solidFill>
                <a:latin typeface="Lato"/>
                <a:ea typeface="Lato"/>
                <a:cs typeface="Lato"/>
                <a:sym typeface="Lato"/>
              </a:rPr>
              <a:t> 3: </a:t>
            </a:r>
            <a:r>
              <a:rPr lang="en-US" sz="3200" dirty="0" err="1">
                <a:solidFill>
                  <a:schemeClr val="dk1"/>
                </a:solidFill>
                <a:latin typeface="Lato"/>
                <a:ea typeface="Lato"/>
                <a:cs typeface="Lato"/>
                <a:sym typeface="Lato"/>
              </a:rPr>
              <a:t>Pregunta</a:t>
            </a:r>
            <a:r>
              <a:rPr lang="en-US" sz="3200" dirty="0">
                <a:solidFill>
                  <a:schemeClr val="dk1"/>
                </a:solidFill>
                <a:latin typeface="Lato"/>
                <a:ea typeface="Lato"/>
                <a:cs typeface="Lato"/>
                <a:sym typeface="Lato"/>
              </a:rPr>
              <a:t> – ¿</a:t>
            </a:r>
            <a:r>
              <a:rPr lang="en-US" sz="3200" dirty="0" err="1">
                <a:solidFill>
                  <a:schemeClr val="dk1"/>
                </a:solidFill>
                <a:latin typeface="Lato"/>
                <a:ea typeface="Lato"/>
                <a:cs typeface="Lato"/>
                <a:sym typeface="Lato"/>
              </a:rPr>
              <a:t>Quiénes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eran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magos</a:t>
            </a:r>
            <a:r>
              <a:rPr lang="en-US" sz="3200" dirty="0">
                <a:solidFill>
                  <a:schemeClr val="dk1"/>
                </a:solidFill>
                <a:latin typeface="Lato"/>
                <a:ea typeface="Lato"/>
                <a:cs typeface="Lato"/>
                <a:sym typeface="Lato"/>
              </a:rPr>
              <a:t>? </a:t>
            </a:r>
            <a:endParaRPr sz="3200" dirty="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dirty="0" err="1">
                <a:solidFill>
                  <a:schemeClr val="dk1"/>
                </a:solidFill>
                <a:latin typeface="Lato"/>
                <a:ea typeface="Lato"/>
                <a:cs typeface="Lato"/>
                <a:sym typeface="Lato"/>
              </a:rPr>
              <a:t>Lección</a:t>
            </a:r>
            <a:r>
              <a:rPr lang="en-US" sz="3200" dirty="0">
                <a:solidFill>
                  <a:schemeClr val="dk1"/>
                </a:solidFill>
                <a:latin typeface="Lato"/>
                <a:ea typeface="Lato"/>
                <a:cs typeface="Lato"/>
                <a:sym typeface="Lato"/>
              </a:rPr>
              <a:t> 4: Una Canción</a:t>
            </a:r>
            <a:endParaRPr sz="3200" dirty="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dirty="0" err="1">
                <a:solidFill>
                  <a:schemeClr val="dk1"/>
                </a:solidFill>
                <a:latin typeface="Lato"/>
                <a:ea typeface="Lato"/>
                <a:cs typeface="Lato"/>
                <a:sym typeface="Lato"/>
              </a:rPr>
              <a:t>Lección</a:t>
            </a:r>
            <a:r>
              <a:rPr lang="en-US" sz="3200" dirty="0">
                <a:solidFill>
                  <a:schemeClr val="dk1"/>
                </a:solidFill>
                <a:latin typeface="Lato"/>
                <a:ea typeface="Lato"/>
                <a:cs typeface="Lato"/>
                <a:sym typeface="Lato"/>
              </a:rPr>
              <a:t> 5: Una </a:t>
            </a:r>
            <a:r>
              <a:rPr lang="en-US" sz="3200" dirty="0" err="1">
                <a:solidFill>
                  <a:schemeClr val="dk1"/>
                </a:solidFill>
                <a:latin typeface="Lato"/>
                <a:ea typeface="Lato"/>
                <a:cs typeface="Lato"/>
                <a:sym typeface="Lato"/>
              </a:rPr>
              <a:t>lectura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acerca</a:t>
            </a:r>
            <a:r>
              <a:rPr lang="en-US" sz="3200" dirty="0">
                <a:solidFill>
                  <a:schemeClr val="dk1"/>
                </a:solidFill>
                <a:latin typeface="Lato"/>
                <a:ea typeface="Lato"/>
                <a:cs typeface="Lato"/>
                <a:sym typeface="Lato"/>
              </a:rPr>
              <a:t> de las </a:t>
            </a:r>
            <a:r>
              <a:rPr lang="en-US" sz="3200" dirty="0" err="1">
                <a:solidFill>
                  <a:schemeClr val="dk1"/>
                </a:solidFill>
                <a:latin typeface="Lato"/>
                <a:ea typeface="Lato"/>
                <a:cs typeface="Lato"/>
                <a:sym typeface="Lato"/>
              </a:rPr>
              <a:t>bodas</a:t>
            </a:r>
            <a:endParaRPr sz="3200" dirty="0">
              <a:solidFill>
                <a:schemeClr val="dk1"/>
              </a:solidFill>
              <a:latin typeface="Lato"/>
              <a:ea typeface="Lato"/>
              <a:cs typeface="Lato"/>
              <a:sym typeface="Lato"/>
            </a:endParaRPr>
          </a:p>
        </p:txBody>
      </p:sp>
      <p:pic>
        <p:nvPicPr>
          <p:cNvPr id="322" name="Google Shape;322;g26d34d64f3b_0_3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a:extLst>
            <a:ext uri="{FF2B5EF4-FFF2-40B4-BE49-F238E27FC236}">
              <a16:creationId xmlns:a16="http://schemas.microsoft.com/office/drawing/2014/main" id="{8E4D4F4D-2DE5-0799-6B85-FC2F2C87BDA4}"/>
            </a:ext>
          </a:extLst>
        </p:cNvPr>
        <p:cNvGrpSpPr/>
        <p:nvPr/>
      </p:nvGrpSpPr>
      <p:grpSpPr>
        <a:xfrm>
          <a:off x="0" y="0"/>
          <a:ext cx="0" cy="0"/>
          <a:chOff x="0" y="0"/>
          <a:chExt cx="0" cy="0"/>
        </a:xfrm>
      </p:grpSpPr>
      <p:sp>
        <p:nvSpPr>
          <p:cNvPr id="320" name="Google Shape;320;g26d34d64f3b_0_31">
            <a:extLst>
              <a:ext uri="{FF2B5EF4-FFF2-40B4-BE49-F238E27FC236}">
                <a16:creationId xmlns:a16="http://schemas.microsoft.com/office/drawing/2014/main" id="{9BE3AADA-AB30-80E7-0276-EF465DEA12D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2" name="Google Shape;322;g26d34d64f3b_0_31" descr="A green bird with leaves&#10;&#10;Description automatically generated">
            <a:extLst>
              <a:ext uri="{FF2B5EF4-FFF2-40B4-BE49-F238E27FC236}">
                <a16:creationId xmlns:a16="http://schemas.microsoft.com/office/drawing/2014/main" id="{74B74C5C-6941-40A3-00C3-1AA58AC8206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026" name="Picture 2" descr="Jesus Christ and the Samaritan Woman at the Well 50 X 70 Cm Hand Painted  Oil Painting - Etsy">
            <a:extLst>
              <a:ext uri="{FF2B5EF4-FFF2-40B4-BE49-F238E27FC236}">
                <a16:creationId xmlns:a16="http://schemas.microsoft.com/office/drawing/2014/main" id="{1D87112F-A656-9547-B2B6-A8672341B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458" y="1790262"/>
            <a:ext cx="5276635" cy="37399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icodemus: Pharisee or Disciple? – Sacred Heart Catholic Parish in Punta  Gorda">
            <a:extLst>
              <a:ext uri="{FF2B5EF4-FFF2-40B4-BE49-F238E27FC236}">
                <a16:creationId xmlns:a16="http://schemas.microsoft.com/office/drawing/2014/main" id="{500BC070-A81B-FB12-1994-A04BB3401E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53" r="13741"/>
          <a:stretch/>
        </p:blipFill>
        <p:spPr bwMode="auto">
          <a:xfrm>
            <a:off x="6379257" y="1790262"/>
            <a:ext cx="4820749" cy="373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276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46BD573C-5173-EC04-FD59-F3A882CD4DF2}"/>
            </a:ext>
          </a:extLst>
        </p:cNvPr>
        <p:cNvGrpSpPr/>
        <p:nvPr/>
      </p:nvGrpSpPr>
      <p:grpSpPr>
        <a:xfrm>
          <a:off x="0" y="0"/>
          <a:ext cx="0" cy="0"/>
          <a:chOff x="0" y="0"/>
          <a:chExt cx="0" cy="0"/>
        </a:xfrm>
      </p:grpSpPr>
      <p:sp>
        <p:nvSpPr>
          <p:cNvPr id="127" name="Google Shape;127;p5">
            <a:extLst>
              <a:ext uri="{FF2B5EF4-FFF2-40B4-BE49-F238E27FC236}">
                <a16:creationId xmlns:a16="http://schemas.microsoft.com/office/drawing/2014/main" id="{DE852FB4-04B8-473A-2B61-EFEEE835F520}"/>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a:extLst>
              <a:ext uri="{FF2B5EF4-FFF2-40B4-BE49-F238E27FC236}">
                <a16:creationId xmlns:a16="http://schemas.microsoft.com/office/drawing/2014/main" id="{BD818716-042D-7914-F3DC-B9B0A4F7A0C4}"/>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a:extLst>
              <a:ext uri="{FF2B5EF4-FFF2-40B4-BE49-F238E27FC236}">
                <a16:creationId xmlns:a16="http://schemas.microsoft.com/office/drawing/2014/main" id="{C52D835B-929C-709D-6B3D-89C19A005AED}"/>
              </a:ext>
            </a:extLst>
          </p:cNvPr>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2DBCE753-5551-E6D5-CB07-445C9601C941}"/>
              </a:ext>
            </a:extLst>
          </p:cNvPr>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FBFBE2E7-2DBB-472A-83E3-0DCEE96E1BB8}"/>
              </a:ext>
            </a:extLst>
          </p:cNvPr>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12F7FF9A-30CD-1FB6-1874-B62A81B39D89}"/>
              </a:ext>
            </a:extLst>
          </p:cNvPr>
          <p:cNvSpPr txBox="1"/>
          <p:nvPr/>
        </p:nvSpPr>
        <p:spPr>
          <a:xfrm>
            <a:off x="2048259" y="1858641"/>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Usar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método</a:t>
            </a:r>
            <a:r>
              <a:rPr lang="en-US" sz="2500" dirty="0">
                <a:solidFill>
                  <a:schemeClr val="tx1"/>
                </a:solidFill>
                <a:latin typeface="Lato"/>
                <a:ea typeface="Lato"/>
                <a:cs typeface="Lato"/>
                <a:sym typeface="Lato"/>
              </a:rPr>
              <a:t> de las 4 “C” para leer y </a:t>
            </a:r>
            <a:r>
              <a:rPr lang="en-US" sz="2500" dirty="0" err="1">
                <a:solidFill>
                  <a:schemeClr val="tx1"/>
                </a:solidFill>
                <a:latin typeface="Lato"/>
                <a:ea typeface="Lato"/>
                <a:cs typeface="Lato"/>
                <a:sym typeface="Lato"/>
              </a:rPr>
              <a:t>entender</a:t>
            </a:r>
            <a:r>
              <a:rPr lang="en-US" sz="2500" dirty="0">
                <a:solidFill>
                  <a:schemeClr val="tx1"/>
                </a:solidFill>
                <a:latin typeface="Lato"/>
                <a:ea typeface="Lato"/>
                <a:cs typeface="Lato"/>
                <a:sym typeface="Lato"/>
              </a:rPr>
              <a:t> Juan 2:1-12</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EBFFFDEB-B600-AC6E-75B0-9B2B4DE39C57}"/>
              </a:ext>
            </a:extLst>
          </p:cNvPr>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EE3F88BF-64E0-4A3D-08DD-172FC2CC9C13}"/>
              </a:ext>
            </a:extLst>
          </p:cNvPr>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B3A20FCF-9985-93F3-0318-D39DB4EBA025}"/>
              </a:ext>
            </a:extLst>
          </p:cNvPr>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638304BC-7BC8-0C14-0C39-7A048C550D57}"/>
              </a:ext>
            </a:extLst>
          </p:cNvPr>
          <p:cNvSpPr txBox="1"/>
          <p:nvPr/>
        </p:nvSpPr>
        <p:spPr>
          <a:xfrm>
            <a:off x="2048259" y="3116448"/>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Analizar</a:t>
            </a:r>
            <a:r>
              <a:rPr lang="en-US" sz="2500" dirty="0">
                <a:solidFill>
                  <a:schemeClr val="tx1"/>
                </a:solidFill>
                <a:latin typeface="Lato"/>
                <a:ea typeface="Lato"/>
                <a:cs typeface="Lato"/>
                <a:sym typeface="Lato"/>
              </a:rPr>
              <a:t> la </a:t>
            </a:r>
            <a:r>
              <a:rPr lang="en-US" sz="2500" dirty="0" err="1">
                <a:solidFill>
                  <a:schemeClr val="tx1"/>
                </a:solidFill>
                <a:latin typeface="Lato"/>
                <a:ea typeface="Lato"/>
                <a:cs typeface="Lato"/>
                <a:sym typeface="Lato"/>
              </a:rPr>
              <a:t>importancia</a:t>
            </a:r>
            <a:r>
              <a:rPr lang="en-US" sz="2500" dirty="0">
                <a:solidFill>
                  <a:schemeClr val="tx1"/>
                </a:solidFill>
                <a:latin typeface="Lato"/>
                <a:ea typeface="Lato"/>
                <a:cs typeface="Lato"/>
                <a:sym typeface="Lato"/>
              </a:rPr>
              <a:t> de “</a:t>
            </a:r>
            <a:r>
              <a:rPr lang="en-US" sz="2500" dirty="0" err="1">
                <a:solidFill>
                  <a:schemeClr val="tx1"/>
                </a:solidFill>
                <a:latin typeface="Lato"/>
                <a:ea typeface="Lato"/>
                <a:cs typeface="Lato"/>
                <a:sym typeface="Lato"/>
              </a:rPr>
              <a:t>Captar</a:t>
            </a:r>
            <a:r>
              <a:rPr lang="en-US" sz="2500" dirty="0">
                <a:solidFill>
                  <a:schemeClr val="tx1"/>
                </a:solidFill>
                <a:latin typeface="Lato"/>
                <a:ea typeface="Lato"/>
                <a:cs typeface="Lato"/>
                <a:sym typeface="Lato"/>
              </a:rPr>
              <a:t>” para </a:t>
            </a:r>
            <a:r>
              <a:rPr lang="en-US" sz="2500" dirty="0" err="1">
                <a:solidFill>
                  <a:schemeClr val="tx1"/>
                </a:solidFill>
                <a:latin typeface="Lato"/>
                <a:ea typeface="Lato"/>
                <a:cs typeface="Lato"/>
                <a:sym typeface="Lato"/>
              </a:rPr>
              <a:t>compartir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Evangelio</a:t>
            </a:r>
            <a:endParaRPr sz="2500" b="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B03C8C27-B609-A9AE-B0B4-5E04BADAB79F}"/>
              </a:ext>
            </a:extLst>
          </p:cNvPr>
          <p:cNvSpPr/>
          <p:nvPr/>
        </p:nvSpPr>
        <p:spPr>
          <a:xfrm>
            <a:off x="745673" y="43737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14A9D316-87E0-2ECD-CD53-A053DC21C2FE}"/>
              </a:ext>
            </a:extLst>
          </p:cNvPr>
          <p:cNvSpPr/>
          <p:nvPr/>
        </p:nvSpPr>
        <p:spPr>
          <a:xfrm>
            <a:off x="1086826" y="46275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16A46C5F-F24B-B3D6-548D-CD5826A07F04}"/>
              </a:ext>
            </a:extLst>
          </p:cNvPr>
          <p:cNvSpPr/>
          <p:nvPr/>
        </p:nvSpPr>
        <p:spPr>
          <a:xfrm>
            <a:off x="2048259" y="43737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F3BC8275-6B42-B0F3-F5F2-663DEE90B958}"/>
              </a:ext>
            </a:extLst>
          </p:cNvPr>
          <p:cNvSpPr txBox="1"/>
          <p:nvPr/>
        </p:nvSpPr>
        <p:spPr>
          <a:xfrm>
            <a:off x="2048259" y="4373774"/>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Crear </a:t>
            </a:r>
            <a:r>
              <a:rPr lang="en-US" sz="2500" dirty="0" err="1">
                <a:solidFill>
                  <a:schemeClr val="tx1"/>
                </a:solidFill>
                <a:latin typeface="Lato"/>
                <a:ea typeface="Lato"/>
                <a:cs typeface="Lato"/>
                <a:sym typeface="Lato"/>
              </a:rPr>
              <a:t>ejemplos</a:t>
            </a:r>
            <a:r>
              <a:rPr lang="en-US" sz="2500" dirty="0">
                <a:solidFill>
                  <a:schemeClr val="tx1"/>
                </a:solidFill>
                <a:latin typeface="Lato"/>
                <a:ea typeface="Lato"/>
                <a:cs typeface="Lato"/>
                <a:sym typeface="Lato"/>
              </a:rPr>
              <a:t> de “</a:t>
            </a:r>
            <a:r>
              <a:rPr lang="en-US" sz="2500" dirty="0" err="1">
                <a:solidFill>
                  <a:schemeClr val="tx1"/>
                </a:solidFill>
                <a:latin typeface="Lato"/>
                <a:ea typeface="Lato"/>
                <a:cs typeface="Lato"/>
                <a:sym typeface="Lato"/>
              </a:rPr>
              <a:t>Captar</a:t>
            </a:r>
            <a:r>
              <a:rPr lang="en-US" sz="2500" dirty="0">
                <a:solidFill>
                  <a:schemeClr val="tx1"/>
                </a:solidFill>
                <a:latin typeface="Lato"/>
                <a:ea typeface="Lato"/>
                <a:cs typeface="Lato"/>
                <a:sym typeface="Lato"/>
              </a:rPr>
              <a:t>” para Juan 2:1-12</a:t>
            </a:r>
            <a:endParaRPr sz="2500" b="0" i="0" u="none" strike="noStrike" cap="none" dirty="0">
              <a:solidFill>
                <a:schemeClr val="tx1"/>
              </a:solidFill>
              <a:latin typeface="Lato"/>
              <a:ea typeface="Lato"/>
              <a:cs typeface="Lato"/>
              <a:sym typeface="Lato"/>
            </a:endParaRPr>
          </a:p>
        </p:txBody>
      </p:sp>
      <p:pic>
        <p:nvPicPr>
          <p:cNvPr id="141" name="Google Shape;141;p5" descr="A green bird with leaves&#10;&#10;Description automatically generated">
            <a:extLst>
              <a:ext uri="{FF2B5EF4-FFF2-40B4-BE49-F238E27FC236}">
                <a16:creationId xmlns:a16="http://schemas.microsoft.com/office/drawing/2014/main" id="{33B91D7F-CD1F-5F15-D252-A6478C65B768}"/>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67055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p:cNvGrpSpPr/>
        <p:nvPr/>
      </p:nvGrpSpPr>
      <p:grpSpPr>
        <a:xfrm>
          <a:off x="0" y="0"/>
          <a:ext cx="0" cy="0"/>
          <a:chOff x="0" y="0"/>
          <a:chExt cx="0" cy="0"/>
        </a:xfrm>
      </p:grpSpPr>
      <p:sp>
        <p:nvSpPr>
          <p:cNvPr id="327" name="Google Shape;327;g26d34d64f3b_0_4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8" name="Google Shape;328;g26d34d64f3b_0_41"/>
          <p:cNvPicPr preferRelativeResize="0"/>
          <p:nvPr/>
        </p:nvPicPr>
        <p:blipFill rotWithShape="1">
          <a:blip r:embed="rId3">
            <a:alphaModFix/>
          </a:blip>
          <a:srcRect l="1447" r="1437"/>
          <a:stretch/>
        </p:blipFill>
        <p:spPr>
          <a:xfrm>
            <a:off x="-181663" y="1549427"/>
            <a:ext cx="3650724" cy="3759145"/>
          </a:xfrm>
          <a:prstGeom prst="rect">
            <a:avLst/>
          </a:prstGeom>
          <a:noFill/>
          <a:ln>
            <a:noFill/>
          </a:ln>
          <a:effectLst>
            <a:outerShdw blurRad="50800" dist="38100" dir="2700000" algn="tl" rotWithShape="0">
              <a:srgbClr val="000000">
                <a:alpha val="40000"/>
              </a:srgbClr>
            </a:outerShdw>
          </a:effectLst>
        </p:spPr>
      </p:pic>
      <p:sp>
        <p:nvSpPr>
          <p:cNvPr id="329" name="Google Shape;329;g26d34d64f3b_0_41"/>
          <p:cNvSpPr txBox="1"/>
          <p:nvPr/>
        </p:nvSpPr>
        <p:spPr>
          <a:xfrm>
            <a:off x="3469061" y="2890349"/>
            <a:ext cx="7432500" cy="1077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200" dirty="0">
                <a:solidFill>
                  <a:schemeClr val="dk1"/>
                </a:solidFill>
                <a:latin typeface="Lato"/>
                <a:ea typeface="Lato"/>
                <a:cs typeface="Lato"/>
                <a:sym typeface="Lato"/>
              </a:rPr>
              <a:t>Crear </a:t>
            </a:r>
            <a:r>
              <a:rPr lang="en-US" sz="3200" dirty="0" err="1">
                <a:solidFill>
                  <a:schemeClr val="dk1"/>
                </a:solidFill>
                <a:latin typeface="Lato"/>
                <a:ea typeface="Lato"/>
                <a:cs typeface="Lato"/>
                <a:sym typeface="Lato"/>
              </a:rPr>
              <a:t>ejemplos</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Captar</a:t>
            </a:r>
            <a:r>
              <a:rPr lang="en-US" sz="3200" dirty="0">
                <a:solidFill>
                  <a:schemeClr val="dk1"/>
                </a:solidFill>
                <a:latin typeface="Lato"/>
                <a:ea typeface="Lato"/>
                <a:cs typeface="Lato"/>
                <a:sym typeface="Lato"/>
              </a:rPr>
              <a:t>” para Juan 2:1-12 </a:t>
            </a:r>
            <a:r>
              <a:rPr lang="en-US" sz="3200" dirty="0" err="1">
                <a:solidFill>
                  <a:schemeClr val="dk1"/>
                </a:solidFill>
                <a:latin typeface="Lato"/>
                <a:ea typeface="Lato"/>
                <a:cs typeface="Lato"/>
                <a:sym typeface="Lato"/>
              </a:rPr>
              <a:t>pensando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distintos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públicos</a:t>
            </a:r>
            <a:r>
              <a:rPr lang="en-US" sz="3200" dirty="0">
                <a:solidFill>
                  <a:schemeClr val="dk1"/>
                </a:solidFill>
                <a:latin typeface="Lato"/>
                <a:ea typeface="Lato"/>
                <a:cs typeface="Lato"/>
                <a:sym typeface="Lato"/>
              </a:rPr>
              <a:t>. </a:t>
            </a:r>
            <a:endParaRPr sz="3200" dirty="0">
              <a:solidFill>
                <a:schemeClr val="dk1"/>
              </a:solidFill>
              <a:latin typeface="Lato"/>
              <a:ea typeface="Lato"/>
              <a:cs typeface="Lato"/>
              <a:sym typeface="Lato"/>
            </a:endParaRPr>
          </a:p>
        </p:txBody>
      </p:sp>
      <p:pic>
        <p:nvPicPr>
          <p:cNvPr id="330" name="Google Shape;330;g26d34d64f3b_0_4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5</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1" y="3349425"/>
            <a:ext cx="77721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El Primer Milagro</a:t>
            </a:r>
            <a:endParaRPr sz="3888" b="0" i="0" u="none" strike="noStrike" cap="none">
              <a:solidFill>
                <a:schemeClr val="dk1"/>
              </a:solidFill>
              <a:latin typeface="Lato"/>
              <a:ea typeface="Lato"/>
              <a:cs typeface="Lato"/>
              <a:sym typeface="Lato"/>
            </a:endParaRPr>
          </a:p>
        </p:txBody>
      </p:sp>
      <p:sp>
        <p:nvSpPr>
          <p:cNvPr id="103" name="Google Shape;103;p2"/>
          <p:cNvSpPr txBox="1"/>
          <p:nvPr/>
        </p:nvSpPr>
        <p:spPr>
          <a:xfrm>
            <a:off x="4127382" y="412213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Juan 2:1-12</a:t>
            </a:r>
            <a:endParaRPr sz="3888" b="0" i="0" u="none" strike="noStrike" cap="non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 name="Google Shape;105;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6" name="Google Shape;106;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Google Shape;335;g26ba99a7413_0_633"/>
          <p:cNvSpPr txBox="1"/>
          <p:nvPr/>
        </p:nvSpPr>
        <p:spPr>
          <a:xfrm>
            <a:off x="3770927" y="406858"/>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336" name="Google Shape;336;g26ba99a7413_0_633"/>
          <p:cNvCxnSpPr/>
          <p:nvPr/>
        </p:nvCxnSpPr>
        <p:spPr>
          <a:xfrm>
            <a:off x="3206497" y="1586304"/>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37" name="Google Shape;337;g26ba99a7413_0_6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8" name="Google Shape;338;g26ba99a7413_0_633"/>
          <p:cNvPicPr preferRelativeResize="0"/>
          <p:nvPr/>
        </p:nvPicPr>
        <p:blipFill rotWithShape="1">
          <a:blip r:embed="rId3">
            <a:alphaModFix/>
          </a:blip>
          <a:srcRect/>
          <a:stretch/>
        </p:blipFill>
        <p:spPr>
          <a:xfrm>
            <a:off x="80901" y="1586304"/>
            <a:ext cx="3125596" cy="3218436"/>
          </a:xfrm>
          <a:prstGeom prst="rect">
            <a:avLst/>
          </a:prstGeom>
          <a:noFill/>
          <a:ln>
            <a:noFill/>
          </a:ln>
          <a:effectLst>
            <a:outerShdw blurRad="50800" dist="38100" dir="2700000" algn="tl" rotWithShape="0">
              <a:srgbClr val="000000">
                <a:alpha val="40000"/>
              </a:srgbClr>
            </a:outerShdw>
          </a:effectLst>
        </p:spPr>
      </p:pic>
      <p:sp>
        <p:nvSpPr>
          <p:cNvPr id="339" name="Google Shape;339;g26ba99a7413_0_633"/>
          <p:cNvSpPr txBox="1"/>
          <p:nvPr/>
        </p:nvSpPr>
        <p:spPr>
          <a:xfrm>
            <a:off x="3479627" y="1840028"/>
            <a:ext cx="7772100" cy="4570442"/>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600"/>
              </a:spcBef>
              <a:spcAft>
                <a:spcPts val="0"/>
              </a:spcAft>
              <a:buClr>
                <a:schemeClr val="dk1"/>
              </a:buClr>
              <a:buSzPts val="3200"/>
              <a:buFont typeface="Lato"/>
              <a:buChar char="•"/>
            </a:pPr>
            <a:r>
              <a:rPr lang="en-US" sz="32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Ver </a:t>
            </a:r>
            <a:r>
              <a:rPr lang="en-US" sz="3200" b="1" i="0" u="none" strike="noStrike" cap="none"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el</a:t>
            </a:r>
            <a:r>
              <a:rPr lang="en-US" sz="32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 video de la </a:t>
            </a:r>
            <a:r>
              <a:rPr lang="en-US" sz="3200" b="1" i="0" u="none" strike="noStrike" cap="none"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lección</a:t>
            </a:r>
            <a:r>
              <a:rPr lang="en-US" sz="32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2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6</a:t>
            </a:r>
            <a:endParaRPr sz="32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457200" marR="0" lvl="0" indent="-431800" algn="l" rtl="0">
              <a:lnSpc>
                <a:spcPct val="100000"/>
              </a:lnSpc>
              <a:spcBef>
                <a:spcPts val="600"/>
              </a:spcBef>
              <a:spcAft>
                <a:spcPts val="0"/>
              </a:spcAft>
              <a:buClr>
                <a:schemeClr val="dk1"/>
              </a:buClr>
              <a:buSzPts val="3200"/>
              <a:buFont typeface="Lato"/>
              <a:buChar char="•"/>
            </a:pPr>
            <a:r>
              <a:rPr lang="en-US" sz="32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Leer </a:t>
            </a:r>
            <a:r>
              <a:rPr lang="en-US" sz="32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Juan 2:13-3:21 </a:t>
            </a:r>
            <a:r>
              <a:rPr lang="en-US" sz="3200" b="1" i="0" u="none" strike="noStrike" cap="none"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en</a:t>
            </a:r>
            <a:r>
              <a:rPr lang="en-US" sz="32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 sus </a:t>
            </a:r>
            <a:r>
              <a:rPr lang="en-US" sz="3200" b="1" i="0" u="none" strike="noStrike" cap="none"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Biblias</a:t>
            </a:r>
            <a:endParaRPr lang="en-US" sz="32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457200" marR="0" lvl="0" indent="-431800" algn="l" rtl="0">
              <a:lnSpc>
                <a:spcPct val="100000"/>
              </a:lnSpc>
              <a:spcBef>
                <a:spcPts val="600"/>
              </a:spcBef>
              <a:spcAft>
                <a:spcPts val="0"/>
              </a:spcAft>
              <a:buClr>
                <a:schemeClr val="dk1"/>
              </a:buClr>
              <a:buSzPts val="3200"/>
              <a:buFont typeface="Lato"/>
              <a:buChar char="•"/>
            </a:pP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Por favor, prepare un </a:t>
            </a:r>
            <a:r>
              <a:rPr lang="en-US" sz="3200" dirty="0" err="1">
                <a:solidFill>
                  <a:schemeClr val="dk1"/>
                </a:solidFill>
                <a:latin typeface="Lato" panose="020F0502020204030203" pitchFamily="34" charset="0"/>
                <a:ea typeface="Lato" panose="020F0502020204030203" pitchFamily="34" charset="0"/>
                <a:cs typeface="Lato" panose="020F0502020204030203" pitchFamily="34" charset="0"/>
                <a:sym typeface="Calibri"/>
              </a:rPr>
              <a:t>ejemplo</a:t>
            </a: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de </a:t>
            </a:r>
            <a:r>
              <a:rPr lang="en-US" sz="3200" dirty="0" err="1">
                <a:solidFill>
                  <a:schemeClr val="dk1"/>
                </a:solidFill>
                <a:latin typeface="Lato" panose="020F0502020204030203" pitchFamily="34" charset="0"/>
                <a:ea typeface="Lato" panose="020F0502020204030203" pitchFamily="34" charset="0"/>
                <a:cs typeface="Lato" panose="020F0502020204030203" pitchFamily="34" charset="0"/>
                <a:sym typeface="Calibri"/>
              </a:rPr>
              <a:t>Captar</a:t>
            </a: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o sea, </a:t>
            </a:r>
            <a:r>
              <a:rPr lang="en-US" sz="3200" dirty="0" err="1">
                <a:solidFill>
                  <a:schemeClr val="dk1"/>
                </a:solidFill>
                <a:latin typeface="Lato" panose="020F0502020204030203" pitchFamily="34" charset="0"/>
                <a:ea typeface="Lato" panose="020F0502020204030203" pitchFamily="34" charset="0"/>
                <a:cs typeface="Lato" panose="020F0502020204030203" pitchFamily="34" charset="0"/>
                <a:sym typeface="Calibri"/>
              </a:rPr>
              <a:t>una</a:t>
            </a: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a:t>
            </a:r>
            <a:r>
              <a:rPr lang="en-US" sz="3200" dirty="0" err="1">
                <a:solidFill>
                  <a:schemeClr val="dk1"/>
                </a:solidFill>
                <a:latin typeface="Lato" panose="020F0502020204030203" pitchFamily="34" charset="0"/>
                <a:ea typeface="Lato" panose="020F0502020204030203" pitchFamily="34" charset="0"/>
                <a:cs typeface="Lato" panose="020F0502020204030203" pitchFamily="34" charset="0"/>
                <a:sym typeface="Calibri"/>
              </a:rPr>
              <a:t>introducción</a:t>
            </a: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a:t>
            </a:r>
          </a:p>
          <a:p>
            <a:pPr marL="25400" lvl="4">
              <a:spcBef>
                <a:spcPts val="600"/>
              </a:spcBef>
              <a:buClr>
                <a:schemeClr val="dk1"/>
              </a:buClr>
              <a:buSzPts val="3200"/>
            </a:pPr>
            <a:endPar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Calibri"/>
            </a:endParaRPr>
          </a:p>
          <a:p>
            <a:pPr marL="25400" lvl="4">
              <a:spcBef>
                <a:spcPts val="600"/>
              </a:spcBef>
              <a:buClr>
                <a:schemeClr val="dk1"/>
              </a:buClr>
              <a:buSzPts val="3200"/>
            </a:pP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1) Juan 2:13-25 (Jesús Purifica </a:t>
            </a:r>
            <a:r>
              <a:rPr lang="en-US" sz="3200" dirty="0" err="1">
                <a:solidFill>
                  <a:schemeClr val="dk1"/>
                </a:solidFill>
                <a:latin typeface="Lato" panose="020F0502020204030203" pitchFamily="34" charset="0"/>
                <a:ea typeface="Lato" panose="020F0502020204030203" pitchFamily="34" charset="0"/>
                <a:cs typeface="Lato" panose="020F0502020204030203" pitchFamily="34" charset="0"/>
                <a:sym typeface="Calibri"/>
              </a:rPr>
              <a:t>el</a:t>
            </a: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Templo) </a:t>
            </a:r>
          </a:p>
          <a:p>
            <a:pPr marL="25400" lvl="4">
              <a:spcBef>
                <a:spcPts val="600"/>
              </a:spcBef>
              <a:buClr>
                <a:schemeClr val="dk1"/>
              </a:buClr>
              <a:buSzPts val="3200"/>
            </a:pPr>
            <a:endPar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Calibri"/>
            </a:endParaRPr>
          </a:p>
          <a:p>
            <a:pPr marL="25400" lvl="4">
              <a:spcBef>
                <a:spcPts val="600"/>
              </a:spcBef>
              <a:buClr>
                <a:schemeClr val="dk1"/>
              </a:buClr>
              <a:buSzPts val="3200"/>
            </a:pP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2) Juan 3:1-21 (Nicodemo)</a:t>
            </a:r>
            <a:endParaRPr sz="32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pic>
        <p:nvPicPr>
          <p:cNvPr id="340" name="Google Shape;340;g26ba99a7413_0_63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
        <p:cNvGrpSpPr/>
        <p:nvPr/>
      </p:nvGrpSpPr>
      <p:grpSpPr>
        <a:xfrm>
          <a:off x="0" y="0"/>
          <a:ext cx="0" cy="0"/>
          <a:chOff x="0" y="0"/>
          <a:chExt cx="0" cy="0"/>
        </a:xfrm>
      </p:grpSpPr>
      <p:sp>
        <p:nvSpPr>
          <p:cNvPr id="345" name="Google Shape;345;g2adf1476608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346" name="Google Shape;346;g2adf1476608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7" name="Google Shape;347;g2adf1476608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48" name="Google Shape;348;g2adf1476608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2"/>
        <p:cNvGrpSpPr/>
        <p:nvPr/>
      </p:nvGrpSpPr>
      <p:grpSpPr>
        <a:xfrm>
          <a:off x="0" y="0"/>
          <a:ext cx="0" cy="0"/>
          <a:chOff x="0" y="0"/>
          <a:chExt cx="0" cy="0"/>
        </a:xfrm>
      </p:grpSpPr>
      <p:sp>
        <p:nvSpPr>
          <p:cNvPr id="353" name="Google Shape;353;g2adf1476608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354" name="Google Shape;354;g2adf1476608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5" name="Google Shape;355;g2adf1476608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56" name="Google Shape;356;g2adf1476608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2" name="Google Shape;362;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3" name="Google Shape;363;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64" name="Google Shape;364;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65" name="Google Shape;365;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66" name="Google Shape;366;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7" name="Google Shape;367;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2" name="Google Shape;122;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2048259" y="1858641"/>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Usar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método</a:t>
            </a:r>
            <a:r>
              <a:rPr lang="en-US" sz="2500" dirty="0">
                <a:solidFill>
                  <a:schemeClr val="tx1"/>
                </a:solidFill>
                <a:latin typeface="Lato"/>
                <a:ea typeface="Lato"/>
                <a:cs typeface="Lato"/>
                <a:sym typeface="Lato"/>
              </a:rPr>
              <a:t> de las 4 “C” para leer y </a:t>
            </a:r>
            <a:r>
              <a:rPr lang="en-US" sz="2500" dirty="0" err="1">
                <a:solidFill>
                  <a:schemeClr val="tx1"/>
                </a:solidFill>
                <a:latin typeface="Lato"/>
                <a:ea typeface="Lato"/>
                <a:cs typeface="Lato"/>
                <a:sym typeface="Lato"/>
              </a:rPr>
              <a:t>entender</a:t>
            </a:r>
            <a:r>
              <a:rPr lang="en-US" sz="2500" dirty="0">
                <a:solidFill>
                  <a:schemeClr val="tx1"/>
                </a:solidFill>
                <a:latin typeface="Lato"/>
                <a:ea typeface="Lato"/>
                <a:cs typeface="Lato"/>
                <a:sym typeface="Lato"/>
              </a:rPr>
              <a:t> Juan 2:1-12</a:t>
            </a:r>
            <a:endParaRPr sz="2500" b="0" i="0" u="none" strike="noStrike" cap="none" dirty="0">
              <a:solidFill>
                <a:schemeClr val="tx1"/>
              </a:solidFill>
              <a:latin typeface="Lato"/>
              <a:ea typeface="Lato"/>
              <a:cs typeface="Lato"/>
              <a:sym typeface="Lato"/>
            </a:endParaRPr>
          </a:p>
        </p:txBody>
      </p:sp>
      <p:sp>
        <p:nvSpPr>
          <p:cNvPr id="133" name="Google Shape;133;p5"/>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2048259" y="3116448"/>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Analizar la importancia de “Captar” para compartir el Evangelio</a:t>
            </a:r>
            <a:endParaRPr sz="2500" b="0" i="0" u="none" strike="noStrike" cap="none">
              <a:solidFill>
                <a:schemeClr val="lt1"/>
              </a:solidFill>
              <a:latin typeface="Lato"/>
              <a:ea typeface="Lato"/>
              <a:cs typeface="Lato"/>
              <a:sym typeface="Lato"/>
            </a:endParaRPr>
          </a:p>
        </p:txBody>
      </p:sp>
      <p:sp>
        <p:nvSpPr>
          <p:cNvPr id="137" name="Google Shape;137;p5"/>
          <p:cNvSpPr/>
          <p:nvPr/>
        </p:nvSpPr>
        <p:spPr>
          <a:xfrm>
            <a:off x="745673" y="43737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1086826" y="46275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2048259" y="43737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2048259" y="4373774"/>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lt1"/>
                </a:solidFill>
                <a:latin typeface="Lato"/>
                <a:ea typeface="Lato"/>
                <a:cs typeface="Lato"/>
                <a:sym typeface="Lato"/>
              </a:rPr>
              <a:t>Crear </a:t>
            </a:r>
            <a:r>
              <a:rPr lang="en-US" sz="2500" dirty="0" err="1">
                <a:solidFill>
                  <a:schemeClr val="lt1"/>
                </a:solidFill>
                <a:latin typeface="Lato"/>
                <a:ea typeface="Lato"/>
                <a:cs typeface="Lato"/>
                <a:sym typeface="Lato"/>
              </a:rPr>
              <a:t>ejemplos</a:t>
            </a:r>
            <a:r>
              <a:rPr lang="en-US" sz="2500" dirty="0">
                <a:solidFill>
                  <a:schemeClr val="lt1"/>
                </a:solidFill>
                <a:latin typeface="Lato"/>
                <a:ea typeface="Lato"/>
                <a:cs typeface="Lato"/>
                <a:sym typeface="Lato"/>
              </a:rPr>
              <a:t> de “</a:t>
            </a:r>
            <a:r>
              <a:rPr lang="en-US" sz="2500" dirty="0" err="1">
                <a:solidFill>
                  <a:schemeClr val="lt1"/>
                </a:solidFill>
                <a:latin typeface="Lato"/>
                <a:ea typeface="Lato"/>
                <a:cs typeface="Lato"/>
                <a:sym typeface="Lato"/>
              </a:rPr>
              <a:t>Captar</a:t>
            </a:r>
            <a:r>
              <a:rPr lang="en-US" sz="2500" dirty="0">
                <a:solidFill>
                  <a:schemeClr val="lt1"/>
                </a:solidFill>
                <a:latin typeface="Lato"/>
                <a:ea typeface="Lato"/>
                <a:cs typeface="Lato"/>
                <a:sym typeface="Lato"/>
              </a:rPr>
              <a:t>” para Juan 2:1-12</a:t>
            </a:r>
            <a:endParaRPr sz="2500" b="0" i="0" u="none" strike="noStrike" cap="none" dirty="0">
              <a:solidFill>
                <a:schemeClr val="lt1"/>
              </a:solidFill>
              <a:latin typeface="Lato"/>
              <a:ea typeface="Lato"/>
              <a:cs typeface="Lato"/>
              <a:sym typeface="Lato"/>
            </a:endParaRPr>
          </a:p>
        </p:txBody>
      </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6c0eec2cfd_0_221"/>
          <p:cNvSpPr txBox="1"/>
          <p:nvPr/>
        </p:nvSpPr>
        <p:spPr>
          <a:xfrm>
            <a:off x="4005881" y="1836707"/>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Captar</a:t>
            </a:r>
            <a:endParaRPr sz="6000" b="0" i="0" u="none" strike="noStrike" cap="none" dirty="0">
              <a:solidFill>
                <a:srgbClr val="009444"/>
              </a:solidFill>
              <a:latin typeface="Lato"/>
              <a:ea typeface="Lato"/>
              <a:cs typeface="Lato"/>
              <a:sym typeface="Lato"/>
            </a:endParaRPr>
          </a:p>
        </p:txBody>
      </p:sp>
      <p:cxnSp>
        <p:nvCxnSpPr>
          <p:cNvPr id="147" name="Google Shape;147;g26c0eec2cfd_0_221"/>
          <p:cNvCxnSpPr/>
          <p:nvPr/>
        </p:nvCxnSpPr>
        <p:spPr>
          <a:xfrm>
            <a:off x="4011767" y="297836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48" name="Google Shape;148;g26c0eec2cfd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9" name="Google Shape;149;g26c0eec2cfd_0_221"/>
          <p:cNvPicPr preferRelativeResize="0"/>
          <p:nvPr/>
        </p:nvPicPr>
        <p:blipFill rotWithShape="1">
          <a:blip r:embed="rId3">
            <a:alphaModFix/>
          </a:blip>
          <a:srcRect l="1446" r="1434"/>
          <a:stretch/>
        </p:blipFill>
        <p:spPr>
          <a:xfrm>
            <a:off x="248051" y="1400152"/>
            <a:ext cx="3650724" cy="3759145"/>
          </a:xfrm>
          <a:prstGeom prst="rect">
            <a:avLst/>
          </a:prstGeom>
          <a:noFill/>
          <a:ln>
            <a:noFill/>
          </a:ln>
          <a:effectLst>
            <a:outerShdw blurRad="50800" dist="38100" dir="2700000" algn="tl" rotWithShape="0">
              <a:srgbClr val="000000">
                <a:alpha val="40000"/>
              </a:srgbClr>
            </a:outerShdw>
          </a:effectLst>
        </p:spPr>
      </p:pic>
      <p:sp>
        <p:nvSpPr>
          <p:cNvPr id="150" name="Google Shape;150;g26c0eec2cfd_0_221"/>
          <p:cNvSpPr txBox="1"/>
          <p:nvPr/>
        </p:nvSpPr>
        <p:spPr>
          <a:xfrm>
            <a:off x="4005881" y="3279724"/>
            <a:ext cx="7432500" cy="156962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s-PY" sz="3200" b="1" dirty="0">
                <a:solidFill>
                  <a:schemeClr val="dk1"/>
                </a:solidFill>
                <a:latin typeface="Lato"/>
                <a:ea typeface="Lato"/>
                <a:cs typeface="Lato"/>
                <a:sym typeface="Lato"/>
              </a:rPr>
              <a:t>Comparte algo interesante que aprendiste en la lectura acerca de las bodas en los tiempos bíblicos.</a:t>
            </a:r>
            <a:endParaRPr sz="3200" b="1" dirty="0">
              <a:solidFill>
                <a:schemeClr val="dk1"/>
              </a:solidFill>
              <a:latin typeface="Lato"/>
              <a:ea typeface="Lato"/>
              <a:cs typeface="Lato"/>
              <a:sym typeface="Lato"/>
            </a:endParaRPr>
          </a:p>
        </p:txBody>
      </p:sp>
      <p:pic>
        <p:nvPicPr>
          <p:cNvPr id="151" name="Google Shape;151;g26c0eec2cfd_0_2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g26c0eec2cfd_0_235"/>
          <p:cNvSpPr txBox="1"/>
          <p:nvPr/>
        </p:nvSpPr>
        <p:spPr>
          <a:xfrm>
            <a:off x="4127382" y="23402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Contar</a:t>
            </a:r>
            <a:endParaRPr sz="6000" b="0" i="0" u="none" strike="noStrike" cap="none">
              <a:solidFill>
                <a:srgbClr val="009444"/>
              </a:solidFill>
              <a:latin typeface="Lato"/>
              <a:ea typeface="Lato"/>
              <a:cs typeface="Lato"/>
              <a:sym typeface="Lato"/>
            </a:endParaRPr>
          </a:p>
        </p:txBody>
      </p:sp>
      <p:cxnSp>
        <p:nvCxnSpPr>
          <p:cNvPr id="157" name="Google Shape;157;g26c0eec2cfd_0_235"/>
          <p:cNvCxnSpPr/>
          <p:nvPr/>
        </p:nvCxnSpPr>
        <p:spPr>
          <a:xfrm>
            <a:off x="4230827" y="35850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58" name="Google Shape;158;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9" name="Google Shape;159;g26c0eec2cfd_0_235"/>
          <p:cNvPicPr preferRelativeResize="0"/>
          <p:nvPr/>
        </p:nvPicPr>
        <p:blipFill rotWithShape="1">
          <a:blip r:embed="rId3">
            <a:alphaModFix/>
          </a:blip>
          <a:srcRect l="1436" r="1447"/>
          <a:stretch/>
        </p:blipFill>
        <p:spPr>
          <a:xfrm>
            <a:off x="95650" y="1323950"/>
            <a:ext cx="3982775" cy="4101062"/>
          </a:xfrm>
          <a:prstGeom prst="rect">
            <a:avLst/>
          </a:prstGeom>
          <a:noFill/>
          <a:ln>
            <a:noFill/>
          </a:ln>
          <a:effectLst>
            <a:outerShdw blurRad="50800" dist="38100" dir="2700000" algn="tl" rotWithShape="0">
              <a:srgbClr val="000000">
                <a:alpha val="40000"/>
              </a:srgbClr>
            </a:outerShdw>
          </a:effectLst>
        </p:spPr>
      </p:pic>
      <p:sp>
        <p:nvSpPr>
          <p:cNvPr id="160" name="Google Shape;160;g26c0eec2cfd_0_235"/>
          <p:cNvSpPr txBox="1"/>
          <p:nvPr/>
        </p:nvSpPr>
        <p:spPr>
          <a:xfrm>
            <a:off x="4127381" y="40107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cuenta la historia de </a:t>
            </a:r>
            <a:r>
              <a:rPr lang="en-US" sz="3200" b="1">
                <a:solidFill>
                  <a:schemeClr val="dk1"/>
                </a:solidFill>
                <a:latin typeface="Lato"/>
                <a:ea typeface="Lato"/>
                <a:cs typeface="Lato"/>
                <a:sym typeface="Lato"/>
              </a:rPr>
              <a:t>Juan 2:1-12</a:t>
            </a:r>
            <a:r>
              <a:rPr lang="en-US" sz="3200" b="1" i="0" u="none" strike="noStrike" cap="none">
                <a:solidFill>
                  <a:schemeClr val="dk1"/>
                </a:solidFill>
                <a:latin typeface="Lato"/>
                <a:ea typeface="Lato"/>
                <a:cs typeface="Lato"/>
                <a:sym typeface="Lato"/>
              </a:rPr>
              <a:t>.</a:t>
            </a:r>
            <a:endParaRPr sz="3200" b="1" i="0" u="none" strike="noStrike" cap="none">
              <a:solidFill>
                <a:schemeClr val="dk1"/>
              </a:solidFill>
              <a:latin typeface="Lato"/>
              <a:ea typeface="Lato"/>
              <a:cs typeface="Lato"/>
              <a:sym typeface="Lato"/>
            </a:endParaRPr>
          </a:p>
        </p:txBody>
      </p:sp>
      <p:pic>
        <p:nvPicPr>
          <p:cNvPr id="161" name="Google Shape;161;g26c0eec2cfd_0_23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2B0F5BB5-CF88-7787-0CA7-43D09DA65353}"/>
              </a:ext>
            </a:extLst>
          </p:cNvPr>
          <p:cNvPicPr>
            <a:picLocks noChangeAspect="1"/>
          </p:cNvPicPr>
          <p:nvPr/>
        </p:nvPicPr>
        <p:blipFill rotWithShape="1">
          <a:blip r:embed="rId3"/>
          <a:srcRect l="21847" t="25637" r="21666" b="9733"/>
          <a:stretch/>
        </p:blipFill>
        <p:spPr>
          <a:xfrm>
            <a:off x="2502194" y="83938"/>
            <a:ext cx="6556746" cy="6690124"/>
          </a:xfrm>
          <a:prstGeom prst="rect">
            <a:avLst/>
          </a:prstGeom>
        </p:spPr>
      </p:pic>
      <p:sp>
        <p:nvSpPr>
          <p:cNvPr id="10" name="Right Arrow 9">
            <a:extLst>
              <a:ext uri="{FF2B5EF4-FFF2-40B4-BE49-F238E27FC236}">
                <a16:creationId xmlns:a16="http://schemas.microsoft.com/office/drawing/2014/main" id="{8877A148-5407-5E40-F308-7622ACB889CC}"/>
              </a:ext>
            </a:extLst>
          </p:cNvPr>
          <p:cNvSpPr/>
          <p:nvPr/>
        </p:nvSpPr>
        <p:spPr>
          <a:xfrm>
            <a:off x="3700130" y="3429000"/>
            <a:ext cx="1509823" cy="60073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569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Cana Wedding – stfrancischurchtairuanz">
            <a:extLst>
              <a:ext uri="{FF2B5EF4-FFF2-40B4-BE49-F238E27FC236}">
                <a16:creationId xmlns:a16="http://schemas.microsoft.com/office/drawing/2014/main" id="{B85A0831-70F1-4470-4435-73AFF98EC8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2593" y="0"/>
            <a:ext cx="6246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1903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7648BF-5DBF-4EF2-B591-88D3C3D235EC}">
  <ds:schemaRefs>
    <ds:schemaRef ds:uri="http://schemas.microsoft.com/office/2006/metadata/properties"/>
    <ds:schemaRef ds:uri="http://schemas.microsoft.com/office/infopath/2007/PartnerControls"/>
    <ds:schemaRef ds:uri="38896d1c-d48b-47b1-97a9-761dcde349b0"/>
    <ds:schemaRef ds:uri="9d1aa794-ada9-4a3e-9c2a-189f245fcbb8"/>
  </ds:schemaRefs>
</ds:datastoreItem>
</file>

<file path=customXml/itemProps2.xml><?xml version="1.0" encoding="utf-8"?>
<ds:datastoreItem xmlns:ds="http://schemas.openxmlformats.org/officeDocument/2006/customXml" ds:itemID="{C2525FE4-BA5E-4247-B19F-BE6E5532AB85}">
  <ds:schemaRefs>
    <ds:schemaRef ds:uri="http://schemas.microsoft.com/sharepoint/v3/contenttype/forms"/>
  </ds:schemaRefs>
</ds:datastoreItem>
</file>

<file path=customXml/itemProps3.xml><?xml version="1.0" encoding="utf-8"?>
<ds:datastoreItem xmlns:ds="http://schemas.openxmlformats.org/officeDocument/2006/customXml" ds:itemID="{4248851D-EAD6-46B7-889F-0A5DAEBE3F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1103</TotalTime>
  <Words>1862</Words>
  <Application>Microsoft Macintosh PowerPoint</Application>
  <PresentationFormat>Widescreen</PresentationFormat>
  <Paragraphs>197</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Lato</vt:lpstr>
      <vt:lpstr>Arial</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6</cp:revision>
  <dcterms:created xsi:type="dcterms:W3CDTF">2023-11-29T19:33:05Z</dcterms:created>
  <dcterms:modified xsi:type="dcterms:W3CDTF">2025-05-16T02:48:01Z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