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customXml/itemProps5.xml" ContentType="application/vnd.openxmlformats-officedocument.customXmlProperties+xml"/>
  <Override PartName="/customXml/itemProps6.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4">
  <p:sldMasterIdLst>
    <p:sldMasterId id="2147483698" r:id="rId7"/>
  </p:sldMasterIdLst>
  <p:notesMasterIdLst>
    <p:notesMasterId r:id="rId10"/>
  </p:notesMasterIdLst>
  <p:handoutMasterIdLst>
    <p:handoutMasterId r:id="rId11"/>
  </p:handoutMasterIdLst>
  <p:sldIdLst>
    <p:sldId id="504" r:id="rId8"/>
    <p:sldId id="505" r:id="rId9"/>
  </p:sldIdLst>
  <p:sldSz cx="12179300" cy="9134475" type="ledger"/>
  <p:notesSz cx="70104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C4C4C"/>
    <a:srgbClr val="F26E35"/>
    <a:srgbClr val="E95626"/>
    <a:srgbClr val="0062FF"/>
    <a:srgbClr val="0000FF"/>
    <a:srgbClr val="494A49"/>
    <a:srgbClr val="A8A9A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3215CAF-37EE-1FC4-9CC3-B0E4A00E7946}" v="9" dt="2026-01-12T02:01:10.149"/>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8597" autoAdjust="0"/>
    <p:restoredTop sz="96949" autoAdjust="0"/>
  </p:normalViewPr>
  <p:slideViewPr>
    <p:cSldViewPr snapToGrid="0">
      <p:cViewPr varScale="1">
        <p:scale>
          <a:sx n="58" d="100"/>
          <a:sy n="58" d="100"/>
        </p:scale>
        <p:origin x="240" y="1640"/>
      </p:cViewPr>
      <p:guideLst/>
    </p:cSldViewPr>
  </p:slideViewPr>
  <p:notesTextViewPr>
    <p:cViewPr>
      <p:scale>
        <a:sx n="3" d="2"/>
        <a:sy n="3" d="2"/>
      </p:scale>
      <p:origin x="0" y="0"/>
    </p:cViewPr>
  </p:notesTextViewPr>
  <p:sorterViewPr>
    <p:cViewPr>
      <p:scale>
        <a:sx n="100" d="100"/>
        <a:sy n="100" d="100"/>
      </p:scale>
      <p:origin x="0" y="0"/>
    </p:cViewPr>
  </p:sorterViewPr>
  <p:notesViewPr>
    <p:cSldViewPr snapToGrid="0">
      <p:cViewPr varScale="1">
        <p:scale>
          <a:sx n="83" d="100"/>
          <a:sy n="83" d="100"/>
        </p:scale>
        <p:origin x="3168" y="67"/>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1.xml"/><Relationship Id="rId13"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Master" Target="slideMasters/slideMaster1.xml"/><Relationship Id="rId12" Type="http://schemas.openxmlformats.org/officeDocument/2006/relationships/presProps" Target="presProps.xml"/><Relationship Id="rId2" Type="http://schemas.openxmlformats.org/officeDocument/2006/relationships/customXml" Target="../customXml/item2.xml"/><Relationship Id="rId16"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customXml" Target="../customXml/item6.xml"/><Relationship Id="rId11" Type="http://schemas.openxmlformats.org/officeDocument/2006/relationships/handoutMaster" Target="handoutMasters/handoutMaster1.xml"/><Relationship Id="rId5" Type="http://schemas.openxmlformats.org/officeDocument/2006/relationships/customXml" Target="../customXml/item5.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customXml" Target="../customXml/item4.xml"/><Relationship Id="rId9" Type="http://schemas.openxmlformats.org/officeDocument/2006/relationships/slide" Target="slides/slide2.xml"/><Relationship Id="rId14"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1"/>
            <a:ext cx="3038475" cy="466725"/>
          </a:xfrm>
          <a:prstGeom prst="rect">
            <a:avLst/>
          </a:prstGeom>
        </p:spPr>
        <p:txBody>
          <a:bodyPr vert="horz" lIns="91430" tIns="45716" rIns="91430" bIns="45716" rtlCol="0"/>
          <a:lstStyle>
            <a:lvl1pPr algn="l">
              <a:defRPr sz="1200"/>
            </a:lvl1pPr>
          </a:lstStyle>
          <a:p>
            <a:endParaRPr lang="en-US"/>
          </a:p>
        </p:txBody>
      </p:sp>
      <p:sp>
        <p:nvSpPr>
          <p:cNvPr id="3" name="Date Placeholder 2"/>
          <p:cNvSpPr>
            <a:spLocks noGrp="1"/>
          </p:cNvSpPr>
          <p:nvPr>
            <p:ph type="dt" sz="quarter" idx="1"/>
          </p:nvPr>
        </p:nvSpPr>
        <p:spPr>
          <a:xfrm>
            <a:off x="3970339" y="1"/>
            <a:ext cx="3038475" cy="466725"/>
          </a:xfrm>
          <a:prstGeom prst="rect">
            <a:avLst/>
          </a:prstGeom>
        </p:spPr>
        <p:txBody>
          <a:bodyPr vert="horz" lIns="91430" tIns="45716" rIns="91430" bIns="45716" rtlCol="0"/>
          <a:lstStyle>
            <a:lvl1pPr algn="r">
              <a:defRPr sz="1200"/>
            </a:lvl1pPr>
          </a:lstStyle>
          <a:p>
            <a:fld id="{043CDAEE-F831-4FFE-81B9-368C05AF1BAF}" type="datetimeFigureOut">
              <a:rPr lang="en-US" smtClean="0"/>
              <a:t>1/11/2026</a:t>
            </a:fld>
            <a:endParaRPr lang="en-US"/>
          </a:p>
        </p:txBody>
      </p:sp>
      <p:sp>
        <p:nvSpPr>
          <p:cNvPr id="4" name="Footer Placeholder 3"/>
          <p:cNvSpPr>
            <a:spLocks noGrp="1"/>
          </p:cNvSpPr>
          <p:nvPr>
            <p:ph type="ftr" sz="quarter" idx="2"/>
          </p:nvPr>
        </p:nvSpPr>
        <p:spPr>
          <a:xfrm>
            <a:off x="1" y="8829676"/>
            <a:ext cx="3038475" cy="466725"/>
          </a:xfrm>
          <a:prstGeom prst="rect">
            <a:avLst/>
          </a:prstGeom>
        </p:spPr>
        <p:txBody>
          <a:bodyPr vert="horz" lIns="91430" tIns="45716" rIns="91430" bIns="45716" rtlCol="0" anchor="b"/>
          <a:lstStyle>
            <a:lvl1pPr algn="l">
              <a:defRPr sz="1200"/>
            </a:lvl1pPr>
          </a:lstStyle>
          <a:p>
            <a:endParaRPr lang="en-US"/>
          </a:p>
        </p:txBody>
      </p:sp>
      <p:sp>
        <p:nvSpPr>
          <p:cNvPr id="5" name="Slide Number Placeholder 4"/>
          <p:cNvSpPr>
            <a:spLocks noGrp="1"/>
          </p:cNvSpPr>
          <p:nvPr>
            <p:ph type="sldNum" sz="quarter" idx="3"/>
          </p:nvPr>
        </p:nvSpPr>
        <p:spPr>
          <a:xfrm>
            <a:off x="3970339" y="8829676"/>
            <a:ext cx="3038475" cy="466725"/>
          </a:xfrm>
          <a:prstGeom prst="rect">
            <a:avLst/>
          </a:prstGeom>
        </p:spPr>
        <p:txBody>
          <a:bodyPr vert="horz" lIns="91430" tIns="45716" rIns="91430" bIns="45716" rtlCol="0" anchor="b"/>
          <a:lstStyle>
            <a:lvl1pPr algn="r">
              <a:defRPr sz="1200"/>
            </a:lvl1pPr>
          </a:lstStyle>
          <a:p>
            <a:fld id="{0D1A07E1-9326-4256-B318-10414368C920}" type="slidenum">
              <a:rPr lang="en-US" smtClean="0"/>
              <a:t>‹#›</a:t>
            </a:fld>
            <a:endParaRPr lang="en-US"/>
          </a:p>
        </p:txBody>
      </p:sp>
    </p:spTree>
    <p:extLst>
      <p:ext uri="{BB962C8B-B14F-4D97-AF65-F5344CB8AC3E}">
        <p14:creationId xmlns:p14="http://schemas.microsoft.com/office/powerpoint/2010/main" val="186323149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37840" cy="466434"/>
          </a:xfrm>
          <a:prstGeom prst="rect">
            <a:avLst/>
          </a:prstGeom>
        </p:spPr>
        <p:txBody>
          <a:bodyPr vert="horz" lIns="93158" tIns="46579" rIns="93158" bIns="46579" rtlCol="0"/>
          <a:lstStyle>
            <a:lvl1pPr algn="l">
              <a:defRPr sz="1200"/>
            </a:lvl1pPr>
          </a:lstStyle>
          <a:p>
            <a:endParaRPr lang="en-US"/>
          </a:p>
        </p:txBody>
      </p:sp>
      <p:sp>
        <p:nvSpPr>
          <p:cNvPr id="3" name="Date Placeholder 2"/>
          <p:cNvSpPr>
            <a:spLocks noGrp="1"/>
          </p:cNvSpPr>
          <p:nvPr>
            <p:ph type="dt" idx="1"/>
          </p:nvPr>
        </p:nvSpPr>
        <p:spPr>
          <a:xfrm>
            <a:off x="3970940" y="0"/>
            <a:ext cx="3037840" cy="466434"/>
          </a:xfrm>
          <a:prstGeom prst="rect">
            <a:avLst/>
          </a:prstGeom>
        </p:spPr>
        <p:txBody>
          <a:bodyPr vert="horz" lIns="93158" tIns="46579" rIns="93158" bIns="46579" rtlCol="0"/>
          <a:lstStyle>
            <a:lvl1pPr algn="r">
              <a:defRPr sz="1200"/>
            </a:lvl1pPr>
          </a:lstStyle>
          <a:p>
            <a:fld id="{5332823B-0488-4611-A196-4F81EF0B22CD}" type="datetimeFigureOut">
              <a:rPr lang="en-US" smtClean="0"/>
              <a:t>1/11/2026</a:t>
            </a:fld>
            <a:endParaRPr lang="en-US"/>
          </a:p>
        </p:txBody>
      </p:sp>
      <p:sp>
        <p:nvSpPr>
          <p:cNvPr id="4" name="Slide Image Placeholder 3"/>
          <p:cNvSpPr>
            <a:spLocks noGrp="1" noRot="1" noChangeAspect="1"/>
          </p:cNvSpPr>
          <p:nvPr>
            <p:ph type="sldImg" idx="2"/>
          </p:nvPr>
        </p:nvSpPr>
        <p:spPr>
          <a:xfrm>
            <a:off x="1414463" y="1162050"/>
            <a:ext cx="4181475" cy="3136900"/>
          </a:xfrm>
          <a:prstGeom prst="rect">
            <a:avLst/>
          </a:prstGeom>
          <a:noFill/>
          <a:ln w="12700">
            <a:solidFill>
              <a:prstClr val="black"/>
            </a:solidFill>
          </a:ln>
        </p:spPr>
        <p:txBody>
          <a:bodyPr vert="horz" lIns="93158" tIns="46579" rIns="93158" bIns="46579" rtlCol="0" anchor="ctr"/>
          <a:lstStyle/>
          <a:p>
            <a:endParaRPr lang="en-US"/>
          </a:p>
        </p:txBody>
      </p:sp>
      <p:sp>
        <p:nvSpPr>
          <p:cNvPr id="5" name="Notes Placeholder 4"/>
          <p:cNvSpPr>
            <a:spLocks noGrp="1"/>
          </p:cNvSpPr>
          <p:nvPr>
            <p:ph type="body" sz="quarter" idx="3"/>
          </p:nvPr>
        </p:nvSpPr>
        <p:spPr>
          <a:xfrm>
            <a:off x="701041" y="4473893"/>
            <a:ext cx="5608320" cy="3660458"/>
          </a:xfrm>
          <a:prstGeom prst="rect">
            <a:avLst/>
          </a:prstGeom>
        </p:spPr>
        <p:txBody>
          <a:bodyPr vert="horz" lIns="93158" tIns="46579" rIns="93158" bIns="4657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1" y="8829970"/>
            <a:ext cx="3037840" cy="466433"/>
          </a:xfrm>
          <a:prstGeom prst="rect">
            <a:avLst/>
          </a:prstGeom>
        </p:spPr>
        <p:txBody>
          <a:bodyPr vert="horz" lIns="93158" tIns="46579" rIns="93158" bIns="46579" rtlCol="0" anchor="b"/>
          <a:lstStyle>
            <a:lvl1pPr algn="l">
              <a:defRPr sz="1200"/>
            </a:lvl1pPr>
          </a:lstStyle>
          <a:p>
            <a:endParaRPr lang="en-US"/>
          </a:p>
        </p:txBody>
      </p:sp>
      <p:sp>
        <p:nvSpPr>
          <p:cNvPr id="7" name="Slide Number Placeholder 6"/>
          <p:cNvSpPr>
            <a:spLocks noGrp="1"/>
          </p:cNvSpPr>
          <p:nvPr>
            <p:ph type="sldNum" sz="quarter" idx="5"/>
          </p:nvPr>
        </p:nvSpPr>
        <p:spPr>
          <a:xfrm>
            <a:off x="3970940" y="8829970"/>
            <a:ext cx="3037840" cy="466433"/>
          </a:xfrm>
          <a:prstGeom prst="rect">
            <a:avLst/>
          </a:prstGeom>
        </p:spPr>
        <p:txBody>
          <a:bodyPr vert="horz" lIns="93158" tIns="46579" rIns="93158" bIns="46579" rtlCol="0" anchor="b"/>
          <a:lstStyle>
            <a:lvl1pPr algn="r">
              <a:defRPr sz="1200"/>
            </a:lvl1pPr>
          </a:lstStyle>
          <a:p>
            <a:fld id="{FD0BFE4A-5FD4-4212-A975-49EB990189ED}" type="slidenum">
              <a:rPr lang="en-US" smtClean="0"/>
              <a:t>‹#›</a:t>
            </a:fld>
            <a:endParaRPr lang="en-US"/>
          </a:p>
        </p:txBody>
      </p:sp>
    </p:spTree>
    <p:extLst>
      <p:ext uri="{BB962C8B-B14F-4D97-AF65-F5344CB8AC3E}">
        <p14:creationId xmlns:p14="http://schemas.microsoft.com/office/powerpoint/2010/main" val="2759923352"/>
      </p:ext>
    </p:extLst>
  </p:cSld>
  <p:clrMap bg1="lt1" tx1="dk1" bg2="lt2" tx2="dk2" accent1="accent1" accent2="accent2" accent3="accent3" accent4="accent4" accent5="accent5" accent6="accent6" hlink="hlink" folHlink="folHlink"/>
  <p:notesStyle>
    <a:lvl1pPr marL="0" algn="l" defTabSz="1217889" rtl="0" eaLnBrk="1" latinLnBrk="0" hangingPunct="1">
      <a:defRPr sz="1598" kern="1200">
        <a:solidFill>
          <a:schemeClr val="tx1"/>
        </a:solidFill>
        <a:latin typeface="+mn-lt"/>
        <a:ea typeface="+mn-ea"/>
        <a:cs typeface="+mn-cs"/>
      </a:defRPr>
    </a:lvl1pPr>
    <a:lvl2pPr marL="608945" algn="l" defTabSz="1217889" rtl="0" eaLnBrk="1" latinLnBrk="0" hangingPunct="1">
      <a:defRPr sz="1598" kern="1200">
        <a:solidFill>
          <a:schemeClr val="tx1"/>
        </a:solidFill>
        <a:latin typeface="+mn-lt"/>
        <a:ea typeface="+mn-ea"/>
        <a:cs typeface="+mn-cs"/>
      </a:defRPr>
    </a:lvl2pPr>
    <a:lvl3pPr marL="1217889" algn="l" defTabSz="1217889" rtl="0" eaLnBrk="1" latinLnBrk="0" hangingPunct="1">
      <a:defRPr sz="1598" kern="1200">
        <a:solidFill>
          <a:schemeClr val="tx1"/>
        </a:solidFill>
        <a:latin typeface="+mn-lt"/>
        <a:ea typeface="+mn-ea"/>
        <a:cs typeface="+mn-cs"/>
      </a:defRPr>
    </a:lvl3pPr>
    <a:lvl4pPr marL="1826834" algn="l" defTabSz="1217889" rtl="0" eaLnBrk="1" latinLnBrk="0" hangingPunct="1">
      <a:defRPr sz="1598" kern="1200">
        <a:solidFill>
          <a:schemeClr val="tx1"/>
        </a:solidFill>
        <a:latin typeface="+mn-lt"/>
        <a:ea typeface="+mn-ea"/>
        <a:cs typeface="+mn-cs"/>
      </a:defRPr>
    </a:lvl4pPr>
    <a:lvl5pPr marL="2435779" algn="l" defTabSz="1217889" rtl="0" eaLnBrk="1" latinLnBrk="0" hangingPunct="1">
      <a:defRPr sz="1598" kern="1200">
        <a:solidFill>
          <a:schemeClr val="tx1"/>
        </a:solidFill>
        <a:latin typeface="+mn-lt"/>
        <a:ea typeface="+mn-ea"/>
        <a:cs typeface="+mn-cs"/>
      </a:defRPr>
    </a:lvl5pPr>
    <a:lvl6pPr marL="3044723" algn="l" defTabSz="1217889" rtl="0" eaLnBrk="1" latinLnBrk="0" hangingPunct="1">
      <a:defRPr sz="1598" kern="1200">
        <a:solidFill>
          <a:schemeClr val="tx1"/>
        </a:solidFill>
        <a:latin typeface="+mn-lt"/>
        <a:ea typeface="+mn-ea"/>
        <a:cs typeface="+mn-cs"/>
      </a:defRPr>
    </a:lvl6pPr>
    <a:lvl7pPr marL="3653668" algn="l" defTabSz="1217889" rtl="0" eaLnBrk="1" latinLnBrk="0" hangingPunct="1">
      <a:defRPr sz="1598" kern="1200">
        <a:solidFill>
          <a:schemeClr val="tx1"/>
        </a:solidFill>
        <a:latin typeface="+mn-lt"/>
        <a:ea typeface="+mn-ea"/>
        <a:cs typeface="+mn-cs"/>
      </a:defRPr>
    </a:lvl7pPr>
    <a:lvl8pPr marL="4262613" algn="l" defTabSz="1217889" rtl="0" eaLnBrk="1" latinLnBrk="0" hangingPunct="1">
      <a:defRPr sz="1598" kern="1200">
        <a:solidFill>
          <a:schemeClr val="tx1"/>
        </a:solidFill>
        <a:latin typeface="+mn-lt"/>
        <a:ea typeface="+mn-ea"/>
        <a:cs typeface="+mn-cs"/>
      </a:defRPr>
    </a:lvl8pPr>
    <a:lvl9pPr marL="4871557" algn="l" defTabSz="1217889" rtl="0" eaLnBrk="1" latinLnBrk="0" hangingPunct="1">
      <a:defRPr sz="1598"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3448" y="1494925"/>
            <a:ext cx="10352405" cy="3180151"/>
          </a:xfrm>
        </p:spPr>
        <p:txBody>
          <a:bodyPr anchor="b"/>
          <a:lstStyle>
            <a:lvl1pPr algn="ctr">
              <a:defRPr sz="7991"/>
            </a:lvl1pPr>
          </a:lstStyle>
          <a:p>
            <a:r>
              <a:rPr lang="en-US"/>
              <a:t>Click to edit Master title style</a:t>
            </a:r>
            <a:endParaRPr lang="en-US" dirty="0"/>
          </a:p>
        </p:txBody>
      </p:sp>
      <p:sp>
        <p:nvSpPr>
          <p:cNvPr id="3" name="Subtitle 2"/>
          <p:cNvSpPr>
            <a:spLocks noGrp="1"/>
          </p:cNvSpPr>
          <p:nvPr>
            <p:ph type="subTitle" idx="1"/>
          </p:nvPr>
        </p:nvSpPr>
        <p:spPr>
          <a:xfrm>
            <a:off x="1522413" y="4797715"/>
            <a:ext cx="9134475" cy="2205383"/>
          </a:xfrm>
        </p:spPr>
        <p:txBody>
          <a:bodyPr/>
          <a:lstStyle>
            <a:lvl1pPr marL="0" indent="0" algn="ctr">
              <a:buNone/>
              <a:defRPr sz="3197"/>
            </a:lvl1pPr>
            <a:lvl2pPr marL="608945" indent="0" algn="ctr">
              <a:buNone/>
              <a:defRPr sz="2664"/>
            </a:lvl2pPr>
            <a:lvl3pPr marL="1217889" indent="0" algn="ctr">
              <a:buNone/>
              <a:defRPr sz="2397"/>
            </a:lvl3pPr>
            <a:lvl4pPr marL="1826834" indent="0" algn="ctr">
              <a:buNone/>
              <a:defRPr sz="2131"/>
            </a:lvl4pPr>
            <a:lvl5pPr marL="2435779" indent="0" algn="ctr">
              <a:buNone/>
              <a:defRPr sz="2131"/>
            </a:lvl5pPr>
            <a:lvl6pPr marL="3044723" indent="0" algn="ctr">
              <a:buNone/>
              <a:defRPr sz="2131"/>
            </a:lvl6pPr>
            <a:lvl7pPr marL="3653668" indent="0" algn="ctr">
              <a:buNone/>
              <a:defRPr sz="2131"/>
            </a:lvl7pPr>
            <a:lvl8pPr marL="4262613" indent="0" algn="ctr">
              <a:buNone/>
              <a:defRPr sz="2131"/>
            </a:lvl8pPr>
            <a:lvl9pPr marL="4871557" indent="0" algn="ctr">
              <a:buNone/>
              <a:defRPr sz="2131"/>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t>1/11/2026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610500893"/>
      </p:ext>
    </p:extLst>
  </p:cSld>
  <p:clrMapOvr>
    <a:masterClrMapping/>
  </p:clrMapOvr>
  <p:hf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endParaRPr lang="en-US">
              <a:solidFill>
                <a:prstClr val="black"/>
              </a:solidFill>
            </a:endParaRPr>
          </a:p>
        </p:txBody>
      </p:sp>
      <p:sp>
        <p:nvSpPr>
          <p:cNvPr id="5" name="Footer Placeholder 4"/>
          <p:cNvSpPr>
            <a:spLocks noGrp="1"/>
          </p:cNvSpPr>
          <p:nvPr>
            <p:ph type="ftr" sz="quarter" idx="11"/>
          </p:nvPr>
        </p:nvSpPr>
        <p:spPr/>
        <p:txBody>
          <a:bodyPr/>
          <a:lstStyle/>
          <a:p>
            <a:endParaRPr lang="en-US">
              <a:solidFill>
                <a:prstClr val="black"/>
              </a:solidFill>
            </a:endParaRPr>
          </a:p>
        </p:txBody>
      </p:sp>
      <p:sp>
        <p:nvSpPr>
          <p:cNvPr id="6" name="Slide Number Placeholder 5"/>
          <p:cNvSpPr>
            <a:spLocks noGrp="1"/>
          </p:cNvSpPr>
          <p:nvPr>
            <p:ph type="sldNum" sz="quarter" idx="12"/>
          </p:nvPr>
        </p:nvSpPr>
        <p:spPr/>
        <p:txBody>
          <a:bodyPr/>
          <a:lstStyle/>
          <a:p>
            <a:fld id="{EB2BDBA7-4512-477A-8233-EF515314DC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3379109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15812" y="486326"/>
            <a:ext cx="2626162" cy="7741045"/>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7328" y="486326"/>
            <a:ext cx="7726243" cy="774104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endParaRPr lang="en-US">
              <a:solidFill>
                <a:prstClr val="black"/>
              </a:solidFill>
            </a:endParaRPr>
          </a:p>
        </p:txBody>
      </p:sp>
      <p:sp>
        <p:nvSpPr>
          <p:cNvPr id="5" name="Footer Placeholder 4"/>
          <p:cNvSpPr>
            <a:spLocks noGrp="1"/>
          </p:cNvSpPr>
          <p:nvPr>
            <p:ph type="ftr" sz="quarter" idx="11"/>
          </p:nvPr>
        </p:nvSpPr>
        <p:spPr/>
        <p:txBody>
          <a:bodyPr/>
          <a:lstStyle/>
          <a:p>
            <a:endParaRPr lang="en-US">
              <a:solidFill>
                <a:prstClr val="black"/>
              </a:solidFill>
            </a:endParaRPr>
          </a:p>
        </p:txBody>
      </p:sp>
      <p:sp>
        <p:nvSpPr>
          <p:cNvPr id="6" name="Slide Number Placeholder 5"/>
          <p:cNvSpPr>
            <a:spLocks noGrp="1"/>
          </p:cNvSpPr>
          <p:nvPr>
            <p:ph type="sldNum" sz="quarter" idx="12"/>
          </p:nvPr>
        </p:nvSpPr>
        <p:spPr/>
        <p:txBody>
          <a:bodyPr/>
          <a:lstStyle/>
          <a:p>
            <a:fld id="{EB2BDBA7-4512-477A-8233-EF515314DC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93955885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Quad Chart">
    <p:spTree>
      <p:nvGrpSpPr>
        <p:cNvPr id="1" name=""/>
        <p:cNvGrpSpPr/>
        <p:nvPr/>
      </p:nvGrpSpPr>
      <p:grpSpPr>
        <a:xfrm>
          <a:off x="0" y="0"/>
          <a:ext cx="0" cy="0"/>
          <a:chOff x="0" y="0"/>
          <a:chExt cx="0" cy="0"/>
        </a:xfrm>
      </p:grpSpPr>
    </p:spTree>
    <p:extLst>
      <p:ext uri="{BB962C8B-B14F-4D97-AF65-F5344CB8AC3E}">
        <p14:creationId xmlns:p14="http://schemas.microsoft.com/office/powerpoint/2010/main" val="279462823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1_Title Slide">
    <p:spTree>
      <p:nvGrpSpPr>
        <p:cNvPr id="1" name=""/>
        <p:cNvGrpSpPr/>
        <p:nvPr/>
      </p:nvGrpSpPr>
      <p:grpSpPr>
        <a:xfrm>
          <a:off x="0" y="0"/>
          <a:ext cx="0" cy="0"/>
          <a:chOff x="0" y="0"/>
          <a:chExt cx="0" cy="0"/>
        </a:xfrm>
      </p:grpSpPr>
      <p:sp>
        <p:nvSpPr>
          <p:cNvPr id="12" name="Slide Number Placeholder 5"/>
          <p:cNvSpPr>
            <a:spLocks noGrp="1"/>
          </p:cNvSpPr>
          <p:nvPr>
            <p:ph type="sldNum" sz="quarter" idx="4"/>
          </p:nvPr>
        </p:nvSpPr>
        <p:spPr>
          <a:xfrm>
            <a:off x="9438957" y="8841706"/>
            <a:ext cx="2740343" cy="233567"/>
          </a:xfrm>
          <a:prstGeom prst="rect">
            <a:avLst/>
          </a:prstGeom>
        </p:spPr>
        <p:txBody>
          <a:bodyPr vert="horz" lIns="91440" tIns="45720" rIns="91440" bIns="45720" rtlCol="0" anchor="ctr"/>
          <a:lstStyle>
            <a:lvl1pPr algn="r">
              <a:defRPr sz="1066">
                <a:solidFill>
                  <a:schemeClr val="tx1">
                    <a:tint val="75000"/>
                  </a:schemeClr>
                </a:solidFill>
                <a:latin typeface="Arial" panose="020B0604020202020204" pitchFamily="34" charset="0"/>
                <a:cs typeface="Arial" panose="020B0604020202020204" pitchFamily="34" charset="0"/>
              </a:defRPr>
            </a:lvl1pPr>
          </a:lstStyle>
          <a:p>
            <a:fld id="{EB2BDBA7-4512-477A-8233-EF515314DCCA}"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9752519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2084536" y="1558893"/>
            <a:ext cx="8039506" cy="3231594"/>
          </a:xfrm>
          <a:prstGeom prst="rect">
            <a:avLst/>
          </a:prstGeo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Slide Number Placeholder 5"/>
          <p:cNvSpPr>
            <a:spLocks noGrp="1"/>
          </p:cNvSpPr>
          <p:nvPr>
            <p:ph type="sldNum" sz="quarter" idx="12"/>
          </p:nvPr>
        </p:nvSpPr>
        <p:spPr>
          <a:xfrm>
            <a:off x="11647194" y="8930148"/>
            <a:ext cx="532105" cy="194213"/>
          </a:xfrm>
          <a:prstGeom prst="rect">
            <a:avLst/>
          </a:prstGeom>
        </p:spPr>
        <p:txBody>
          <a:bodyPr/>
          <a:lstStyle/>
          <a:p>
            <a:fld id="{EB2BDBA7-4512-477A-8233-EF515314DCCA}" type="slidenum">
              <a:rPr lang="en-US" smtClean="0">
                <a:solidFill>
                  <a:prstClr val="black">
                    <a:tint val="75000"/>
                  </a:prstClr>
                </a:solidFill>
              </a:rPr>
              <a:pPr/>
              <a:t>‹#›</a:t>
            </a:fld>
            <a:endParaRPr lang="en-US">
              <a:solidFill>
                <a:prstClr val="black">
                  <a:tint val="75000"/>
                </a:prstClr>
              </a:solidFill>
            </a:endParaRPr>
          </a:p>
        </p:txBody>
      </p:sp>
      <p:sp>
        <p:nvSpPr>
          <p:cNvPr id="8" name="Content Placeholder 2"/>
          <p:cNvSpPr>
            <a:spLocks noGrp="1"/>
          </p:cNvSpPr>
          <p:nvPr>
            <p:ph idx="13"/>
          </p:nvPr>
        </p:nvSpPr>
        <p:spPr>
          <a:xfrm>
            <a:off x="2084536" y="5142419"/>
            <a:ext cx="8039506" cy="3231594"/>
          </a:xfrm>
          <a:prstGeom prst="rect">
            <a:avLst/>
          </a:prstGeo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339931232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1_Comparison">
    <p:spTree>
      <p:nvGrpSpPr>
        <p:cNvPr id="1" name=""/>
        <p:cNvGrpSpPr/>
        <p:nvPr/>
      </p:nvGrpSpPr>
      <p:grpSpPr>
        <a:xfrm>
          <a:off x="0" y="0"/>
          <a:ext cx="0" cy="0"/>
          <a:chOff x="0" y="0"/>
          <a:chExt cx="0" cy="0"/>
        </a:xfrm>
      </p:grpSpPr>
    </p:spTree>
    <p:extLst>
      <p:ext uri="{BB962C8B-B14F-4D97-AF65-F5344CB8AC3E}">
        <p14:creationId xmlns:p14="http://schemas.microsoft.com/office/powerpoint/2010/main" val="405206242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t>1/11/2026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1103156208"/>
      </p:ext>
    </p:extLst>
  </p:cSld>
  <p:clrMapOvr>
    <a:masterClrMapping/>
  </p:clrMapOvr>
  <p:hf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0984" y="2277278"/>
            <a:ext cx="10504646" cy="3799687"/>
          </a:xfrm>
        </p:spPr>
        <p:txBody>
          <a:bodyPr anchor="b"/>
          <a:lstStyle>
            <a:lvl1pPr>
              <a:defRPr sz="7991"/>
            </a:lvl1pPr>
          </a:lstStyle>
          <a:p>
            <a:r>
              <a:rPr lang="en-US"/>
              <a:t>Click to edit Master title style</a:t>
            </a:r>
            <a:endParaRPr lang="en-US" dirty="0"/>
          </a:p>
        </p:txBody>
      </p:sp>
      <p:sp>
        <p:nvSpPr>
          <p:cNvPr id="3" name="Text Placeholder 2"/>
          <p:cNvSpPr>
            <a:spLocks noGrp="1"/>
          </p:cNvSpPr>
          <p:nvPr>
            <p:ph type="body" idx="1"/>
          </p:nvPr>
        </p:nvSpPr>
        <p:spPr>
          <a:xfrm>
            <a:off x="830984" y="6112912"/>
            <a:ext cx="10504646" cy="1998166"/>
          </a:xfrm>
        </p:spPr>
        <p:txBody>
          <a:bodyPr/>
          <a:lstStyle>
            <a:lvl1pPr marL="0" indent="0">
              <a:buNone/>
              <a:defRPr sz="3197">
                <a:solidFill>
                  <a:schemeClr val="tx1"/>
                </a:solidFill>
              </a:defRPr>
            </a:lvl1pPr>
            <a:lvl2pPr marL="608945" indent="0">
              <a:buNone/>
              <a:defRPr sz="2664">
                <a:solidFill>
                  <a:schemeClr val="tx1">
                    <a:tint val="75000"/>
                  </a:schemeClr>
                </a:solidFill>
              </a:defRPr>
            </a:lvl2pPr>
            <a:lvl3pPr marL="1217889" indent="0">
              <a:buNone/>
              <a:defRPr sz="2397">
                <a:solidFill>
                  <a:schemeClr val="tx1">
                    <a:tint val="75000"/>
                  </a:schemeClr>
                </a:solidFill>
              </a:defRPr>
            </a:lvl3pPr>
            <a:lvl4pPr marL="1826834" indent="0">
              <a:buNone/>
              <a:defRPr sz="2131">
                <a:solidFill>
                  <a:schemeClr val="tx1">
                    <a:tint val="75000"/>
                  </a:schemeClr>
                </a:solidFill>
              </a:defRPr>
            </a:lvl4pPr>
            <a:lvl5pPr marL="2435779" indent="0">
              <a:buNone/>
              <a:defRPr sz="2131">
                <a:solidFill>
                  <a:schemeClr val="tx1">
                    <a:tint val="75000"/>
                  </a:schemeClr>
                </a:solidFill>
              </a:defRPr>
            </a:lvl5pPr>
            <a:lvl6pPr marL="3044723" indent="0">
              <a:buNone/>
              <a:defRPr sz="2131">
                <a:solidFill>
                  <a:schemeClr val="tx1">
                    <a:tint val="75000"/>
                  </a:schemeClr>
                </a:solidFill>
              </a:defRPr>
            </a:lvl6pPr>
            <a:lvl7pPr marL="3653668" indent="0">
              <a:buNone/>
              <a:defRPr sz="2131">
                <a:solidFill>
                  <a:schemeClr val="tx1">
                    <a:tint val="75000"/>
                  </a:schemeClr>
                </a:solidFill>
              </a:defRPr>
            </a:lvl7pPr>
            <a:lvl8pPr marL="4262613" indent="0">
              <a:buNone/>
              <a:defRPr sz="2131">
                <a:solidFill>
                  <a:schemeClr val="tx1">
                    <a:tint val="75000"/>
                  </a:schemeClr>
                </a:solidFill>
              </a:defRPr>
            </a:lvl8pPr>
            <a:lvl9pPr marL="4871557" indent="0">
              <a:buNone/>
              <a:defRPr sz="2131">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endParaRPr lang="en-US">
              <a:solidFill>
                <a:prstClr val="black"/>
              </a:solidFill>
            </a:endParaRPr>
          </a:p>
        </p:txBody>
      </p:sp>
      <p:sp>
        <p:nvSpPr>
          <p:cNvPr id="5" name="Footer Placeholder 4"/>
          <p:cNvSpPr>
            <a:spLocks noGrp="1"/>
          </p:cNvSpPr>
          <p:nvPr>
            <p:ph type="ftr" sz="quarter" idx="11"/>
          </p:nvPr>
        </p:nvSpPr>
        <p:spPr/>
        <p:txBody>
          <a:bodyPr/>
          <a:lstStyle/>
          <a:p>
            <a:endParaRPr lang="en-US">
              <a:solidFill>
                <a:prstClr val="black"/>
              </a:solidFill>
            </a:endParaRPr>
          </a:p>
        </p:txBody>
      </p:sp>
      <p:sp>
        <p:nvSpPr>
          <p:cNvPr id="6" name="Slide Number Placeholder 5"/>
          <p:cNvSpPr>
            <a:spLocks noGrp="1"/>
          </p:cNvSpPr>
          <p:nvPr>
            <p:ph type="sldNum" sz="quarter" idx="12"/>
          </p:nvPr>
        </p:nvSpPr>
        <p:spPr/>
        <p:txBody>
          <a:bodyPr/>
          <a:lstStyle/>
          <a:p>
            <a:fld id="{EB2BDBA7-4512-477A-8233-EF515314DCCA}" type="slidenum">
              <a:rPr lang="en-US" smtClean="0">
                <a:solidFill>
                  <a:prstClr val="black">
                    <a:tint val="75000"/>
                  </a:prstClr>
                </a:solidFill>
              </a:rPr>
              <a:pPr/>
              <a:t>‹#›</a:t>
            </a:fld>
            <a:endParaRPr lang="en-US">
              <a:solidFill>
                <a:prstClr val="black">
                  <a:tint val="75000"/>
                </a:prstClr>
              </a:solidFill>
            </a:endParaRPr>
          </a:p>
        </p:txBody>
      </p:sp>
      <p:pic>
        <p:nvPicPr>
          <p:cNvPr id="7" name="Picture 6">
            <a:extLst>
              <a:ext uri="{FF2B5EF4-FFF2-40B4-BE49-F238E27FC236}">
                <a16:creationId xmlns:a16="http://schemas.microsoft.com/office/drawing/2014/main" id="{989E0C0A-85C3-1E1D-E423-8CC182308EDE}"/>
              </a:ext>
            </a:extLst>
          </p:cNvPr>
          <p:cNvPicPr>
            <a:picLocks noChangeAspect="1"/>
          </p:cNvPicPr>
          <p:nvPr userDrawn="1"/>
        </p:nvPicPr>
        <p:blipFill>
          <a:blip r:embed="rId2">
            <a:lum bright="70000" contrast="-70000"/>
          </a:blip>
          <a:stretch>
            <a:fillRect/>
          </a:stretch>
        </p:blipFill>
        <p:spPr>
          <a:xfrm>
            <a:off x="4262755" y="2011406"/>
            <a:ext cx="4060118" cy="4807181"/>
          </a:xfrm>
          <a:prstGeom prst="rect">
            <a:avLst/>
          </a:prstGeom>
          <a:solidFill>
            <a:schemeClr val="accent1"/>
          </a:solidFill>
        </p:spPr>
      </p:pic>
    </p:spTree>
    <p:extLst>
      <p:ext uri="{BB962C8B-B14F-4D97-AF65-F5344CB8AC3E}">
        <p14:creationId xmlns:p14="http://schemas.microsoft.com/office/powerpoint/2010/main" val="1514418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7327" y="2431631"/>
            <a:ext cx="5176203" cy="579574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65770" y="2431631"/>
            <a:ext cx="5176203" cy="579574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endParaRPr lang="en-US">
              <a:solidFill>
                <a:prstClr val="black"/>
              </a:solidFill>
            </a:endParaRPr>
          </a:p>
        </p:txBody>
      </p:sp>
      <p:sp>
        <p:nvSpPr>
          <p:cNvPr id="6" name="Footer Placeholder 5"/>
          <p:cNvSpPr>
            <a:spLocks noGrp="1"/>
          </p:cNvSpPr>
          <p:nvPr>
            <p:ph type="ftr" sz="quarter" idx="11"/>
          </p:nvPr>
        </p:nvSpPr>
        <p:spPr/>
        <p:txBody>
          <a:bodyPr/>
          <a:lstStyle/>
          <a:p>
            <a:endParaRPr lang="en-US">
              <a:solidFill>
                <a:prstClr val="black"/>
              </a:solidFill>
            </a:endParaRPr>
          </a:p>
        </p:txBody>
      </p:sp>
      <p:sp>
        <p:nvSpPr>
          <p:cNvPr id="7" name="Slide Number Placeholder 6"/>
          <p:cNvSpPr>
            <a:spLocks noGrp="1"/>
          </p:cNvSpPr>
          <p:nvPr>
            <p:ph type="sldNum" sz="quarter" idx="12"/>
          </p:nvPr>
        </p:nvSpPr>
        <p:spPr/>
        <p:txBody>
          <a:bodyPr/>
          <a:lstStyle/>
          <a:p>
            <a:fld id="{EB2BDBA7-4512-477A-8233-EF515314DC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84039043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8913" y="486328"/>
            <a:ext cx="10504646" cy="1765576"/>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8915" y="2239216"/>
            <a:ext cx="5152414" cy="1097405"/>
          </a:xfrm>
        </p:spPr>
        <p:txBody>
          <a:bodyPr anchor="b"/>
          <a:lstStyle>
            <a:lvl1pPr marL="0" indent="0">
              <a:buNone/>
              <a:defRPr sz="3197" b="1"/>
            </a:lvl1pPr>
            <a:lvl2pPr marL="608945" indent="0">
              <a:buNone/>
              <a:defRPr sz="2664" b="1"/>
            </a:lvl2pPr>
            <a:lvl3pPr marL="1217889" indent="0">
              <a:buNone/>
              <a:defRPr sz="2397" b="1"/>
            </a:lvl3pPr>
            <a:lvl4pPr marL="1826834" indent="0">
              <a:buNone/>
              <a:defRPr sz="2131" b="1"/>
            </a:lvl4pPr>
            <a:lvl5pPr marL="2435779" indent="0">
              <a:buNone/>
              <a:defRPr sz="2131" b="1"/>
            </a:lvl5pPr>
            <a:lvl6pPr marL="3044723" indent="0">
              <a:buNone/>
              <a:defRPr sz="2131" b="1"/>
            </a:lvl6pPr>
            <a:lvl7pPr marL="3653668" indent="0">
              <a:buNone/>
              <a:defRPr sz="2131" b="1"/>
            </a:lvl7pPr>
            <a:lvl8pPr marL="4262613" indent="0">
              <a:buNone/>
              <a:defRPr sz="2131" b="1"/>
            </a:lvl8pPr>
            <a:lvl9pPr marL="4871557" indent="0">
              <a:buNone/>
              <a:defRPr sz="2131" b="1"/>
            </a:lvl9pPr>
          </a:lstStyle>
          <a:p>
            <a:pPr lvl="0"/>
            <a:r>
              <a:rPr lang="en-US"/>
              <a:t>Click to edit Master text styles</a:t>
            </a:r>
          </a:p>
        </p:txBody>
      </p:sp>
      <p:sp>
        <p:nvSpPr>
          <p:cNvPr id="4" name="Content Placeholder 3"/>
          <p:cNvSpPr>
            <a:spLocks noGrp="1"/>
          </p:cNvSpPr>
          <p:nvPr>
            <p:ph sz="half" idx="2"/>
          </p:nvPr>
        </p:nvSpPr>
        <p:spPr>
          <a:xfrm>
            <a:off x="838915" y="3336620"/>
            <a:ext cx="5152414" cy="490766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65771" y="2239216"/>
            <a:ext cx="5177789" cy="1097405"/>
          </a:xfrm>
        </p:spPr>
        <p:txBody>
          <a:bodyPr anchor="b"/>
          <a:lstStyle>
            <a:lvl1pPr marL="0" indent="0">
              <a:buNone/>
              <a:defRPr sz="3197" b="1"/>
            </a:lvl1pPr>
            <a:lvl2pPr marL="608945" indent="0">
              <a:buNone/>
              <a:defRPr sz="2664" b="1"/>
            </a:lvl2pPr>
            <a:lvl3pPr marL="1217889" indent="0">
              <a:buNone/>
              <a:defRPr sz="2397" b="1"/>
            </a:lvl3pPr>
            <a:lvl4pPr marL="1826834" indent="0">
              <a:buNone/>
              <a:defRPr sz="2131" b="1"/>
            </a:lvl4pPr>
            <a:lvl5pPr marL="2435779" indent="0">
              <a:buNone/>
              <a:defRPr sz="2131" b="1"/>
            </a:lvl5pPr>
            <a:lvl6pPr marL="3044723" indent="0">
              <a:buNone/>
              <a:defRPr sz="2131" b="1"/>
            </a:lvl6pPr>
            <a:lvl7pPr marL="3653668" indent="0">
              <a:buNone/>
              <a:defRPr sz="2131" b="1"/>
            </a:lvl7pPr>
            <a:lvl8pPr marL="4262613" indent="0">
              <a:buNone/>
              <a:defRPr sz="2131" b="1"/>
            </a:lvl8pPr>
            <a:lvl9pPr marL="4871557" indent="0">
              <a:buNone/>
              <a:defRPr sz="2131" b="1"/>
            </a:lvl9pPr>
          </a:lstStyle>
          <a:p>
            <a:pPr lvl="0"/>
            <a:r>
              <a:rPr lang="en-US"/>
              <a:t>Click to edit Master text styles</a:t>
            </a:r>
          </a:p>
        </p:txBody>
      </p:sp>
      <p:sp>
        <p:nvSpPr>
          <p:cNvPr id="6" name="Content Placeholder 5"/>
          <p:cNvSpPr>
            <a:spLocks noGrp="1"/>
          </p:cNvSpPr>
          <p:nvPr>
            <p:ph sz="quarter" idx="4"/>
          </p:nvPr>
        </p:nvSpPr>
        <p:spPr>
          <a:xfrm>
            <a:off x="6165771" y="3336620"/>
            <a:ext cx="5177789" cy="490766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C764DE79-268F-4C1A-8933-263129D2AF90}" type="datetimeFigureOut">
              <a:rPr lang="en-US" dirty="0"/>
              <a:t>1/11/2026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384689032"/>
      </p:ext>
    </p:extLst>
  </p:cSld>
  <p:clrMapOvr>
    <a:masterClrMapping/>
  </p:clrMapOvr>
  <p:hf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endParaRPr lang="en-US">
              <a:solidFill>
                <a:prstClr val="black"/>
              </a:solidFill>
            </a:endParaRPr>
          </a:p>
        </p:txBody>
      </p:sp>
      <p:sp>
        <p:nvSpPr>
          <p:cNvPr id="4" name="Footer Placeholder 3"/>
          <p:cNvSpPr>
            <a:spLocks noGrp="1"/>
          </p:cNvSpPr>
          <p:nvPr>
            <p:ph type="ftr" sz="quarter" idx="11"/>
          </p:nvPr>
        </p:nvSpPr>
        <p:spPr/>
        <p:txBody>
          <a:bodyPr/>
          <a:lstStyle/>
          <a:p>
            <a:endParaRPr lang="en-US">
              <a:solidFill>
                <a:prstClr val="black"/>
              </a:solidFill>
            </a:endParaRPr>
          </a:p>
        </p:txBody>
      </p:sp>
      <p:sp>
        <p:nvSpPr>
          <p:cNvPr id="5" name="Slide Number Placeholder 4"/>
          <p:cNvSpPr>
            <a:spLocks noGrp="1"/>
          </p:cNvSpPr>
          <p:nvPr>
            <p:ph type="sldNum" sz="quarter" idx="12"/>
          </p:nvPr>
        </p:nvSpPr>
        <p:spPr/>
        <p:txBody>
          <a:bodyPr/>
          <a:lstStyle/>
          <a:p>
            <a:fld id="{EB2BDBA7-4512-477A-8233-EF515314DC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18579571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US">
              <a:solidFill>
                <a:prstClr val="black"/>
              </a:solidFill>
            </a:endParaRPr>
          </a:p>
        </p:txBody>
      </p:sp>
      <p:sp>
        <p:nvSpPr>
          <p:cNvPr id="3" name="Footer Placeholder 2"/>
          <p:cNvSpPr>
            <a:spLocks noGrp="1"/>
          </p:cNvSpPr>
          <p:nvPr>
            <p:ph type="ftr" sz="quarter" idx="11"/>
          </p:nvPr>
        </p:nvSpPr>
        <p:spPr/>
        <p:txBody>
          <a:bodyPr/>
          <a:lstStyle/>
          <a:p>
            <a:endParaRPr lang="en-US">
              <a:solidFill>
                <a:prstClr val="black"/>
              </a:solidFill>
            </a:endParaRPr>
          </a:p>
        </p:txBody>
      </p:sp>
      <p:sp>
        <p:nvSpPr>
          <p:cNvPr id="4" name="Slide Number Placeholder 3"/>
          <p:cNvSpPr>
            <a:spLocks noGrp="1"/>
          </p:cNvSpPr>
          <p:nvPr>
            <p:ph type="sldNum" sz="quarter" idx="12"/>
          </p:nvPr>
        </p:nvSpPr>
        <p:spPr/>
        <p:txBody>
          <a:bodyPr/>
          <a:lstStyle/>
          <a:p>
            <a:fld id="{EB2BDBA7-4512-477A-8233-EF515314DC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99588355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8913" y="608965"/>
            <a:ext cx="3928141" cy="2131378"/>
          </a:xfrm>
        </p:spPr>
        <p:txBody>
          <a:bodyPr anchor="b"/>
          <a:lstStyle>
            <a:lvl1pPr>
              <a:defRPr sz="4262"/>
            </a:lvl1pPr>
          </a:lstStyle>
          <a:p>
            <a:r>
              <a:rPr lang="en-US"/>
              <a:t>Click to edit Master title style</a:t>
            </a:r>
            <a:endParaRPr lang="en-US" dirty="0"/>
          </a:p>
        </p:txBody>
      </p:sp>
      <p:sp>
        <p:nvSpPr>
          <p:cNvPr id="3" name="Content Placeholder 2"/>
          <p:cNvSpPr>
            <a:spLocks noGrp="1"/>
          </p:cNvSpPr>
          <p:nvPr>
            <p:ph idx="1"/>
          </p:nvPr>
        </p:nvSpPr>
        <p:spPr>
          <a:xfrm>
            <a:off x="5177789" y="1315197"/>
            <a:ext cx="6165771" cy="6491398"/>
          </a:xfrm>
        </p:spPr>
        <p:txBody>
          <a:bodyPr/>
          <a:lstStyle>
            <a:lvl1pPr>
              <a:defRPr sz="4262"/>
            </a:lvl1pPr>
            <a:lvl2pPr>
              <a:defRPr sz="3729"/>
            </a:lvl2pPr>
            <a:lvl3pPr>
              <a:defRPr sz="3197"/>
            </a:lvl3pPr>
            <a:lvl4pPr>
              <a:defRPr sz="2664"/>
            </a:lvl4pPr>
            <a:lvl5pPr>
              <a:defRPr sz="2664"/>
            </a:lvl5pPr>
            <a:lvl6pPr>
              <a:defRPr sz="2664"/>
            </a:lvl6pPr>
            <a:lvl7pPr>
              <a:defRPr sz="2664"/>
            </a:lvl7pPr>
            <a:lvl8pPr>
              <a:defRPr sz="2664"/>
            </a:lvl8pPr>
            <a:lvl9pPr>
              <a:defRPr sz="2664"/>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8913" y="2740343"/>
            <a:ext cx="3928141" cy="5076823"/>
          </a:xfrm>
        </p:spPr>
        <p:txBody>
          <a:bodyPr/>
          <a:lstStyle>
            <a:lvl1pPr marL="0" indent="0">
              <a:buNone/>
              <a:defRPr sz="2131"/>
            </a:lvl1pPr>
            <a:lvl2pPr marL="608945" indent="0">
              <a:buNone/>
              <a:defRPr sz="1865"/>
            </a:lvl2pPr>
            <a:lvl3pPr marL="1217889" indent="0">
              <a:buNone/>
              <a:defRPr sz="1598"/>
            </a:lvl3pPr>
            <a:lvl4pPr marL="1826834" indent="0">
              <a:buNone/>
              <a:defRPr sz="1332"/>
            </a:lvl4pPr>
            <a:lvl5pPr marL="2435779" indent="0">
              <a:buNone/>
              <a:defRPr sz="1332"/>
            </a:lvl5pPr>
            <a:lvl6pPr marL="3044723" indent="0">
              <a:buNone/>
              <a:defRPr sz="1332"/>
            </a:lvl6pPr>
            <a:lvl7pPr marL="3653668" indent="0">
              <a:buNone/>
              <a:defRPr sz="1332"/>
            </a:lvl7pPr>
            <a:lvl8pPr marL="4262613" indent="0">
              <a:buNone/>
              <a:defRPr sz="1332"/>
            </a:lvl8pPr>
            <a:lvl9pPr marL="4871557" indent="0">
              <a:buNone/>
              <a:defRPr sz="1332"/>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a:solidFill>
                <a:prstClr val="black"/>
              </a:solidFill>
            </a:endParaRPr>
          </a:p>
        </p:txBody>
      </p:sp>
      <p:sp>
        <p:nvSpPr>
          <p:cNvPr id="6" name="Footer Placeholder 5"/>
          <p:cNvSpPr>
            <a:spLocks noGrp="1"/>
          </p:cNvSpPr>
          <p:nvPr>
            <p:ph type="ftr" sz="quarter" idx="11"/>
          </p:nvPr>
        </p:nvSpPr>
        <p:spPr/>
        <p:txBody>
          <a:bodyPr/>
          <a:lstStyle/>
          <a:p>
            <a:endParaRPr lang="en-US">
              <a:solidFill>
                <a:prstClr val="black"/>
              </a:solidFill>
            </a:endParaRPr>
          </a:p>
        </p:txBody>
      </p:sp>
      <p:sp>
        <p:nvSpPr>
          <p:cNvPr id="7" name="Slide Number Placeholder 6"/>
          <p:cNvSpPr>
            <a:spLocks noGrp="1"/>
          </p:cNvSpPr>
          <p:nvPr>
            <p:ph type="sldNum" sz="quarter" idx="12"/>
          </p:nvPr>
        </p:nvSpPr>
        <p:spPr/>
        <p:txBody>
          <a:bodyPr/>
          <a:lstStyle/>
          <a:p>
            <a:fld id="{EB2BDBA7-4512-477A-8233-EF515314DC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8064600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8913" y="608965"/>
            <a:ext cx="3928141" cy="2131378"/>
          </a:xfrm>
        </p:spPr>
        <p:txBody>
          <a:bodyPr anchor="b"/>
          <a:lstStyle>
            <a:lvl1pPr>
              <a:defRPr sz="4262"/>
            </a:lvl1pPr>
          </a:lstStyle>
          <a:p>
            <a:r>
              <a:rPr lang="en-US"/>
              <a:t>Click to edit Master title style</a:t>
            </a:r>
            <a:endParaRPr lang="en-US" dirty="0"/>
          </a:p>
        </p:txBody>
      </p:sp>
      <p:sp>
        <p:nvSpPr>
          <p:cNvPr id="3" name="Picture Placeholder 2"/>
          <p:cNvSpPr>
            <a:spLocks noGrp="1" noChangeAspect="1"/>
          </p:cNvSpPr>
          <p:nvPr>
            <p:ph type="pic" idx="1"/>
          </p:nvPr>
        </p:nvSpPr>
        <p:spPr>
          <a:xfrm>
            <a:off x="5177789" y="1315197"/>
            <a:ext cx="6165771" cy="6491398"/>
          </a:xfrm>
        </p:spPr>
        <p:txBody>
          <a:bodyPr anchor="t"/>
          <a:lstStyle>
            <a:lvl1pPr marL="0" indent="0">
              <a:buNone/>
              <a:defRPr sz="4262"/>
            </a:lvl1pPr>
            <a:lvl2pPr marL="608945" indent="0">
              <a:buNone/>
              <a:defRPr sz="3729"/>
            </a:lvl2pPr>
            <a:lvl3pPr marL="1217889" indent="0">
              <a:buNone/>
              <a:defRPr sz="3197"/>
            </a:lvl3pPr>
            <a:lvl4pPr marL="1826834" indent="0">
              <a:buNone/>
              <a:defRPr sz="2664"/>
            </a:lvl4pPr>
            <a:lvl5pPr marL="2435779" indent="0">
              <a:buNone/>
              <a:defRPr sz="2664"/>
            </a:lvl5pPr>
            <a:lvl6pPr marL="3044723" indent="0">
              <a:buNone/>
              <a:defRPr sz="2664"/>
            </a:lvl6pPr>
            <a:lvl7pPr marL="3653668" indent="0">
              <a:buNone/>
              <a:defRPr sz="2664"/>
            </a:lvl7pPr>
            <a:lvl8pPr marL="4262613" indent="0">
              <a:buNone/>
              <a:defRPr sz="2664"/>
            </a:lvl8pPr>
            <a:lvl9pPr marL="4871557" indent="0">
              <a:buNone/>
              <a:defRPr sz="2664"/>
            </a:lvl9pPr>
          </a:lstStyle>
          <a:p>
            <a:r>
              <a:rPr lang="en-US"/>
              <a:t>Click icon to add picture</a:t>
            </a:r>
            <a:endParaRPr lang="en-US" dirty="0"/>
          </a:p>
        </p:txBody>
      </p:sp>
      <p:sp>
        <p:nvSpPr>
          <p:cNvPr id="4" name="Text Placeholder 3"/>
          <p:cNvSpPr>
            <a:spLocks noGrp="1"/>
          </p:cNvSpPr>
          <p:nvPr>
            <p:ph type="body" sz="half" idx="2"/>
          </p:nvPr>
        </p:nvSpPr>
        <p:spPr>
          <a:xfrm>
            <a:off x="838913" y="2740343"/>
            <a:ext cx="3928141" cy="5076823"/>
          </a:xfrm>
        </p:spPr>
        <p:txBody>
          <a:bodyPr/>
          <a:lstStyle>
            <a:lvl1pPr marL="0" indent="0">
              <a:buNone/>
              <a:defRPr sz="2131"/>
            </a:lvl1pPr>
            <a:lvl2pPr marL="608945" indent="0">
              <a:buNone/>
              <a:defRPr sz="1865"/>
            </a:lvl2pPr>
            <a:lvl3pPr marL="1217889" indent="0">
              <a:buNone/>
              <a:defRPr sz="1598"/>
            </a:lvl3pPr>
            <a:lvl4pPr marL="1826834" indent="0">
              <a:buNone/>
              <a:defRPr sz="1332"/>
            </a:lvl4pPr>
            <a:lvl5pPr marL="2435779" indent="0">
              <a:buNone/>
              <a:defRPr sz="1332"/>
            </a:lvl5pPr>
            <a:lvl6pPr marL="3044723" indent="0">
              <a:buNone/>
              <a:defRPr sz="1332"/>
            </a:lvl6pPr>
            <a:lvl7pPr marL="3653668" indent="0">
              <a:buNone/>
              <a:defRPr sz="1332"/>
            </a:lvl7pPr>
            <a:lvl8pPr marL="4262613" indent="0">
              <a:buNone/>
              <a:defRPr sz="1332"/>
            </a:lvl8pPr>
            <a:lvl9pPr marL="4871557" indent="0">
              <a:buNone/>
              <a:defRPr sz="1332"/>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a:solidFill>
                <a:prstClr val="black"/>
              </a:solidFill>
            </a:endParaRPr>
          </a:p>
        </p:txBody>
      </p:sp>
      <p:sp>
        <p:nvSpPr>
          <p:cNvPr id="6" name="Footer Placeholder 5"/>
          <p:cNvSpPr>
            <a:spLocks noGrp="1"/>
          </p:cNvSpPr>
          <p:nvPr>
            <p:ph type="ftr" sz="quarter" idx="11"/>
          </p:nvPr>
        </p:nvSpPr>
        <p:spPr/>
        <p:txBody>
          <a:bodyPr/>
          <a:lstStyle/>
          <a:p>
            <a:endParaRPr lang="en-US">
              <a:solidFill>
                <a:prstClr val="black"/>
              </a:solidFill>
            </a:endParaRPr>
          </a:p>
        </p:txBody>
      </p:sp>
      <p:sp>
        <p:nvSpPr>
          <p:cNvPr id="7" name="Slide Number Placeholder 6"/>
          <p:cNvSpPr>
            <a:spLocks noGrp="1"/>
          </p:cNvSpPr>
          <p:nvPr>
            <p:ph type="sldNum" sz="quarter" idx="12"/>
          </p:nvPr>
        </p:nvSpPr>
        <p:spPr/>
        <p:txBody>
          <a:bodyPr/>
          <a:lstStyle/>
          <a:p>
            <a:fld id="{EB2BDBA7-4512-477A-8233-EF515314DC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06606135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1.png"/><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7327" y="486328"/>
            <a:ext cx="10504646" cy="1765576"/>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7327" y="2431631"/>
            <a:ext cx="10504646" cy="579574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7327" y="8466307"/>
            <a:ext cx="2740343" cy="486326"/>
          </a:xfrm>
          <a:prstGeom prst="rect">
            <a:avLst/>
          </a:prstGeom>
        </p:spPr>
        <p:txBody>
          <a:bodyPr vert="horz" lIns="91440" tIns="45720" rIns="91440" bIns="45720" rtlCol="0" anchor="ctr"/>
          <a:lstStyle>
            <a:lvl1pPr algn="l">
              <a:defRPr sz="1598">
                <a:solidFill>
                  <a:schemeClr val="tx1">
                    <a:tint val="75000"/>
                  </a:schemeClr>
                </a:solidFill>
              </a:defRPr>
            </a:lvl1pPr>
          </a:lstStyle>
          <a:p>
            <a:fld id="{C764DE79-268F-4C1A-8933-263129D2AF90}" type="datetimeFigureOut">
              <a:rPr lang="en-US" dirty="0"/>
              <a:t>1/11/2026</a:t>
            </a:fld>
            <a:endParaRPr lang="en-US" dirty="0"/>
          </a:p>
        </p:txBody>
      </p:sp>
      <p:sp>
        <p:nvSpPr>
          <p:cNvPr id="5" name="Footer Placeholder 4"/>
          <p:cNvSpPr>
            <a:spLocks noGrp="1"/>
          </p:cNvSpPr>
          <p:nvPr>
            <p:ph type="ftr" sz="quarter" idx="3"/>
          </p:nvPr>
        </p:nvSpPr>
        <p:spPr>
          <a:xfrm>
            <a:off x="4034393" y="8466307"/>
            <a:ext cx="4110514" cy="486326"/>
          </a:xfrm>
          <a:prstGeom prst="rect">
            <a:avLst/>
          </a:prstGeom>
        </p:spPr>
        <p:txBody>
          <a:bodyPr vert="horz" lIns="91440" tIns="45720" rIns="91440" bIns="45720" rtlCol="0" anchor="ctr"/>
          <a:lstStyle>
            <a:lvl1pPr algn="ctr">
              <a:defRPr sz="1598">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01630" y="8466307"/>
            <a:ext cx="2740343" cy="486326"/>
          </a:xfrm>
          <a:prstGeom prst="rect">
            <a:avLst/>
          </a:prstGeom>
        </p:spPr>
        <p:txBody>
          <a:bodyPr vert="horz" lIns="91440" tIns="45720" rIns="91440" bIns="45720" rtlCol="0" anchor="ctr"/>
          <a:lstStyle>
            <a:lvl1pPr algn="r">
              <a:defRPr sz="1598">
                <a:solidFill>
                  <a:schemeClr val="tx1">
                    <a:tint val="75000"/>
                  </a:schemeClr>
                </a:solidFill>
              </a:defRPr>
            </a:lvl1pPr>
          </a:lstStyle>
          <a:p>
            <a:fld id="{48F63A3B-78C7-47BE-AE5E-E10140E04643}" type="slidenum">
              <a:rPr lang="en-US" dirty="0"/>
              <a:t>‹#›</a:t>
            </a:fld>
            <a:endParaRPr lang="en-US" dirty="0"/>
          </a:p>
        </p:txBody>
      </p:sp>
      <p:sp>
        <p:nvSpPr>
          <p:cNvPr id="7" name="Rectangle 6">
            <a:extLst>
              <a:ext uri="{FF2B5EF4-FFF2-40B4-BE49-F238E27FC236}">
                <a16:creationId xmlns:a16="http://schemas.microsoft.com/office/drawing/2014/main" id="{03076939-B87C-3C36-0858-91F56BDCDB1B}"/>
              </a:ext>
            </a:extLst>
          </p:cNvPr>
          <p:cNvSpPr/>
          <p:nvPr userDrawn="1"/>
        </p:nvSpPr>
        <p:spPr>
          <a:xfrm>
            <a:off x="0" y="-1"/>
            <a:ext cx="12179300" cy="9134475"/>
          </a:xfrm>
          <a:prstGeom prst="rect">
            <a:avLst/>
          </a:prstGeom>
          <a:solidFill>
            <a:srgbClr val="494A49"/>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3193"/>
          </a:p>
        </p:txBody>
      </p:sp>
      <p:sp>
        <p:nvSpPr>
          <p:cNvPr id="8" name="Rectangle 7">
            <a:extLst>
              <a:ext uri="{FF2B5EF4-FFF2-40B4-BE49-F238E27FC236}">
                <a16:creationId xmlns:a16="http://schemas.microsoft.com/office/drawing/2014/main" id="{7E65A52F-8D49-6B0D-F0A4-54288510891D}"/>
              </a:ext>
            </a:extLst>
          </p:cNvPr>
          <p:cNvSpPr/>
          <p:nvPr userDrawn="1"/>
        </p:nvSpPr>
        <p:spPr>
          <a:xfrm>
            <a:off x="58532" y="184141"/>
            <a:ext cx="12062234" cy="8282166"/>
          </a:xfrm>
          <a:prstGeom prst="rect">
            <a:avLst/>
          </a:prstGeom>
          <a:solidFill>
            <a:schemeClr val="bg1"/>
          </a:solidFill>
          <a:ln>
            <a:noFill/>
          </a:ln>
          <a:effectLst>
            <a:outerShdw blurRad="346380" dist="100206" dir="5400000" algn="ctr" rotWithShape="0">
              <a:srgbClr val="000000">
                <a:alpha val="0"/>
              </a:srgb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3193" dirty="0"/>
          </a:p>
        </p:txBody>
      </p:sp>
      <p:pic>
        <p:nvPicPr>
          <p:cNvPr id="11" name="Picture 10">
            <a:extLst>
              <a:ext uri="{FF2B5EF4-FFF2-40B4-BE49-F238E27FC236}">
                <a16:creationId xmlns:a16="http://schemas.microsoft.com/office/drawing/2014/main" id="{CC998879-5BDB-A933-1168-C197E43B392C}"/>
              </a:ext>
            </a:extLst>
          </p:cNvPr>
          <p:cNvPicPr>
            <a:picLocks noChangeAspect="1"/>
          </p:cNvPicPr>
          <p:nvPr userDrawn="1"/>
        </p:nvPicPr>
        <p:blipFill>
          <a:blip r:embed="rId17">
            <a:extLst>
              <a:ext uri="{28A0092B-C50C-407E-A947-70E740481C1C}">
                <a14:useLocalDpi xmlns:a14="http://schemas.microsoft.com/office/drawing/2010/main" val="0"/>
              </a:ext>
            </a:extLst>
          </a:blip>
          <a:srcRect/>
          <a:stretch/>
        </p:blipFill>
        <p:spPr>
          <a:xfrm>
            <a:off x="10383826" y="8480232"/>
            <a:ext cx="1469746" cy="581775"/>
          </a:xfrm>
          <a:prstGeom prst="rect">
            <a:avLst/>
          </a:prstGeom>
        </p:spPr>
      </p:pic>
      <p:cxnSp>
        <p:nvCxnSpPr>
          <p:cNvPr id="14" name="Straight Connector 13">
            <a:extLst>
              <a:ext uri="{FF2B5EF4-FFF2-40B4-BE49-F238E27FC236}">
                <a16:creationId xmlns:a16="http://schemas.microsoft.com/office/drawing/2014/main" id="{85A62C46-775B-AB43-826D-0C61EE38A4FD}"/>
              </a:ext>
            </a:extLst>
          </p:cNvPr>
          <p:cNvCxnSpPr>
            <a:cxnSpLocks/>
          </p:cNvCxnSpPr>
          <p:nvPr userDrawn="1"/>
        </p:nvCxnSpPr>
        <p:spPr>
          <a:xfrm>
            <a:off x="4854238" y="8736942"/>
            <a:ext cx="5365783" cy="0"/>
          </a:xfrm>
          <a:prstGeom prst="line">
            <a:avLst/>
          </a:prstGeom>
          <a:ln w="8890">
            <a:solidFill>
              <a:srgbClr val="F26E35"/>
            </a:solidFill>
          </a:ln>
        </p:spPr>
        <p:style>
          <a:lnRef idx="1">
            <a:schemeClr val="accent1"/>
          </a:lnRef>
          <a:fillRef idx="0">
            <a:schemeClr val="accent1"/>
          </a:fillRef>
          <a:effectRef idx="0">
            <a:schemeClr val="accent1"/>
          </a:effectRef>
          <a:fontRef idx="minor">
            <a:schemeClr val="tx1"/>
          </a:fontRef>
        </p:style>
      </p:cxnSp>
      <p:sp>
        <p:nvSpPr>
          <p:cNvPr id="15" name="TextBox 14">
            <a:extLst>
              <a:ext uri="{FF2B5EF4-FFF2-40B4-BE49-F238E27FC236}">
                <a16:creationId xmlns:a16="http://schemas.microsoft.com/office/drawing/2014/main" id="{2B1C0E82-39C6-36DE-7BBA-F3C5660C20E4}"/>
              </a:ext>
            </a:extLst>
          </p:cNvPr>
          <p:cNvSpPr txBox="1"/>
          <p:nvPr userDrawn="1"/>
        </p:nvSpPr>
        <p:spPr>
          <a:xfrm>
            <a:off x="58532" y="8831611"/>
            <a:ext cx="12120768" cy="304957"/>
          </a:xfrm>
          <a:prstGeom prst="rect">
            <a:avLst/>
          </a:prstGeom>
          <a:noFill/>
        </p:spPr>
        <p:txBody>
          <a:bodyPr wrap="square" rtlCol="0">
            <a:spAutoFit/>
          </a:bodyPr>
          <a:lstStyle/>
          <a:p>
            <a:pPr algn="ctr"/>
            <a:r>
              <a:rPr lang="en-US" sz="1332" u="none" dirty="0">
                <a:solidFill>
                  <a:schemeClr val="bg2"/>
                </a:solidFill>
                <a:latin typeface="Inter Light" panose="02000503000000020004" pitchFamily="2" charset="0"/>
                <a:ea typeface="Inter Light" panose="02000503000000020004" pitchFamily="2" charset="0"/>
              </a:rPr>
              <a:t>guru@productknowledge.cc    -     www.productknowledge.cc</a:t>
            </a:r>
          </a:p>
        </p:txBody>
      </p:sp>
    </p:spTree>
    <p:extLst>
      <p:ext uri="{BB962C8B-B14F-4D97-AF65-F5344CB8AC3E}">
        <p14:creationId xmlns:p14="http://schemas.microsoft.com/office/powerpoint/2010/main" val="568332909"/>
      </p:ext>
    </p:extLst>
  </p:cSld>
  <p:clrMap bg1="lt1" tx1="dk1" bg2="lt2" tx2="dk2" accent1="accent1" accent2="accent2" accent3="accent3" accent4="accent4" accent5="accent5" accent6="accent6" hlink="hlink" folHlink="folHlink"/>
  <p:sldLayoutIdLst>
    <p:sldLayoutId id="2147483699" r:id="rId1"/>
    <p:sldLayoutId id="2147483700" r:id="rId2"/>
    <p:sldLayoutId id="2147483701" r:id="rId3"/>
    <p:sldLayoutId id="2147483702" r:id="rId4"/>
    <p:sldLayoutId id="2147483703" r:id="rId5"/>
    <p:sldLayoutId id="2147483704" r:id="rId6"/>
    <p:sldLayoutId id="2147483705" r:id="rId7"/>
    <p:sldLayoutId id="2147483706" r:id="rId8"/>
    <p:sldLayoutId id="2147483707" r:id="rId9"/>
    <p:sldLayoutId id="2147483708" r:id="rId10"/>
    <p:sldLayoutId id="2147483709" r:id="rId11"/>
    <p:sldLayoutId id="2147483710" r:id="rId12"/>
    <p:sldLayoutId id="2147483685" r:id="rId13"/>
    <p:sldLayoutId id="2147483686" r:id="rId14"/>
    <p:sldLayoutId id="2147483689" r:id="rId15"/>
  </p:sldLayoutIdLst>
  <p:hf hdr="0" ftr="0" dt="0"/>
  <p:txStyles>
    <p:titleStyle>
      <a:lvl1pPr algn="l" defTabSz="1217889" rtl="0" eaLnBrk="1" latinLnBrk="0" hangingPunct="1">
        <a:lnSpc>
          <a:spcPct val="90000"/>
        </a:lnSpc>
        <a:spcBef>
          <a:spcPct val="0"/>
        </a:spcBef>
        <a:buNone/>
        <a:defRPr sz="5860" kern="1200">
          <a:solidFill>
            <a:schemeClr val="tx1"/>
          </a:solidFill>
          <a:latin typeface="+mj-lt"/>
          <a:ea typeface="+mj-ea"/>
          <a:cs typeface="+mj-cs"/>
        </a:defRPr>
      </a:lvl1pPr>
    </p:titleStyle>
    <p:bodyStyle>
      <a:lvl1pPr marL="304472" indent="-304472" algn="l" defTabSz="1217889" rtl="0" eaLnBrk="1" latinLnBrk="0" hangingPunct="1">
        <a:lnSpc>
          <a:spcPct val="90000"/>
        </a:lnSpc>
        <a:spcBef>
          <a:spcPts val="1332"/>
        </a:spcBef>
        <a:buFont typeface="Arial" panose="020B0604020202020204" pitchFamily="34" charset="0"/>
        <a:buChar char="•"/>
        <a:defRPr sz="3729" kern="1200">
          <a:solidFill>
            <a:schemeClr val="tx1"/>
          </a:solidFill>
          <a:latin typeface="+mn-lt"/>
          <a:ea typeface="+mn-ea"/>
          <a:cs typeface="+mn-cs"/>
        </a:defRPr>
      </a:lvl1pPr>
      <a:lvl2pPr marL="913417" indent="-304472" algn="l" defTabSz="1217889" rtl="0" eaLnBrk="1" latinLnBrk="0" hangingPunct="1">
        <a:lnSpc>
          <a:spcPct val="90000"/>
        </a:lnSpc>
        <a:spcBef>
          <a:spcPts val="666"/>
        </a:spcBef>
        <a:buFont typeface="Arial" panose="020B0604020202020204" pitchFamily="34" charset="0"/>
        <a:buChar char="•"/>
        <a:defRPr sz="3197" kern="1200">
          <a:solidFill>
            <a:schemeClr val="tx1"/>
          </a:solidFill>
          <a:latin typeface="+mn-lt"/>
          <a:ea typeface="+mn-ea"/>
          <a:cs typeface="+mn-cs"/>
        </a:defRPr>
      </a:lvl2pPr>
      <a:lvl3pPr marL="1522362" indent="-304472" algn="l" defTabSz="1217889" rtl="0" eaLnBrk="1" latinLnBrk="0" hangingPunct="1">
        <a:lnSpc>
          <a:spcPct val="90000"/>
        </a:lnSpc>
        <a:spcBef>
          <a:spcPts val="666"/>
        </a:spcBef>
        <a:buFont typeface="Arial" panose="020B0604020202020204" pitchFamily="34" charset="0"/>
        <a:buChar char="•"/>
        <a:defRPr sz="2664" kern="1200">
          <a:solidFill>
            <a:schemeClr val="tx1"/>
          </a:solidFill>
          <a:latin typeface="+mn-lt"/>
          <a:ea typeface="+mn-ea"/>
          <a:cs typeface="+mn-cs"/>
        </a:defRPr>
      </a:lvl3pPr>
      <a:lvl4pPr marL="2131306" indent="-304472" algn="l" defTabSz="1217889" rtl="0" eaLnBrk="1" latinLnBrk="0" hangingPunct="1">
        <a:lnSpc>
          <a:spcPct val="90000"/>
        </a:lnSpc>
        <a:spcBef>
          <a:spcPts val="666"/>
        </a:spcBef>
        <a:buFont typeface="Arial" panose="020B0604020202020204" pitchFamily="34" charset="0"/>
        <a:buChar char="•"/>
        <a:defRPr sz="2397" kern="1200">
          <a:solidFill>
            <a:schemeClr val="tx1"/>
          </a:solidFill>
          <a:latin typeface="+mn-lt"/>
          <a:ea typeface="+mn-ea"/>
          <a:cs typeface="+mn-cs"/>
        </a:defRPr>
      </a:lvl4pPr>
      <a:lvl5pPr marL="2740251" indent="-304472" algn="l" defTabSz="1217889" rtl="0" eaLnBrk="1" latinLnBrk="0" hangingPunct="1">
        <a:lnSpc>
          <a:spcPct val="90000"/>
        </a:lnSpc>
        <a:spcBef>
          <a:spcPts val="666"/>
        </a:spcBef>
        <a:buFont typeface="Arial" panose="020B0604020202020204" pitchFamily="34" charset="0"/>
        <a:buChar char="•"/>
        <a:defRPr sz="2397" kern="1200">
          <a:solidFill>
            <a:schemeClr val="tx1"/>
          </a:solidFill>
          <a:latin typeface="+mn-lt"/>
          <a:ea typeface="+mn-ea"/>
          <a:cs typeface="+mn-cs"/>
        </a:defRPr>
      </a:lvl5pPr>
      <a:lvl6pPr marL="3349196" indent="-304472" algn="l" defTabSz="1217889" rtl="0" eaLnBrk="1" latinLnBrk="0" hangingPunct="1">
        <a:lnSpc>
          <a:spcPct val="90000"/>
        </a:lnSpc>
        <a:spcBef>
          <a:spcPts val="666"/>
        </a:spcBef>
        <a:buFont typeface="Arial" panose="020B0604020202020204" pitchFamily="34" charset="0"/>
        <a:buChar char="•"/>
        <a:defRPr sz="2397" kern="1200">
          <a:solidFill>
            <a:schemeClr val="tx1"/>
          </a:solidFill>
          <a:latin typeface="+mn-lt"/>
          <a:ea typeface="+mn-ea"/>
          <a:cs typeface="+mn-cs"/>
        </a:defRPr>
      </a:lvl6pPr>
      <a:lvl7pPr marL="3958140" indent="-304472" algn="l" defTabSz="1217889" rtl="0" eaLnBrk="1" latinLnBrk="0" hangingPunct="1">
        <a:lnSpc>
          <a:spcPct val="90000"/>
        </a:lnSpc>
        <a:spcBef>
          <a:spcPts val="666"/>
        </a:spcBef>
        <a:buFont typeface="Arial" panose="020B0604020202020204" pitchFamily="34" charset="0"/>
        <a:buChar char="•"/>
        <a:defRPr sz="2397" kern="1200">
          <a:solidFill>
            <a:schemeClr val="tx1"/>
          </a:solidFill>
          <a:latin typeface="+mn-lt"/>
          <a:ea typeface="+mn-ea"/>
          <a:cs typeface="+mn-cs"/>
        </a:defRPr>
      </a:lvl7pPr>
      <a:lvl8pPr marL="4567085" indent="-304472" algn="l" defTabSz="1217889" rtl="0" eaLnBrk="1" latinLnBrk="0" hangingPunct="1">
        <a:lnSpc>
          <a:spcPct val="90000"/>
        </a:lnSpc>
        <a:spcBef>
          <a:spcPts val="666"/>
        </a:spcBef>
        <a:buFont typeface="Arial" panose="020B0604020202020204" pitchFamily="34" charset="0"/>
        <a:buChar char="•"/>
        <a:defRPr sz="2397" kern="1200">
          <a:solidFill>
            <a:schemeClr val="tx1"/>
          </a:solidFill>
          <a:latin typeface="+mn-lt"/>
          <a:ea typeface="+mn-ea"/>
          <a:cs typeface="+mn-cs"/>
        </a:defRPr>
      </a:lvl8pPr>
      <a:lvl9pPr marL="5176030" indent="-304472" algn="l" defTabSz="1217889" rtl="0" eaLnBrk="1" latinLnBrk="0" hangingPunct="1">
        <a:lnSpc>
          <a:spcPct val="90000"/>
        </a:lnSpc>
        <a:spcBef>
          <a:spcPts val="666"/>
        </a:spcBef>
        <a:buFont typeface="Arial" panose="020B0604020202020204" pitchFamily="34" charset="0"/>
        <a:buChar char="•"/>
        <a:defRPr sz="2397" kern="1200">
          <a:solidFill>
            <a:schemeClr val="tx1"/>
          </a:solidFill>
          <a:latin typeface="+mn-lt"/>
          <a:ea typeface="+mn-ea"/>
          <a:cs typeface="+mn-cs"/>
        </a:defRPr>
      </a:lvl9pPr>
    </p:bodyStyle>
    <p:otherStyle>
      <a:defPPr>
        <a:defRPr lang="en-US"/>
      </a:defPPr>
      <a:lvl1pPr marL="0" algn="l" defTabSz="1217889" rtl="0" eaLnBrk="1" latinLnBrk="0" hangingPunct="1">
        <a:defRPr sz="2397" kern="1200">
          <a:solidFill>
            <a:schemeClr val="tx1"/>
          </a:solidFill>
          <a:latin typeface="+mn-lt"/>
          <a:ea typeface="+mn-ea"/>
          <a:cs typeface="+mn-cs"/>
        </a:defRPr>
      </a:lvl1pPr>
      <a:lvl2pPr marL="608945" algn="l" defTabSz="1217889" rtl="0" eaLnBrk="1" latinLnBrk="0" hangingPunct="1">
        <a:defRPr sz="2397" kern="1200">
          <a:solidFill>
            <a:schemeClr val="tx1"/>
          </a:solidFill>
          <a:latin typeface="+mn-lt"/>
          <a:ea typeface="+mn-ea"/>
          <a:cs typeface="+mn-cs"/>
        </a:defRPr>
      </a:lvl2pPr>
      <a:lvl3pPr marL="1217889" algn="l" defTabSz="1217889" rtl="0" eaLnBrk="1" latinLnBrk="0" hangingPunct="1">
        <a:defRPr sz="2397" kern="1200">
          <a:solidFill>
            <a:schemeClr val="tx1"/>
          </a:solidFill>
          <a:latin typeface="+mn-lt"/>
          <a:ea typeface="+mn-ea"/>
          <a:cs typeface="+mn-cs"/>
        </a:defRPr>
      </a:lvl3pPr>
      <a:lvl4pPr marL="1826834" algn="l" defTabSz="1217889" rtl="0" eaLnBrk="1" latinLnBrk="0" hangingPunct="1">
        <a:defRPr sz="2397" kern="1200">
          <a:solidFill>
            <a:schemeClr val="tx1"/>
          </a:solidFill>
          <a:latin typeface="+mn-lt"/>
          <a:ea typeface="+mn-ea"/>
          <a:cs typeface="+mn-cs"/>
        </a:defRPr>
      </a:lvl4pPr>
      <a:lvl5pPr marL="2435779" algn="l" defTabSz="1217889" rtl="0" eaLnBrk="1" latinLnBrk="0" hangingPunct="1">
        <a:defRPr sz="2397" kern="1200">
          <a:solidFill>
            <a:schemeClr val="tx1"/>
          </a:solidFill>
          <a:latin typeface="+mn-lt"/>
          <a:ea typeface="+mn-ea"/>
          <a:cs typeface="+mn-cs"/>
        </a:defRPr>
      </a:lvl5pPr>
      <a:lvl6pPr marL="3044723" algn="l" defTabSz="1217889" rtl="0" eaLnBrk="1" latinLnBrk="0" hangingPunct="1">
        <a:defRPr sz="2397" kern="1200">
          <a:solidFill>
            <a:schemeClr val="tx1"/>
          </a:solidFill>
          <a:latin typeface="+mn-lt"/>
          <a:ea typeface="+mn-ea"/>
          <a:cs typeface="+mn-cs"/>
        </a:defRPr>
      </a:lvl6pPr>
      <a:lvl7pPr marL="3653668" algn="l" defTabSz="1217889" rtl="0" eaLnBrk="1" latinLnBrk="0" hangingPunct="1">
        <a:defRPr sz="2397" kern="1200">
          <a:solidFill>
            <a:schemeClr val="tx1"/>
          </a:solidFill>
          <a:latin typeface="+mn-lt"/>
          <a:ea typeface="+mn-ea"/>
          <a:cs typeface="+mn-cs"/>
        </a:defRPr>
      </a:lvl7pPr>
      <a:lvl8pPr marL="4262613" algn="l" defTabSz="1217889" rtl="0" eaLnBrk="1" latinLnBrk="0" hangingPunct="1">
        <a:defRPr sz="2397" kern="1200">
          <a:solidFill>
            <a:schemeClr val="tx1"/>
          </a:solidFill>
          <a:latin typeface="+mn-lt"/>
          <a:ea typeface="+mn-ea"/>
          <a:cs typeface="+mn-cs"/>
        </a:defRPr>
      </a:lvl8pPr>
      <a:lvl9pPr marL="4871557" algn="l" defTabSz="1217889" rtl="0" eaLnBrk="1" latinLnBrk="0" hangingPunct="1">
        <a:defRPr sz="2397"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mailto:guru@productknowledge.cc" TargetMode="External"/><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C3298DD-A212-EE02-A65D-E03031E61A9D}"/>
            </a:ext>
          </a:extLst>
        </p:cNvPr>
        <p:cNvGrpSpPr/>
        <p:nvPr/>
      </p:nvGrpSpPr>
      <p:grpSpPr>
        <a:xfrm>
          <a:off x="0" y="0"/>
          <a:ext cx="0" cy="0"/>
          <a:chOff x="0" y="0"/>
          <a:chExt cx="0" cy="0"/>
        </a:xfrm>
      </p:grpSpPr>
      <p:sp>
        <p:nvSpPr>
          <p:cNvPr id="21" name="TextBox 20">
            <a:extLst>
              <a:ext uri="{FF2B5EF4-FFF2-40B4-BE49-F238E27FC236}">
                <a16:creationId xmlns:a16="http://schemas.microsoft.com/office/drawing/2014/main" id="{1B9AD747-1148-A1E0-8013-3378EB74DC53}"/>
              </a:ext>
            </a:extLst>
          </p:cNvPr>
          <p:cNvSpPr txBox="1"/>
          <p:nvPr/>
        </p:nvSpPr>
        <p:spPr>
          <a:xfrm>
            <a:off x="333494" y="2355813"/>
            <a:ext cx="11512311" cy="6093976"/>
          </a:xfrm>
          <a:prstGeom prst="rect">
            <a:avLst/>
          </a:prstGeom>
          <a:noFill/>
        </p:spPr>
        <p:txBody>
          <a:bodyPr wrap="square" rtlCol="0">
            <a:spAutoFit/>
          </a:bodyPr>
          <a:lstStyle/>
          <a:p>
            <a:r>
              <a:rPr lang="en-US" b="1" dirty="0">
                <a:solidFill>
                  <a:srgbClr val="F26E35"/>
                </a:solidFill>
                <a:latin typeface="Nillota Bold" pitchFamily="2" charset="0"/>
              </a:rPr>
              <a:t>Ground Autonomy &amp; Launched Effects</a:t>
            </a:r>
          </a:p>
          <a:p>
            <a:r>
              <a:rPr lang="en-US" sz="1600" dirty="0"/>
              <a:t>Ground Autonomy &amp; Launched Effects enable commanders to project sensing, shaping, and lethal or non-lethal effects forward without exposing Soldiers, using unmanned ground systems and distributed launch platforms to contest terrain, disrupt enemy reconnaissance, and impose effects at scale. In LSCO, these capabilities expand operational reach, accelerate tempo, and support counter-reconnaissance, counter mobility, and deep shaping operations by allowing forces to influence the fight across depth while remaining dispersed and survivable.</a:t>
            </a:r>
          </a:p>
          <a:p>
            <a:pPr lvl="1"/>
            <a:r>
              <a:rPr lang="en-US" b="1" dirty="0">
                <a:solidFill>
                  <a:srgbClr val="F26E35"/>
                </a:solidFill>
                <a:latin typeface="Nillota Bold" pitchFamily="2" charset="0"/>
              </a:rPr>
              <a:t>a. Ground Payloads to Detect, Disrupt, Defeat</a:t>
            </a:r>
          </a:p>
          <a:p>
            <a:pPr lvl="1"/>
            <a:r>
              <a:rPr lang="en-US" sz="1600" dirty="0"/>
              <a:t>Ground payloads for detection, disruption, and defeat integrate modular sensor suites—EO/IR, RF detection, acoustic arrays, seismic sensors, and chemical/biological detectors—with effectors such as jammers, directed-energy emitters, EW modules, or kinetic tools. These payloads can be mounted on unmanned ground vehicles, man-portable kits, or containerized platforms to expand reconnaissance and counter-threat capabilities.</a:t>
            </a:r>
          </a:p>
          <a:p>
            <a:pPr lvl="1"/>
            <a:r>
              <a:rPr lang="en-US" sz="1600" dirty="0"/>
              <a:t>Operationally, these payloads enable standoff detection and threat neutralization, reducing Soldier exposure while enhancing the brigade’s ability to contest key terrain. They support shaping and security operations by identifying enemy ISR teams, electronic systems, or concealed hazards before they influence the close fight.</a:t>
            </a:r>
          </a:p>
          <a:p>
            <a:pPr lvl="1"/>
            <a:r>
              <a:rPr lang="en-US" sz="1600" dirty="0"/>
              <a:t>Referenced Doctrine: FM 3-90 (Tactics), FM 3-12 (Cyberspace &amp; EW Ops), FM 3-06 (Urban Ops), ATP 3-21.20 (Infantry Battalion).</a:t>
            </a:r>
          </a:p>
          <a:p>
            <a:pPr lvl="1"/>
            <a:r>
              <a:rPr lang="en-US" b="1" dirty="0">
                <a:solidFill>
                  <a:srgbClr val="F26E35"/>
                </a:solidFill>
                <a:latin typeface="Nillota Bold" pitchFamily="2" charset="0"/>
              </a:rPr>
              <a:t>b. Uncrewed, Automated, Modular Ground Platforms</a:t>
            </a:r>
          </a:p>
          <a:p>
            <a:pPr lvl="1"/>
            <a:r>
              <a:rPr lang="en-US" sz="1600" dirty="0"/>
              <a:t>Uncrewed modular ground platforms provide reconnaissance, logistics, breaching, and protection capabilities through a common robotic chassis capable of accepting multiple mission kits. Their autonomy stack enables waypoint navigation, obstacle avoidance, and semi-independent operations in contested environments.</a:t>
            </a:r>
          </a:p>
          <a:p>
            <a:pPr lvl="1"/>
            <a:r>
              <a:rPr lang="en-US" sz="1600" dirty="0"/>
              <a:t>Operationally, these platforms extend the reach and survivability of maneuver units by performing high-risk tasks without exposing Soldiers. They sustain tempo by conducting route clearance, resupply, and forward sensing tasks essential for dispersed operations in LSCO.</a:t>
            </a:r>
          </a:p>
          <a:p>
            <a:pPr lvl="1"/>
            <a:r>
              <a:rPr lang="en-US" sz="1600" dirty="0"/>
              <a:t>Referenced Doctrine: FM 3-0 (Operations), FM 3-34 (Engineer Ops), ATP 3-90.5 (Combined Arms Battalion), ATP 3-21.21 (Stryker Infantry Battalion).</a:t>
            </a:r>
          </a:p>
        </p:txBody>
      </p:sp>
      <p:sp>
        <p:nvSpPr>
          <p:cNvPr id="15" name="TextBox 14">
            <a:extLst>
              <a:ext uri="{FF2B5EF4-FFF2-40B4-BE49-F238E27FC236}">
                <a16:creationId xmlns:a16="http://schemas.microsoft.com/office/drawing/2014/main" id="{CA06B78F-3622-1089-67A1-43C027B1F349}"/>
              </a:ext>
            </a:extLst>
          </p:cNvPr>
          <p:cNvSpPr txBox="1"/>
          <p:nvPr/>
        </p:nvSpPr>
        <p:spPr>
          <a:xfrm>
            <a:off x="0" y="146373"/>
            <a:ext cx="12179300" cy="1569660"/>
          </a:xfrm>
          <a:prstGeom prst="rect">
            <a:avLst/>
          </a:prstGeom>
          <a:noFill/>
        </p:spPr>
        <p:txBody>
          <a:bodyPr wrap="square" lIns="91440" tIns="45720" rIns="91440" bIns="45720" rtlCol="0" anchor="t">
            <a:spAutoFit/>
          </a:bodyPr>
          <a:lstStyle/>
          <a:p>
            <a:pPr algn="ctr"/>
            <a:r>
              <a:rPr lang="en-US" sz="2400" b="1" dirty="0">
                <a:solidFill>
                  <a:srgbClr val="0062FF"/>
                </a:solidFill>
                <a:latin typeface="Nillota Bold"/>
              </a:rPr>
              <a:t>CURRENT CAPABLITY NEEDS – GROUND AUTONOMY AND LAUNCHED EFFECTS</a:t>
            </a:r>
          </a:p>
          <a:p>
            <a:pPr algn="ctr"/>
            <a:r>
              <a:rPr lang="en-US" sz="2400" b="1" dirty="0">
                <a:solidFill>
                  <a:srgbClr val="0062FF"/>
                </a:solidFill>
                <a:latin typeface="Nillota Bold"/>
              </a:rPr>
              <a:t>Responses due by January 5, 2026</a:t>
            </a:r>
          </a:p>
          <a:p>
            <a:pPr algn="ctr"/>
            <a:endParaRPr lang="en-US" sz="2400" b="1" dirty="0">
              <a:solidFill>
                <a:srgbClr val="0062FF"/>
              </a:solidFill>
              <a:latin typeface="Nillota Bold" pitchFamily="2" charset="0"/>
            </a:endParaRPr>
          </a:p>
          <a:p>
            <a:pPr algn="ctr"/>
            <a:r>
              <a:rPr lang="en-US" sz="2400" b="1" dirty="0">
                <a:solidFill>
                  <a:srgbClr val="0062FF"/>
                </a:solidFill>
                <a:latin typeface="Nillota Bold"/>
              </a:rPr>
              <a:t> </a:t>
            </a:r>
          </a:p>
        </p:txBody>
      </p:sp>
      <p:sp>
        <p:nvSpPr>
          <p:cNvPr id="19" name="TextBox 18">
            <a:extLst>
              <a:ext uri="{FF2B5EF4-FFF2-40B4-BE49-F238E27FC236}">
                <a16:creationId xmlns:a16="http://schemas.microsoft.com/office/drawing/2014/main" id="{EDA1B594-1535-9DAE-F2E8-3CD93A46223B}"/>
              </a:ext>
            </a:extLst>
          </p:cNvPr>
          <p:cNvSpPr txBox="1"/>
          <p:nvPr/>
        </p:nvSpPr>
        <p:spPr>
          <a:xfrm>
            <a:off x="58531" y="8509597"/>
            <a:ext cx="5040467" cy="461665"/>
          </a:xfrm>
          <a:prstGeom prst="rect">
            <a:avLst/>
          </a:prstGeom>
          <a:noFill/>
        </p:spPr>
        <p:txBody>
          <a:bodyPr wrap="square" lIns="91440" tIns="45720" rIns="91440" bIns="45720" rtlCol="0" anchor="t">
            <a:spAutoFit/>
          </a:bodyPr>
          <a:lstStyle/>
          <a:p>
            <a:pPr algn="ctr"/>
            <a:r>
              <a:rPr lang="en-US" sz="2400" b="1" dirty="0">
                <a:solidFill>
                  <a:srgbClr val="F26E35"/>
                </a:solidFill>
                <a:latin typeface="Nillota Bold"/>
              </a:rPr>
              <a:t>CURRENT CAPABILITY NEEDS</a:t>
            </a:r>
          </a:p>
        </p:txBody>
      </p:sp>
      <p:sp>
        <p:nvSpPr>
          <p:cNvPr id="25" name="TextBox 24">
            <a:extLst>
              <a:ext uri="{FF2B5EF4-FFF2-40B4-BE49-F238E27FC236}">
                <a16:creationId xmlns:a16="http://schemas.microsoft.com/office/drawing/2014/main" id="{3928B3F9-71D1-ECC0-02CB-B87A3DC86F3D}"/>
              </a:ext>
            </a:extLst>
          </p:cNvPr>
          <p:cNvSpPr txBox="1"/>
          <p:nvPr/>
        </p:nvSpPr>
        <p:spPr>
          <a:xfrm>
            <a:off x="333493" y="919335"/>
            <a:ext cx="11512311" cy="1477328"/>
          </a:xfrm>
          <a:prstGeom prst="rect">
            <a:avLst/>
          </a:prstGeom>
          <a:noFill/>
        </p:spPr>
        <p:txBody>
          <a:bodyPr wrap="square">
            <a:spAutoFit/>
          </a:bodyPr>
          <a:lstStyle/>
          <a:p>
            <a:r>
              <a:rPr lang="en-US" sz="1800" i="1" dirty="0"/>
              <a:t>Product Knowledge is actively seeking capabilities to meet specific US Department of War identified interest areas.  Companies and developers with demonstrable solutions should email:</a:t>
            </a:r>
            <a:r>
              <a:rPr lang="en-US" i="1" dirty="0"/>
              <a:t> </a:t>
            </a:r>
            <a:r>
              <a:rPr lang="en-US" i="1" dirty="0">
                <a:hlinkClick r:id="rId2"/>
              </a:rPr>
              <a:t>guru@productknowledge.cc</a:t>
            </a:r>
            <a:r>
              <a:rPr lang="en-US" i="1" dirty="0"/>
              <a:t> and include the following information:  Company Name, Company Address, Company Point of Contact (POC),  POC Email and Phone Number, 2-page Capability Description, Images or Videos of the capability.  Briefing Materials or Marketing Materials may also be included.</a:t>
            </a:r>
            <a:endParaRPr lang="en-US" sz="1800" i="1" dirty="0"/>
          </a:p>
        </p:txBody>
      </p:sp>
    </p:spTree>
    <p:extLst>
      <p:ext uri="{BB962C8B-B14F-4D97-AF65-F5344CB8AC3E}">
        <p14:creationId xmlns:p14="http://schemas.microsoft.com/office/powerpoint/2010/main" val="241147899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27B3DF71-318E-4C99-F187-F2920427BF3E}"/>
              </a:ext>
            </a:extLst>
          </p:cNvPr>
          <p:cNvSpPr txBox="1"/>
          <p:nvPr/>
        </p:nvSpPr>
        <p:spPr>
          <a:xfrm>
            <a:off x="324465" y="1425676"/>
            <a:ext cx="11523406" cy="6863417"/>
          </a:xfrm>
          <a:prstGeom prst="rect">
            <a:avLst/>
          </a:prstGeom>
          <a:noFill/>
        </p:spPr>
        <p:txBody>
          <a:bodyPr wrap="square">
            <a:spAutoFit/>
          </a:bodyPr>
          <a:lstStyle/>
          <a:p>
            <a:r>
              <a:rPr lang="en-US" b="1" dirty="0">
                <a:solidFill>
                  <a:srgbClr val="F26E35"/>
                </a:solidFill>
                <a:latin typeface="Nillota Bold" pitchFamily="2" charset="0"/>
              </a:rPr>
              <a:t>Ground Autonomy &amp; Launched Effects</a:t>
            </a:r>
          </a:p>
          <a:p>
            <a:r>
              <a:rPr lang="en-US" sz="1600" dirty="0"/>
              <a:t>Ground Autonomy &amp; Launched Effects enable commanders to project sensing, shaping, and lethal or non-lethal effects forward without exposing Soldiers, using unmanned ground systems and distributed launch platforms to contest terrain, disrupt enemy reconnaissance, and impose effects at scale. In LSCO, these capabilities expand operational reach, accelerate tempo, and support counter-reconnaissance, counter mobility, and deep shaping operations by allowing forces to influence the fight across depth while remaining dispersed and survivable.</a:t>
            </a:r>
          </a:p>
          <a:p>
            <a:pPr lvl="1"/>
            <a:r>
              <a:rPr lang="en-US" b="1" dirty="0">
                <a:solidFill>
                  <a:srgbClr val="F26E35"/>
                </a:solidFill>
                <a:latin typeface="Nillota Bold" pitchFamily="2" charset="0"/>
              </a:rPr>
              <a:t>c. Containerized Ground Launched Effects System</a:t>
            </a:r>
          </a:p>
          <a:p>
            <a:pPr lvl="1"/>
            <a:r>
              <a:rPr lang="en-US" sz="1600" dirty="0"/>
              <a:t>Containerized ground-launched effects systems deploy sensors, munitions, or EW payloads from concealed or mobile positions. They support long-endurance sensing or precision effects deep into the operational area using autonomous mission planning.</a:t>
            </a:r>
          </a:p>
          <a:p>
            <a:pPr lvl="1"/>
            <a:r>
              <a:rPr lang="en-US" sz="1600" dirty="0"/>
              <a:t>Operationally, GLE systems allow divisions and BCTs to saturate the deep fight with ISR and EW without revealing fires assets or command posts. They enhance counter-reconnaissance and distributed deep fires—central to FM 3-0’s shaping operations.</a:t>
            </a:r>
          </a:p>
          <a:p>
            <a:pPr lvl="1"/>
            <a:r>
              <a:rPr lang="en-US" sz="1600" dirty="0"/>
              <a:t>Referenced Doctrine: FM 3-60 (Targeting), FM 3-09 (Field Artillery Ops), ATP 3-04.64 (Launched Effects), FM 3-90 (Tactics).</a:t>
            </a:r>
          </a:p>
          <a:p>
            <a:pPr lvl="1"/>
            <a:r>
              <a:rPr lang="en-US" b="1" dirty="0">
                <a:solidFill>
                  <a:srgbClr val="F26E35"/>
                </a:solidFill>
                <a:latin typeface="Nillota Bold" pitchFamily="2" charset="0"/>
              </a:rPr>
              <a:t>d. Autonomous Minefield System</a:t>
            </a:r>
          </a:p>
          <a:p>
            <a:pPr lvl="1"/>
            <a:r>
              <a:rPr lang="en-US" sz="1600" dirty="0"/>
              <a:t>Autonomous minefield systems employ robotics and programmable munitions to deploy, monitor, and adapt obstacles along predicted enemy avenues of approach. They reduce the need for forward engineer presence under observation or fire.</a:t>
            </a:r>
          </a:p>
          <a:p>
            <a:pPr lvl="1"/>
            <a:r>
              <a:rPr lang="en-US" sz="1600" dirty="0"/>
              <a:t>Operationally, these systems support defensive shaping by fixing, disrupting, or channelizing enemy forces in line with FM 3-90. They accelerate obstacle creation at scale and maintain dynamic control of obstacle belts to support counterattack or withdrawal operations.</a:t>
            </a:r>
          </a:p>
          <a:p>
            <a:pPr lvl="1"/>
            <a:r>
              <a:rPr lang="en-US" sz="1600" dirty="0"/>
              <a:t>Referenced Doctrine: FM 3-34 (Engineer Ops), FM 3-90.8 (Combined Arms Mobility), ATP 3-34.10 (Engineer Tools), FM 3-90 (Tactics).</a:t>
            </a:r>
          </a:p>
          <a:p>
            <a:pPr lvl="1"/>
            <a:r>
              <a:rPr lang="en-US" b="1" dirty="0">
                <a:solidFill>
                  <a:srgbClr val="F26E35"/>
                </a:solidFill>
                <a:latin typeface="Nillota Bold" pitchFamily="2" charset="0"/>
              </a:rPr>
              <a:t>e. Autonomous Entrenching &amp; Obstacle System</a:t>
            </a:r>
          </a:p>
          <a:p>
            <a:pPr lvl="1"/>
            <a:r>
              <a:rPr lang="en-US" sz="1600" dirty="0"/>
              <a:t>Autonomous entrenching and obstacle systems use robotic dozers and earth-moving tools to construct fighting positions, berms, trenches, or protective works with minimal Soldier involvement. They leverage LIDAR and GPS-denied navigation to operate in degraded or high-risk conditions.</a:t>
            </a:r>
          </a:p>
          <a:p>
            <a:pPr lvl="1"/>
            <a:r>
              <a:rPr lang="en-US" sz="1600" dirty="0"/>
              <a:t>Operationally, they increase survivability by accelerating the construction of positions for artillery, CPs, and maneuver forces. These systems preserve engineer strength and ensure formations can rapidly fortify terrain even under persistent enemy pressure.</a:t>
            </a:r>
          </a:p>
          <a:p>
            <a:pPr lvl="1"/>
            <a:r>
              <a:rPr lang="en-US" sz="1600" dirty="0"/>
              <a:t>Referenced Doctrine: FM 3-34 (Engineer Ops), FM 3-37 (Protection), FM 3-90 (Tactics), ATP 3-34.40 (General Engineering).</a:t>
            </a:r>
          </a:p>
        </p:txBody>
      </p:sp>
      <p:sp>
        <p:nvSpPr>
          <p:cNvPr id="4" name="TextBox 3">
            <a:extLst>
              <a:ext uri="{FF2B5EF4-FFF2-40B4-BE49-F238E27FC236}">
                <a16:creationId xmlns:a16="http://schemas.microsoft.com/office/drawing/2014/main" id="{56841A8E-74F5-2C3B-2094-2270D682C7EE}"/>
              </a:ext>
            </a:extLst>
          </p:cNvPr>
          <p:cNvSpPr txBox="1"/>
          <p:nvPr/>
        </p:nvSpPr>
        <p:spPr>
          <a:xfrm>
            <a:off x="0" y="146373"/>
            <a:ext cx="12179300" cy="1322285"/>
          </a:xfrm>
          <a:prstGeom prst="rect">
            <a:avLst/>
          </a:prstGeom>
          <a:noFill/>
        </p:spPr>
        <p:txBody>
          <a:bodyPr wrap="square" rtlCol="0">
            <a:spAutoFit/>
          </a:bodyPr>
          <a:lstStyle/>
          <a:p>
            <a:pPr algn="ctr"/>
            <a:r>
              <a:rPr lang="en-US" sz="2664" b="1" dirty="0">
                <a:solidFill>
                  <a:srgbClr val="0062FF"/>
                </a:solidFill>
                <a:latin typeface="Nillota Bold" pitchFamily="2" charset="0"/>
              </a:rPr>
              <a:t>CURRENT CAPABLITY NEEDS – GROUND AUTONOMY AND LAUNCHED EFFECTS</a:t>
            </a:r>
          </a:p>
          <a:p>
            <a:pPr algn="ctr"/>
            <a:r>
              <a:rPr lang="en-US" sz="2664" b="1" dirty="0">
                <a:solidFill>
                  <a:srgbClr val="0062FF"/>
                </a:solidFill>
                <a:latin typeface="Nillota Bold" pitchFamily="2" charset="0"/>
              </a:rPr>
              <a:t>Responses due by January 5, 2026</a:t>
            </a:r>
          </a:p>
          <a:p>
            <a:pPr algn="ctr"/>
            <a:r>
              <a:rPr lang="en-US" sz="2664" b="1" dirty="0">
                <a:solidFill>
                  <a:srgbClr val="0062FF"/>
                </a:solidFill>
                <a:latin typeface="Nillota Bold" pitchFamily="2" charset="0"/>
              </a:rPr>
              <a:t>(Continued)</a:t>
            </a:r>
          </a:p>
        </p:txBody>
      </p:sp>
      <p:sp>
        <p:nvSpPr>
          <p:cNvPr id="6" name="TextBox 5">
            <a:extLst>
              <a:ext uri="{FF2B5EF4-FFF2-40B4-BE49-F238E27FC236}">
                <a16:creationId xmlns:a16="http://schemas.microsoft.com/office/drawing/2014/main" id="{36728DF8-0477-042F-D8AF-A522F39D86BD}"/>
              </a:ext>
            </a:extLst>
          </p:cNvPr>
          <p:cNvSpPr txBox="1"/>
          <p:nvPr/>
        </p:nvSpPr>
        <p:spPr>
          <a:xfrm>
            <a:off x="58531" y="8509597"/>
            <a:ext cx="5040467" cy="461665"/>
          </a:xfrm>
          <a:prstGeom prst="rect">
            <a:avLst/>
          </a:prstGeom>
          <a:noFill/>
        </p:spPr>
        <p:txBody>
          <a:bodyPr wrap="square" lIns="91440" tIns="45720" rIns="91440" bIns="45720" rtlCol="0" anchor="t">
            <a:spAutoFit/>
          </a:bodyPr>
          <a:lstStyle/>
          <a:p>
            <a:pPr algn="ctr"/>
            <a:r>
              <a:rPr lang="en-US" sz="2400" b="1" dirty="0">
                <a:solidFill>
                  <a:srgbClr val="F26E35"/>
                </a:solidFill>
                <a:latin typeface="Nillota Bold"/>
              </a:rPr>
              <a:t>CURRENT CAPABILITY NEEDS</a:t>
            </a:r>
          </a:p>
        </p:txBody>
      </p:sp>
    </p:spTree>
    <p:extLst>
      <p:ext uri="{BB962C8B-B14F-4D97-AF65-F5344CB8AC3E}">
        <p14:creationId xmlns:p14="http://schemas.microsoft.com/office/powerpoint/2010/main" val="1296906225"/>
      </p:ext>
    </p:extLst>
  </p:cSld>
  <p:clrMapOvr>
    <a:masterClrMapping/>
  </p:clrMapOvr>
</p:sld>
</file>

<file path=ppt/theme/theme1.xml><?xml version="1.0" encoding="utf-8"?>
<a:theme xmlns:a="http://schemas.openxmlformats.org/drawingml/2006/main" name="Office 2013 - 2022 Theme">
  <a:themeElements>
    <a:clrScheme name="Office 2013 - 2022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2013 - 2022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2013 - 2022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K New Master 2026" id="{738CA84D-9DE0-E747-B9C7-26442E33F2CF}" vid="{666C9EE7-E98B-EE4A-8DE9-6205F120043B}"/>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_rels/item5.xml.rels><?xml version="1.0" encoding="UTF-8" standalone="yes"?>
<Relationships xmlns="http://schemas.openxmlformats.org/package/2006/relationships"><Relationship Id="rId1" Type="http://schemas.openxmlformats.org/officeDocument/2006/relationships/customXmlProps" Target="itemProps5.xml"/></Relationships>
</file>

<file path=customXml/_rels/item6.xml.rels><?xml version="1.0" encoding="UTF-8" standalone="yes"?>
<Relationships xmlns="http://schemas.openxmlformats.org/package/2006/relationships"><Relationship Id="rId1" Type="http://schemas.openxmlformats.org/officeDocument/2006/relationships/customXmlProps" Target="itemProps6.xml"/></Relationships>
</file>

<file path=customXml/item1.xml><?xml version="1.0" encoding="utf-8"?>
<p:properties xmlns:p="http://schemas.microsoft.com/office/2006/metadata/properties" xmlns:xsi="http://www.w3.org/2001/XMLSchema-instance" xmlns:pc="http://schemas.microsoft.com/office/infopath/2007/PartnerControls">
  <documentManagement>
    <KM_x0020_Lists xmlns="7ebb794a-2959-4b00-869f-cdc051075f91">Battle Rhythm</KM_x0020_Lists>
    <Document_x0020_State xmlns="d957a935-d644-416f-9a37-e53aad2e06fb">Published</Document_x0020_State>
    <Assigned_x0020_To_x003a_ xmlns="7ebb794a-2959-4b00-869f-cdc051075f91" xsi:nil="true"/>
    <IconOverlay xmlns="http://schemas.microsoft.com/sharepoint/v4" xsi:nil="true"/>
    <Classification xmlns="d957a935-d644-416f-9a37-e53aad2e06fb">FOUO</Classification>
    <_dlc_DocId xmlns="d957a935-d644-416f-9a37-e53aad2e06fb">UZJU6JEEXV5T-728-1496</_dlc_DocId>
    <_dlc_DocIdUrl xmlns="d957a935-d644-416f-9a37-e53aad2e06fb">
      <Url>https://hq.usarpac.army.mil/staff/km/_layouts/DocIdRedir.aspx?ID=UZJU6JEEXV5T-728-1496</Url>
      <Description>UZJU6JEEXV5T-728-1496</Description>
    </_dlc_DocIdUrl>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mso-contentType ?>
<spe:Receivers xmlns:spe="http://schemas.microsoft.com/sharepoint/events">
  <Receiver>
    <Name>Document ID Generator</Name>
    <Synchronization>Synchronous</Synchronization>
    <Type>10001</Type>
    <SequenceNumber>1000</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10002</Type>
    <SequenceNumber>1001</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10004</Type>
    <SequenceNumber>1002</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10006</Type>
    <SequenceNumber>1003</SequenceNumber>
    <Assembly>Microsoft.Office.DocumentManagement, Version=14.0.0.0, Culture=neutral, PublicKeyToken=71e9bce111e9429c</Assembly>
    <Class>Microsoft.Office.DocumentManagement.Internal.DocIdHandler</Class>
    <Data/>
    <Filter/>
  </Receiver>
</spe:Receivers>
</file>

<file path=customXml/item4.xml><?xml version="1.0" encoding="utf-8"?>
<?mso-contentType ?>
<customXsn xmlns="http://schemas.microsoft.com/office/2006/metadata/customXsn">
  <xsnLocation/>
  <cached>True</cached>
  <openByDefault>True</openByDefault>
  <xsnScope/>
</customXsn>
</file>

<file path=customXml/item5.xml><?xml version="1.0" encoding="utf-8"?>
<?mso-contentType ?>
<PolicyDirtyBag xmlns="microsoft.office.server.policy.changes">
  <Microsoft.Office.RecordsManagement.PolicyFeatures.Expiration op="Delete"/>
</PolicyDirtyBag>
</file>

<file path=customXml/item6.xml><?xml version="1.0" encoding="utf-8"?>
<ct:contentTypeSchema xmlns:ct="http://schemas.microsoft.com/office/2006/metadata/contentType" xmlns:ma="http://schemas.microsoft.com/office/2006/metadata/properties/metaAttributes" ct:_="" ma:_="" ma:contentTypeName="Document" ma:contentTypeID="0x010100B59BB541E92E2A4F9041802735E993FA" ma:contentTypeVersion="55" ma:contentTypeDescription="Create a new document." ma:contentTypeScope="" ma:versionID="c45a843ccfff37651230db235bbfdd77">
  <xsd:schema xmlns:xsd="http://www.w3.org/2001/XMLSchema" xmlns:xs="http://www.w3.org/2001/XMLSchema" xmlns:p="http://schemas.microsoft.com/office/2006/metadata/properties" xmlns:ns1="d957a935-d644-416f-9a37-e53aad2e06fb" xmlns:ns3="7ebb794a-2959-4b00-869f-cdc051075f91" xmlns:ns4="http://schemas.microsoft.com/sharepoint/v4" targetNamespace="http://schemas.microsoft.com/office/2006/metadata/properties" ma:root="true" ma:fieldsID="f68f7c68c4b22b79d89f3f36d68b0b32" ns1:_="" ns3:_="" ns4:_="">
    <xsd:import namespace="d957a935-d644-416f-9a37-e53aad2e06fb"/>
    <xsd:import namespace="7ebb794a-2959-4b00-869f-cdc051075f91"/>
    <xsd:import namespace="http://schemas.microsoft.com/sharepoint/v4"/>
    <xsd:element name="properties">
      <xsd:complexType>
        <xsd:sequence>
          <xsd:element name="documentManagement">
            <xsd:complexType>
              <xsd:all>
                <xsd:element ref="ns1:Document_x0020_State" minOccurs="0"/>
                <xsd:element ref="ns3:KM_x0020_Lists" minOccurs="0"/>
                <xsd:element ref="ns3:Assigned_x0020_To_x003a_" minOccurs="0"/>
                <xsd:element ref="ns1:Classification" minOccurs="0"/>
                <xsd:element ref="ns1:_dlc_DocId" minOccurs="0"/>
                <xsd:element ref="ns1:_dlc_DocIdUrl" minOccurs="0"/>
                <xsd:element ref="ns1:_dlc_DocIdPersistId" minOccurs="0"/>
                <xsd:element ref="ns4:IconOverlay"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957a935-d644-416f-9a37-e53aad2e06fb" elementFormDefault="qualified">
    <xsd:import namespace="http://schemas.microsoft.com/office/2006/documentManagement/types"/>
    <xsd:import namespace="http://schemas.microsoft.com/office/infopath/2007/PartnerControls"/>
    <xsd:element name="Document_x0020_State" ma:index="0" nillable="true" ma:displayName="Document State" ma:default="Initial Draft" ma:description="For document collaboration purposes." ma:format="RadioButtons" ma:internalName="Document_x0020_State" ma:readOnly="false">
      <xsd:simpleType>
        <xsd:restriction base="dms:Choice">
          <xsd:enumeration value="Initial Draft"/>
          <xsd:enumeration value="Coordinating Draft"/>
          <xsd:enumeration value="Final Draft"/>
          <xsd:enumeration value="Published"/>
          <xsd:enumeration value="Archive"/>
        </xsd:restriction>
      </xsd:simpleType>
    </xsd:element>
    <xsd:element name="Classification" ma:index="4" nillable="true" ma:displayName="Classification" ma:default="FOUO" ma:description="Type of Classification" ma:format="Dropdown" ma:internalName="Classification" ma:readOnly="false">
      <xsd:simpleType>
        <xsd:restriction base="dms:Choice">
          <xsd:enumeration value="UNCLASSIFIED"/>
          <xsd:enumeration value="FOUO"/>
        </xsd:restriction>
      </xsd:simpleType>
    </xsd:element>
    <xsd:element name="_dlc_DocId" ma:index="10" nillable="true" ma:displayName="Document ID Value" ma:description="The value of the document ID assigned to this item." ma:internalName="_dlc_DocId" ma:readOnly="true">
      <xsd:simpleType>
        <xsd:restriction base="dms:Text"/>
      </xsd:simpleType>
    </xsd:element>
    <xsd:element name="_dlc_DocIdUrl" ma:index="11"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2" nillable="true" ma:displayName="Persist ID" ma:description="Keep ID on add." ma:hidden="true" ma:internalName="_dlc_DocIdPersistId" ma:readOnly="true">
      <xsd:simpleType>
        <xsd:restriction base="dms:Boolean"/>
      </xsd:simpleType>
    </xsd:element>
  </xsd:schema>
  <xsd:schema xmlns:xsd="http://www.w3.org/2001/XMLSchema" xmlns:xs="http://www.w3.org/2001/XMLSchema" xmlns:dms="http://schemas.microsoft.com/office/2006/documentManagement/types" xmlns:pc="http://schemas.microsoft.com/office/infopath/2007/PartnerControls" targetNamespace="7ebb794a-2959-4b00-869f-cdc051075f91" elementFormDefault="qualified">
    <xsd:import namespace="http://schemas.microsoft.com/office/2006/documentManagement/types"/>
    <xsd:import namespace="http://schemas.microsoft.com/office/infopath/2007/PartnerControls"/>
    <xsd:element name="KM_x0020_Lists" ma:index="2" nillable="true" ma:displayName="Document Category" ma:format="Dropdown" ma:internalName="KM_x0020_Lists">
      <xsd:simpleType>
        <xsd:union memberTypes="dms:Text">
          <xsd:simpleType>
            <xsd:restriction base="dms:Choice">
              <xsd:enumeration value="Assessments"/>
              <xsd:enumeration value="Battle Rhythm"/>
              <xsd:enumeration value="Briefings"/>
              <xsd:enumeration value="Continuity"/>
              <xsd:enumeration value="eStaffing"/>
              <xsd:enumeration value="Exercise Support"/>
              <xsd:enumeration value="How To's"/>
              <xsd:enumeration value="KM Admin"/>
              <xsd:enumeration value="KM Calendar"/>
              <xsd:enumeration value="KM Governance"/>
              <xsd:enumeration value="KM Site Managers"/>
              <xsd:enumeration value="KM SOP"/>
              <xsd:enumeration value="Migration"/>
              <xsd:enumeration value="OIP Inspection"/>
              <xsd:enumeration value="Orders"/>
              <xsd:enumeration value="Publications"/>
              <xsd:enumeration value="SAV"/>
              <xsd:enumeration value="Training"/>
            </xsd:restriction>
          </xsd:simpleType>
        </xsd:union>
      </xsd:simpleType>
    </xsd:element>
    <xsd:element name="Assigned_x0020_To_x003a_" ma:index="3" nillable="true" ma:displayName="Assigned To:" ma:description="Individual that will cover the material" ma:internalName="Assigned_x0020_To_x003a_">
      <xsd:simpleType>
        <xsd:restriction base="dms:Text">
          <xsd:maxLength value="50"/>
        </xsd:restriction>
      </xsd:simple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4" elementFormDefault="qualified">
    <xsd:import namespace="http://schemas.microsoft.com/office/2006/documentManagement/types"/>
    <xsd:import namespace="http://schemas.microsoft.com/office/infopath/2007/PartnerControls"/>
    <xsd:element name="IconOverlay" ma:index="15" nillable="true" ma:displayName="IconOverlay" ma:hidden="true" ma:internalName="IconOverlay">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8" ma:displayName="Content Type"/>
        <xsd:element ref="dc:title" minOccurs="0" maxOccurs="1" ma:index="5"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26BEDBCE-FA43-446B-AA51-6D3AC94AACBC}">
  <ds:schemaRefs>
    <ds:schemaRef ds:uri="http://schemas.microsoft.com/office/2006/documentManagement/types"/>
    <ds:schemaRef ds:uri="http://purl.org/dc/terms/"/>
    <ds:schemaRef ds:uri="http://purl.org/dc/elements/1.1/"/>
    <ds:schemaRef ds:uri="d957a935-d644-416f-9a37-e53aad2e06fb"/>
    <ds:schemaRef ds:uri="http://schemas.microsoft.com/sharepoint/v4"/>
    <ds:schemaRef ds:uri="http://schemas.microsoft.com/office/infopath/2007/PartnerControls"/>
    <ds:schemaRef ds:uri="http://schemas.openxmlformats.org/package/2006/metadata/core-properties"/>
    <ds:schemaRef ds:uri="http://schemas.microsoft.com/office/2006/metadata/properties"/>
    <ds:schemaRef ds:uri="7ebb794a-2959-4b00-869f-cdc051075f91"/>
    <ds:schemaRef ds:uri="http://www.w3.org/XML/1998/namespace"/>
    <ds:schemaRef ds:uri="http://purl.org/dc/dcmitype/"/>
  </ds:schemaRefs>
</ds:datastoreItem>
</file>

<file path=customXml/itemProps2.xml><?xml version="1.0" encoding="utf-8"?>
<ds:datastoreItem xmlns:ds="http://schemas.openxmlformats.org/officeDocument/2006/customXml" ds:itemID="{9D4FA4D7-A940-4473-8541-2599AEA3A88A}">
  <ds:schemaRefs>
    <ds:schemaRef ds:uri="http://schemas.microsoft.com/sharepoint/v3/contenttype/forms"/>
  </ds:schemaRefs>
</ds:datastoreItem>
</file>

<file path=customXml/itemProps3.xml><?xml version="1.0" encoding="utf-8"?>
<ds:datastoreItem xmlns:ds="http://schemas.openxmlformats.org/officeDocument/2006/customXml" ds:itemID="{584B5A55-E16D-46D1-85D0-7DE7E8FF2CCC}">
  <ds:schemaRefs>
    <ds:schemaRef ds:uri="http://schemas.microsoft.com/sharepoint/events"/>
  </ds:schemaRefs>
</ds:datastoreItem>
</file>

<file path=customXml/itemProps4.xml><?xml version="1.0" encoding="utf-8"?>
<ds:datastoreItem xmlns:ds="http://schemas.openxmlformats.org/officeDocument/2006/customXml" ds:itemID="{73EF65F9-B167-4E1E-9F24-9E29D94DE28F}">
  <ds:schemaRefs>
    <ds:schemaRef ds:uri="http://schemas.microsoft.com/office/2006/metadata/customXsn"/>
  </ds:schemaRefs>
</ds:datastoreItem>
</file>

<file path=customXml/itemProps5.xml><?xml version="1.0" encoding="utf-8"?>
<ds:datastoreItem xmlns:ds="http://schemas.openxmlformats.org/officeDocument/2006/customXml" ds:itemID="{5602EAF9-657C-4FA2-A708-5594BDB291F4}">
  <ds:schemaRefs>
    <ds:schemaRef ds:uri="microsoft.office.server.policy.changes"/>
  </ds:schemaRefs>
</ds:datastoreItem>
</file>

<file path=customXml/itemProps6.xml><?xml version="1.0" encoding="utf-8"?>
<ds:datastoreItem xmlns:ds="http://schemas.openxmlformats.org/officeDocument/2006/customXml" ds:itemID="{D3D3136F-D349-4187-8DB9-440BB869682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d957a935-d644-416f-9a37-e53aad2e06fb"/>
    <ds:schemaRef ds:uri="7ebb794a-2959-4b00-869f-cdc051075f91"/>
    <ds:schemaRef ds:uri="http://schemas.microsoft.com/sharepoint/v4"/>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
  <TotalTime>99352</TotalTime>
  <Words>905</Words>
  <Application>Microsoft Office PowerPoint</Application>
  <PresentationFormat>Ledger Paper (11x17 in)</PresentationFormat>
  <Paragraphs>34</Paragraphs>
  <Slides>2</Slides>
  <Notes>0</Notes>
  <HiddenSlides>0</HiddenSlides>
  <MMClips>0</MMClips>
  <ScaleCrop>false</ScaleCrop>
  <HeadingPairs>
    <vt:vector size="4" baseType="variant">
      <vt:variant>
        <vt:lpstr>Theme</vt:lpstr>
      </vt:variant>
      <vt:variant>
        <vt:i4>1</vt:i4>
      </vt:variant>
      <vt:variant>
        <vt:lpstr>Slide Titles</vt:lpstr>
      </vt:variant>
      <vt:variant>
        <vt:i4>2</vt:i4>
      </vt:variant>
    </vt:vector>
  </HeadingPairs>
  <TitlesOfParts>
    <vt:vector size="3" baseType="lpstr">
      <vt:lpstr>Office 2013 - 2022 Theme</vt:lpstr>
      <vt:lpstr>PowerPoint Presentation</vt:lpstr>
      <vt:lpstr>PowerPoint Presentation</vt:lpstr>
    </vt:vector>
  </TitlesOfParts>
  <Company>United States Army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Henderson;DcoS</dc:creator>
  <cp:lastModifiedBy>Sydney Steinman</cp:lastModifiedBy>
  <cp:revision>767</cp:revision>
  <cp:lastPrinted>2024-03-01T02:49:10Z</cp:lastPrinted>
  <dcterms:created xsi:type="dcterms:W3CDTF">2017-02-03T02:28:46Z</dcterms:created>
  <dcterms:modified xsi:type="dcterms:W3CDTF">2026-01-12T02:01:19Z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0x010100B59BB541E92E2A4F9041802735E993FA</vt:lpwstr>
  </property>
  <property fmtid="{D5CDD505-2E9C-101B-9397-08002B2CF9AE}" pid="3" name="ItemRetentionFormula">
    <vt:lpwstr/>
  </property>
  <property fmtid="{D5CDD505-2E9C-101B-9397-08002B2CF9AE}" pid="4" name="_dlc_policyId">
    <vt:lpwstr/>
  </property>
  <property fmtid="{D5CDD505-2E9C-101B-9397-08002B2CF9AE}" pid="5" name="_dlc_DocIdItemGuid">
    <vt:lpwstr>1959d759-c5a4-4237-9d4f-433ee02d1cc1</vt:lpwstr>
  </property>
</Properties>
</file>